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6" r:id="rId1"/>
  </p:sldMasterIdLst>
  <p:notesMasterIdLst>
    <p:notesMasterId r:id="rId110"/>
  </p:notesMasterIdLst>
  <p:handoutMasterIdLst>
    <p:handoutMasterId r:id="rId111"/>
  </p:handoutMasterIdLst>
  <p:sldIdLst>
    <p:sldId id="2113" r:id="rId2"/>
    <p:sldId id="1894" r:id="rId3"/>
    <p:sldId id="1896" r:id="rId4"/>
    <p:sldId id="2206" r:id="rId5"/>
    <p:sldId id="2190" r:id="rId6"/>
    <p:sldId id="2191" r:id="rId7"/>
    <p:sldId id="2119" r:id="rId8"/>
    <p:sldId id="2120" r:id="rId9"/>
    <p:sldId id="2121" r:id="rId10"/>
    <p:sldId id="2122" r:id="rId11"/>
    <p:sldId id="2123" r:id="rId12"/>
    <p:sldId id="2124" r:id="rId13"/>
    <p:sldId id="2125" r:id="rId14"/>
    <p:sldId id="1198" r:id="rId15"/>
    <p:sldId id="2192" r:id="rId16"/>
    <p:sldId id="2193" r:id="rId17"/>
    <p:sldId id="2126" r:id="rId18"/>
    <p:sldId id="2127" r:id="rId19"/>
    <p:sldId id="2128" r:id="rId20"/>
    <p:sldId id="2129" r:id="rId21"/>
    <p:sldId id="2130" r:id="rId22"/>
    <p:sldId id="2131" r:id="rId23"/>
    <p:sldId id="2132" r:id="rId24"/>
    <p:sldId id="2133" r:id="rId25"/>
    <p:sldId id="2134" r:id="rId26"/>
    <p:sldId id="2135" r:id="rId27"/>
    <p:sldId id="1067" r:id="rId28"/>
    <p:sldId id="2136" r:id="rId29"/>
    <p:sldId id="2137" r:id="rId30"/>
    <p:sldId id="2138" r:id="rId31"/>
    <p:sldId id="2139" r:id="rId32"/>
    <p:sldId id="1072" r:id="rId33"/>
    <p:sldId id="1204" r:id="rId34"/>
    <p:sldId id="2140" r:id="rId35"/>
    <p:sldId id="2141" r:id="rId36"/>
    <p:sldId id="2142" r:id="rId37"/>
    <p:sldId id="2143" r:id="rId38"/>
    <p:sldId id="2207" r:id="rId39"/>
    <p:sldId id="2194" r:id="rId40"/>
    <p:sldId id="2195" r:id="rId41"/>
    <p:sldId id="2199" r:id="rId42"/>
    <p:sldId id="2180" r:id="rId43"/>
    <p:sldId id="2144" r:id="rId44"/>
    <p:sldId id="2145" r:id="rId45"/>
    <p:sldId id="2146" r:id="rId46"/>
    <p:sldId id="2147" r:id="rId47"/>
    <p:sldId id="2200" r:id="rId48"/>
    <p:sldId id="2201" r:id="rId49"/>
    <p:sldId id="2149" r:id="rId50"/>
    <p:sldId id="2150" r:id="rId51"/>
    <p:sldId id="2151" r:id="rId52"/>
    <p:sldId id="2152" r:id="rId53"/>
    <p:sldId id="2153" r:id="rId54"/>
    <p:sldId id="2154" r:id="rId55"/>
    <p:sldId id="2155" r:id="rId56"/>
    <p:sldId id="2156" r:id="rId57"/>
    <p:sldId id="2157" r:id="rId58"/>
    <p:sldId id="2158" r:id="rId59"/>
    <p:sldId id="2159" r:id="rId60"/>
    <p:sldId id="2160" r:id="rId61"/>
    <p:sldId id="2161" r:id="rId62"/>
    <p:sldId id="2162" r:id="rId63"/>
    <p:sldId id="2163" r:id="rId64"/>
    <p:sldId id="2164" r:id="rId65"/>
    <p:sldId id="2165" r:id="rId66"/>
    <p:sldId id="2166" r:id="rId67"/>
    <p:sldId id="2204" r:id="rId68"/>
    <p:sldId id="2205" r:id="rId69"/>
    <p:sldId id="2167" r:id="rId70"/>
    <p:sldId id="2168" r:id="rId71"/>
    <p:sldId id="2169" r:id="rId72"/>
    <p:sldId id="2170" r:id="rId73"/>
    <p:sldId id="2171" r:id="rId74"/>
    <p:sldId id="2202" r:id="rId75"/>
    <p:sldId id="2203" r:id="rId76"/>
    <p:sldId id="2173" r:id="rId77"/>
    <p:sldId id="2174" r:id="rId78"/>
    <p:sldId id="2175" r:id="rId79"/>
    <p:sldId id="2176" r:id="rId80"/>
    <p:sldId id="2210" r:id="rId81"/>
    <p:sldId id="2209" r:id="rId82"/>
    <p:sldId id="2178" r:id="rId83"/>
    <p:sldId id="2179" r:id="rId84"/>
    <p:sldId id="2196" r:id="rId85"/>
    <p:sldId id="2197" r:id="rId86"/>
    <p:sldId id="2182" r:id="rId87"/>
    <p:sldId id="2211" r:id="rId88"/>
    <p:sldId id="2183" r:id="rId89"/>
    <p:sldId id="2212" r:id="rId90"/>
    <p:sldId id="2185" r:id="rId91"/>
    <p:sldId id="2186" r:id="rId92"/>
    <p:sldId id="2187" r:id="rId93"/>
    <p:sldId id="2188" r:id="rId94"/>
    <p:sldId id="2189" r:id="rId95"/>
    <p:sldId id="2213" r:id="rId96"/>
    <p:sldId id="1192" r:id="rId97"/>
    <p:sldId id="2214" r:id="rId98"/>
    <p:sldId id="1120" r:id="rId99"/>
    <p:sldId id="1121" r:id="rId100"/>
    <p:sldId id="1221" r:id="rId101"/>
    <p:sldId id="1122" r:id="rId102"/>
    <p:sldId id="1123" r:id="rId103"/>
    <p:sldId id="1125" r:id="rId104"/>
    <p:sldId id="1223" r:id="rId105"/>
    <p:sldId id="1126" r:id="rId106"/>
    <p:sldId id="1127" r:id="rId107"/>
    <p:sldId id="2118" r:id="rId108"/>
    <p:sldId id="2208" r:id="rId10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over" id="{EDAD6AFF-0795-4588-9F7E-3A3D48CD1264}">
          <p14:sldIdLst>
            <p14:sldId id="2113"/>
            <p14:sldId id="1894"/>
            <p14:sldId id="1896"/>
            <p14:sldId id="2206"/>
            <p14:sldId id="2190"/>
          </p14:sldIdLst>
        </p14:section>
        <p14:section name="4.1" id="{8A1B28B8-A12E-4221-A0F4-D6213374A2FF}">
          <p14:sldIdLst>
            <p14:sldId id="2191"/>
            <p14:sldId id="2119"/>
            <p14:sldId id="2120"/>
            <p14:sldId id="2121"/>
            <p14:sldId id="2122"/>
            <p14:sldId id="2123"/>
            <p14:sldId id="2124"/>
            <p14:sldId id="2125"/>
            <p14:sldId id="1198"/>
          </p14:sldIdLst>
        </p14:section>
        <p14:section name="4.2" id="{5EE811C3-7630-4E5E-815A-355B6345B305}">
          <p14:sldIdLst>
            <p14:sldId id="2192"/>
            <p14:sldId id="2193"/>
            <p14:sldId id="2126"/>
            <p14:sldId id="2127"/>
            <p14:sldId id="2128"/>
            <p14:sldId id="2129"/>
            <p14:sldId id="2130"/>
            <p14:sldId id="2131"/>
            <p14:sldId id="2132"/>
            <p14:sldId id="2133"/>
            <p14:sldId id="2134"/>
            <p14:sldId id="2135"/>
            <p14:sldId id="1067"/>
            <p14:sldId id="2136"/>
            <p14:sldId id="2137"/>
            <p14:sldId id="2138"/>
            <p14:sldId id="2139"/>
            <p14:sldId id="1072"/>
            <p14:sldId id="1204"/>
            <p14:sldId id="2140"/>
            <p14:sldId id="2141"/>
            <p14:sldId id="2142"/>
            <p14:sldId id="2143"/>
            <p14:sldId id="2207"/>
          </p14:sldIdLst>
        </p14:section>
        <p14:section name="4.3" id="{0B844C94-7041-4417-99DD-3B5C7358E985}">
          <p14:sldIdLst>
            <p14:sldId id="2194"/>
            <p14:sldId id="2195"/>
            <p14:sldId id="2199"/>
            <p14:sldId id="2180"/>
            <p14:sldId id="2144"/>
            <p14:sldId id="2145"/>
            <p14:sldId id="2146"/>
            <p14:sldId id="2147"/>
            <p14:sldId id="2200"/>
            <p14:sldId id="2201"/>
            <p14:sldId id="2149"/>
            <p14:sldId id="2150"/>
            <p14:sldId id="2151"/>
            <p14:sldId id="2152"/>
            <p14:sldId id="2153"/>
            <p14:sldId id="2154"/>
            <p14:sldId id="2155"/>
            <p14:sldId id="2156"/>
            <p14:sldId id="2157"/>
            <p14:sldId id="2158"/>
            <p14:sldId id="2159"/>
            <p14:sldId id="2160"/>
            <p14:sldId id="2161"/>
            <p14:sldId id="2162"/>
            <p14:sldId id="2163"/>
            <p14:sldId id="2164"/>
            <p14:sldId id="2165"/>
            <p14:sldId id="2166"/>
            <p14:sldId id="2204"/>
            <p14:sldId id="2205"/>
            <p14:sldId id="2167"/>
            <p14:sldId id="2168"/>
            <p14:sldId id="2169"/>
            <p14:sldId id="2170"/>
            <p14:sldId id="2171"/>
            <p14:sldId id="2202"/>
            <p14:sldId id="2203"/>
            <p14:sldId id="2173"/>
            <p14:sldId id="2174"/>
            <p14:sldId id="2175"/>
            <p14:sldId id="2176"/>
            <p14:sldId id="2210"/>
            <p14:sldId id="2209"/>
            <p14:sldId id="2178"/>
            <p14:sldId id="2179"/>
          </p14:sldIdLst>
        </p14:section>
        <p14:section name="4.4" id="{0F145D18-C7B6-4942-9A8F-4717B9FA0203}">
          <p14:sldIdLst>
            <p14:sldId id="2196"/>
            <p14:sldId id="2197"/>
            <p14:sldId id="2182"/>
            <p14:sldId id="2211"/>
            <p14:sldId id="2183"/>
            <p14:sldId id="2212"/>
            <p14:sldId id="2185"/>
            <p14:sldId id="2186"/>
            <p14:sldId id="2187"/>
            <p14:sldId id="2188"/>
            <p14:sldId id="2189"/>
            <p14:sldId id="2213"/>
            <p14:sldId id="1192"/>
            <p14:sldId id="2214"/>
            <p14:sldId id="1120"/>
            <p14:sldId id="1121"/>
            <p14:sldId id="1221"/>
            <p14:sldId id="1122"/>
            <p14:sldId id="1123"/>
            <p14:sldId id="1125"/>
            <p14:sldId id="1223"/>
            <p14:sldId id="1126"/>
            <p14:sldId id="1127"/>
          </p14:sldIdLst>
        </p14:section>
        <p14:section name="summary" id="{0DDBEC4D-E5B1-4326-8077-64B515A6CBE4}">
          <p14:sldIdLst>
            <p14:sldId id="2118"/>
            <p14:sldId id="2208"/>
          </p14:sldIdLst>
        </p14:section>
      </p14:sectionLst>
    </p:ext>
    <p:ext uri="{EFAFB233-063F-42B5-8137-9DF3F51BA10A}">
      <p15:sldGuideLst xmlns:p15="http://schemas.microsoft.com/office/powerpoint/2012/main">
        <p15:guide id="1" orient="horz" pos="164">
          <p15:clr>
            <a:srgbClr val="A4A3A4"/>
          </p15:clr>
        </p15:guide>
        <p15:guide id="2" orient="horz" pos="618">
          <p15:clr>
            <a:srgbClr val="A4A3A4"/>
          </p15:clr>
        </p15:guide>
        <p15:guide id="3" orient="horz" pos="754">
          <p15:clr>
            <a:srgbClr val="A4A3A4"/>
          </p15:clr>
        </p15:guide>
        <p15:guide id="4" orient="horz" pos="3974">
          <p15:clr>
            <a:srgbClr val="A4A3A4"/>
          </p15:clr>
        </p15:guide>
        <p15:guide id="5" orient="horz" pos="4080">
          <p15:clr>
            <a:srgbClr val="A4A3A4"/>
          </p15:clr>
        </p15:guide>
        <p15:guide id="6" orient="horz" pos="4271">
          <p15:clr>
            <a:srgbClr val="A4A3A4"/>
          </p15:clr>
        </p15:guide>
        <p15:guide id="7" orient="horz" pos="3777">
          <p15:clr>
            <a:srgbClr val="A4A3A4"/>
          </p15:clr>
        </p15:guide>
        <p15:guide id="8" pos="7302">
          <p15:clr>
            <a:srgbClr val="A4A3A4"/>
          </p15:clr>
        </p15:guide>
        <p15:guide id="9" pos="332">
          <p15:clr>
            <a:srgbClr val="A4A3A4"/>
          </p15:clr>
        </p15:guide>
        <p15:guide id="10" pos="3840">
          <p15:clr>
            <a:srgbClr val="A4A3A4"/>
          </p15:clr>
        </p15:guide>
        <p15:guide id="11" pos="3744">
          <p15:clr>
            <a:srgbClr val="A4A3A4"/>
          </p15:clr>
        </p15:guide>
      </p15:sldGuideLst>
    </p:ext>
    <p:ext uri="{2D200454-40CA-4A62-9FC3-DE9A4176ACB9}">
      <p15:notesGuideLst xmlns:p15="http://schemas.microsoft.com/office/powerpoint/2012/main">
        <p15:guide id="1" orient="horz" pos="3008">
          <p15:clr>
            <a:srgbClr val="A4A3A4"/>
          </p15:clr>
        </p15:guide>
        <p15:guide id="2" orient="horz" pos="520">
          <p15:clr>
            <a:srgbClr val="A4A3A4"/>
          </p15:clr>
        </p15:guide>
        <p15:guide id="3" orient="horz" pos="5440">
          <p15:clr>
            <a:srgbClr val="A4A3A4"/>
          </p15:clr>
        </p15:guide>
        <p15:guide id="4" orient="horz" pos="5768">
          <p15:clr>
            <a:srgbClr val="A4A3A4"/>
          </p15:clr>
        </p15:guide>
        <p15:guide id="5" orient="horz" pos="5576">
          <p15:clr>
            <a:srgbClr val="A4A3A4"/>
          </p15:clr>
        </p15:guide>
        <p15:guide id="6" orient="horz" pos="5694">
          <p15:clr>
            <a:srgbClr val="A4A3A4"/>
          </p15:clr>
        </p15:guide>
        <p15:guide id="7" pos="3974">
          <p15:clr>
            <a:srgbClr val="A4A3A4"/>
          </p15:clr>
        </p15:guide>
        <p15:guide id="8" pos="352">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99"/>
    <a:srgbClr val="0000FF"/>
    <a:srgbClr val="E45327"/>
    <a:srgbClr val="BEE395"/>
    <a:srgbClr val="FF6600"/>
    <a:srgbClr val="00B050"/>
    <a:srgbClr val="16C6CC"/>
    <a:srgbClr val="FFFFFF"/>
    <a:srgbClr val="242D3C"/>
    <a:srgbClr val="FFD85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14" autoAdjust="0"/>
    <p:restoredTop sz="78446" autoAdjust="0"/>
  </p:normalViewPr>
  <p:slideViewPr>
    <p:cSldViewPr showGuides="1">
      <p:cViewPr varScale="1">
        <p:scale>
          <a:sx n="131" d="100"/>
          <a:sy n="131" d="100"/>
        </p:scale>
        <p:origin x="3702" y="96"/>
      </p:cViewPr>
      <p:guideLst>
        <p:guide orient="horz" pos="164"/>
        <p:guide orient="horz" pos="618"/>
        <p:guide orient="horz" pos="754"/>
        <p:guide orient="horz" pos="3974"/>
        <p:guide orient="horz" pos="4080"/>
        <p:guide orient="horz" pos="4271"/>
        <p:guide orient="horz" pos="3777"/>
        <p:guide pos="7302"/>
        <p:guide pos="332"/>
        <p:guide pos="3840"/>
        <p:guide pos="3744"/>
      </p:guideLst>
    </p:cSldViewPr>
  </p:slideViewPr>
  <p:outlineViewPr>
    <p:cViewPr>
      <p:scale>
        <a:sx n="33" d="100"/>
        <a:sy n="33" d="100"/>
      </p:scale>
      <p:origin x="0" y="-4176"/>
    </p:cViewPr>
  </p:outlineViewPr>
  <p:notesTextViewPr>
    <p:cViewPr>
      <p:scale>
        <a:sx n="125" d="100"/>
        <a:sy n="125" d="100"/>
      </p:scale>
      <p:origin x="0" y="0"/>
    </p:cViewPr>
  </p:notesTextViewPr>
  <p:sorterViewPr>
    <p:cViewPr>
      <p:scale>
        <a:sx n="100" d="100"/>
        <a:sy n="100" d="100"/>
      </p:scale>
      <p:origin x="0" y="-36348"/>
    </p:cViewPr>
  </p:sorterViewPr>
  <p:notesViewPr>
    <p:cSldViewPr>
      <p:cViewPr varScale="1">
        <p:scale>
          <a:sx n="91" d="100"/>
          <a:sy n="91" d="100"/>
        </p:scale>
        <p:origin x="3750" y="96"/>
      </p:cViewPr>
      <p:guideLst>
        <p:guide orient="horz" pos="3008"/>
        <p:guide orient="horz" pos="520"/>
        <p:guide orient="horz" pos="5440"/>
        <p:guide orient="horz" pos="5768"/>
        <p:guide orient="horz" pos="5576"/>
        <p:guide orient="horz" pos="5694"/>
        <p:guide pos="3974"/>
        <p:guide pos="352"/>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presProps" Target="pres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viewProps" Target="view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notesMaster" Target="notesMasters/notesMaster1.xml"/><Relationship Id="rId115"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1988229" y="107503"/>
            <a:ext cx="4320496" cy="239867"/>
          </a:xfrm>
          <a:prstGeom prst="rect">
            <a:avLst/>
          </a:prstGeom>
        </p:spPr>
        <p:txBody>
          <a:bodyPr vert="horz" lIns="91440" tIns="45720" rIns="91440" bIns="45720" rtlCol="0"/>
          <a:lstStyle>
            <a:lvl1pPr algn="l">
              <a:defRPr sz="1200"/>
            </a:lvl1pPr>
          </a:lstStyle>
          <a:p>
            <a:r>
              <a:rPr lang="zh-CN" altLang="en-US" dirty="0"/>
              <a:t>此处添加页眉信息</a:t>
            </a:r>
          </a:p>
        </p:txBody>
      </p:sp>
      <p:sp>
        <p:nvSpPr>
          <p:cNvPr id="3" name="日期占位符 2"/>
          <p:cNvSpPr>
            <a:spLocks noGrp="1"/>
          </p:cNvSpPr>
          <p:nvPr>
            <p:ph type="dt" sz="quarter" idx="1"/>
          </p:nvPr>
        </p:nvSpPr>
        <p:spPr>
          <a:xfrm>
            <a:off x="1989137" y="351842"/>
            <a:ext cx="4319587" cy="228600"/>
          </a:xfrm>
          <a:prstGeom prst="rect">
            <a:avLst/>
          </a:prstGeom>
        </p:spPr>
        <p:txBody>
          <a:bodyPr vert="horz" lIns="91440" tIns="45720" rIns="91440" bIns="45720" rtlCol="0"/>
          <a:lstStyle>
            <a:lvl1pPr algn="r">
              <a:defRPr sz="1200"/>
            </a:lvl1pPr>
          </a:lstStyle>
          <a:p>
            <a:pPr algn="l"/>
            <a:fld id="{CB446F43-867F-4F64-92FD-6C8496B9358B}" type="datetimeFigureOut">
              <a:rPr lang="zh-CN" altLang="en-US" smtClean="0"/>
              <a:t>2023/4/11</a:t>
            </a:fld>
            <a:endParaRPr lang="zh-CN" altLang="en-US"/>
          </a:p>
        </p:txBody>
      </p:sp>
      <p:sp>
        <p:nvSpPr>
          <p:cNvPr id="4" name="页脚占位符 3"/>
          <p:cNvSpPr>
            <a:spLocks noGrp="1"/>
          </p:cNvSpPr>
          <p:nvPr>
            <p:ph type="ftr" sz="quarter" idx="2"/>
          </p:nvPr>
        </p:nvSpPr>
        <p:spPr>
          <a:xfrm>
            <a:off x="518112" y="8748464"/>
            <a:ext cx="2971800" cy="321941"/>
          </a:xfrm>
          <a:prstGeom prst="rect">
            <a:avLst/>
          </a:prstGeom>
        </p:spPr>
        <p:txBody>
          <a:bodyPr vert="horz" lIns="91440" tIns="45720" rIns="91440" bIns="45720" rtlCol="0" anchor="b"/>
          <a:lstStyle>
            <a:lvl1pPr algn="l">
              <a:defRPr sz="1200"/>
            </a:lvl1pPr>
          </a:lstStyle>
          <a:p>
            <a:r>
              <a:rPr lang="zh-CN" altLang="en-US" dirty="0"/>
              <a:t>此处添加页脚信息</a:t>
            </a:r>
          </a:p>
        </p:txBody>
      </p:sp>
      <p:sp>
        <p:nvSpPr>
          <p:cNvPr id="5" name="灯片编号占位符 4"/>
          <p:cNvSpPr>
            <a:spLocks noGrp="1"/>
          </p:cNvSpPr>
          <p:nvPr>
            <p:ph type="sldNum" sz="quarter" idx="3"/>
          </p:nvPr>
        </p:nvSpPr>
        <p:spPr>
          <a:xfrm>
            <a:off x="5085183" y="8748464"/>
            <a:ext cx="1223541" cy="323529"/>
          </a:xfrm>
          <a:prstGeom prst="rect">
            <a:avLst/>
          </a:prstGeom>
        </p:spPr>
        <p:txBody>
          <a:bodyPr vert="horz" lIns="91440" tIns="45720" rIns="91440" bIns="45720" rtlCol="0" anchor="b"/>
          <a:lstStyle>
            <a:lvl1pPr algn="r">
              <a:defRPr sz="1200"/>
            </a:lvl1pPr>
          </a:lstStyle>
          <a:p>
            <a:r>
              <a:rPr lang="zh-CN" altLang="en-US" dirty="0"/>
              <a:t>第 </a:t>
            </a:r>
            <a:fld id="{15FF29FA-1BF5-411D-8347-0A24CCE555CE}" type="slidenum">
              <a:rPr lang="zh-CN" altLang="en-US" dirty="0" smtClean="0"/>
              <a:t>‹#›</a:t>
            </a:fld>
            <a:r>
              <a:rPr lang="zh-CN" altLang="en-US" dirty="0"/>
              <a:t> 页 讲义</a:t>
            </a:r>
          </a:p>
        </p:txBody>
      </p:sp>
      <p:cxnSp>
        <p:nvCxnSpPr>
          <p:cNvPr id="10" name="直接连接符 9"/>
          <p:cNvCxnSpPr/>
          <p:nvPr/>
        </p:nvCxnSpPr>
        <p:spPr>
          <a:xfrm>
            <a:off x="0" y="723669"/>
            <a:ext cx="685800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nvGrpSpPr>
          <p:cNvPr id="17" name="组合 16"/>
          <p:cNvGrpSpPr/>
          <p:nvPr/>
        </p:nvGrpSpPr>
        <p:grpSpPr>
          <a:xfrm>
            <a:off x="3429000" y="1312195"/>
            <a:ext cx="2879725" cy="1603621"/>
            <a:chOff x="0" y="1312195"/>
            <a:chExt cx="6858000" cy="1603621"/>
          </a:xfrm>
        </p:grpSpPr>
        <p:cxnSp>
          <p:nvCxnSpPr>
            <p:cNvPr id="11" name="直接连接符 10"/>
            <p:cNvCxnSpPr/>
            <p:nvPr/>
          </p:nvCxnSpPr>
          <p:spPr>
            <a:xfrm>
              <a:off x="0" y="1312195"/>
              <a:ext cx="6858000" cy="0"/>
            </a:xfrm>
            <a:prstGeom prst="line">
              <a:avLst/>
            </a:prstGeom>
            <a:ln>
              <a:solidFill>
                <a:srgbClr val="C0C0C0"/>
              </a:solidFill>
              <a:prstDash val="dash"/>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0" y="1713100"/>
              <a:ext cx="6858000" cy="0"/>
            </a:xfrm>
            <a:prstGeom prst="line">
              <a:avLst/>
            </a:prstGeom>
            <a:ln>
              <a:solidFill>
                <a:srgbClr val="C0C0C0"/>
              </a:solidFill>
              <a:prstDash val="dash"/>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0" y="2114005"/>
              <a:ext cx="6858000" cy="0"/>
            </a:xfrm>
            <a:prstGeom prst="line">
              <a:avLst/>
            </a:prstGeom>
            <a:ln>
              <a:solidFill>
                <a:srgbClr val="C0C0C0"/>
              </a:solidFill>
              <a:prstDash val="dash"/>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0" y="2514910"/>
              <a:ext cx="6858000" cy="0"/>
            </a:xfrm>
            <a:prstGeom prst="line">
              <a:avLst/>
            </a:prstGeom>
            <a:ln>
              <a:solidFill>
                <a:srgbClr val="C0C0C0"/>
              </a:solidFill>
              <a:prstDash val="dash"/>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0" y="2915816"/>
              <a:ext cx="6858000" cy="0"/>
            </a:xfrm>
            <a:prstGeom prst="line">
              <a:avLst/>
            </a:prstGeom>
            <a:ln>
              <a:solidFill>
                <a:srgbClr val="C0C0C0"/>
              </a:solidFill>
              <a:prstDash val="dash"/>
            </a:ln>
          </p:spPr>
          <p:style>
            <a:lnRef idx="1">
              <a:schemeClr val="accent1"/>
            </a:lnRef>
            <a:fillRef idx="0">
              <a:schemeClr val="accent1"/>
            </a:fillRef>
            <a:effectRef idx="0">
              <a:schemeClr val="accent1"/>
            </a:effectRef>
            <a:fontRef idx="minor">
              <a:schemeClr val="tx1"/>
            </a:fontRef>
          </p:style>
        </p:cxnSp>
      </p:grpSp>
      <p:grpSp>
        <p:nvGrpSpPr>
          <p:cNvPr id="18" name="组合 17"/>
          <p:cNvGrpSpPr/>
          <p:nvPr/>
        </p:nvGrpSpPr>
        <p:grpSpPr>
          <a:xfrm>
            <a:off x="3429000" y="3980364"/>
            <a:ext cx="2879725" cy="1603621"/>
            <a:chOff x="0" y="1312195"/>
            <a:chExt cx="6858000" cy="1603621"/>
          </a:xfrm>
        </p:grpSpPr>
        <p:cxnSp>
          <p:nvCxnSpPr>
            <p:cNvPr id="19" name="直接连接符 18"/>
            <p:cNvCxnSpPr/>
            <p:nvPr/>
          </p:nvCxnSpPr>
          <p:spPr>
            <a:xfrm>
              <a:off x="0" y="1312195"/>
              <a:ext cx="6858000" cy="0"/>
            </a:xfrm>
            <a:prstGeom prst="line">
              <a:avLst/>
            </a:prstGeom>
            <a:ln>
              <a:solidFill>
                <a:srgbClr val="C0C0C0"/>
              </a:solidFill>
              <a:prstDash val="dash"/>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0" y="1713100"/>
              <a:ext cx="6858000" cy="0"/>
            </a:xfrm>
            <a:prstGeom prst="line">
              <a:avLst/>
            </a:prstGeom>
            <a:ln>
              <a:solidFill>
                <a:srgbClr val="C0C0C0"/>
              </a:solidFill>
              <a:prstDash val="dash"/>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0" y="2114005"/>
              <a:ext cx="6858000" cy="0"/>
            </a:xfrm>
            <a:prstGeom prst="line">
              <a:avLst/>
            </a:prstGeom>
            <a:ln>
              <a:solidFill>
                <a:srgbClr val="C0C0C0"/>
              </a:solidFill>
              <a:prstDash val="dash"/>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0" y="2514910"/>
              <a:ext cx="6858000" cy="0"/>
            </a:xfrm>
            <a:prstGeom prst="line">
              <a:avLst/>
            </a:prstGeom>
            <a:ln>
              <a:solidFill>
                <a:srgbClr val="C0C0C0"/>
              </a:solidFill>
              <a:prstDash val="dash"/>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a:off x="0" y="2915816"/>
              <a:ext cx="6858000" cy="0"/>
            </a:xfrm>
            <a:prstGeom prst="line">
              <a:avLst/>
            </a:prstGeom>
            <a:ln>
              <a:solidFill>
                <a:srgbClr val="C0C0C0"/>
              </a:solidFill>
              <a:prstDash val="dash"/>
            </a:ln>
          </p:spPr>
          <p:style>
            <a:lnRef idx="1">
              <a:schemeClr val="accent1"/>
            </a:lnRef>
            <a:fillRef idx="0">
              <a:schemeClr val="accent1"/>
            </a:fillRef>
            <a:effectRef idx="0">
              <a:schemeClr val="accent1"/>
            </a:effectRef>
            <a:fontRef idx="minor">
              <a:schemeClr val="tx1"/>
            </a:fontRef>
          </p:style>
        </p:cxnSp>
      </p:grpSp>
      <p:grpSp>
        <p:nvGrpSpPr>
          <p:cNvPr id="25" name="组合 24"/>
          <p:cNvGrpSpPr/>
          <p:nvPr/>
        </p:nvGrpSpPr>
        <p:grpSpPr>
          <a:xfrm>
            <a:off x="3429000" y="6629089"/>
            <a:ext cx="2879725" cy="1603621"/>
            <a:chOff x="0" y="1312195"/>
            <a:chExt cx="6858000" cy="1603621"/>
          </a:xfrm>
        </p:grpSpPr>
        <p:cxnSp>
          <p:nvCxnSpPr>
            <p:cNvPr id="26" name="直接连接符 25"/>
            <p:cNvCxnSpPr/>
            <p:nvPr/>
          </p:nvCxnSpPr>
          <p:spPr>
            <a:xfrm>
              <a:off x="0" y="1312195"/>
              <a:ext cx="6858000" cy="0"/>
            </a:xfrm>
            <a:prstGeom prst="line">
              <a:avLst/>
            </a:prstGeom>
            <a:ln>
              <a:solidFill>
                <a:srgbClr val="C0C0C0"/>
              </a:solidFill>
              <a:prstDash val="dash"/>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0" y="1713100"/>
              <a:ext cx="6858000" cy="0"/>
            </a:xfrm>
            <a:prstGeom prst="line">
              <a:avLst/>
            </a:prstGeom>
            <a:ln>
              <a:solidFill>
                <a:srgbClr val="C0C0C0"/>
              </a:solidFill>
              <a:prstDash val="dash"/>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0" y="2114005"/>
              <a:ext cx="6858000" cy="0"/>
            </a:xfrm>
            <a:prstGeom prst="line">
              <a:avLst/>
            </a:prstGeom>
            <a:ln>
              <a:solidFill>
                <a:srgbClr val="C0C0C0"/>
              </a:solidFill>
              <a:prstDash val="dash"/>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a:off x="0" y="2514910"/>
              <a:ext cx="6858000" cy="0"/>
            </a:xfrm>
            <a:prstGeom prst="line">
              <a:avLst/>
            </a:prstGeom>
            <a:ln>
              <a:solidFill>
                <a:srgbClr val="C0C0C0"/>
              </a:solidFill>
              <a:prstDash val="dash"/>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a:off x="0" y="2915816"/>
              <a:ext cx="6858000" cy="0"/>
            </a:xfrm>
            <a:prstGeom prst="line">
              <a:avLst/>
            </a:prstGeom>
            <a:ln>
              <a:solidFill>
                <a:srgbClr val="C0C0C0"/>
              </a:solidFill>
              <a:prstDash val="dash"/>
            </a:ln>
          </p:spPr>
          <p:style>
            <a:lnRef idx="1">
              <a:schemeClr val="accent1"/>
            </a:lnRef>
            <a:fillRef idx="0">
              <a:schemeClr val="accent1"/>
            </a:fillRef>
            <a:effectRef idx="0">
              <a:schemeClr val="accent1"/>
            </a:effectRef>
            <a:fontRef idx="minor">
              <a:schemeClr val="tx1"/>
            </a:fontRef>
          </p:style>
        </p:cxnSp>
      </p:grpSp>
      <p:sp>
        <p:nvSpPr>
          <p:cNvPr id="32" name="矩形 31"/>
          <p:cNvSpPr/>
          <p:nvPr/>
        </p:nvSpPr>
        <p:spPr>
          <a:xfrm>
            <a:off x="549275" y="114299"/>
            <a:ext cx="1368152" cy="466143"/>
          </a:xfrm>
          <a:prstGeom prst="rect">
            <a:avLst/>
          </a:prstGeom>
          <a:solidFill>
            <a:schemeClr val="bg1"/>
          </a:solidFill>
          <a:ln w="9525">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lumMod val="75000"/>
                    <a:lumOff val="25000"/>
                  </a:schemeClr>
                </a:solidFill>
              </a:rPr>
              <a:t>LOGO</a:t>
            </a:r>
            <a:endParaRPr lang="zh-CN" altLang="en-US" b="1" dirty="0">
              <a:solidFill>
                <a:schemeClr val="tx1">
                  <a:lumMod val="75000"/>
                  <a:lumOff val="25000"/>
                </a:schemeClr>
              </a:solidFill>
            </a:endParaRPr>
          </a:p>
        </p:txBody>
      </p:sp>
      <p:cxnSp>
        <p:nvCxnSpPr>
          <p:cNvPr id="33" name="直接连接符 32"/>
          <p:cNvCxnSpPr/>
          <p:nvPr/>
        </p:nvCxnSpPr>
        <p:spPr>
          <a:xfrm>
            <a:off x="0" y="8676457"/>
            <a:ext cx="685800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5" name="矩形 34"/>
          <p:cNvSpPr/>
          <p:nvPr/>
        </p:nvSpPr>
        <p:spPr>
          <a:xfrm>
            <a:off x="3328526" y="989904"/>
            <a:ext cx="1261884" cy="307777"/>
          </a:xfrm>
          <a:prstGeom prst="rect">
            <a:avLst/>
          </a:prstGeom>
        </p:spPr>
        <p:txBody>
          <a:bodyPr wrap="none">
            <a:spAutoFit/>
          </a:bodyPr>
          <a:lstStyle/>
          <a:p>
            <a:r>
              <a:rPr lang="zh-CN" altLang="en-US" sz="1400" dirty="0">
                <a:solidFill>
                  <a:srgbClr val="C0C0C0"/>
                </a:solidFill>
              </a:rPr>
              <a:t>此处记录讲义</a:t>
            </a:r>
          </a:p>
        </p:txBody>
      </p:sp>
      <p:sp>
        <p:nvSpPr>
          <p:cNvPr id="36" name="矩形 35"/>
          <p:cNvSpPr/>
          <p:nvPr/>
        </p:nvSpPr>
        <p:spPr>
          <a:xfrm>
            <a:off x="3328526" y="3672587"/>
            <a:ext cx="1261884" cy="307777"/>
          </a:xfrm>
          <a:prstGeom prst="rect">
            <a:avLst/>
          </a:prstGeom>
        </p:spPr>
        <p:txBody>
          <a:bodyPr wrap="none">
            <a:spAutoFit/>
          </a:bodyPr>
          <a:lstStyle/>
          <a:p>
            <a:r>
              <a:rPr lang="zh-CN" altLang="en-US" sz="1400" dirty="0">
                <a:solidFill>
                  <a:srgbClr val="C0C0C0"/>
                </a:solidFill>
              </a:rPr>
              <a:t>此处记录讲义</a:t>
            </a:r>
          </a:p>
        </p:txBody>
      </p:sp>
      <p:sp>
        <p:nvSpPr>
          <p:cNvPr id="37" name="矩形 36"/>
          <p:cNvSpPr/>
          <p:nvPr/>
        </p:nvSpPr>
        <p:spPr>
          <a:xfrm>
            <a:off x="3328526" y="6321312"/>
            <a:ext cx="1261884" cy="307777"/>
          </a:xfrm>
          <a:prstGeom prst="rect">
            <a:avLst/>
          </a:prstGeom>
        </p:spPr>
        <p:txBody>
          <a:bodyPr wrap="none">
            <a:spAutoFit/>
          </a:bodyPr>
          <a:lstStyle/>
          <a:p>
            <a:r>
              <a:rPr lang="zh-CN" altLang="en-US" sz="1400" dirty="0">
                <a:solidFill>
                  <a:srgbClr val="C0C0C0"/>
                </a:solidFill>
              </a:rPr>
              <a:t>此处记录讲义</a:t>
            </a:r>
          </a:p>
        </p:txBody>
      </p:sp>
      <p:pic>
        <p:nvPicPr>
          <p:cNvPr id="38" name="Picture 3" descr="E:\设计素材\shadow.png"/>
          <p:cNvPicPr>
            <a:picLocks noChangeAspect="1" noChangeArrowheads="1"/>
          </p:cNvPicPr>
          <p:nvPr/>
        </p:nvPicPr>
        <p:blipFill>
          <a:blip r:embed="rId2"/>
          <a:srcRect/>
          <a:stretch>
            <a:fillRect/>
          </a:stretch>
        </p:blipFill>
        <p:spPr bwMode="auto">
          <a:xfrm>
            <a:off x="549275" y="2929386"/>
            <a:ext cx="2663701" cy="309113"/>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3" descr="E:\设计素材\shadow.png"/>
          <p:cNvPicPr>
            <a:picLocks noChangeAspect="1" noChangeArrowheads="1"/>
          </p:cNvPicPr>
          <p:nvPr/>
        </p:nvPicPr>
        <p:blipFill>
          <a:blip r:embed="rId2"/>
          <a:srcRect/>
          <a:stretch>
            <a:fillRect/>
          </a:stretch>
        </p:blipFill>
        <p:spPr bwMode="auto">
          <a:xfrm>
            <a:off x="549275" y="5581827"/>
            <a:ext cx="2663701" cy="309113"/>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3" descr="E:\设计素材\shadow.png"/>
          <p:cNvPicPr>
            <a:picLocks noChangeAspect="1" noChangeArrowheads="1"/>
          </p:cNvPicPr>
          <p:nvPr/>
        </p:nvPicPr>
        <p:blipFill>
          <a:blip r:embed="rId2"/>
          <a:srcRect/>
          <a:stretch>
            <a:fillRect/>
          </a:stretch>
        </p:blipFill>
        <p:spPr bwMode="auto">
          <a:xfrm>
            <a:off x="549275" y="8232710"/>
            <a:ext cx="2663701" cy="309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3075" name="Picture 3" descr="E:\设计素材\shadow.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9275" y="5292080"/>
            <a:ext cx="5759450" cy="374364"/>
          </a:xfrm>
          <a:prstGeom prst="rect">
            <a:avLst/>
          </a:prstGeom>
          <a:noFill/>
          <a:extLst>
            <a:ext uri="{909E8E84-426E-40DD-AFC4-6F175D3DCCD1}">
              <a14:hiddenFill xmlns:a14="http://schemas.microsoft.com/office/drawing/2010/main">
                <a:solidFill>
                  <a:srgbClr val="FFFFFF"/>
                </a:solidFill>
              </a14:hiddenFill>
            </a:ext>
          </a:extLst>
        </p:spPr>
      </p:pic>
      <p:sp>
        <p:nvSpPr>
          <p:cNvPr id="2" name="页眉占位符 1"/>
          <p:cNvSpPr>
            <a:spLocks noGrp="1"/>
          </p:cNvSpPr>
          <p:nvPr>
            <p:ph type="hdr" sz="quarter"/>
          </p:nvPr>
        </p:nvSpPr>
        <p:spPr>
          <a:xfrm>
            <a:off x="1988840" y="114299"/>
            <a:ext cx="4319884" cy="233072"/>
          </a:xfrm>
          <a:prstGeom prst="rect">
            <a:avLst/>
          </a:prstGeom>
        </p:spPr>
        <p:txBody>
          <a:bodyPr vert="horz" lIns="91440" tIns="45720" rIns="91440" bIns="45720" rtlCol="0"/>
          <a:lstStyle>
            <a:lvl1pPr algn="l">
              <a:defRPr sz="1200"/>
            </a:lvl1pPr>
          </a:lstStyle>
          <a:p>
            <a:r>
              <a:rPr lang="zh-CN" altLang="en-US" dirty="0"/>
              <a:t>此处添加页眉信息</a:t>
            </a:r>
          </a:p>
        </p:txBody>
      </p:sp>
      <p:sp>
        <p:nvSpPr>
          <p:cNvPr id="3" name="日期占位符 2"/>
          <p:cNvSpPr>
            <a:spLocks noGrp="1"/>
          </p:cNvSpPr>
          <p:nvPr>
            <p:ph type="dt" idx="1"/>
          </p:nvPr>
        </p:nvSpPr>
        <p:spPr>
          <a:xfrm>
            <a:off x="1988840" y="347370"/>
            <a:ext cx="4319885" cy="233072"/>
          </a:xfrm>
          <a:prstGeom prst="rect">
            <a:avLst/>
          </a:prstGeom>
        </p:spPr>
        <p:txBody>
          <a:bodyPr vert="horz" lIns="91440" tIns="45720" rIns="91440" bIns="45720" rtlCol="0"/>
          <a:lstStyle>
            <a:lvl1pPr algn="l">
              <a:defRPr sz="1200"/>
            </a:lvl1pPr>
          </a:lstStyle>
          <a:p>
            <a:fld id="{D51D64F8-606E-4201-A2DE-1AF0754CE781}" type="datetimeFigureOut">
              <a:rPr lang="zh-CN" altLang="en-US" smtClean="0"/>
              <a:t>2023/4/11</a:t>
            </a:fld>
            <a:endParaRPr lang="zh-CN" altLang="en-US"/>
          </a:p>
        </p:txBody>
      </p:sp>
      <p:sp>
        <p:nvSpPr>
          <p:cNvPr id="4" name="幻灯片图像占位符 3"/>
          <p:cNvSpPr>
            <a:spLocks noGrp="1" noRot="1" noChangeAspect="1"/>
          </p:cNvSpPr>
          <p:nvPr>
            <p:ph type="sldImg" idx="2"/>
          </p:nvPr>
        </p:nvSpPr>
        <p:spPr>
          <a:xfrm>
            <a:off x="-404813" y="971550"/>
            <a:ext cx="7670801" cy="4316413"/>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549275" y="5508104"/>
            <a:ext cx="5759450" cy="2878088"/>
          </a:xfrm>
          <a:prstGeom prst="rect">
            <a:avLst/>
          </a:prstGeom>
        </p:spPr>
        <p:txBody>
          <a:bodyPr vert="horz" lIns="91440" tIns="45720" rIns="91440" bIns="45720" rtlCol="0"/>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6" name="页脚占位符 5"/>
          <p:cNvSpPr>
            <a:spLocks noGrp="1"/>
          </p:cNvSpPr>
          <p:nvPr>
            <p:ph type="ftr" sz="quarter" idx="4"/>
          </p:nvPr>
        </p:nvSpPr>
        <p:spPr>
          <a:xfrm>
            <a:off x="549523" y="8748465"/>
            <a:ext cx="2971800" cy="287585"/>
          </a:xfrm>
          <a:prstGeom prst="rect">
            <a:avLst/>
          </a:prstGeom>
        </p:spPr>
        <p:txBody>
          <a:bodyPr vert="horz" lIns="91440" tIns="45720" rIns="91440" bIns="45720" rtlCol="0" anchor="b"/>
          <a:lstStyle>
            <a:lvl1pPr algn="l">
              <a:defRPr sz="1200"/>
            </a:lvl1pPr>
          </a:lstStyle>
          <a:p>
            <a:r>
              <a:rPr lang="zh-CN" altLang="en-US" dirty="0"/>
              <a:t>此处添加页脚信息</a:t>
            </a:r>
          </a:p>
        </p:txBody>
      </p:sp>
      <p:sp>
        <p:nvSpPr>
          <p:cNvPr id="7" name="灯片编号占位符 6"/>
          <p:cNvSpPr>
            <a:spLocks noGrp="1"/>
          </p:cNvSpPr>
          <p:nvPr>
            <p:ph type="sldNum" sz="quarter" idx="5"/>
          </p:nvPr>
        </p:nvSpPr>
        <p:spPr>
          <a:xfrm>
            <a:off x="3884613" y="8748713"/>
            <a:ext cx="2424112" cy="287337"/>
          </a:xfrm>
          <a:prstGeom prst="rect">
            <a:avLst/>
          </a:prstGeom>
        </p:spPr>
        <p:txBody>
          <a:bodyPr vert="horz" lIns="91440" tIns="45720" rIns="91440" bIns="45720" rtlCol="0" anchor="b"/>
          <a:lstStyle>
            <a:lvl1pPr algn="r">
              <a:defRPr sz="1200"/>
            </a:lvl1pPr>
          </a:lstStyle>
          <a:p>
            <a:r>
              <a:rPr lang="zh-CN" altLang="en-US" dirty="0"/>
              <a:t>第 </a:t>
            </a:r>
            <a:fld id="{CE884005-AAD7-43DA-8323-709AF992FEE5}" type="slidenum">
              <a:rPr lang="zh-CN" altLang="en-US" dirty="0" smtClean="0"/>
              <a:t>‹#›</a:t>
            </a:fld>
            <a:r>
              <a:rPr lang="zh-CN" altLang="en-US" dirty="0"/>
              <a:t> 页</a:t>
            </a:r>
          </a:p>
        </p:txBody>
      </p:sp>
      <p:cxnSp>
        <p:nvCxnSpPr>
          <p:cNvPr id="8" name="直接连接符 7"/>
          <p:cNvCxnSpPr/>
          <p:nvPr/>
        </p:nvCxnSpPr>
        <p:spPr>
          <a:xfrm>
            <a:off x="0" y="723669"/>
            <a:ext cx="685800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549275" y="114299"/>
            <a:ext cx="1368152" cy="466143"/>
          </a:xfrm>
          <a:prstGeom prst="rect">
            <a:avLst/>
          </a:prstGeom>
          <a:solidFill>
            <a:schemeClr val="bg1"/>
          </a:solidFill>
          <a:ln w="9525">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lumMod val="75000"/>
                    <a:lumOff val="25000"/>
                  </a:schemeClr>
                </a:solidFill>
              </a:rPr>
              <a:t>LOGO</a:t>
            </a:r>
            <a:endParaRPr lang="zh-CN" altLang="en-US" b="1" dirty="0">
              <a:solidFill>
                <a:schemeClr val="tx1">
                  <a:lumMod val="75000"/>
                  <a:lumOff val="25000"/>
                </a:schemeClr>
              </a:solidFill>
            </a:endParaRPr>
          </a:p>
        </p:txBody>
      </p:sp>
      <p:cxnSp>
        <p:nvCxnSpPr>
          <p:cNvPr id="10" name="直接连接符 9"/>
          <p:cNvCxnSpPr/>
          <p:nvPr/>
        </p:nvCxnSpPr>
        <p:spPr>
          <a:xfrm>
            <a:off x="0" y="8676457"/>
            <a:ext cx="685800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notesStyle>
    <a:lvl1pPr marL="171450" indent="-171450" algn="l" defTabSz="914400" rtl="0" eaLnBrk="1" fontAlgn="ctr" latinLnBrk="0" hangingPunct="1">
      <a:buSzPct val="70000"/>
      <a:buFont typeface="Wingdings" panose="05000000000000000000" pitchFamily="2" charset="2"/>
      <a:buChar char="l"/>
      <a:defRPr sz="1200" kern="1200">
        <a:solidFill>
          <a:schemeClr val="tx1">
            <a:lumMod val="75000"/>
            <a:lumOff val="25000"/>
          </a:schemeClr>
        </a:solidFill>
        <a:latin typeface="+mn-lt"/>
        <a:ea typeface="+mn-ea"/>
        <a:cs typeface="+mn-cs"/>
      </a:defRPr>
    </a:lvl1pPr>
    <a:lvl2pPr marL="628650" indent="-171450" algn="l" defTabSz="914400" rtl="0" eaLnBrk="1" fontAlgn="ctr" latinLnBrk="0" hangingPunct="1">
      <a:buSzPct val="70000"/>
      <a:buFont typeface="Wingdings" panose="05000000000000000000" pitchFamily="2" charset="2"/>
      <a:buChar char="l"/>
      <a:defRPr sz="1200" kern="1200">
        <a:solidFill>
          <a:schemeClr val="tx1">
            <a:lumMod val="75000"/>
            <a:lumOff val="25000"/>
          </a:schemeClr>
        </a:solidFill>
        <a:latin typeface="+mn-lt"/>
        <a:ea typeface="+mn-ea"/>
        <a:cs typeface="+mn-cs"/>
      </a:defRPr>
    </a:lvl2pPr>
    <a:lvl3pPr marL="1085850" indent="-171450" algn="l" defTabSz="914400" rtl="0" eaLnBrk="1" fontAlgn="ctr" latinLnBrk="0" hangingPunct="1">
      <a:buSzPct val="70000"/>
      <a:buFont typeface="Wingdings" panose="05000000000000000000" pitchFamily="2" charset="2"/>
      <a:buChar char="l"/>
      <a:defRPr sz="1200" kern="1200">
        <a:solidFill>
          <a:schemeClr val="tx1">
            <a:lumMod val="75000"/>
            <a:lumOff val="25000"/>
          </a:schemeClr>
        </a:solidFill>
        <a:latin typeface="+mn-lt"/>
        <a:ea typeface="+mn-ea"/>
        <a:cs typeface="+mn-cs"/>
      </a:defRPr>
    </a:lvl3pPr>
    <a:lvl4pPr marL="1543050" indent="-171450" algn="l" defTabSz="914400" rtl="0" eaLnBrk="1" fontAlgn="ctr" latinLnBrk="0" hangingPunct="1">
      <a:buSzPct val="70000"/>
      <a:buFont typeface="Wingdings" panose="05000000000000000000" pitchFamily="2" charset="2"/>
      <a:buChar char="l"/>
      <a:defRPr sz="1200" kern="1200">
        <a:solidFill>
          <a:schemeClr val="tx1">
            <a:lumMod val="75000"/>
            <a:lumOff val="25000"/>
          </a:schemeClr>
        </a:solidFill>
        <a:latin typeface="+mn-lt"/>
        <a:ea typeface="+mn-ea"/>
        <a:cs typeface="+mn-cs"/>
      </a:defRPr>
    </a:lvl4pPr>
    <a:lvl5pPr marL="2000250" indent="-171450" algn="l" defTabSz="914400" rtl="0" eaLnBrk="1" fontAlgn="ctr" latinLnBrk="0" hangingPunct="1">
      <a:buSzPct val="70000"/>
      <a:buFont typeface="Wingdings" panose="05000000000000000000" pitchFamily="2" charset="2"/>
      <a:buChar char="l"/>
      <a:defRPr sz="1200" kern="1200">
        <a:solidFill>
          <a:schemeClr val="tx1">
            <a:lumMod val="75000"/>
            <a:lumOff val="25000"/>
          </a:schemeClr>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ww.sdxcentral.com/networking/sdn/" TargetMode="External"/><Relationship Id="rId2" Type="http://schemas.openxmlformats.org/officeDocument/2006/relationships/slide" Target="../slides/slide4.xml"/><Relationship Id="rId1" Type="http://schemas.openxmlformats.org/officeDocument/2006/relationships/notesMaster" Target="../notesMasters/notesMaster1.xml"/><Relationship Id="rId4" Type="http://schemas.openxmlformats.org/officeDocument/2006/relationships/hyperlink" Target="https://www.sdxcentral.com/artificial-intelligence/automation/definitions/programmability-network-automation-sdn-networks/" TargetMode="Externa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r>
              <a:rPr lang="zh-CN" altLang="en-US"/>
              <a:t>第 </a:t>
            </a:r>
            <a:fld id="{CE884005-AAD7-43DA-8323-709AF992FEE5}" type="slidenum">
              <a:rPr lang="zh-CN" altLang="en-US" smtClean="0"/>
              <a:t>1</a:t>
            </a:fld>
            <a:r>
              <a:rPr lang="zh-CN" altLang="en-US"/>
              <a:t> 页</a:t>
            </a:r>
            <a:endParaRPr lang="zh-CN" altLang="en-US" dirty="0"/>
          </a:p>
        </p:txBody>
      </p:sp>
    </p:spTree>
    <p:extLst>
      <p:ext uri="{BB962C8B-B14F-4D97-AF65-F5344CB8AC3E}">
        <p14:creationId xmlns:p14="http://schemas.microsoft.com/office/powerpoint/2010/main" val="31013133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ATM (Asynchronous Transfer Mode) : </a:t>
            </a:r>
            <a:r>
              <a:rPr lang="zh-CN" altLang="en-US" dirty="0"/>
              <a:t>异步传输模式，信元</a:t>
            </a:r>
            <a:r>
              <a:rPr lang="en-US" altLang="zh-CN" dirty="0"/>
              <a:t>(cell)</a:t>
            </a:r>
            <a:r>
              <a:rPr lang="zh-CN" altLang="en-US" dirty="0"/>
              <a:t>交换</a:t>
            </a:r>
            <a:endParaRPr lang="en-US" altLang="zh-CN" dirty="0"/>
          </a:p>
          <a:p>
            <a:r>
              <a:rPr lang="zh-CN" altLang="en-US" dirty="0"/>
              <a:t>未定比特速率（</a:t>
            </a:r>
            <a:r>
              <a:rPr lang="en-US" altLang="zh-CN" dirty="0"/>
              <a:t>UBR</a:t>
            </a:r>
            <a:r>
              <a:rPr lang="zh-CN" altLang="en-US" dirty="0"/>
              <a:t>：</a:t>
            </a:r>
            <a:r>
              <a:rPr lang="en-US" altLang="zh-CN" dirty="0"/>
              <a:t>Unspecified Bit Rate</a:t>
            </a:r>
            <a:r>
              <a:rPr lang="zh-CN" altLang="en-US" dirty="0"/>
              <a:t>）：对传输速率没有指定，但可靠性要求很高，即所谓</a:t>
            </a:r>
            <a:r>
              <a:rPr lang="en-US" altLang="zh-CN" dirty="0"/>
              <a:t>"</a:t>
            </a:r>
            <a:r>
              <a:rPr lang="zh-CN" altLang="en-US" dirty="0"/>
              <a:t>尽力传输</a:t>
            </a:r>
            <a:r>
              <a:rPr lang="en-US" altLang="zh-CN" dirty="0"/>
              <a:t>"</a:t>
            </a:r>
            <a:r>
              <a:rPr lang="zh-CN" altLang="en-US" dirty="0"/>
              <a:t>（</a:t>
            </a:r>
            <a:r>
              <a:rPr lang="en-US" altLang="zh-CN" dirty="0"/>
              <a:t>Best Effort</a:t>
            </a:r>
            <a:r>
              <a:rPr lang="zh-CN" altLang="en-US" dirty="0"/>
              <a:t>），用于局域网仿真（</a:t>
            </a:r>
            <a:r>
              <a:rPr lang="en-US" altLang="zh-CN" dirty="0"/>
              <a:t>LAN Emulation</a:t>
            </a:r>
            <a:r>
              <a:rPr lang="zh-CN" altLang="en-US" dirty="0"/>
              <a:t>）。</a:t>
            </a:r>
          </a:p>
          <a:p>
            <a:r>
              <a:rPr lang="zh-CN" altLang="en-US" dirty="0"/>
              <a:t>不变比特速率（</a:t>
            </a:r>
            <a:r>
              <a:rPr lang="en-US" altLang="zh-CN" dirty="0"/>
              <a:t>CBR</a:t>
            </a:r>
            <a:r>
              <a:rPr lang="zh-CN" altLang="en-US" dirty="0"/>
              <a:t>：</a:t>
            </a:r>
            <a:r>
              <a:rPr lang="en-US" altLang="zh-CN" dirty="0"/>
              <a:t>Constant Bit Rate</a:t>
            </a:r>
            <a:r>
              <a:rPr lang="zh-CN" altLang="en-US" dirty="0"/>
              <a:t>）：有固定的带宽（速率）要求，适用实时的话音和视频信号传输。</a:t>
            </a:r>
          </a:p>
          <a:p>
            <a:r>
              <a:rPr lang="zh-CN" altLang="en-US" dirty="0"/>
              <a:t>可用比特速率（</a:t>
            </a:r>
            <a:r>
              <a:rPr lang="en-US" altLang="zh-CN" dirty="0"/>
              <a:t>ABR</a:t>
            </a:r>
            <a:r>
              <a:rPr lang="zh-CN" altLang="en-US" dirty="0"/>
              <a:t>：</a:t>
            </a:r>
            <a:r>
              <a:rPr lang="en-US" altLang="zh-CN" dirty="0"/>
              <a:t>Available Bit Rate</a:t>
            </a:r>
            <a:r>
              <a:rPr lang="zh-CN" altLang="en-US" dirty="0"/>
              <a:t>）：只需指定峰值（</a:t>
            </a:r>
            <a:r>
              <a:rPr lang="en-US" altLang="zh-CN" dirty="0"/>
              <a:t>Peak</a:t>
            </a:r>
            <a:r>
              <a:rPr lang="zh-CN" altLang="en-US" dirty="0"/>
              <a:t>）和谷值（</a:t>
            </a:r>
            <a:r>
              <a:rPr lang="en-US" altLang="zh-CN" dirty="0"/>
              <a:t>Minimum</a:t>
            </a:r>
            <a:r>
              <a:rPr lang="zh-CN" altLang="en-US" dirty="0"/>
              <a:t>）信元速率，应用不多。</a:t>
            </a:r>
          </a:p>
          <a:p>
            <a:r>
              <a:rPr lang="zh-CN" altLang="en-US" dirty="0"/>
              <a:t>可变比特速率（</a:t>
            </a:r>
            <a:r>
              <a:rPr lang="en-US" altLang="zh-CN" dirty="0"/>
              <a:t>VBR</a:t>
            </a:r>
            <a:r>
              <a:rPr lang="zh-CN" altLang="en-US" dirty="0"/>
              <a:t>：</a:t>
            </a:r>
            <a:r>
              <a:rPr lang="en-US" altLang="zh-CN" dirty="0"/>
              <a:t>Variable Bit Rate</a:t>
            </a:r>
            <a:r>
              <a:rPr lang="zh-CN" altLang="en-US" dirty="0"/>
              <a:t>）：允许随时可变的带宽，但必须指定峰值带宽、最大突发数据长度和必须维持的最低速率。</a:t>
            </a:r>
            <a:endParaRPr lang="en-US" altLang="zh-CN" dirty="0"/>
          </a:p>
          <a:p>
            <a:pPr marL="0" indent="0">
              <a:buNone/>
            </a:pPr>
            <a:endParaRPr lang="en-US" altLang="zh-CN" dirty="0"/>
          </a:p>
          <a:p>
            <a:pPr marL="0" indent="0">
              <a:buNone/>
            </a:pPr>
            <a:r>
              <a:rPr lang="en-US" altLang="zh-CN" dirty="0"/>
              <a:t>Integrated services or </a:t>
            </a:r>
            <a:r>
              <a:rPr lang="en-US" altLang="zh-CN" dirty="0" err="1"/>
              <a:t>IntServ</a:t>
            </a:r>
            <a:r>
              <a:rPr lang="en-US" altLang="zh-CN" dirty="0"/>
              <a:t> is an architecture that specifies the elements to guarantee quality of service (QoS) on networks. </a:t>
            </a:r>
            <a:r>
              <a:rPr lang="en-US" altLang="zh-CN" dirty="0" err="1"/>
              <a:t>IntServ</a:t>
            </a:r>
            <a:r>
              <a:rPr lang="en-US" altLang="zh-CN" dirty="0"/>
              <a:t> can for example be used to allow video and sound to reach the receiver without interruption.</a:t>
            </a:r>
          </a:p>
          <a:p>
            <a:pPr marL="0" indent="0">
              <a:buNone/>
            </a:pPr>
            <a:endParaRPr lang="en-US" altLang="zh-CN" dirty="0"/>
          </a:p>
          <a:p>
            <a:pPr marL="0" indent="0">
              <a:buNone/>
            </a:pPr>
            <a:r>
              <a:rPr lang="en-US" altLang="zh-CN" dirty="0"/>
              <a:t>Differentiated services or </a:t>
            </a:r>
            <a:r>
              <a:rPr lang="en-US" altLang="zh-CN" dirty="0" err="1"/>
              <a:t>DiffServ</a:t>
            </a:r>
            <a:r>
              <a:rPr lang="en-US" altLang="zh-CN" dirty="0"/>
              <a:t> is a computer networking architecture that specifies a simple and scalable mechanism for classifying and managing network traffic and providing quality of service (QoS) on modern IP networks. </a:t>
            </a:r>
            <a:r>
              <a:rPr lang="en-US" altLang="zh-CN" dirty="0" err="1"/>
              <a:t>DiffServ</a:t>
            </a:r>
            <a:r>
              <a:rPr lang="en-US" altLang="zh-CN" dirty="0"/>
              <a:t> can, for example, be used to provide low-latency to critical network traffic such as voice or streaming media while providing simple best-effort service to non-critical services such as web traffic or file transfers.</a:t>
            </a:r>
            <a:endParaRPr lang="zh-CN" altLang="en-US" dirty="0"/>
          </a:p>
        </p:txBody>
      </p:sp>
      <p:sp>
        <p:nvSpPr>
          <p:cNvPr id="4" name="灯片编号占位符 3"/>
          <p:cNvSpPr>
            <a:spLocks noGrp="1"/>
          </p:cNvSpPr>
          <p:nvPr>
            <p:ph type="sldNum" sz="quarter" idx="10"/>
          </p:nvPr>
        </p:nvSpPr>
        <p:spPr/>
        <p:txBody>
          <a:bodyPr/>
          <a:lstStyle/>
          <a:p>
            <a:r>
              <a:rPr lang="zh-CN" altLang="en-US"/>
              <a:t>第 </a:t>
            </a:r>
            <a:fld id="{CE884005-AAD7-43DA-8323-709AF992FEE5}" type="slidenum">
              <a:rPr lang="zh-CN" altLang="en-US" smtClean="0"/>
              <a:t>13</a:t>
            </a:fld>
            <a:r>
              <a:rPr lang="zh-CN" altLang="en-US"/>
              <a:t> 页</a:t>
            </a:r>
            <a:endParaRPr lang="zh-CN" altLang="en-US" dirty="0"/>
          </a:p>
        </p:txBody>
      </p:sp>
    </p:spTree>
    <p:extLst>
      <p:ext uri="{BB962C8B-B14F-4D97-AF65-F5344CB8AC3E}">
        <p14:creationId xmlns:p14="http://schemas.microsoft.com/office/powerpoint/2010/main" val="40665462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786290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p:cNvSpPr>
            <a:spLocks noGrp="1" noRot="1" noChangeAspect="1" noTextEdit="1"/>
          </p:cNvSpPr>
          <p:nvPr>
            <p:ph type="sldImg"/>
          </p:nvPr>
        </p:nvSpPr>
        <p:spPr>
          <a:ln/>
        </p:spPr>
      </p:sp>
      <p:sp>
        <p:nvSpPr>
          <p:cNvPr id="34818"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1450" marR="0" lvl="0" indent="-171450" algn="l" defTabSz="914400" rtl="0" eaLnBrk="1" fontAlgn="ctr" latinLnBrk="0" hangingPunct="1">
              <a:lnSpc>
                <a:spcPct val="100000"/>
              </a:lnSpc>
              <a:spcBef>
                <a:spcPts val="0"/>
              </a:spcBef>
              <a:spcAft>
                <a:spcPts val="0"/>
              </a:spcAft>
              <a:buClrTx/>
              <a:buSzPct val="70000"/>
              <a:buFont typeface="Wingdings" panose="05000000000000000000" pitchFamily="2" charset="2"/>
              <a:buChar char="l"/>
              <a:tabLst/>
              <a:defRPr/>
            </a:pPr>
            <a:r>
              <a:rPr lang="en-US" altLang="zh-CN" dirty="0"/>
              <a:t>SDN: software defined network</a:t>
            </a:r>
            <a:endParaRPr lang="zh-CN" altLang="zh-CN" dirty="0"/>
          </a:p>
          <a:p>
            <a:endParaRPr lang="zh-CN" altLang="zh-CN" dirty="0"/>
          </a:p>
        </p:txBody>
      </p:sp>
      <p:sp>
        <p:nvSpPr>
          <p:cNvPr id="34819"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000">
                <a:solidFill>
                  <a:schemeClr val="tx1"/>
                </a:solidFill>
                <a:latin typeface="Arial" panose="020B0604020202020204" pitchFamily="34" charset="0"/>
                <a:ea typeface="MS PGothic" panose="020B0600070205080204" pitchFamily="34" charset="-128"/>
              </a:defRPr>
            </a:lvl1pPr>
            <a:lvl2pPr marL="742950" indent="-285750" defTabSz="966788">
              <a:defRPr sz="2000">
                <a:solidFill>
                  <a:schemeClr val="tx1"/>
                </a:solidFill>
                <a:latin typeface="Arial" panose="020B0604020202020204" pitchFamily="34" charset="0"/>
                <a:ea typeface="MS PGothic" panose="020B0600070205080204" pitchFamily="34" charset="-128"/>
              </a:defRPr>
            </a:lvl2pPr>
            <a:lvl3pPr marL="1143000" indent="-228600" defTabSz="966788">
              <a:defRPr sz="2000">
                <a:solidFill>
                  <a:schemeClr val="tx1"/>
                </a:solidFill>
                <a:latin typeface="Arial" panose="020B0604020202020204" pitchFamily="34" charset="0"/>
                <a:ea typeface="MS PGothic" panose="020B0600070205080204" pitchFamily="34" charset="-128"/>
              </a:defRPr>
            </a:lvl3pPr>
            <a:lvl4pPr marL="1600200" indent="-228600" defTabSz="966788">
              <a:defRPr sz="2000">
                <a:solidFill>
                  <a:schemeClr val="tx1"/>
                </a:solidFill>
                <a:latin typeface="Arial" panose="020B0604020202020204" pitchFamily="34" charset="0"/>
                <a:ea typeface="MS PGothic" panose="020B0600070205080204" pitchFamily="34" charset="-128"/>
              </a:defRPr>
            </a:lvl4pPr>
            <a:lvl5pPr marL="2057400" indent="-228600" defTabSz="966788">
              <a:defRPr sz="20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fld id="{4539980E-67CA-4F7D-92F3-CF696D997CCF}" type="slidenum">
              <a:rPr lang="en-US" altLang="zh-CN" sz="1300">
                <a:latin typeface="Times New Roman" panose="02020603050405020304" pitchFamily="18" charset="0"/>
              </a:rPr>
              <a:pPr/>
              <a:t>15</a:t>
            </a:fld>
            <a:endParaRPr lang="en-US" altLang="zh-CN" sz="1300">
              <a:latin typeface="Times New Roman" panose="02020603050405020304" pitchFamily="18" charset="0"/>
            </a:endParaRPr>
          </a:p>
        </p:txBody>
      </p:sp>
    </p:spTree>
    <p:extLst>
      <p:ext uri="{BB962C8B-B14F-4D97-AF65-F5344CB8AC3E}">
        <p14:creationId xmlns:p14="http://schemas.microsoft.com/office/powerpoint/2010/main" val="15267287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p:cNvSpPr>
            <a:spLocks noGrp="1" noRot="1" noChangeAspect="1" noTextEdit="1"/>
          </p:cNvSpPr>
          <p:nvPr>
            <p:ph type="sldImg"/>
          </p:nvPr>
        </p:nvSpPr>
        <p:spPr>
          <a:ln/>
        </p:spPr>
      </p:sp>
      <p:sp>
        <p:nvSpPr>
          <p:cNvPr id="34818"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1450" marR="0" lvl="0" indent="-171450" algn="l" defTabSz="914400" rtl="0" eaLnBrk="1" fontAlgn="ctr" latinLnBrk="0" hangingPunct="1">
              <a:lnSpc>
                <a:spcPct val="100000"/>
              </a:lnSpc>
              <a:spcBef>
                <a:spcPts val="0"/>
              </a:spcBef>
              <a:spcAft>
                <a:spcPts val="0"/>
              </a:spcAft>
              <a:buClrTx/>
              <a:buSzPct val="70000"/>
              <a:buFont typeface="Wingdings" panose="05000000000000000000" pitchFamily="2" charset="2"/>
              <a:buChar char="l"/>
              <a:tabLst/>
              <a:defRPr/>
            </a:pPr>
            <a:r>
              <a:rPr lang="en-US" altLang="zh-CN" dirty="0"/>
              <a:t>SDN: software defined network</a:t>
            </a:r>
            <a:endParaRPr lang="zh-CN" altLang="zh-CN" dirty="0"/>
          </a:p>
          <a:p>
            <a:endParaRPr lang="zh-CN" altLang="zh-CN" dirty="0"/>
          </a:p>
        </p:txBody>
      </p:sp>
      <p:sp>
        <p:nvSpPr>
          <p:cNvPr id="34819"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000">
                <a:solidFill>
                  <a:schemeClr val="tx1"/>
                </a:solidFill>
                <a:latin typeface="Arial" panose="020B0604020202020204" pitchFamily="34" charset="0"/>
                <a:ea typeface="MS PGothic" panose="020B0600070205080204" pitchFamily="34" charset="-128"/>
              </a:defRPr>
            </a:lvl1pPr>
            <a:lvl2pPr marL="742950" indent="-285750" defTabSz="966788">
              <a:defRPr sz="2000">
                <a:solidFill>
                  <a:schemeClr val="tx1"/>
                </a:solidFill>
                <a:latin typeface="Arial" panose="020B0604020202020204" pitchFamily="34" charset="0"/>
                <a:ea typeface="MS PGothic" panose="020B0600070205080204" pitchFamily="34" charset="-128"/>
              </a:defRPr>
            </a:lvl2pPr>
            <a:lvl3pPr marL="1143000" indent="-228600" defTabSz="966788">
              <a:defRPr sz="2000">
                <a:solidFill>
                  <a:schemeClr val="tx1"/>
                </a:solidFill>
                <a:latin typeface="Arial" panose="020B0604020202020204" pitchFamily="34" charset="0"/>
                <a:ea typeface="MS PGothic" panose="020B0600070205080204" pitchFamily="34" charset="-128"/>
              </a:defRPr>
            </a:lvl3pPr>
            <a:lvl4pPr marL="1600200" indent="-228600" defTabSz="966788">
              <a:defRPr sz="2000">
                <a:solidFill>
                  <a:schemeClr val="tx1"/>
                </a:solidFill>
                <a:latin typeface="Arial" panose="020B0604020202020204" pitchFamily="34" charset="0"/>
                <a:ea typeface="MS PGothic" panose="020B0600070205080204" pitchFamily="34" charset="-128"/>
              </a:defRPr>
            </a:lvl4pPr>
            <a:lvl5pPr marL="2057400" indent="-228600" defTabSz="966788">
              <a:defRPr sz="20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fld id="{4539980E-67CA-4F7D-92F3-CF696D997CCF}" type="slidenum">
              <a:rPr lang="en-US" altLang="zh-CN" sz="1300">
                <a:latin typeface="Times New Roman" panose="02020603050405020304" pitchFamily="18" charset="0"/>
              </a:rPr>
              <a:pPr/>
              <a:t>16</a:t>
            </a:fld>
            <a:endParaRPr lang="en-US" altLang="zh-CN" sz="1300">
              <a:latin typeface="Times New Roman" panose="02020603050405020304" pitchFamily="18" charset="0"/>
            </a:endParaRPr>
          </a:p>
        </p:txBody>
      </p:sp>
    </p:spTree>
    <p:extLst>
      <p:ext uri="{BB962C8B-B14F-4D97-AF65-F5344CB8AC3E}">
        <p14:creationId xmlns:p14="http://schemas.microsoft.com/office/powerpoint/2010/main" val="41462815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femtosecond: </a:t>
            </a:r>
            <a:r>
              <a:rPr lang="zh-CN" altLang="en-US" dirty="0"/>
              <a:t>飞秒 </a:t>
            </a:r>
            <a:r>
              <a:rPr lang="en-US" altLang="zh-CN" dirty="0"/>
              <a:t>—— one quadrillionth, or one millionth of one billionth, of a second</a:t>
            </a:r>
          </a:p>
          <a:p>
            <a:r>
              <a:rPr lang="en-US" altLang="zh-CN" dirty="0"/>
              <a:t>picosecond:  </a:t>
            </a:r>
            <a:r>
              <a:rPr lang="zh-CN" altLang="en-US" dirty="0"/>
              <a:t>皮秒 </a:t>
            </a:r>
            <a:r>
              <a:rPr lang="en-US" altLang="zh-CN" dirty="0"/>
              <a:t>—— one trillionth, or one millionth of one millionth of a second</a:t>
            </a:r>
          </a:p>
          <a:p>
            <a:r>
              <a:rPr lang="en-US" altLang="zh-CN" dirty="0"/>
              <a:t>nanosecond</a:t>
            </a:r>
            <a:r>
              <a:rPr lang="zh-CN" altLang="en-US" dirty="0"/>
              <a:t>：纳秒 </a:t>
            </a:r>
            <a:r>
              <a:rPr lang="en-US" altLang="zh-CN" dirty="0"/>
              <a:t>—— one billionth of a second</a:t>
            </a:r>
          </a:p>
          <a:p>
            <a:r>
              <a:rPr lang="en-US" altLang="zh-CN" dirty="0"/>
              <a:t>microsecond: </a:t>
            </a:r>
            <a:r>
              <a:rPr lang="zh-CN" altLang="en-US" dirty="0"/>
              <a:t>微秒 </a:t>
            </a:r>
            <a:r>
              <a:rPr lang="en-US" altLang="zh-CN" dirty="0"/>
              <a:t>—— one millionth</a:t>
            </a:r>
            <a:r>
              <a:rPr lang="en-US" altLang="zh-CN" baseline="0" dirty="0"/>
              <a:t> of a second</a:t>
            </a:r>
          </a:p>
          <a:p>
            <a:r>
              <a:rPr lang="en-US" altLang="zh-CN" baseline="0" dirty="0"/>
              <a:t>millisecond:  </a:t>
            </a:r>
            <a:r>
              <a:rPr lang="zh-CN" altLang="en-US" baseline="0" dirty="0"/>
              <a:t>毫秒 </a:t>
            </a:r>
            <a:r>
              <a:rPr lang="en-US" altLang="zh-CN" baseline="0" dirty="0"/>
              <a:t>—— one thousandth of a second</a:t>
            </a:r>
            <a:endParaRPr lang="zh-CN" altLang="en-US" dirty="0"/>
          </a:p>
        </p:txBody>
      </p:sp>
      <p:sp>
        <p:nvSpPr>
          <p:cNvPr id="4" name="灯片编号占位符 3"/>
          <p:cNvSpPr>
            <a:spLocks noGrp="1"/>
          </p:cNvSpPr>
          <p:nvPr>
            <p:ph type="sldNum" sz="quarter" idx="10"/>
          </p:nvPr>
        </p:nvSpPr>
        <p:spPr/>
        <p:txBody>
          <a:bodyPr/>
          <a:lstStyle/>
          <a:p>
            <a:r>
              <a:rPr lang="zh-CN" altLang="en-US"/>
              <a:t>第 </a:t>
            </a:r>
            <a:fld id="{CE884005-AAD7-43DA-8323-709AF992FEE5}" type="slidenum">
              <a:rPr lang="zh-CN" altLang="en-US" smtClean="0"/>
              <a:t>17</a:t>
            </a:fld>
            <a:r>
              <a:rPr lang="zh-CN" altLang="en-US"/>
              <a:t> 页</a:t>
            </a:r>
            <a:endParaRPr lang="zh-CN" altLang="en-US" dirty="0"/>
          </a:p>
        </p:txBody>
      </p:sp>
    </p:spTree>
    <p:extLst>
      <p:ext uri="{BB962C8B-B14F-4D97-AF65-F5344CB8AC3E}">
        <p14:creationId xmlns:p14="http://schemas.microsoft.com/office/powerpoint/2010/main" val="37917567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line termination: </a:t>
            </a:r>
            <a:r>
              <a:rPr lang="zh-CN" altLang="en-US" dirty="0"/>
              <a:t>线路端接</a:t>
            </a:r>
          </a:p>
        </p:txBody>
      </p:sp>
      <p:sp>
        <p:nvSpPr>
          <p:cNvPr id="4" name="灯片编号占位符 3"/>
          <p:cNvSpPr>
            <a:spLocks noGrp="1"/>
          </p:cNvSpPr>
          <p:nvPr>
            <p:ph type="sldNum" sz="quarter" idx="10"/>
          </p:nvPr>
        </p:nvSpPr>
        <p:spPr/>
        <p:txBody>
          <a:bodyPr/>
          <a:lstStyle/>
          <a:p>
            <a:r>
              <a:rPr lang="zh-CN" altLang="en-US"/>
              <a:t>第 </a:t>
            </a:r>
            <a:fld id="{CE884005-AAD7-43DA-8323-709AF992FEE5}" type="slidenum">
              <a:rPr lang="zh-CN" altLang="en-US" smtClean="0"/>
              <a:t>18</a:t>
            </a:fld>
            <a:r>
              <a:rPr lang="zh-CN" altLang="en-US"/>
              <a:t> 页</a:t>
            </a:r>
            <a:endParaRPr lang="zh-CN" altLang="en-US" dirty="0"/>
          </a:p>
        </p:txBody>
      </p:sp>
    </p:spTree>
    <p:extLst>
      <p:ext uri="{BB962C8B-B14F-4D97-AF65-F5344CB8AC3E}">
        <p14:creationId xmlns:p14="http://schemas.microsoft.com/office/powerpoint/2010/main" val="26454120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r>
              <a:rPr lang="zh-CN" altLang="en-US"/>
              <a:t>第 </a:t>
            </a:r>
            <a:fld id="{CE884005-AAD7-43DA-8323-709AF992FEE5}" type="slidenum">
              <a:rPr lang="zh-CN" altLang="en-US" smtClean="0"/>
              <a:t>21</a:t>
            </a:fld>
            <a:r>
              <a:rPr lang="zh-CN" altLang="en-US"/>
              <a:t> 页</a:t>
            </a:r>
            <a:endParaRPr lang="zh-CN" altLang="en-US" dirty="0"/>
          </a:p>
        </p:txBody>
      </p:sp>
    </p:spTree>
    <p:extLst>
      <p:ext uri="{BB962C8B-B14F-4D97-AF65-F5344CB8AC3E}">
        <p14:creationId xmlns:p14="http://schemas.microsoft.com/office/powerpoint/2010/main" val="1183537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三态内容可寻址存储器</a:t>
            </a:r>
            <a:r>
              <a:rPr lang="en-US" altLang="zh-CN" dirty="0"/>
              <a:t>(Ternary Content Address Memory)</a:t>
            </a:r>
            <a:endParaRPr lang="zh-CN" altLang="en-US" dirty="0"/>
          </a:p>
        </p:txBody>
      </p:sp>
      <p:sp>
        <p:nvSpPr>
          <p:cNvPr id="4" name="灯片编号占位符 3"/>
          <p:cNvSpPr>
            <a:spLocks noGrp="1"/>
          </p:cNvSpPr>
          <p:nvPr>
            <p:ph type="sldNum" sz="quarter" idx="10"/>
          </p:nvPr>
        </p:nvSpPr>
        <p:spPr/>
        <p:txBody>
          <a:bodyPr/>
          <a:lstStyle/>
          <a:p>
            <a:r>
              <a:rPr lang="zh-CN" altLang="en-US"/>
              <a:t>第 </a:t>
            </a:r>
            <a:fld id="{CE884005-AAD7-43DA-8323-709AF992FEE5}" type="slidenum">
              <a:rPr lang="zh-CN" altLang="en-US" smtClean="0"/>
              <a:t>22</a:t>
            </a:fld>
            <a:r>
              <a:rPr lang="zh-CN" altLang="en-US"/>
              <a:t> 页</a:t>
            </a:r>
            <a:endParaRPr lang="zh-CN" altLang="en-US" dirty="0"/>
          </a:p>
        </p:txBody>
      </p:sp>
    </p:spTree>
    <p:extLst>
      <p:ext uri="{BB962C8B-B14F-4D97-AF65-F5344CB8AC3E}">
        <p14:creationId xmlns:p14="http://schemas.microsoft.com/office/powerpoint/2010/main" val="13186129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bus contention</a:t>
            </a:r>
            <a:r>
              <a:rPr lang="en-US" altLang="zh-CN" baseline="0" dirty="0"/>
              <a:t> (</a:t>
            </a:r>
            <a:r>
              <a:rPr lang="zh-CN" altLang="en-US" baseline="0" dirty="0"/>
              <a:t>总线竞争</a:t>
            </a:r>
            <a:r>
              <a:rPr lang="en-US" altLang="zh-CN" baseline="0" dirty="0"/>
              <a:t>)</a:t>
            </a:r>
            <a:endParaRPr lang="zh-CN" altLang="en-US" dirty="0"/>
          </a:p>
        </p:txBody>
      </p:sp>
      <p:sp>
        <p:nvSpPr>
          <p:cNvPr id="4" name="灯片编号占位符 3"/>
          <p:cNvSpPr>
            <a:spLocks noGrp="1"/>
          </p:cNvSpPr>
          <p:nvPr>
            <p:ph type="sldNum" sz="quarter" idx="10"/>
          </p:nvPr>
        </p:nvSpPr>
        <p:spPr/>
        <p:txBody>
          <a:bodyPr/>
          <a:lstStyle/>
          <a:p>
            <a:r>
              <a:rPr lang="zh-CN" altLang="en-US"/>
              <a:t>第 </a:t>
            </a:r>
            <a:fld id="{CE884005-AAD7-43DA-8323-709AF992FEE5}" type="slidenum">
              <a:rPr lang="zh-CN" altLang="en-US" smtClean="0"/>
              <a:t>25</a:t>
            </a:fld>
            <a:r>
              <a:rPr lang="zh-CN" altLang="en-US"/>
              <a:t> 页</a:t>
            </a:r>
            <a:endParaRPr lang="zh-CN" altLang="en-US" dirty="0"/>
          </a:p>
        </p:txBody>
      </p:sp>
    </p:spTree>
    <p:extLst>
      <p:ext uri="{BB962C8B-B14F-4D97-AF65-F5344CB8AC3E}">
        <p14:creationId xmlns:p14="http://schemas.microsoft.com/office/powerpoint/2010/main" val="38311096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banyan network</a:t>
            </a:r>
            <a:r>
              <a:rPr lang="en-US" altLang="zh-CN" baseline="0" dirty="0"/>
              <a:t> </a:t>
            </a:r>
            <a:r>
              <a:rPr lang="zh-CN" altLang="en-US" baseline="0" dirty="0"/>
              <a:t>榕树网</a:t>
            </a:r>
            <a:endParaRPr lang="zh-CN" altLang="en-US" dirty="0"/>
          </a:p>
        </p:txBody>
      </p:sp>
      <p:sp>
        <p:nvSpPr>
          <p:cNvPr id="4" name="灯片编号占位符 3"/>
          <p:cNvSpPr>
            <a:spLocks noGrp="1"/>
          </p:cNvSpPr>
          <p:nvPr>
            <p:ph type="sldNum" sz="quarter" idx="10"/>
          </p:nvPr>
        </p:nvSpPr>
        <p:spPr/>
        <p:txBody>
          <a:bodyPr/>
          <a:lstStyle/>
          <a:p>
            <a:r>
              <a:rPr lang="zh-CN" altLang="en-US"/>
              <a:t>第 </a:t>
            </a:r>
            <a:fld id="{CE884005-AAD7-43DA-8323-709AF992FEE5}" type="slidenum">
              <a:rPr lang="zh-CN" altLang="en-US" smtClean="0"/>
              <a:t>26</a:t>
            </a:fld>
            <a:r>
              <a:rPr lang="zh-CN" altLang="en-US"/>
              <a:t> 页</a:t>
            </a:r>
            <a:endParaRPr lang="zh-CN" altLang="en-US" dirty="0"/>
          </a:p>
        </p:txBody>
      </p:sp>
    </p:spTree>
    <p:extLst>
      <p:ext uri="{BB962C8B-B14F-4D97-AF65-F5344CB8AC3E}">
        <p14:creationId xmlns:p14="http://schemas.microsoft.com/office/powerpoint/2010/main" val="8489414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r>
              <a:rPr lang="zh-CN" altLang="en-US"/>
              <a:t>第 </a:t>
            </a:r>
            <a:fld id="{CE884005-AAD7-43DA-8323-709AF992FEE5}" type="slidenum">
              <a:rPr lang="zh-CN" altLang="en-US" smtClean="0"/>
              <a:t>2</a:t>
            </a:fld>
            <a:r>
              <a:rPr lang="zh-CN" altLang="en-US"/>
              <a:t> 页</a:t>
            </a:r>
            <a:endParaRPr lang="zh-CN" altLang="en-US" dirty="0"/>
          </a:p>
        </p:txBody>
      </p:sp>
    </p:spTree>
    <p:extLst>
      <p:ext uri="{BB962C8B-B14F-4D97-AF65-F5344CB8AC3E}">
        <p14:creationId xmlns:p14="http://schemas.microsoft.com/office/powerpoint/2010/main" val="296894083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multi-stage interconnection: </a:t>
            </a:r>
            <a:r>
              <a:rPr lang="zh-CN" altLang="en-US" dirty="0"/>
              <a:t>多级互连</a:t>
            </a:r>
            <a:endParaRPr lang="en-US" altLang="zh-CN" dirty="0"/>
          </a:p>
          <a:p>
            <a:pPr marL="0" indent="0">
              <a:buNone/>
            </a:pPr>
            <a:endParaRPr lang="en-US" dirty="0"/>
          </a:p>
          <a:p>
            <a:pPr marL="0" indent="0">
              <a:buNone/>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321496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r>
              <a:rPr lang="zh-CN" altLang="en-US"/>
              <a:t>第 </a:t>
            </a:r>
            <a:fld id="{CE884005-AAD7-43DA-8323-709AF992FEE5}" type="slidenum">
              <a:rPr lang="zh-CN" altLang="en-US" smtClean="0"/>
              <a:t>28</a:t>
            </a:fld>
            <a:r>
              <a:rPr lang="zh-CN" altLang="en-US"/>
              <a:t> 页</a:t>
            </a:r>
            <a:endParaRPr lang="zh-CN" altLang="en-US" dirty="0"/>
          </a:p>
        </p:txBody>
      </p:sp>
    </p:spTree>
    <p:extLst>
      <p:ext uri="{BB962C8B-B14F-4D97-AF65-F5344CB8AC3E}">
        <p14:creationId xmlns:p14="http://schemas.microsoft.com/office/powerpoint/2010/main" val="2112773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r>
              <a:rPr lang="zh-CN" altLang="en-US"/>
              <a:t>第 </a:t>
            </a:r>
            <a:fld id="{CE884005-AAD7-43DA-8323-709AF992FEE5}" type="slidenum">
              <a:rPr lang="zh-CN" altLang="en-US" smtClean="0"/>
              <a:t>29</a:t>
            </a:fld>
            <a:r>
              <a:rPr lang="zh-CN" altLang="en-US"/>
              <a:t> 页</a:t>
            </a:r>
            <a:endParaRPr lang="zh-CN" altLang="en-US" dirty="0"/>
          </a:p>
        </p:txBody>
      </p:sp>
    </p:spTree>
    <p:extLst>
      <p:ext uri="{BB962C8B-B14F-4D97-AF65-F5344CB8AC3E}">
        <p14:creationId xmlns:p14="http://schemas.microsoft.com/office/powerpoint/2010/main" val="415156393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r>
              <a:rPr lang="zh-CN" altLang="en-US"/>
              <a:t>第 </a:t>
            </a:r>
            <a:fld id="{CE884005-AAD7-43DA-8323-709AF992FEE5}" type="slidenum">
              <a:rPr lang="zh-CN" altLang="en-US" smtClean="0"/>
              <a:t>31</a:t>
            </a:fld>
            <a:r>
              <a:rPr lang="zh-CN" altLang="en-US"/>
              <a:t> 页</a:t>
            </a:r>
            <a:endParaRPr lang="zh-CN" altLang="en-US" dirty="0"/>
          </a:p>
        </p:txBody>
      </p:sp>
    </p:spTree>
    <p:extLst>
      <p:ext uri="{BB962C8B-B14F-4D97-AF65-F5344CB8AC3E}">
        <p14:creationId xmlns:p14="http://schemas.microsoft.com/office/powerpoint/2010/main" val="346753840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9267134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7893223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ＭＳ Ｐゴシック" panose="020B0600070205080204" pitchFamily="34" charset="-128"/>
              </a:defRPr>
            </a:lvl1pPr>
            <a:lvl2pPr marL="742950" indent="-285750" defTabSz="966788">
              <a:defRPr sz="2400">
                <a:solidFill>
                  <a:schemeClr val="tx1"/>
                </a:solidFill>
                <a:latin typeface="Arial" panose="020B0604020202020204" pitchFamily="34" charset="0"/>
                <a:ea typeface="ＭＳ Ｐゴシック" panose="020B0600070205080204" pitchFamily="34" charset="-128"/>
              </a:defRPr>
            </a:lvl2pPr>
            <a:lvl3pPr marL="1143000" indent="-228600" defTabSz="966788">
              <a:defRPr sz="2400">
                <a:solidFill>
                  <a:schemeClr val="tx1"/>
                </a:solidFill>
                <a:latin typeface="Arial" panose="020B0604020202020204" pitchFamily="34" charset="0"/>
                <a:ea typeface="ＭＳ Ｐゴシック" panose="020B0600070205080204" pitchFamily="34" charset="-128"/>
              </a:defRPr>
            </a:lvl3pPr>
            <a:lvl4pPr marL="1600200" indent="-228600" defTabSz="966788">
              <a:defRPr sz="2400">
                <a:solidFill>
                  <a:schemeClr val="tx1"/>
                </a:solidFill>
                <a:latin typeface="Arial" panose="020B0604020202020204" pitchFamily="34" charset="0"/>
                <a:ea typeface="ＭＳ Ｐゴシック" panose="020B0600070205080204" pitchFamily="34" charset="-128"/>
              </a:defRPr>
            </a:lvl4pPr>
            <a:lvl5pPr marL="2057400" indent="-228600" defTabSz="966788">
              <a:defRPr sz="24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C21E24F4-6A6A-481C-B1CA-2652465EE42B}" type="slidenum">
              <a:rPr lang="en-US" altLang="zh-CN" sz="1300">
                <a:latin typeface="Times New Roman" panose="02020603050405020304" pitchFamily="18" charset="0"/>
              </a:rPr>
              <a:pPr/>
              <a:t>34</a:t>
            </a:fld>
            <a:endParaRPr lang="en-US" altLang="zh-CN" sz="1300">
              <a:latin typeface="Times New Roman" panose="02020603050405020304" pitchFamily="18" charset="0"/>
            </a:endParaRPr>
          </a:p>
        </p:txBody>
      </p:sp>
      <p:sp>
        <p:nvSpPr>
          <p:cNvPr id="67586" name="Rectangle 2"/>
          <p:cNvSpPr>
            <a:spLocks noGrp="1" noRot="1" noChangeAspect="1" noChangeArrowheads="1" noTextEdit="1"/>
          </p:cNvSpPr>
          <p:nvPr>
            <p:ph type="sldImg"/>
          </p:nvPr>
        </p:nvSpPr>
        <p:spPr>
          <a:ln/>
        </p:spPr>
      </p:sp>
      <p:sp>
        <p:nvSpPr>
          <p:cNvPr id="6758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dirty="0">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val="311532783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ＭＳ Ｐゴシック" panose="020B0600070205080204" pitchFamily="34" charset="-128"/>
              </a:defRPr>
            </a:lvl1pPr>
            <a:lvl2pPr marL="742950" indent="-285750" defTabSz="966788">
              <a:defRPr sz="2400">
                <a:solidFill>
                  <a:schemeClr val="tx1"/>
                </a:solidFill>
                <a:latin typeface="Arial" panose="020B0604020202020204" pitchFamily="34" charset="0"/>
                <a:ea typeface="ＭＳ Ｐゴシック" panose="020B0600070205080204" pitchFamily="34" charset="-128"/>
              </a:defRPr>
            </a:lvl2pPr>
            <a:lvl3pPr marL="1143000" indent="-228600" defTabSz="966788">
              <a:defRPr sz="2400">
                <a:solidFill>
                  <a:schemeClr val="tx1"/>
                </a:solidFill>
                <a:latin typeface="Arial" panose="020B0604020202020204" pitchFamily="34" charset="0"/>
                <a:ea typeface="ＭＳ Ｐゴシック" panose="020B0600070205080204" pitchFamily="34" charset="-128"/>
              </a:defRPr>
            </a:lvl3pPr>
            <a:lvl4pPr marL="1600200" indent="-228600" defTabSz="966788">
              <a:defRPr sz="2400">
                <a:solidFill>
                  <a:schemeClr val="tx1"/>
                </a:solidFill>
                <a:latin typeface="Arial" panose="020B0604020202020204" pitchFamily="34" charset="0"/>
                <a:ea typeface="ＭＳ Ｐゴシック" panose="020B0600070205080204" pitchFamily="34" charset="-128"/>
              </a:defRPr>
            </a:lvl4pPr>
            <a:lvl5pPr marL="2057400" indent="-228600" defTabSz="966788">
              <a:defRPr sz="24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209B56B8-0FBD-4067-82D5-088CEF0F23D2}" type="slidenum">
              <a:rPr lang="en-US" altLang="zh-CN" sz="1300">
                <a:latin typeface="Times New Roman" panose="02020603050405020304" pitchFamily="18" charset="0"/>
              </a:rPr>
              <a:pPr/>
              <a:t>35</a:t>
            </a:fld>
            <a:endParaRPr lang="en-US" altLang="zh-CN" sz="1300">
              <a:latin typeface="Times New Roman" panose="02020603050405020304" pitchFamily="18" charset="0"/>
            </a:endParaRPr>
          </a:p>
        </p:txBody>
      </p:sp>
      <p:sp>
        <p:nvSpPr>
          <p:cNvPr id="69634" name="Rectangle 2"/>
          <p:cNvSpPr>
            <a:spLocks noGrp="1" noRot="1" noChangeAspect="1" noChangeArrowheads="1" noTextEdit="1"/>
          </p:cNvSpPr>
          <p:nvPr>
            <p:ph type="sldImg"/>
          </p:nvPr>
        </p:nvSpPr>
        <p:spPr>
          <a:ln/>
        </p:spPr>
      </p:sp>
      <p:sp>
        <p:nvSpPr>
          <p:cNvPr id="696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dirty="0">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val="189562406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ＭＳ Ｐゴシック" panose="020B0600070205080204" pitchFamily="34" charset="-128"/>
              </a:defRPr>
            </a:lvl1pPr>
            <a:lvl2pPr marL="742950" indent="-285750" defTabSz="966788">
              <a:defRPr sz="2400">
                <a:solidFill>
                  <a:schemeClr val="tx1"/>
                </a:solidFill>
                <a:latin typeface="Arial" panose="020B0604020202020204" pitchFamily="34" charset="0"/>
                <a:ea typeface="ＭＳ Ｐゴシック" panose="020B0600070205080204" pitchFamily="34" charset="-128"/>
              </a:defRPr>
            </a:lvl2pPr>
            <a:lvl3pPr marL="1143000" indent="-228600" defTabSz="966788">
              <a:defRPr sz="2400">
                <a:solidFill>
                  <a:schemeClr val="tx1"/>
                </a:solidFill>
                <a:latin typeface="Arial" panose="020B0604020202020204" pitchFamily="34" charset="0"/>
                <a:ea typeface="ＭＳ Ｐゴシック" panose="020B0600070205080204" pitchFamily="34" charset="-128"/>
              </a:defRPr>
            </a:lvl3pPr>
            <a:lvl4pPr marL="1600200" indent="-228600" defTabSz="966788">
              <a:defRPr sz="2400">
                <a:solidFill>
                  <a:schemeClr val="tx1"/>
                </a:solidFill>
                <a:latin typeface="Arial" panose="020B0604020202020204" pitchFamily="34" charset="0"/>
                <a:ea typeface="ＭＳ Ｐゴシック" panose="020B0600070205080204" pitchFamily="34" charset="-128"/>
              </a:defRPr>
            </a:lvl4pPr>
            <a:lvl5pPr marL="2057400" indent="-228600" defTabSz="966788">
              <a:defRPr sz="24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920A03E7-E8BA-412C-9EB5-7BF45A6AE5FA}" type="slidenum">
              <a:rPr lang="en-US" altLang="zh-CN" sz="1300">
                <a:latin typeface="Times New Roman" panose="02020603050405020304" pitchFamily="18" charset="0"/>
              </a:rPr>
              <a:pPr/>
              <a:t>36</a:t>
            </a:fld>
            <a:endParaRPr lang="en-US" altLang="zh-CN" sz="1300">
              <a:latin typeface="Times New Roman" panose="02020603050405020304" pitchFamily="18" charset="0"/>
            </a:endParaRPr>
          </a:p>
        </p:txBody>
      </p:sp>
      <p:sp>
        <p:nvSpPr>
          <p:cNvPr id="71682" name="Rectangle 2"/>
          <p:cNvSpPr>
            <a:spLocks noGrp="1" noRot="1" noChangeAspect="1" noChangeArrowheads="1" noTextEdit="1"/>
          </p:cNvSpPr>
          <p:nvPr>
            <p:ph type="sldImg"/>
          </p:nvPr>
        </p:nvSpPr>
        <p:spPr>
          <a:ln/>
        </p:spPr>
      </p:sp>
      <p:sp>
        <p:nvSpPr>
          <p:cNvPr id="7168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dirty="0">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val="31421858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ＭＳ Ｐゴシック" panose="020B0600070205080204" pitchFamily="34" charset="-128"/>
              </a:defRPr>
            </a:lvl1pPr>
            <a:lvl2pPr marL="742950" indent="-285750" defTabSz="966788">
              <a:defRPr sz="2400">
                <a:solidFill>
                  <a:schemeClr val="tx1"/>
                </a:solidFill>
                <a:latin typeface="Arial" panose="020B0604020202020204" pitchFamily="34" charset="0"/>
                <a:ea typeface="ＭＳ Ｐゴシック" panose="020B0600070205080204" pitchFamily="34" charset="-128"/>
              </a:defRPr>
            </a:lvl2pPr>
            <a:lvl3pPr marL="1143000" indent="-228600" defTabSz="966788">
              <a:defRPr sz="2400">
                <a:solidFill>
                  <a:schemeClr val="tx1"/>
                </a:solidFill>
                <a:latin typeface="Arial" panose="020B0604020202020204" pitchFamily="34" charset="0"/>
                <a:ea typeface="ＭＳ Ｐゴシック" panose="020B0600070205080204" pitchFamily="34" charset="-128"/>
              </a:defRPr>
            </a:lvl3pPr>
            <a:lvl4pPr marL="1600200" indent="-228600" defTabSz="966788">
              <a:defRPr sz="2400">
                <a:solidFill>
                  <a:schemeClr val="tx1"/>
                </a:solidFill>
                <a:latin typeface="Arial" panose="020B0604020202020204" pitchFamily="34" charset="0"/>
                <a:ea typeface="ＭＳ Ｐゴシック" panose="020B0600070205080204" pitchFamily="34" charset="-128"/>
              </a:defRPr>
            </a:lvl4pPr>
            <a:lvl5pPr marL="2057400" indent="-228600" defTabSz="966788">
              <a:defRPr sz="24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0BD057DA-1C54-4FF3-A4FB-33CD74DC1726}" type="slidenum">
              <a:rPr lang="en-US" altLang="zh-CN" sz="1300">
                <a:latin typeface="Times New Roman" panose="02020603050405020304" pitchFamily="18" charset="0"/>
              </a:rPr>
              <a:pPr/>
              <a:t>37</a:t>
            </a:fld>
            <a:endParaRPr lang="en-US" altLang="zh-CN" sz="1300">
              <a:latin typeface="Times New Roman" panose="02020603050405020304" pitchFamily="18" charset="0"/>
            </a:endParaRPr>
          </a:p>
        </p:txBody>
      </p:sp>
      <p:sp>
        <p:nvSpPr>
          <p:cNvPr id="73730" name="Rectangle 2"/>
          <p:cNvSpPr>
            <a:spLocks noGrp="1" noRot="1" noChangeAspect="1" noChangeArrowheads="1" noTextEdit="1"/>
          </p:cNvSpPr>
          <p:nvPr>
            <p:ph type="sldImg"/>
          </p:nvPr>
        </p:nvSpPr>
        <p:spPr>
          <a:ln/>
        </p:spPr>
      </p:sp>
      <p:sp>
        <p:nvSpPr>
          <p:cNvPr id="737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latin typeface="Times New Roman" panose="02020603050405020304" pitchFamily="18" charset="0"/>
                <a:ea typeface="ＭＳ Ｐゴシック" panose="020B0600070205080204" pitchFamily="34" charset="-128"/>
              </a:rPr>
              <a:t>加权公平队列</a:t>
            </a:r>
            <a:endParaRPr lang="zh-CN" altLang="zh-CN" dirty="0">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val="23724729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Slide Image Placeholder 1"/>
          <p:cNvSpPr>
            <a:spLocks noGrp="1" noRot="1" noChangeAspect="1" noTextEdit="1"/>
          </p:cNvSpPr>
          <p:nvPr>
            <p:ph type="sldImg"/>
          </p:nvPr>
        </p:nvSpPr>
        <p:spPr>
          <a:ln/>
        </p:spPr>
      </p:sp>
      <p:sp>
        <p:nvSpPr>
          <p:cNvPr id="36866"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dirty="0"/>
          </a:p>
        </p:txBody>
      </p:sp>
      <p:sp>
        <p:nvSpPr>
          <p:cNvPr id="36867"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000">
                <a:solidFill>
                  <a:schemeClr val="tx1"/>
                </a:solidFill>
                <a:latin typeface="Arial" panose="020B0604020202020204" pitchFamily="34" charset="0"/>
                <a:ea typeface="MS PGothic" panose="020B0600070205080204" pitchFamily="34" charset="-128"/>
              </a:defRPr>
            </a:lvl1pPr>
            <a:lvl2pPr marL="742950" indent="-285750" defTabSz="966788">
              <a:defRPr sz="2000">
                <a:solidFill>
                  <a:schemeClr val="tx1"/>
                </a:solidFill>
                <a:latin typeface="Arial" panose="020B0604020202020204" pitchFamily="34" charset="0"/>
                <a:ea typeface="MS PGothic" panose="020B0600070205080204" pitchFamily="34" charset="-128"/>
              </a:defRPr>
            </a:lvl2pPr>
            <a:lvl3pPr marL="1143000" indent="-228600" defTabSz="966788">
              <a:defRPr sz="2000">
                <a:solidFill>
                  <a:schemeClr val="tx1"/>
                </a:solidFill>
                <a:latin typeface="Arial" panose="020B0604020202020204" pitchFamily="34" charset="0"/>
                <a:ea typeface="MS PGothic" panose="020B0600070205080204" pitchFamily="34" charset="-128"/>
              </a:defRPr>
            </a:lvl3pPr>
            <a:lvl4pPr marL="1600200" indent="-228600" defTabSz="966788">
              <a:defRPr sz="2000">
                <a:solidFill>
                  <a:schemeClr val="tx1"/>
                </a:solidFill>
                <a:latin typeface="Arial" panose="020B0604020202020204" pitchFamily="34" charset="0"/>
                <a:ea typeface="MS PGothic" panose="020B0600070205080204" pitchFamily="34" charset="-128"/>
              </a:defRPr>
            </a:lvl4pPr>
            <a:lvl5pPr marL="2057400" indent="-228600" defTabSz="966788">
              <a:defRPr sz="20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fld id="{4644AC77-3AF4-497C-8596-BE06FB85339B}" type="slidenum">
              <a:rPr lang="en-US" altLang="zh-CN" sz="1300">
                <a:latin typeface="Times New Roman" panose="02020603050405020304" pitchFamily="18" charset="0"/>
              </a:rPr>
              <a:pPr/>
              <a:t>3</a:t>
            </a:fld>
            <a:endParaRPr lang="en-US" altLang="zh-CN" sz="1300">
              <a:latin typeface="Times New Roman" panose="02020603050405020304" pitchFamily="18" charset="0"/>
            </a:endParaRPr>
          </a:p>
        </p:txBody>
      </p:sp>
    </p:spTree>
    <p:extLst>
      <p:ext uri="{BB962C8B-B14F-4D97-AF65-F5344CB8AC3E}">
        <p14:creationId xmlns:p14="http://schemas.microsoft.com/office/powerpoint/2010/main" val="244210715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a:ln>
                  <a:noFill/>
                </a:ln>
                <a:solidFill>
                  <a:prstClr val="black"/>
                </a:solidFill>
                <a:effectLst/>
                <a:uLnTx/>
                <a:uFillTx/>
                <a:latin typeface="Arial"/>
                <a:ea typeface="微软雅黑"/>
                <a:cs typeface="+mn-cs"/>
              </a:rPr>
              <a:t>第 </a:t>
            </a:r>
            <a:fld id="{CE884005-AAD7-43DA-8323-709AF992FEE5}" type="slidenum">
              <a:rPr kumimoji="0" lang="zh-CN" altLang="en-US" sz="1200" b="0" i="0" u="none" strike="noStrike" kern="1200" cap="none" spc="0" normalizeH="0" baseline="0" noProof="0" smtClean="0">
                <a:ln>
                  <a:noFill/>
                </a:ln>
                <a:solidFill>
                  <a:prstClr val="black"/>
                </a:solidFill>
                <a:effectLst/>
                <a:uLnTx/>
                <a:uFillTx/>
                <a:latin typeface="Arial"/>
                <a:ea typeface="微软雅黑"/>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r>
              <a:rPr kumimoji="0" lang="zh-CN" altLang="en-US" sz="1200" b="0" i="0" u="none" strike="noStrike" kern="1200" cap="none" spc="0" normalizeH="0" baseline="0" noProof="0">
                <a:ln>
                  <a:noFill/>
                </a:ln>
                <a:solidFill>
                  <a:prstClr val="black"/>
                </a:solidFill>
                <a:effectLst/>
                <a:uLnTx/>
                <a:uFillTx/>
                <a:latin typeface="Arial"/>
                <a:ea typeface="微软雅黑"/>
                <a:cs typeface="+mn-cs"/>
              </a:rPr>
              <a:t> 页</a:t>
            </a:r>
            <a:endParaRPr kumimoji="0" lang="zh-CN" altLang="en-US" sz="1200" b="0" i="0" u="none" strike="noStrike" kern="1200" cap="none" spc="0" normalizeH="0" baseline="0" noProof="0" dirty="0">
              <a:ln>
                <a:noFill/>
              </a:ln>
              <a:solidFill>
                <a:prstClr val="black"/>
              </a:solidFill>
              <a:effectLst/>
              <a:uLnTx/>
              <a:uFillTx/>
              <a:latin typeface="Arial"/>
              <a:ea typeface="微软雅黑"/>
              <a:cs typeface="+mn-cs"/>
            </a:endParaRPr>
          </a:p>
        </p:txBody>
      </p:sp>
    </p:spTree>
    <p:extLst>
      <p:ext uri="{BB962C8B-B14F-4D97-AF65-F5344CB8AC3E}">
        <p14:creationId xmlns:p14="http://schemas.microsoft.com/office/powerpoint/2010/main" val="231452874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p:cNvSpPr>
            <a:spLocks noGrp="1" noRot="1" noChangeAspect="1" noTextEdit="1"/>
          </p:cNvSpPr>
          <p:nvPr>
            <p:ph type="sldImg"/>
          </p:nvPr>
        </p:nvSpPr>
        <p:spPr>
          <a:ln/>
        </p:spPr>
      </p:sp>
      <p:sp>
        <p:nvSpPr>
          <p:cNvPr id="34818"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1450" marR="0" lvl="0" indent="-171450" algn="l" defTabSz="914400" rtl="0" eaLnBrk="1" fontAlgn="ctr" latinLnBrk="0" hangingPunct="1">
              <a:lnSpc>
                <a:spcPct val="100000"/>
              </a:lnSpc>
              <a:spcBef>
                <a:spcPts val="0"/>
              </a:spcBef>
              <a:spcAft>
                <a:spcPts val="0"/>
              </a:spcAft>
              <a:buClrTx/>
              <a:buSzPct val="70000"/>
              <a:buFont typeface="Wingdings" panose="05000000000000000000" pitchFamily="2" charset="2"/>
              <a:buChar char="l"/>
              <a:tabLst/>
              <a:defRPr/>
            </a:pPr>
            <a:r>
              <a:rPr lang="en-US" altLang="zh-CN" dirty="0"/>
              <a:t>SDN: software defined network</a:t>
            </a:r>
            <a:endParaRPr lang="zh-CN" altLang="zh-CN" dirty="0"/>
          </a:p>
          <a:p>
            <a:endParaRPr lang="zh-CN" altLang="zh-CN" dirty="0"/>
          </a:p>
        </p:txBody>
      </p:sp>
      <p:sp>
        <p:nvSpPr>
          <p:cNvPr id="34819"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000">
                <a:solidFill>
                  <a:schemeClr val="tx1"/>
                </a:solidFill>
                <a:latin typeface="Arial" panose="020B0604020202020204" pitchFamily="34" charset="0"/>
                <a:ea typeface="MS PGothic" panose="020B0600070205080204" pitchFamily="34" charset="-128"/>
              </a:defRPr>
            </a:lvl1pPr>
            <a:lvl2pPr marL="742950" indent="-285750" defTabSz="966788">
              <a:defRPr sz="2000">
                <a:solidFill>
                  <a:schemeClr val="tx1"/>
                </a:solidFill>
                <a:latin typeface="Arial" panose="020B0604020202020204" pitchFamily="34" charset="0"/>
                <a:ea typeface="MS PGothic" panose="020B0600070205080204" pitchFamily="34" charset="-128"/>
              </a:defRPr>
            </a:lvl2pPr>
            <a:lvl3pPr marL="1143000" indent="-228600" defTabSz="966788">
              <a:defRPr sz="2000">
                <a:solidFill>
                  <a:schemeClr val="tx1"/>
                </a:solidFill>
                <a:latin typeface="Arial" panose="020B0604020202020204" pitchFamily="34" charset="0"/>
                <a:ea typeface="MS PGothic" panose="020B0600070205080204" pitchFamily="34" charset="-128"/>
              </a:defRPr>
            </a:lvl3pPr>
            <a:lvl4pPr marL="1600200" indent="-228600" defTabSz="966788">
              <a:defRPr sz="2000">
                <a:solidFill>
                  <a:schemeClr val="tx1"/>
                </a:solidFill>
                <a:latin typeface="Arial" panose="020B0604020202020204" pitchFamily="34" charset="0"/>
                <a:ea typeface="MS PGothic" panose="020B0600070205080204" pitchFamily="34" charset="-128"/>
              </a:defRPr>
            </a:lvl4pPr>
            <a:lvl5pPr marL="2057400" indent="-228600" defTabSz="966788">
              <a:defRPr sz="20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fld id="{4539980E-67CA-4F7D-92F3-CF696D997CCF}" type="slidenum">
              <a:rPr lang="en-US" altLang="zh-CN" sz="1300">
                <a:latin typeface="Times New Roman" panose="02020603050405020304" pitchFamily="18" charset="0"/>
              </a:rPr>
              <a:pPr/>
              <a:t>39</a:t>
            </a:fld>
            <a:endParaRPr lang="en-US" altLang="zh-CN" sz="1300">
              <a:latin typeface="Times New Roman" panose="02020603050405020304" pitchFamily="18" charset="0"/>
            </a:endParaRPr>
          </a:p>
        </p:txBody>
      </p:sp>
    </p:spTree>
    <p:extLst>
      <p:ext uri="{BB962C8B-B14F-4D97-AF65-F5344CB8AC3E}">
        <p14:creationId xmlns:p14="http://schemas.microsoft.com/office/powerpoint/2010/main" val="409787174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p:cNvSpPr>
            <a:spLocks noGrp="1" noRot="1" noChangeAspect="1" noTextEdit="1"/>
          </p:cNvSpPr>
          <p:nvPr>
            <p:ph type="sldImg"/>
          </p:nvPr>
        </p:nvSpPr>
        <p:spPr>
          <a:ln/>
        </p:spPr>
      </p:sp>
      <p:sp>
        <p:nvSpPr>
          <p:cNvPr id="34818"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1450" marR="0" lvl="0" indent="-171450" algn="l" defTabSz="914400" rtl="0" eaLnBrk="1" fontAlgn="ctr" latinLnBrk="0" hangingPunct="1">
              <a:lnSpc>
                <a:spcPct val="100000"/>
              </a:lnSpc>
              <a:spcBef>
                <a:spcPts val="0"/>
              </a:spcBef>
              <a:spcAft>
                <a:spcPts val="0"/>
              </a:spcAft>
              <a:buClrTx/>
              <a:buSzPct val="70000"/>
              <a:buFont typeface="Wingdings" panose="05000000000000000000" pitchFamily="2" charset="2"/>
              <a:buChar char="l"/>
              <a:tabLst/>
              <a:defRPr/>
            </a:pPr>
            <a:r>
              <a:rPr lang="en-US" altLang="zh-CN" dirty="0"/>
              <a:t>SDN: software defined network</a:t>
            </a:r>
            <a:endParaRPr lang="zh-CN" altLang="zh-CN" dirty="0"/>
          </a:p>
          <a:p>
            <a:endParaRPr lang="zh-CN" altLang="zh-CN" dirty="0"/>
          </a:p>
        </p:txBody>
      </p:sp>
      <p:sp>
        <p:nvSpPr>
          <p:cNvPr id="34819"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000">
                <a:solidFill>
                  <a:schemeClr val="tx1"/>
                </a:solidFill>
                <a:latin typeface="Arial" panose="020B0604020202020204" pitchFamily="34" charset="0"/>
                <a:ea typeface="MS PGothic" panose="020B0600070205080204" pitchFamily="34" charset="-128"/>
              </a:defRPr>
            </a:lvl1pPr>
            <a:lvl2pPr marL="742950" indent="-285750" defTabSz="966788">
              <a:defRPr sz="2000">
                <a:solidFill>
                  <a:schemeClr val="tx1"/>
                </a:solidFill>
                <a:latin typeface="Arial" panose="020B0604020202020204" pitchFamily="34" charset="0"/>
                <a:ea typeface="MS PGothic" panose="020B0600070205080204" pitchFamily="34" charset="-128"/>
              </a:defRPr>
            </a:lvl2pPr>
            <a:lvl3pPr marL="1143000" indent="-228600" defTabSz="966788">
              <a:defRPr sz="2000">
                <a:solidFill>
                  <a:schemeClr val="tx1"/>
                </a:solidFill>
                <a:latin typeface="Arial" panose="020B0604020202020204" pitchFamily="34" charset="0"/>
                <a:ea typeface="MS PGothic" panose="020B0600070205080204" pitchFamily="34" charset="-128"/>
              </a:defRPr>
            </a:lvl3pPr>
            <a:lvl4pPr marL="1600200" indent="-228600" defTabSz="966788">
              <a:defRPr sz="2000">
                <a:solidFill>
                  <a:schemeClr val="tx1"/>
                </a:solidFill>
                <a:latin typeface="Arial" panose="020B0604020202020204" pitchFamily="34" charset="0"/>
                <a:ea typeface="MS PGothic" panose="020B0600070205080204" pitchFamily="34" charset="-128"/>
              </a:defRPr>
            </a:lvl4pPr>
            <a:lvl5pPr marL="2057400" indent="-228600" defTabSz="966788">
              <a:defRPr sz="20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fld id="{4539980E-67CA-4F7D-92F3-CF696D997CCF}" type="slidenum">
              <a:rPr lang="en-US" altLang="zh-CN" sz="1300">
                <a:latin typeface="Times New Roman" panose="02020603050405020304" pitchFamily="18" charset="0"/>
              </a:rPr>
              <a:pPr/>
              <a:t>40</a:t>
            </a:fld>
            <a:endParaRPr lang="en-US" altLang="zh-CN" sz="1300">
              <a:latin typeface="Times New Roman" panose="02020603050405020304" pitchFamily="18" charset="0"/>
            </a:endParaRPr>
          </a:p>
        </p:txBody>
      </p:sp>
    </p:spTree>
    <p:extLst>
      <p:ext uri="{BB962C8B-B14F-4D97-AF65-F5344CB8AC3E}">
        <p14:creationId xmlns:p14="http://schemas.microsoft.com/office/powerpoint/2010/main" val="138449395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p:cNvSpPr>
            <a:spLocks noGrp="1" noRot="1" noChangeAspect="1" noTextEdit="1"/>
          </p:cNvSpPr>
          <p:nvPr>
            <p:ph type="sldImg"/>
          </p:nvPr>
        </p:nvSpPr>
        <p:spPr>
          <a:ln/>
        </p:spPr>
      </p:sp>
      <p:sp>
        <p:nvSpPr>
          <p:cNvPr id="34818"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1450" marR="0" lvl="0" indent="-171450" algn="l" defTabSz="914400" rtl="0" eaLnBrk="1" fontAlgn="ctr" latinLnBrk="0" hangingPunct="1">
              <a:lnSpc>
                <a:spcPct val="100000"/>
              </a:lnSpc>
              <a:spcBef>
                <a:spcPts val="0"/>
              </a:spcBef>
              <a:spcAft>
                <a:spcPts val="0"/>
              </a:spcAft>
              <a:buClrTx/>
              <a:buSzPct val="70000"/>
              <a:buFont typeface="Wingdings" panose="05000000000000000000" pitchFamily="2" charset="2"/>
              <a:buChar char="l"/>
              <a:tabLst/>
              <a:defRPr/>
            </a:pPr>
            <a:r>
              <a:rPr lang="en-US" altLang="zh-CN" dirty="0"/>
              <a:t>SDN: software defined network</a:t>
            </a:r>
            <a:endParaRPr lang="zh-CN" altLang="zh-CN" dirty="0"/>
          </a:p>
          <a:p>
            <a:endParaRPr lang="zh-CN" altLang="zh-CN" dirty="0"/>
          </a:p>
        </p:txBody>
      </p:sp>
      <p:sp>
        <p:nvSpPr>
          <p:cNvPr id="34819"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000">
                <a:solidFill>
                  <a:schemeClr val="tx1"/>
                </a:solidFill>
                <a:latin typeface="Arial" panose="020B0604020202020204" pitchFamily="34" charset="0"/>
                <a:ea typeface="MS PGothic" panose="020B0600070205080204" pitchFamily="34" charset="-128"/>
              </a:defRPr>
            </a:lvl1pPr>
            <a:lvl2pPr marL="742950" indent="-285750" defTabSz="966788">
              <a:defRPr sz="2000">
                <a:solidFill>
                  <a:schemeClr val="tx1"/>
                </a:solidFill>
                <a:latin typeface="Arial" panose="020B0604020202020204" pitchFamily="34" charset="0"/>
                <a:ea typeface="MS PGothic" panose="020B0600070205080204" pitchFamily="34" charset="-128"/>
              </a:defRPr>
            </a:lvl2pPr>
            <a:lvl3pPr marL="1143000" indent="-228600" defTabSz="966788">
              <a:defRPr sz="2000">
                <a:solidFill>
                  <a:schemeClr val="tx1"/>
                </a:solidFill>
                <a:latin typeface="Arial" panose="020B0604020202020204" pitchFamily="34" charset="0"/>
                <a:ea typeface="MS PGothic" panose="020B0600070205080204" pitchFamily="34" charset="-128"/>
              </a:defRPr>
            </a:lvl3pPr>
            <a:lvl4pPr marL="1600200" indent="-228600" defTabSz="966788">
              <a:defRPr sz="2000">
                <a:solidFill>
                  <a:schemeClr val="tx1"/>
                </a:solidFill>
                <a:latin typeface="Arial" panose="020B0604020202020204" pitchFamily="34" charset="0"/>
                <a:ea typeface="MS PGothic" panose="020B0600070205080204" pitchFamily="34" charset="-128"/>
              </a:defRPr>
            </a:lvl4pPr>
            <a:lvl5pPr marL="2057400" indent="-228600" defTabSz="966788">
              <a:defRPr sz="20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fld id="{4539980E-67CA-4F7D-92F3-CF696D997CCF}" type="slidenum">
              <a:rPr lang="en-US" altLang="zh-CN" sz="1300">
                <a:latin typeface="Times New Roman" panose="02020603050405020304" pitchFamily="18" charset="0"/>
              </a:rPr>
              <a:pPr/>
              <a:t>41</a:t>
            </a:fld>
            <a:endParaRPr lang="en-US" altLang="zh-CN" sz="1300">
              <a:latin typeface="Times New Roman" panose="02020603050405020304" pitchFamily="18" charset="0"/>
            </a:endParaRPr>
          </a:p>
        </p:txBody>
      </p:sp>
    </p:spTree>
    <p:extLst>
      <p:ext uri="{BB962C8B-B14F-4D97-AF65-F5344CB8AC3E}">
        <p14:creationId xmlns:p14="http://schemas.microsoft.com/office/powerpoint/2010/main" val="273423070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r>
              <a:rPr lang="zh-CN" altLang="en-US"/>
              <a:t>第 </a:t>
            </a:r>
            <a:fld id="{CE884005-AAD7-43DA-8323-709AF992FEE5}" type="slidenum">
              <a:rPr lang="zh-CN" altLang="en-US" smtClean="0"/>
              <a:t>44</a:t>
            </a:fld>
            <a:r>
              <a:rPr lang="zh-CN" altLang="en-US"/>
              <a:t> 页</a:t>
            </a:r>
            <a:endParaRPr lang="zh-CN" altLang="en-US" dirty="0"/>
          </a:p>
        </p:txBody>
      </p:sp>
    </p:spTree>
    <p:extLst>
      <p:ext uri="{BB962C8B-B14F-4D97-AF65-F5344CB8AC3E}">
        <p14:creationId xmlns:p14="http://schemas.microsoft.com/office/powerpoint/2010/main" val="324257162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r>
              <a:rPr lang="zh-CN" altLang="en-US"/>
              <a:t>第 </a:t>
            </a:r>
            <a:fld id="{CE884005-AAD7-43DA-8323-709AF992FEE5}" type="slidenum">
              <a:rPr lang="zh-CN" altLang="en-US" smtClean="0"/>
              <a:t>45</a:t>
            </a:fld>
            <a:r>
              <a:rPr lang="zh-CN" altLang="en-US"/>
              <a:t> 页</a:t>
            </a:r>
            <a:endParaRPr lang="zh-CN" altLang="en-US" dirty="0"/>
          </a:p>
        </p:txBody>
      </p:sp>
    </p:spTree>
    <p:extLst>
      <p:ext uri="{BB962C8B-B14F-4D97-AF65-F5344CB8AC3E}">
        <p14:creationId xmlns:p14="http://schemas.microsoft.com/office/powerpoint/2010/main" val="129336661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p:cNvSpPr>
            <a:spLocks noGrp="1" noRot="1" noChangeAspect="1" noTextEdit="1"/>
          </p:cNvSpPr>
          <p:nvPr>
            <p:ph type="sldImg"/>
          </p:nvPr>
        </p:nvSpPr>
        <p:spPr>
          <a:ln/>
        </p:spPr>
      </p:sp>
      <p:sp>
        <p:nvSpPr>
          <p:cNvPr id="34818"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1450" marR="0" lvl="0" indent="-171450" algn="l" defTabSz="914400" rtl="0" eaLnBrk="1" fontAlgn="ctr" latinLnBrk="0" hangingPunct="1">
              <a:lnSpc>
                <a:spcPct val="100000"/>
              </a:lnSpc>
              <a:spcBef>
                <a:spcPts val="0"/>
              </a:spcBef>
              <a:spcAft>
                <a:spcPts val="0"/>
              </a:spcAft>
              <a:buClrTx/>
              <a:buSzPct val="70000"/>
              <a:buFont typeface="Wingdings" panose="05000000000000000000" pitchFamily="2" charset="2"/>
              <a:buChar char="l"/>
              <a:tabLst/>
              <a:defRPr/>
            </a:pPr>
            <a:r>
              <a:rPr lang="en-US" altLang="zh-CN" dirty="0"/>
              <a:t>SDN: software defined network</a:t>
            </a:r>
            <a:endParaRPr lang="zh-CN" altLang="zh-CN" dirty="0"/>
          </a:p>
          <a:p>
            <a:endParaRPr lang="zh-CN" altLang="zh-CN" dirty="0"/>
          </a:p>
        </p:txBody>
      </p:sp>
      <p:sp>
        <p:nvSpPr>
          <p:cNvPr id="34819"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000">
                <a:solidFill>
                  <a:schemeClr val="tx1"/>
                </a:solidFill>
                <a:latin typeface="Arial" panose="020B0604020202020204" pitchFamily="34" charset="0"/>
                <a:ea typeface="MS PGothic" panose="020B0600070205080204" pitchFamily="34" charset="-128"/>
              </a:defRPr>
            </a:lvl1pPr>
            <a:lvl2pPr marL="742950" indent="-285750" defTabSz="966788">
              <a:defRPr sz="2000">
                <a:solidFill>
                  <a:schemeClr val="tx1"/>
                </a:solidFill>
                <a:latin typeface="Arial" panose="020B0604020202020204" pitchFamily="34" charset="0"/>
                <a:ea typeface="MS PGothic" panose="020B0600070205080204" pitchFamily="34" charset="-128"/>
              </a:defRPr>
            </a:lvl2pPr>
            <a:lvl3pPr marL="1143000" indent="-228600" defTabSz="966788">
              <a:defRPr sz="2000">
                <a:solidFill>
                  <a:schemeClr val="tx1"/>
                </a:solidFill>
                <a:latin typeface="Arial" panose="020B0604020202020204" pitchFamily="34" charset="0"/>
                <a:ea typeface="MS PGothic" panose="020B0600070205080204" pitchFamily="34" charset="-128"/>
              </a:defRPr>
            </a:lvl3pPr>
            <a:lvl4pPr marL="1600200" indent="-228600" defTabSz="966788">
              <a:defRPr sz="2000">
                <a:solidFill>
                  <a:schemeClr val="tx1"/>
                </a:solidFill>
                <a:latin typeface="Arial" panose="020B0604020202020204" pitchFamily="34" charset="0"/>
                <a:ea typeface="MS PGothic" panose="020B0600070205080204" pitchFamily="34" charset="-128"/>
              </a:defRPr>
            </a:lvl4pPr>
            <a:lvl5pPr marL="2057400" indent="-228600" defTabSz="966788">
              <a:defRPr sz="20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fld id="{4539980E-67CA-4F7D-92F3-CF696D997CCF}" type="slidenum">
              <a:rPr lang="en-US" altLang="zh-CN" sz="1300">
                <a:latin typeface="Times New Roman" panose="02020603050405020304" pitchFamily="18" charset="0"/>
              </a:rPr>
              <a:pPr/>
              <a:t>47</a:t>
            </a:fld>
            <a:endParaRPr lang="en-US" altLang="zh-CN" sz="1300">
              <a:latin typeface="Times New Roman" panose="02020603050405020304" pitchFamily="18" charset="0"/>
            </a:endParaRPr>
          </a:p>
        </p:txBody>
      </p:sp>
    </p:spTree>
    <p:extLst>
      <p:ext uri="{BB962C8B-B14F-4D97-AF65-F5344CB8AC3E}">
        <p14:creationId xmlns:p14="http://schemas.microsoft.com/office/powerpoint/2010/main" val="82342562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p:cNvSpPr>
            <a:spLocks noGrp="1" noRot="1" noChangeAspect="1" noTextEdit="1"/>
          </p:cNvSpPr>
          <p:nvPr>
            <p:ph type="sldImg"/>
          </p:nvPr>
        </p:nvSpPr>
        <p:spPr>
          <a:ln/>
        </p:spPr>
      </p:sp>
      <p:sp>
        <p:nvSpPr>
          <p:cNvPr id="34818"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1450" marR="0" lvl="0" indent="-171450" algn="l" defTabSz="914400" rtl="0" eaLnBrk="1" fontAlgn="ctr" latinLnBrk="0" hangingPunct="1">
              <a:lnSpc>
                <a:spcPct val="100000"/>
              </a:lnSpc>
              <a:spcBef>
                <a:spcPts val="0"/>
              </a:spcBef>
              <a:spcAft>
                <a:spcPts val="0"/>
              </a:spcAft>
              <a:buClrTx/>
              <a:buSzPct val="70000"/>
              <a:buFont typeface="Wingdings" panose="05000000000000000000" pitchFamily="2" charset="2"/>
              <a:buChar char="l"/>
              <a:tabLst/>
              <a:defRPr/>
            </a:pPr>
            <a:r>
              <a:rPr lang="en-US" altLang="zh-CN" dirty="0"/>
              <a:t>SDN: software defined network</a:t>
            </a:r>
            <a:endParaRPr lang="zh-CN" altLang="zh-CN" dirty="0"/>
          </a:p>
          <a:p>
            <a:endParaRPr lang="zh-CN" altLang="zh-CN" dirty="0"/>
          </a:p>
        </p:txBody>
      </p:sp>
      <p:sp>
        <p:nvSpPr>
          <p:cNvPr id="34819"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000">
                <a:solidFill>
                  <a:schemeClr val="tx1"/>
                </a:solidFill>
                <a:latin typeface="Arial" panose="020B0604020202020204" pitchFamily="34" charset="0"/>
                <a:ea typeface="MS PGothic" panose="020B0600070205080204" pitchFamily="34" charset="-128"/>
              </a:defRPr>
            </a:lvl1pPr>
            <a:lvl2pPr marL="742950" indent="-285750" defTabSz="966788">
              <a:defRPr sz="2000">
                <a:solidFill>
                  <a:schemeClr val="tx1"/>
                </a:solidFill>
                <a:latin typeface="Arial" panose="020B0604020202020204" pitchFamily="34" charset="0"/>
                <a:ea typeface="MS PGothic" panose="020B0600070205080204" pitchFamily="34" charset="-128"/>
              </a:defRPr>
            </a:lvl2pPr>
            <a:lvl3pPr marL="1143000" indent="-228600" defTabSz="966788">
              <a:defRPr sz="2000">
                <a:solidFill>
                  <a:schemeClr val="tx1"/>
                </a:solidFill>
                <a:latin typeface="Arial" panose="020B0604020202020204" pitchFamily="34" charset="0"/>
                <a:ea typeface="MS PGothic" panose="020B0600070205080204" pitchFamily="34" charset="-128"/>
              </a:defRPr>
            </a:lvl3pPr>
            <a:lvl4pPr marL="1600200" indent="-228600" defTabSz="966788">
              <a:defRPr sz="2000">
                <a:solidFill>
                  <a:schemeClr val="tx1"/>
                </a:solidFill>
                <a:latin typeface="Arial" panose="020B0604020202020204" pitchFamily="34" charset="0"/>
                <a:ea typeface="MS PGothic" panose="020B0600070205080204" pitchFamily="34" charset="-128"/>
              </a:defRPr>
            </a:lvl4pPr>
            <a:lvl5pPr marL="2057400" indent="-228600" defTabSz="966788">
              <a:defRPr sz="20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fld id="{4539980E-67CA-4F7D-92F3-CF696D997CCF}" type="slidenum">
              <a:rPr lang="en-US" altLang="zh-CN" sz="1300">
                <a:latin typeface="Times New Roman" panose="02020603050405020304" pitchFamily="18" charset="0"/>
              </a:rPr>
              <a:pPr/>
              <a:t>48</a:t>
            </a:fld>
            <a:endParaRPr lang="en-US" altLang="zh-CN" sz="1300">
              <a:latin typeface="Times New Roman" panose="02020603050405020304" pitchFamily="18" charset="0"/>
            </a:endParaRPr>
          </a:p>
        </p:txBody>
      </p:sp>
    </p:spTree>
    <p:extLst>
      <p:ext uri="{BB962C8B-B14F-4D97-AF65-F5344CB8AC3E}">
        <p14:creationId xmlns:p14="http://schemas.microsoft.com/office/powerpoint/2010/main" val="142688974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r>
              <a:rPr lang="zh-CN" altLang="en-US"/>
              <a:t>第 </a:t>
            </a:r>
            <a:fld id="{CE884005-AAD7-43DA-8323-709AF992FEE5}" type="slidenum">
              <a:rPr lang="zh-CN" altLang="en-US" smtClean="0"/>
              <a:t>51</a:t>
            </a:fld>
            <a:r>
              <a:rPr lang="zh-CN" altLang="en-US"/>
              <a:t> 页</a:t>
            </a:r>
            <a:endParaRPr lang="zh-CN" altLang="en-US" dirty="0"/>
          </a:p>
        </p:txBody>
      </p:sp>
    </p:spTree>
    <p:extLst>
      <p:ext uri="{BB962C8B-B14F-4D97-AF65-F5344CB8AC3E}">
        <p14:creationId xmlns:p14="http://schemas.microsoft.com/office/powerpoint/2010/main" val="361900664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无类别域间路由 </a:t>
            </a:r>
            <a:r>
              <a:rPr lang="en-US" altLang="zh-CN" dirty="0"/>
              <a:t>CIDR</a:t>
            </a:r>
            <a:endParaRPr lang="zh-CN" altLang="en-US" dirty="0"/>
          </a:p>
        </p:txBody>
      </p:sp>
      <p:sp>
        <p:nvSpPr>
          <p:cNvPr id="4" name="灯片编号占位符 3"/>
          <p:cNvSpPr>
            <a:spLocks noGrp="1"/>
          </p:cNvSpPr>
          <p:nvPr>
            <p:ph type="sldNum" sz="quarter" idx="10"/>
          </p:nvPr>
        </p:nvSpPr>
        <p:spPr/>
        <p:txBody>
          <a:bodyPr/>
          <a:lstStyle/>
          <a:p>
            <a:r>
              <a:rPr lang="zh-CN" altLang="en-US"/>
              <a:t>第 </a:t>
            </a:r>
            <a:fld id="{CE884005-AAD7-43DA-8323-709AF992FEE5}" type="slidenum">
              <a:rPr lang="zh-CN" altLang="en-US" smtClean="0"/>
              <a:t>54</a:t>
            </a:fld>
            <a:r>
              <a:rPr lang="zh-CN" altLang="en-US"/>
              <a:t> 页</a:t>
            </a:r>
            <a:endParaRPr lang="zh-CN" altLang="en-US" dirty="0"/>
          </a:p>
        </p:txBody>
      </p:sp>
    </p:spTree>
    <p:extLst>
      <p:ext uri="{BB962C8B-B14F-4D97-AF65-F5344CB8AC3E}">
        <p14:creationId xmlns:p14="http://schemas.microsoft.com/office/powerpoint/2010/main" val="31503631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Slide Image Placeholder 1"/>
          <p:cNvSpPr>
            <a:spLocks noGrp="1" noRot="1" noChangeAspect="1" noTextEdit="1"/>
          </p:cNvSpPr>
          <p:nvPr>
            <p:ph type="sldImg"/>
          </p:nvPr>
        </p:nvSpPr>
        <p:spPr>
          <a:ln/>
        </p:spPr>
      </p:sp>
      <p:sp>
        <p:nvSpPr>
          <p:cNvPr id="36866"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ctr" latinLnBrk="0" hangingPunct="1">
              <a:lnSpc>
                <a:spcPct val="100000"/>
              </a:lnSpc>
              <a:spcBef>
                <a:spcPts val="0"/>
              </a:spcBef>
              <a:spcAft>
                <a:spcPts val="0"/>
              </a:spcAft>
              <a:buClrTx/>
              <a:buSzPct val="70000"/>
              <a:buFont typeface="Wingdings" panose="05000000000000000000" pitchFamily="2" charset="2"/>
              <a:buNone/>
              <a:tabLst/>
              <a:defRPr/>
            </a:pPr>
            <a:r>
              <a:rPr lang="en-US" altLang="zh-CN" dirty="0"/>
              <a:t>SDN: software defined network</a:t>
            </a:r>
            <a:endParaRPr lang="zh-CN" altLang="zh-CN" dirty="0"/>
          </a:p>
          <a:p>
            <a:pPr marL="0" indent="0" algn="l">
              <a:buNone/>
            </a:pPr>
            <a:endParaRPr lang="en-US" altLang="zh-CN" b="0" i="0" dirty="0">
              <a:solidFill>
                <a:srgbClr val="3E3F42"/>
              </a:solidFill>
              <a:effectLst/>
              <a:latin typeface="Helvetica Neue"/>
            </a:endParaRPr>
          </a:p>
          <a:p>
            <a:pPr marL="0" indent="0" algn="l">
              <a:buNone/>
            </a:pPr>
            <a:r>
              <a:rPr lang="en-US" altLang="zh-CN" b="0" i="0" dirty="0">
                <a:solidFill>
                  <a:srgbClr val="3E3F42"/>
                </a:solidFill>
                <a:effectLst/>
                <a:latin typeface="Helvetica Neue"/>
              </a:rPr>
              <a:t>What Is OpenFlow: Key Takeaways</a:t>
            </a:r>
          </a:p>
          <a:p>
            <a:pPr algn="l">
              <a:buFont typeface="+mj-lt"/>
              <a:buAutoNum type="arabicPeriod"/>
            </a:pPr>
            <a:r>
              <a:rPr lang="en-US" altLang="zh-CN" b="0" i="0" dirty="0">
                <a:solidFill>
                  <a:srgbClr val="3E3F42"/>
                </a:solidFill>
                <a:effectLst/>
                <a:latin typeface="Helvetica Neue"/>
              </a:rPr>
              <a:t>OpenFlow is one of the first </a:t>
            </a:r>
            <a:r>
              <a:rPr lang="en-US" altLang="zh-CN" b="0" i="0" u="none" strike="noStrike" dirty="0">
                <a:solidFill>
                  <a:srgbClr val="0077B8"/>
                </a:solidFill>
                <a:effectLst/>
                <a:latin typeface="Helvetica Neue"/>
                <a:hlinkClick r:id="rId3" tooltip="Networking"/>
              </a:rPr>
              <a:t>software-defined networking</a:t>
            </a:r>
            <a:r>
              <a:rPr lang="en-US" altLang="zh-CN" b="0" i="0" dirty="0">
                <a:solidFill>
                  <a:srgbClr val="3E3F42"/>
                </a:solidFill>
                <a:effectLst/>
                <a:latin typeface="Helvetica Neue"/>
              </a:rPr>
              <a:t> (SDN) standards and defined the communication protocol between SDN controllers and the forwarding plane of networking devices.</a:t>
            </a:r>
          </a:p>
          <a:p>
            <a:pPr algn="l">
              <a:buFont typeface="+mj-lt"/>
              <a:buAutoNum type="arabicPeriod"/>
            </a:pPr>
            <a:r>
              <a:rPr lang="en-US" altLang="zh-CN" b="0" i="0" dirty="0">
                <a:solidFill>
                  <a:srgbClr val="3E3F42"/>
                </a:solidFill>
                <a:effectLst/>
                <a:latin typeface="Helvetica Neue"/>
              </a:rPr>
              <a:t>Benefits include its </a:t>
            </a:r>
            <a:r>
              <a:rPr lang="en-US" altLang="zh-CN" b="0" i="0" u="none" strike="noStrike" dirty="0">
                <a:solidFill>
                  <a:srgbClr val="0077B8"/>
                </a:solidFill>
                <a:effectLst/>
                <a:latin typeface="Helvetica Neue"/>
                <a:hlinkClick r:id="rId4" tooltip="SDN Automation, Programmability, and Programmable Networks"/>
              </a:rPr>
              <a:t>programmability</a:t>
            </a:r>
            <a:r>
              <a:rPr lang="en-US" altLang="zh-CN" b="0" i="0" dirty="0">
                <a:solidFill>
                  <a:srgbClr val="3E3F42"/>
                </a:solidFill>
                <a:effectLst/>
                <a:latin typeface="Helvetica Neue"/>
              </a:rPr>
              <a:t>, centralized intelligence, and how it abstracts network architecture.</a:t>
            </a:r>
          </a:p>
          <a:p>
            <a:pPr algn="l">
              <a:buFont typeface="+mj-lt"/>
              <a:buAutoNum type="arabicPeriod"/>
            </a:pPr>
            <a:r>
              <a:rPr lang="en-US" altLang="zh-CN" b="0" i="0" dirty="0">
                <a:solidFill>
                  <a:srgbClr val="3E3F42"/>
                </a:solidFill>
                <a:effectLst/>
                <a:latin typeface="Helvetica Neue"/>
              </a:rPr>
              <a:t>The original concept began at Stanford University in 2008 but has since been managed by the Open Networking Foundation.</a:t>
            </a:r>
          </a:p>
          <a:p>
            <a:pPr marL="0" indent="0">
              <a:buNone/>
            </a:pPr>
            <a:endParaRPr lang="en-US" altLang="zh-CN" dirty="0"/>
          </a:p>
          <a:p>
            <a:pPr marL="0" indent="0">
              <a:buNone/>
            </a:pPr>
            <a:endParaRPr lang="zh-CN" altLang="zh-CN" dirty="0"/>
          </a:p>
        </p:txBody>
      </p:sp>
      <p:sp>
        <p:nvSpPr>
          <p:cNvPr id="36867"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000">
                <a:solidFill>
                  <a:schemeClr val="tx1"/>
                </a:solidFill>
                <a:latin typeface="Arial" panose="020B0604020202020204" pitchFamily="34" charset="0"/>
                <a:ea typeface="MS PGothic" panose="020B0600070205080204" pitchFamily="34" charset="-128"/>
              </a:defRPr>
            </a:lvl1pPr>
            <a:lvl2pPr marL="742950" indent="-285750" defTabSz="966788">
              <a:defRPr sz="2000">
                <a:solidFill>
                  <a:schemeClr val="tx1"/>
                </a:solidFill>
                <a:latin typeface="Arial" panose="020B0604020202020204" pitchFamily="34" charset="0"/>
                <a:ea typeface="MS PGothic" panose="020B0600070205080204" pitchFamily="34" charset="-128"/>
              </a:defRPr>
            </a:lvl2pPr>
            <a:lvl3pPr marL="1143000" indent="-228600" defTabSz="966788">
              <a:defRPr sz="2000">
                <a:solidFill>
                  <a:schemeClr val="tx1"/>
                </a:solidFill>
                <a:latin typeface="Arial" panose="020B0604020202020204" pitchFamily="34" charset="0"/>
                <a:ea typeface="MS PGothic" panose="020B0600070205080204" pitchFamily="34" charset="-128"/>
              </a:defRPr>
            </a:lvl3pPr>
            <a:lvl4pPr marL="1600200" indent="-228600" defTabSz="966788">
              <a:defRPr sz="2000">
                <a:solidFill>
                  <a:schemeClr val="tx1"/>
                </a:solidFill>
                <a:latin typeface="Arial" panose="020B0604020202020204" pitchFamily="34" charset="0"/>
                <a:ea typeface="MS PGothic" panose="020B0600070205080204" pitchFamily="34" charset="-128"/>
              </a:defRPr>
            </a:lvl4pPr>
            <a:lvl5pPr marL="2057400" indent="-228600" defTabSz="966788">
              <a:defRPr sz="20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fld id="{4644AC77-3AF4-497C-8596-BE06FB85339B}" type="slidenum">
              <a:rPr lang="en-US" altLang="zh-CN" sz="1300">
                <a:latin typeface="Times New Roman" panose="02020603050405020304" pitchFamily="18" charset="0"/>
              </a:rPr>
              <a:pPr/>
              <a:t>4</a:t>
            </a:fld>
            <a:endParaRPr lang="en-US" altLang="zh-CN" sz="1300">
              <a:latin typeface="Times New Roman" panose="02020603050405020304" pitchFamily="18" charset="0"/>
            </a:endParaRPr>
          </a:p>
        </p:txBody>
      </p:sp>
    </p:spTree>
    <p:extLst>
      <p:ext uri="{BB962C8B-B14F-4D97-AF65-F5344CB8AC3E}">
        <p14:creationId xmlns:p14="http://schemas.microsoft.com/office/powerpoint/2010/main" val="273814108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ＭＳ Ｐゴシック" panose="020B0600070205080204" pitchFamily="34" charset="-128"/>
              </a:defRPr>
            </a:lvl1pPr>
            <a:lvl2pPr marL="742950" indent="-285750" defTabSz="966788">
              <a:defRPr sz="2400">
                <a:solidFill>
                  <a:schemeClr val="tx1"/>
                </a:solidFill>
                <a:latin typeface="Arial" panose="020B0604020202020204" pitchFamily="34" charset="0"/>
                <a:ea typeface="ＭＳ Ｐゴシック" panose="020B0600070205080204" pitchFamily="34" charset="-128"/>
              </a:defRPr>
            </a:lvl2pPr>
            <a:lvl3pPr marL="1143000" indent="-228600" defTabSz="966788">
              <a:defRPr sz="2400">
                <a:solidFill>
                  <a:schemeClr val="tx1"/>
                </a:solidFill>
                <a:latin typeface="Arial" panose="020B0604020202020204" pitchFamily="34" charset="0"/>
                <a:ea typeface="ＭＳ Ｐゴシック" panose="020B0600070205080204" pitchFamily="34" charset="-128"/>
              </a:defRPr>
            </a:lvl3pPr>
            <a:lvl4pPr marL="1600200" indent="-228600" defTabSz="966788">
              <a:defRPr sz="2400">
                <a:solidFill>
                  <a:schemeClr val="tx1"/>
                </a:solidFill>
                <a:latin typeface="Arial" panose="020B0604020202020204" pitchFamily="34" charset="0"/>
                <a:ea typeface="ＭＳ Ｐゴシック" panose="020B0600070205080204" pitchFamily="34" charset="-128"/>
              </a:defRPr>
            </a:lvl4pPr>
            <a:lvl5pPr marL="2057400" indent="-228600" defTabSz="966788">
              <a:defRPr sz="24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F763C7C9-CD1C-42CE-805F-45C8BED8BFC3}" type="slidenum">
              <a:rPr lang="en-US" altLang="zh-CN" sz="1300">
                <a:latin typeface="Times New Roman" panose="02020603050405020304" pitchFamily="18" charset="0"/>
              </a:rPr>
              <a:pPr/>
              <a:t>56</a:t>
            </a:fld>
            <a:endParaRPr lang="en-US" altLang="zh-CN" sz="1300">
              <a:latin typeface="Times New Roman" panose="02020603050405020304" pitchFamily="18" charset="0"/>
            </a:endParaRPr>
          </a:p>
        </p:txBody>
      </p:sp>
      <p:sp>
        <p:nvSpPr>
          <p:cNvPr id="89090" name="Rectangle 2"/>
          <p:cNvSpPr>
            <a:spLocks noGrp="1" noRot="1" noChangeAspect="1" noChangeArrowheads="1" noTextEdit="1"/>
          </p:cNvSpPr>
          <p:nvPr>
            <p:ph type="sldImg"/>
          </p:nvPr>
        </p:nvSpPr>
        <p:spPr>
          <a:ln/>
        </p:spPr>
      </p:sp>
      <p:sp>
        <p:nvSpPr>
          <p:cNvPr id="8909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val="151737621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ＭＳ Ｐゴシック" panose="020B0600070205080204" pitchFamily="34" charset="-128"/>
              </a:defRPr>
            </a:lvl1pPr>
            <a:lvl2pPr marL="742950" indent="-285750" defTabSz="966788">
              <a:defRPr sz="2400">
                <a:solidFill>
                  <a:schemeClr val="tx1"/>
                </a:solidFill>
                <a:latin typeface="Arial" panose="020B0604020202020204" pitchFamily="34" charset="0"/>
                <a:ea typeface="ＭＳ Ｐゴシック" panose="020B0600070205080204" pitchFamily="34" charset="-128"/>
              </a:defRPr>
            </a:lvl2pPr>
            <a:lvl3pPr marL="1143000" indent="-228600" defTabSz="966788">
              <a:defRPr sz="2400">
                <a:solidFill>
                  <a:schemeClr val="tx1"/>
                </a:solidFill>
                <a:latin typeface="Arial" panose="020B0604020202020204" pitchFamily="34" charset="0"/>
                <a:ea typeface="ＭＳ Ｐゴシック" panose="020B0600070205080204" pitchFamily="34" charset="-128"/>
              </a:defRPr>
            </a:lvl3pPr>
            <a:lvl4pPr marL="1600200" indent="-228600" defTabSz="966788">
              <a:defRPr sz="2400">
                <a:solidFill>
                  <a:schemeClr val="tx1"/>
                </a:solidFill>
                <a:latin typeface="Arial" panose="020B0604020202020204" pitchFamily="34" charset="0"/>
                <a:ea typeface="ＭＳ Ｐゴシック" panose="020B0600070205080204" pitchFamily="34" charset="-128"/>
              </a:defRPr>
            </a:lvl4pPr>
            <a:lvl5pPr marL="2057400" indent="-228600" defTabSz="966788">
              <a:defRPr sz="24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16F62A9E-18D7-4681-9DA9-DF635269F4AD}" type="slidenum">
              <a:rPr lang="en-US" altLang="zh-CN" sz="1300">
                <a:latin typeface="Times New Roman" panose="02020603050405020304" pitchFamily="18" charset="0"/>
              </a:rPr>
              <a:pPr/>
              <a:t>57</a:t>
            </a:fld>
            <a:endParaRPr lang="en-US" altLang="zh-CN" sz="1300">
              <a:latin typeface="Times New Roman" panose="02020603050405020304" pitchFamily="18" charset="0"/>
            </a:endParaRPr>
          </a:p>
        </p:txBody>
      </p:sp>
      <p:sp>
        <p:nvSpPr>
          <p:cNvPr id="91138" name="Rectangle 2"/>
          <p:cNvSpPr>
            <a:spLocks noGrp="1" noRot="1" noChangeAspect="1" noChangeArrowheads="1" noTextEdit="1"/>
          </p:cNvSpPr>
          <p:nvPr>
            <p:ph type="sldImg"/>
          </p:nvPr>
        </p:nvSpPr>
        <p:spPr>
          <a:ln/>
        </p:spPr>
      </p:sp>
      <p:sp>
        <p:nvSpPr>
          <p:cNvPr id="9113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val="73908030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sz="2400">
                <a:solidFill>
                  <a:schemeClr val="tx1"/>
                </a:solidFill>
                <a:latin typeface="Arial" panose="020B0604020202020204" pitchFamily="34" charset="0"/>
                <a:ea typeface="ＭＳ Ｐゴシック" panose="020B0600070205080204" pitchFamily="34" charset="-128"/>
              </a:defRPr>
            </a:lvl1pPr>
            <a:lvl2pPr marL="742950" indent="-285750" defTabSz="965200">
              <a:defRPr sz="2400">
                <a:solidFill>
                  <a:schemeClr val="tx1"/>
                </a:solidFill>
                <a:latin typeface="Arial" panose="020B0604020202020204" pitchFamily="34" charset="0"/>
                <a:ea typeface="ＭＳ Ｐゴシック" panose="020B0600070205080204" pitchFamily="34" charset="-128"/>
              </a:defRPr>
            </a:lvl2pPr>
            <a:lvl3pPr marL="1143000" indent="-228600" defTabSz="965200">
              <a:defRPr sz="2400">
                <a:solidFill>
                  <a:schemeClr val="tx1"/>
                </a:solidFill>
                <a:latin typeface="Arial" panose="020B0604020202020204" pitchFamily="34" charset="0"/>
                <a:ea typeface="ＭＳ Ｐゴシック" panose="020B0600070205080204" pitchFamily="34" charset="-128"/>
              </a:defRPr>
            </a:lvl3pPr>
            <a:lvl4pPr marL="1600200" indent="-228600" defTabSz="965200">
              <a:defRPr sz="2400">
                <a:solidFill>
                  <a:schemeClr val="tx1"/>
                </a:solidFill>
                <a:latin typeface="Arial" panose="020B0604020202020204" pitchFamily="34" charset="0"/>
                <a:ea typeface="ＭＳ Ｐゴシック" panose="020B0600070205080204" pitchFamily="34" charset="-128"/>
              </a:defRPr>
            </a:lvl4pPr>
            <a:lvl5pPr marL="2057400" indent="-228600" defTabSz="965200">
              <a:defRPr sz="2400">
                <a:solidFill>
                  <a:schemeClr val="tx1"/>
                </a:solidFill>
                <a:latin typeface="Arial" panose="020B0604020202020204" pitchFamily="34" charset="0"/>
                <a:ea typeface="ＭＳ Ｐゴシック" panose="020B0600070205080204" pitchFamily="34" charset="-128"/>
              </a:defRPr>
            </a:lvl5pPr>
            <a:lvl6pPr marL="2514600" indent="-228600" defTabSz="965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65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65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65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B452B54E-77E5-4CA5-BA63-A9ACB1BBEB88}" type="slidenum">
              <a:rPr lang="en-US" altLang="zh-CN" sz="1200">
                <a:solidFill>
                  <a:srgbClr val="000000"/>
                </a:solidFill>
                <a:latin typeface="Times New Roman" panose="02020603050405020304" pitchFamily="18" charset="0"/>
              </a:rPr>
              <a:pPr/>
              <a:t>58</a:t>
            </a:fld>
            <a:endParaRPr lang="en-US" altLang="zh-CN" sz="1200">
              <a:solidFill>
                <a:srgbClr val="000000"/>
              </a:solidFill>
              <a:latin typeface="Times New Roman" panose="02020603050405020304" pitchFamily="18" charset="0"/>
            </a:endParaRPr>
          </a:p>
        </p:txBody>
      </p:sp>
      <p:sp>
        <p:nvSpPr>
          <p:cNvPr id="93186" name="Rectangle 2"/>
          <p:cNvSpPr>
            <a:spLocks noGrp="1" noRot="1" noChangeAspect="1" noChangeArrowheads="1" noTextEdit="1"/>
          </p:cNvSpPr>
          <p:nvPr>
            <p:ph type="sldImg"/>
          </p:nvPr>
        </p:nvSpPr>
        <p:spPr>
          <a:ln/>
        </p:spPr>
      </p:sp>
      <p:sp>
        <p:nvSpPr>
          <p:cNvPr id="9318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val="319131670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r>
              <a:rPr lang="zh-CN" altLang="en-US"/>
              <a:t>第 </a:t>
            </a:r>
            <a:fld id="{CE884005-AAD7-43DA-8323-709AF992FEE5}" type="slidenum">
              <a:rPr lang="zh-CN" altLang="en-US" smtClean="0"/>
              <a:t>59</a:t>
            </a:fld>
            <a:r>
              <a:rPr lang="zh-CN" altLang="en-US"/>
              <a:t> 页</a:t>
            </a:r>
            <a:endParaRPr lang="zh-CN" altLang="en-US" dirty="0"/>
          </a:p>
        </p:txBody>
      </p:sp>
    </p:spTree>
    <p:extLst>
      <p:ext uri="{BB962C8B-B14F-4D97-AF65-F5344CB8AC3E}">
        <p14:creationId xmlns:p14="http://schemas.microsoft.com/office/powerpoint/2010/main" val="186337026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路由聚合</a:t>
            </a:r>
            <a:endParaRPr lang="en-US" altLang="zh-CN" dirty="0"/>
          </a:p>
          <a:p>
            <a:r>
              <a:rPr lang="zh-CN" altLang="en-US" dirty="0"/>
              <a:t>路由摘要（</a:t>
            </a:r>
            <a:r>
              <a:rPr lang="en-US" altLang="zh-CN" dirty="0"/>
              <a:t>route summarization</a:t>
            </a:r>
            <a:r>
              <a:rPr lang="zh-CN" altLang="en-US" dirty="0"/>
              <a:t>）</a:t>
            </a:r>
            <a:endParaRPr lang="en-US" altLang="zh-CN" dirty="0"/>
          </a:p>
          <a:p>
            <a:r>
              <a:rPr lang="en-US" altLang="zh-CN" dirty="0"/>
              <a:t>Fly by night:</a:t>
            </a:r>
            <a:r>
              <a:rPr lang="en-US" altLang="zh-CN" baseline="0" dirty="0"/>
              <a:t> </a:t>
            </a:r>
            <a:r>
              <a:rPr lang="zh-CN" altLang="en-US" baseline="0" dirty="0"/>
              <a:t>不可信</a:t>
            </a:r>
            <a:endParaRPr lang="zh-CN" altLang="en-US" dirty="0"/>
          </a:p>
        </p:txBody>
      </p:sp>
      <p:sp>
        <p:nvSpPr>
          <p:cNvPr id="4" name="灯片编号占位符 3"/>
          <p:cNvSpPr>
            <a:spLocks noGrp="1"/>
          </p:cNvSpPr>
          <p:nvPr>
            <p:ph type="sldNum" sz="quarter" idx="10"/>
          </p:nvPr>
        </p:nvSpPr>
        <p:spPr/>
        <p:txBody>
          <a:bodyPr/>
          <a:lstStyle/>
          <a:p>
            <a:r>
              <a:rPr lang="zh-CN" altLang="en-US"/>
              <a:t>第 </a:t>
            </a:r>
            <a:fld id="{CE884005-AAD7-43DA-8323-709AF992FEE5}" type="slidenum">
              <a:rPr lang="zh-CN" altLang="en-US" smtClean="0"/>
              <a:t>64</a:t>
            </a:fld>
            <a:r>
              <a:rPr lang="zh-CN" altLang="en-US"/>
              <a:t> 页</a:t>
            </a:r>
            <a:endParaRPr lang="zh-CN" altLang="en-US" dirty="0"/>
          </a:p>
        </p:txBody>
      </p:sp>
    </p:spTree>
    <p:extLst>
      <p:ext uri="{BB962C8B-B14F-4D97-AF65-F5344CB8AC3E}">
        <p14:creationId xmlns:p14="http://schemas.microsoft.com/office/powerpoint/2010/main" val="316204543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p:cNvSpPr>
            <a:spLocks noGrp="1" noRot="1" noChangeAspect="1" noTextEdit="1"/>
          </p:cNvSpPr>
          <p:nvPr>
            <p:ph type="sldImg"/>
          </p:nvPr>
        </p:nvSpPr>
        <p:spPr>
          <a:ln/>
        </p:spPr>
      </p:sp>
      <p:sp>
        <p:nvSpPr>
          <p:cNvPr id="34818"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1450" marR="0" lvl="0" indent="-171450" algn="l" defTabSz="914400" rtl="0" eaLnBrk="1" fontAlgn="ctr" latinLnBrk="0" hangingPunct="1">
              <a:lnSpc>
                <a:spcPct val="100000"/>
              </a:lnSpc>
              <a:spcBef>
                <a:spcPts val="0"/>
              </a:spcBef>
              <a:spcAft>
                <a:spcPts val="0"/>
              </a:spcAft>
              <a:buClrTx/>
              <a:buSzPct val="70000"/>
              <a:buFont typeface="Wingdings" panose="05000000000000000000" pitchFamily="2" charset="2"/>
              <a:buChar char="l"/>
              <a:tabLst/>
              <a:defRPr/>
            </a:pPr>
            <a:r>
              <a:rPr lang="en-US" altLang="zh-CN" dirty="0"/>
              <a:t>SDN: software defined network</a:t>
            </a:r>
            <a:endParaRPr lang="zh-CN" altLang="zh-CN" dirty="0"/>
          </a:p>
          <a:p>
            <a:endParaRPr lang="zh-CN" altLang="zh-CN" dirty="0"/>
          </a:p>
        </p:txBody>
      </p:sp>
      <p:sp>
        <p:nvSpPr>
          <p:cNvPr id="34819"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000">
                <a:solidFill>
                  <a:schemeClr val="tx1"/>
                </a:solidFill>
                <a:latin typeface="Arial" panose="020B0604020202020204" pitchFamily="34" charset="0"/>
                <a:ea typeface="MS PGothic" panose="020B0600070205080204" pitchFamily="34" charset="-128"/>
              </a:defRPr>
            </a:lvl1pPr>
            <a:lvl2pPr marL="742950" indent="-285750" defTabSz="966788">
              <a:defRPr sz="2000">
                <a:solidFill>
                  <a:schemeClr val="tx1"/>
                </a:solidFill>
                <a:latin typeface="Arial" panose="020B0604020202020204" pitchFamily="34" charset="0"/>
                <a:ea typeface="MS PGothic" panose="020B0600070205080204" pitchFamily="34" charset="-128"/>
              </a:defRPr>
            </a:lvl2pPr>
            <a:lvl3pPr marL="1143000" indent="-228600" defTabSz="966788">
              <a:defRPr sz="2000">
                <a:solidFill>
                  <a:schemeClr val="tx1"/>
                </a:solidFill>
                <a:latin typeface="Arial" panose="020B0604020202020204" pitchFamily="34" charset="0"/>
                <a:ea typeface="MS PGothic" panose="020B0600070205080204" pitchFamily="34" charset="-128"/>
              </a:defRPr>
            </a:lvl3pPr>
            <a:lvl4pPr marL="1600200" indent="-228600" defTabSz="966788">
              <a:defRPr sz="2000">
                <a:solidFill>
                  <a:schemeClr val="tx1"/>
                </a:solidFill>
                <a:latin typeface="Arial" panose="020B0604020202020204" pitchFamily="34" charset="0"/>
                <a:ea typeface="MS PGothic" panose="020B0600070205080204" pitchFamily="34" charset="-128"/>
              </a:defRPr>
            </a:lvl4pPr>
            <a:lvl5pPr marL="2057400" indent="-228600" defTabSz="966788">
              <a:defRPr sz="20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fld id="{4539980E-67CA-4F7D-92F3-CF696D997CCF}" type="slidenum">
              <a:rPr lang="en-US" altLang="zh-CN" sz="1300">
                <a:latin typeface="Times New Roman" panose="02020603050405020304" pitchFamily="18" charset="0"/>
              </a:rPr>
              <a:pPr/>
              <a:t>67</a:t>
            </a:fld>
            <a:endParaRPr lang="en-US" altLang="zh-CN" sz="1300">
              <a:latin typeface="Times New Roman" panose="02020603050405020304" pitchFamily="18" charset="0"/>
            </a:endParaRPr>
          </a:p>
        </p:txBody>
      </p:sp>
    </p:spTree>
    <p:extLst>
      <p:ext uri="{BB962C8B-B14F-4D97-AF65-F5344CB8AC3E}">
        <p14:creationId xmlns:p14="http://schemas.microsoft.com/office/powerpoint/2010/main" val="24577252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p:cNvSpPr>
            <a:spLocks noGrp="1" noRot="1" noChangeAspect="1" noTextEdit="1"/>
          </p:cNvSpPr>
          <p:nvPr>
            <p:ph type="sldImg"/>
          </p:nvPr>
        </p:nvSpPr>
        <p:spPr>
          <a:ln/>
        </p:spPr>
      </p:sp>
      <p:sp>
        <p:nvSpPr>
          <p:cNvPr id="34818"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1450" marR="0" lvl="0" indent="-171450" algn="l" defTabSz="914400" rtl="0" eaLnBrk="1" fontAlgn="ctr" latinLnBrk="0" hangingPunct="1">
              <a:lnSpc>
                <a:spcPct val="100000"/>
              </a:lnSpc>
              <a:spcBef>
                <a:spcPts val="0"/>
              </a:spcBef>
              <a:spcAft>
                <a:spcPts val="0"/>
              </a:spcAft>
              <a:buClrTx/>
              <a:buSzPct val="70000"/>
              <a:buFont typeface="Wingdings" panose="05000000000000000000" pitchFamily="2" charset="2"/>
              <a:buChar char="l"/>
              <a:tabLst/>
              <a:defRPr/>
            </a:pPr>
            <a:r>
              <a:rPr lang="en-US" altLang="zh-CN" dirty="0"/>
              <a:t>SDN: software defined network</a:t>
            </a:r>
            <a:endParaRPr lang="zh-CN" altLang="zh-CN" dirty="0"/>
          </a:p>
          <a:p>
            <a:endParaRPr lang="zh-CN" altLang="zh-CN" dirty="0"/>
          </a:p>
        </p:txBody>
      </p:sp>
      <p:sp>
        <p:nvSpPr>
          <p:cNvPr id="34819"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000">
                <a:solidFill>
                  <a:schemeClr val="tx1"/>
                </a:solidFill>
                <a:latin typeface="Arial" panose="020B0604020202020204" pitchFamily="34" charset="0"/>
                <a:ea typeface="MS PGothic" panose="020B0600070205080204" pitchFamily="34" charset="-128"/>
              </a:defRPr>
            </a:lvl1pPr>
            <a:lvl2pPr marL="742950" indent="-285750" defTabSz="966788">
              <a:defRPr sz="2000">
                <a:solidFill>
                  <a:schemeClr val="tx1"/>
                </a:solidFill>
                <a:latin typeface="Arial" panose="020B0604020202020204" pitchFamily="34" charset="0"/>
                <a:ea typeface="MS PGothic" panose="020B0600070205080204" pitchFamily="34" charset="-128"/>
              </a:defRPr>
            </a:lvl2pPr>
            <a:lvl3pPr marL="1143000" indent="-228600" defTabSz="966788">
              <a:defRPr sz="2000">
                <a:solidFill>
                  <a:schemeClr val="tx1"/>
                </a:solidFill>
                <a:latin typeface="Arial" panose="020B0604020202020204" pitchFamily="34" charset="0"/>
                <a:ea typeface="MS PGothic" panose="020B0600070205080204" pitchFamily="34" charset="-128"/>
              </a:defRPr>
            </a:lvl3pPr>
            <a:lvl4pPr marL="1600200" indent="-228600" defTabSz="966788">
              <a:defRPr sz="2000">
                <a:solidFill>
                  <a:schemeClr val="tx1"/>
                </a:solidFill>
                <a:latin typeface="Arial" panose="020B0604020202020204" pitchFamily="34" charset="0"/>
                <a:ea typeface="MS PGothic" panose="020B0600070205080204" pitchFamily="34" charset="-128"/>
              </a:defRPr>
            </a:lvl4pPr>
            <a:lvl5pPr marL="2057400" indent="-228600" defTabSz="966788">
              <a:defRPr sz="20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fld id="{4539980E-67CA-4F7D-92F3-CF696D997CCF}" type="slidenum">
              <a:rPr lang="en-US" altLang="zh-CN" sz="1300">
                <a:latin typeface="Times New Roman" panose="02020603050405020304" pitchFamily="18" charset="0"/>
              </a:rPr>
              <a:pPr/>
              <a:t>68</a:t>
            </a:fld>
            <a:endParaRPr lang="en-US" altLang="zh-CN" sz="1300">
              <a:latin typeface="Times New Roman" panose="02020603050405020304" pitchFamily="18" charset="0"/>
            </a:endParaRPr>
          </a:p>
        </p:txBody>
      </p:sp>
    </p:spTree>
    <p:extLst>
      <p:ext uri="{BB962C8B-B14F-4D97-AF65-F5344CB8AC3E}">
        <p14:creationId xmlns:p14="http://schemas.microsoft.com/office/powerpoint/2010/main" val="146076499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网络地址转换</a:t>
            </a:r>
          </a:p>
        </p:txBody>
      </p:sp>
      <p:sp>
        <p:nvSpPr>
          <p:cNvPr id="4" name="灯片编号占位符 3"/>
          <p:cNvSpPr>
            <a:spLocks noGrp="1"/>
          </p:cNvSpPr>
          <p:nvPr>
            <p:ph type="sldNum" sz="quarter" idx="10"/>
          </p:nvPr>
        </p:nvSpPr>
        <p:spPr/>
        <p:txBody>
          <a:bodyPr/>
          <a:lstStyle/>
          <a:p>
            <a:r>
              <a:rPr lang="zh-CN" altLang="en-US"/>
              <a:t>第 </a:t>
            </a:r>
            <a:fld id="{CE884005-AAD7-43DA-8323-709AF992FEE5}" type="slidenum">
              <a:rPr lang="zh-CN" altLang="en-US" smtClean="0"/>
              <a:t>69</a:t>
            </a:fld>
            <a:r>
              <a:rPr lang="zh-CN" altLang="en-US"/>
              <a:t> 页</a:t>
            </a:r>
            <a:endParaRPr lang="zh-CN" altLang="en-US" dirty="0"/>
          </a:p>
        </p:txBody>
      </p:sp>
    </p:spTree>
    <p:extLst>
      <p:ext uri="{BB962C8B-B14F-4D97-AF65-F5344CB8AC3E}">
        <p14:creationId xmlns:p14="http://schemas.microsoft.com/office/powerpoint/2010/main" val="179924387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NAT </a:t>
            </a:r>
            <a:r>
              <a:rPr lang="zh-CN" altLang="en-US" dirty="0"/>
              <a:t>穿透</a:t>
            </a:r>
          </a:p>
        </p:txBody>
      </p:sp>
      <p:sp>
        <p:nvSpPr>
          <p:cNvPr id="4" name="灯片编号占位符 3"/>
          <p:cNvSpPr>
            <a:spLocks noGrp="1"/>
          </p:cNvSpPr>
          <p:nvPr>
            <p:ph type="sldNum" sz="quarter" idx="10"/>
          </p:nvPr>
        </p:nvSpPr>
        <p:spPr/>
        <p:txBody>
          <a:bodyPr/>
          <a:lstStyle/>
          <a:p>
            <a:r>
              <a:rPr lang="zh-CN" altLang="en-US"/>
              <a:t>第 </a:t>
            </a:r>
            <a:fld id="{CE884005-AAD7-43DA-8323-709AF992FEE5}" type="slidenum">
              <a:rPr lang="zh-CN" altLang="en-US" smtClean="0"/>
              <a:t>73</a:t>
            </a:fld>
            <a:r>
              <a:rPr lang="zh-CN" altLang="en-US"/>
              <a:t> 页</a:t>
            </a:r>
            <a:endParaRPr lang="zh-CN" altLang="en-US" dirty="0"/>
          </a:p>
        </p:txBody>
      </p:sp>
    </p:spTree>
    <p:extLst>
      <p:ext uri="{BB962C8B-B14F-4D97-AF65-F5344CB8AC3E}">
        <p14:creationId xmlns:p14="http://schemas.microsoft.com/office/powerpoint/2010/main" val="131967615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p:cNvSpPr>
            <a:spLocks noGrp="1" noRot="1" noChangeAspect="1" noTextEdit="1"/>
          </p:cNvSpPr>
          <p:nvPr>
            <p:ph type="sldImg"/>
          </p:nvPr>
        </p:nvSpPr>
        <p:spPr>
          <a:ln/>
        </p:spPr>
      </p:sp>
      <p:sp>
        <p:nvSpPr>
          <p:cNvPr id="34818"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1450" marR="0" lvl="0" indent="-171450" algn="l" defTabSz="914400" rtl="0" eaLnBrk="1" fontAlgn="ctr" latinLnBrk="0" hangingPunct="1">
              <a:lnSpc>
                <a:spcPct val="100000"/>
              </a:lnSpc>
              <a:spcBef>
                <a:spcPts val="0"/>
              </a:spcBef>
              <a:spcAft>
                <a:spcPts val="0"/>
              </a:spcAft>
              <a:buClrTx/>
              <a:buSzPct val="70000"/>
              <a:buFont typeface="Wingdings" panose="05000000000000000000" pitchFamily="2" charset="2"/>
              <a:buChar char="l"/>
              <a:tabLst/>
              <a:defRPr/>
            </a:pPr>
            <a:r>
              <a:rPr lang="en-US" altLang="zh-CN" dirty="0"/>
              <a:t>SDN: software defined network</a:t>
            </a:r>
            <a:endParaRPr lang="zh-CN" altLang="zh-CN" dirty="0"/>
          </a:p>
          <a:p>
            <a:endParaRPr lang="zh-CN" altLang="zh-CN" dirty="0"/>
          </a:p>
        </p:txBody>
      </p:sp>
      <p:sp>
        <p:nvSpPr>
          <p:cNvPr id="34819"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000">
                <a:solidFill>
                  <a:schemeClr val="tx1"/>
                </a:solidFill>
                <a:latin typeface="Arial" panose="020B0604020202020204" pitchFamily="34" charset="0"/>
                <a:ea typeface="MS PGothic" panose="020B0600070205080204" pitchFamily="34" charset="-128"/>
              </a:defRPr>
            </a:lvl1pPr>
            <a:lvl2pPr marL="742950" indent="-285750" defTabSz="966788">
              <a:defRPr sz="2000">
                <a:solidFill>
                  <a:schemeClr val="tx1"/>
                </a:solidFill>
                <a:latin typeface="Arial" panose="020B0604020202020204" pitchFamily="34" charset="0"/>
                <a:ea typeface="MS PGothic" panose="020B0600070205080204" pitchFamily="34" charset="-128"/>
              </a:defRPr>
            </a:lvl2pPr>
            <a:lvl3pPr marL="1143000" indent="-228600" defTabSz="966788">
              <a:defRPr sz="2000">
                <a:solidFill>
                  <a:schemeClr val="tx1"/>
                </a:solidFill>
                <a:latin typeface="Arial" panose="020B0604020202020204" pitchFamily="34" charset="0"/>
                <a:ea typeface="MS PGothic" panose="020B0600070205080204" pitchFamily="34" charset="-128"/>
              </a:defRPr>
            </a:lvl3pPr>
            <a:lvl4pPr marL="1600200" indent="-228600" defTabSz="966788">
              <a:defRPr sz="2000">
                <a:solidFill>
                  <a:schemeClr val="tx1"/>
                </a:solidFill>
                <a:latin typeface="Arial" panose="020B0604020202020204" pitchFamily="34" charset="0"/>
                <a:ea typeface="MS PGothic" panose="020B0600070205080204" pitchFamily="34" charset="-128"/>
              </a:defRPr>
            </a:lvl4pPr>
            <a:lvl5pPr marL="2057400" indent="-228600" defTabSz="966788">
              <a:defRPr sz="20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fld id="{4539980E-67CA-4F7D-92F3-CF696D997CCF}" type="slidenum">
              <a:rPr lang="en-US" altLang="zh-CN" sz="1300">
                <a:latin typeface="Times New Roman" panose="02020603050405020304" pitchFamily="18" charset="0"/>
              </a:rPr>
              <a:pPr/>
              <a:t>74</a:t>
            </a:fld>
            <a:endParaRPr lang="en-US" altLang="zh-CN" sz="1300">
              <a:latin typeface="Times New Roman" panose="02020603050405020304" pitchFamily="18" charset="0"/>
            </a:endParaRPr>
          </a:p>
        </p:txBody>
      </p:sp>
    </p:spTree>
    <p:extLst>
      <p:ext uri="{BB962C8B-B14F-4D97-AF65-F5344CB8AC3E}">
        <p14:creationId xmlns:p14="http://schemas.microsoft.com/office/powerpoint/2010/main" val="16927325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p:cNvSpPr>
            <a:spLocks noGrp="1" noRot="1" noChangeAspect="1" noTextEdit="1"/>
          </p:cNvSpPr>
          <p:nvPr>
            <p:ph type="sldImg"/>
          </p:nvPr>
        </p:nvSpPr>
        <p:spPr>
          <a:ln/>
        </p:spPr>
      </p:sp>
      <p:sp>
        <p:nvSpPr>
          <p:cNvPr id="34818"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1450" marR="0" lvl="0" indent="-171450" algn="l" defTabSz="914400" rtl="0" eaLnBrk="1" fontAlgn="ctr" latinLnBrk="0" hangingPunct="1">
              <a:lnSpc>
                <a:spcPct val="100000"/>
              </a:lnSpc>
              <a:spcBef>
                <a:spcPts val="0"/>
              </a:spcBef>
              <a:spcAft>
                <a:spcPts val="0"/>
              </a:spcAft>
              <a:buClrTx/>
              <a:buSzPct val="70000"/>
              <a:buFont typeface="Wingdings" panose="05000000000000000000" pitchFamily="2" charset="2"/>
              <a:buChar char="l"/>
              <a:tabLst/>
              <a:defRPr/>
            </a:pPr>
            <a:r>
              <a:rPr lang="en-US" altLang="zh-CN" dirty="0"/>
              <a:t>SDN: software defined network</a:t>
            </a:r>
            <a:endParaRPr lang="zh-CN" altLang="zh-CN" dirty="0"/>
          </a:p>
          <a:p>
            <a:endParaRPr lang="zh-CN" altLang="zh-CN" dirty="0"/>
          </a:p>
        </p:txBody>
      </p:sp>
      <p:sp>
        <p:nvSpPr>
          <p:cNvPr id="34819"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000">
                <a:solidFill>
                  <a:schemeClr val="tx1"/>
                </a:solidFill>
                <a:latin typeface="Arial" panose="020B0604020202020204" pitchFamily="34" charset="0"/>
                <a:ea typeface="MS PGothic" panose="020B0600070205080204" pitchFamily="34" charset="-128"/>
              </a:defRPr>
            </a:lvl1pPr>
            <a:lvl2pPr marL="742950" indent="-285750" defTabSz="966788">
              <a:defRPr sz="2000">
                <a:solidFill>
                  <a:schemeClr val="tx1"/>
                </a:solidFill>
                <a:latin typeface="Arial" panose="020B0604020202020204" pitchFamily="34" charset="0"/>
                <a:ea typeface="MS PGothic" panose="020B0600070205080204" pitchFamily="34" charset="-128"/>
              </a:defRPr>
            </a:lvl2pPr>
            <a:lvl3pPr marL="1143000" indent="-228600" defTabSz="966788">
              <a:defRPr sz="2000">
                <a:solidFill>
                  <a:schemeClr val="tx1"/>
                </a:solidFill>
                <a:latin typeface="Arial" panose="020B0604020202020204" pitchFamily="34" charset="0"/>
                <a:ea typeface="MS PGothic" panose="020B0600070205080204" pitchFamily="34" charset="-128"/>
              </a:defRPr>
            </a:lvl3pPr>
            <a:lvl4pPr marL="1600200" indent="-228600" defTabSz="966788">
              <a:defRPr sz="2000">
                <a:solidFill>
                  <a:schemeClr val="tx1"/>
                </a:solidFill>
                <a:latin typeface="Arial" panose="020B0604020202020204" pitchFamily="34" charset="0"/>
                <a:ea typeface="MS PGothic" panose="020B0600070205080204" pitchFamily="34" charset="-128"/>
              </a:defRPr>
            </a:lvl4pPr>
            <a:lvl5pPr marL="2057400" indent="-228600" defTabSz="966788">
              <a:defRPr sz="20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fld id="{4539980E-67CA-4F7D-92F3-CF696D997CCF}" type="slidenum">
              <a:rPr lang="en-US" altLang="zh-CN" sz="1300">
                <a:latin typeface="Times New Roman" panose="02020603050405020304" pitchFamily="18" charset="0"/>
              </a:rPr>
              <a:pPr/>
              <a:t>5</a:t>
            </a:fld>
            <a:endParaRPr lang="en-US" altLang="zh-CN" sz="1300">
              <a:latin typeface="Times New Roman" panose="02020603050405020304" pitchFamily="18" charset="0"/>
            </a:endParaRPr>
          </a:p>
        </p:txBody>
      </p:sp>
    </p:spTree>
    <p:extLst>
      <p:ext uri="{BB962C8B-B14F-4D97-AF65-F5344CB8AC3E}">
        <p14:creationId xmlns:p14="http://schemas.microsoft.com/office/powerpoint/2010/main" val="277238814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p:cNvSpPr>
            <a:spLocks noGrp="1" noRot="1" noChangeAspect="1" noTextEdit="1"/>
          </p:cNvSpPr>
          <p:nvPr>
            <p:ph type="sldImg"/>
          </p:nvPr>
        </p:nvSpPr>
        <p:spPr>
          <a:ln/>
        </p:spPr>
      </p:sp>
      <p:sp>
        <p:nvSpPr>
          <p:cNvPr id="34818"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1450" marR="0" lvl="0" indent="-171450" algn="l" defTabSz="914400" rtl="0" eaLnBrk="1" fontAlgn="ctr" latinLnBrk="0" hangingPunct="1">
              <a:lnSpc>
                <a:spcPct val="100000"/>
              </a:lnSpc>
              <a:spcBef>
                <a:spcPts val="0"/>
              </a:spcBef>
              <a:spcAft>
                <a:spcPts val="0"/>
              </a:spcAft>
              <a:buClrTx/>
              <a:buSzPct val="70000"/>
              <a:buFont typeface="Wingdings" panose="05000000000000000000" pitchFamily="2" charset="2"/>
              <a:buChar char="l"/>
              <a:tabLst/>
              <a:defRPr/>
            </a:pPr>
            <a:r>
              <a:rPr lang="en-US" altLang="zh-CN" dirty="0"/>
              <a:t>SDN: software defined network</a:t>
            </a:r>
            <a:endParaRPr lang="zh-CN" altLang="zh-CN" dirty="0"/>
          </a:p>
          <a:p>
            <a:endParaRPr lang="zh-CN" altLang="zh-CN" dirty="0"/>
          </a:p>
        </p:txBody>
      </p:sp>
      <p:sp>
        <p:nvSpPr>
          <p:cNvPr id="34819"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000">
                <a:solidFill>
                  <a:schemeClr val="tx1"/>
                </a:solidFill>
                <a:latin typeface="Arial" panose="020B0604020202020204" pitchFamily="34" charset="0"/>
                <a:ea typeface="MS PGothic" panose="020B0600070205080204" pitchFamily="34" charset="-128"/>
              </a:defRPr>
            </a:lvl1pPr>
            <a:lvl2pPr marL="742950" indent="-285750" defTabSz="966788">
              <a:defRPr sz="2000">
                <a:solidFill>
                  <a:schemeClr val="tx1"/>
                </a:solidFill>
                <a:latin typeface="Arial" panose="020B0604020202020204" pitchFamily="34" charset="0"/>
                <a:ea typeface="MS PGothic" panose="020B0600070205080204" pitchFamily="34" charset="-128"/>
              </a:defRPr>
            </a:lvl2pPr>
            <a:lvl3pPr marL="1143000" indent="-228600" defTabSz="966788">
              <a:defRPr sz="2000">
                <a:solidFill>
                  <a:schemeClr val="tx1"/>
                </a:solidFill>
                <a:latin typeface="Arial" panose="020B0604020202020204" pitchFamily="34" charset="0"/>
                <a:ea typeface="MS PGothic" panose="020B0600070205080204" pitchFamily="34" charset="-128"/>
              </a:defRPr>
            </a:lvl3pPr>
            <a:lvl4pPr marL="1600200" indent="-228600" defTabSz="966788">
              <a:defRPr sz="2000">
                <a:solidFill>
                  <a:schemeClr val="tx1"/>
                </a:solidFill>
                <a:latin typeface="Arial" panose="020B0604020202020204" pitchFamily="34" charset="0"/>
                <a:ea typeface="MS PGothic" panose="020B0600070205080204" pitchFamily="34" charset="-128"/>
              </a:defRPr>
            </a:lvl4pPr>
            <a:lvl5pPr marL="2057400" indent="-228600" defTabSz="966788">
              <a:defRPr sz="20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fld id="{4539980E-67CA-4F7D-92F3-CF696D997CCF}" type="slidenum">
              <a:rPr lang="en-US" altLang="zh-CN" sz="1300">
                <a:latin typeface="Times New Roman" panose="02020603050405020304" pitchFamily="18" charset="0"/>
              </a:rPr>
              <a:pPr/>
              <a:t>75</a:t>
            </a:fld>
            <a:endParaRPr lang="en-US" altLang="zh-CN" sz="1300">
              <a:latin typeface="Times New Roman" panose="02020603050405020304" pitchFamily="18" charset="0"/>
            </a:endParaRPr>
          </a:p>
        </p:txBody>
      </p:sp>
    </p:spTree>
    <p:extLst>
      <p:ext uri="{BB962C8B-B14F-4D97-AF65-F5344CB8AC3E}">
        <p14:creationId xmlns:p14="http://schemas.microsoft.com/office/powerpoint/2010/main" val="290227386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r>
              <a:rPr lang="zh-CN" altLang="en-US"/>
              <a:t>第 </a:t>
            </a:r>
            <a:fld id="{CE884005-AAD7-43DA-8323-709AF992FEE5}" type="slidenum">
              <a:rPr lang="zh-CN" altLang="en-US" smtClean="0"/>
              <a:t>77</a:t>
            </a:fld>
            <a:r>
              <a:rPr lang="zh-CN" altLang="en-US"/>
              <a:t> 页</a:t>
            </a:r>
            <a:endParaRPr lang="zh-CN" altLang="en-US" dirty="0"/>
          </a:p>
        </p:txBody>
      </p:sp>
    </p:spTree>
    <p:extLst>
      <p:ext uri="{BB962C8B-B14F-4D97-AF65-F5344CB8AC3E}">
        <p14:creationId xmlns:p14="http://schemas.microsoft.com/office/powerpoint/2010/main" val="419406716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p:cNvSpPr>
            <a:spLocks noGrp="1" noRot="1" noChangeAspect="1" noTextEdit="1"/>
          </p:cNvSpPr>
          <p:nvPr>
            <p:ph type="sldImg"/>
          </p:nvPr>
        </p:nvSpPr>
        <p:spPr>
          <a:ln/>
        </p:spPr>
      </p:sp>
      <p:sp>
        <p:nvSpPr>
          <p:cNvPr id="34818"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1450" marR="0" lvl="0" indent="-171450" algn="l" defTabSz="914400" rtl="0" eaLnBrk="1" fontAlgn="ctr" latinLnBrk="0" hangingPunct="1">
              <a:lnSpc>
                <a:spcPct val="100000"/>
              </a:lnSpc>
              <a:spcBef>
                <a:spcPts val="0"/>
              </a:spcBef>
              <a:spcAft>
                <a:spcPts val="0"/>
              </a:spcAft>
              <a:buClrTx/>
              <a:buSzPct val="70000"/>
              <a:buFont typeface="Wingdings" panose="05000000000000000000" pitchFamily="2" charset="2"/>
              <a:buChar char="l"/>
              <a:tabLst/>
              <a:defRPr/>
            </a:pPr>
            <a:r>
              <a:rPr lang="en-US" altLang="zh-CN" dirty="0"/>
              <a:t>SDN: software defined network</a:t>
            </a:r>
            <a:endParaRPr lang="zh-CN" altLang="zh-CN" dirty="0"/>
          </a:p>
          <a:p>
            <a:endParaRPr lang="zh-CN" altLang="zh-CN" dirty="0"/>
          </a:p>
        </p:txBody>
      </p:sp>
      <p:sp>
        <p:nvSpPr>
          <p:cNvPr id="34819"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000">
                <a:solidFill>
                  <a:schemeClr val="tx1"/>
                </a:solidFill>
                <a:latin typeface="Arial" panose="020B0604020202020204" pitchFamily="34" charset="0"/>
                <a:ea typeface="MS PGothic" panose="020B0600070205080204" pitchFamily="34" charset="-128"/>
              </a:defRPr>
            </a:lvl1pPr>
            <a:lvl2pPr marL="742950" indent="-285750" defTabSz="966788">
              <a:defRPr sz="2000">
                <a:solidFill>
                  <a:schemeClr val="tx1"/>
                </a:solidFill>
                <a:latin typeface="Arial" panose="020B0604020202020204" pitchFamily="34" charset="0"/>
                <a:ea typeface="MS PGothic" panose="020B0600070205080204" pitchFamily="34" charset="-128"/>
              </a:defRPr>
            </a:lvl2pPr>
            <a:lvl3pPr marL="1143000" indent="-228600" defTabSz="966788">
              <a:defRPr sz="2000">
                <a:solidFill>
                  <a:schemeClr val="tx1"/>
                </a:solidFill>
                <a:latin typeface="Arial" panose="020B0604020202020204" pitchFamily="34" charset="0"/>
                <a:ea typeface="MS PGothic" panose="020B0600070205080204" pitchFamily="34" charset="-128"/>
              </a:defRPr>
            </a:lvl3pPr>
            <a:lvl4pPr marL="1600200" indent="-228600" defTabSz="966788">
              <a:defRPr sz="2000">
                <a:solidFill>
                  <a:schemeClr val="tx1"/>
                </a:solidFill>
                <a:latin typeface="Arial" panose="020B0604020202020204" pitchFamily="34" charset="0"/>
                <a:ea typeface="MS PGothic" panose="020B0600070205080204" pitchFamily="34" charset="-128"/>
              </a:defRPr>
            </a:lvl4pPr>
            <a:lvl5pPr marL="2057400" indent="-228600" defTabSz="966788">
              <a:defRPr sz="20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fld id="{4539980E-67CA-4F7D-92F3-CF696D997CCF}" type="slidenum">
              <a:rPr lang="en-US" altLang="zh-CN" sz="1300">
                <a:latin typeface="Times New Roman" panose="02020603050405020304" pitchFamily="18" charset="0"/>
              </a:rPr>
              <a:pPr/>
              <a:t>84</a:t>
            </a:fld>
            <a:endParaRPr lang="en-US" altLang="zh-CN" sz="1300">
              <a:latin typeface="Times New Roman" panose="02020603050405020304" pitchFamily="18" charset="0"/>
            </a:endParaRPr>
          </a:p>
        </p:txBody>
      </p:sp>
    </p:spTree>
    <p:extLst>
      <p:ext uri="{BB962C8B-B14F-4D97-AF65-F5344CB8AC3E}">
        <p14:creationId xmlns:p14="http://schemas.microsoft.com/office/powerpoint/2010/main" val="265902667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p:cNvSpPr>
            <a:spLocks noGrp="1" noRot="1" noChangeAspect="1" noTextEdit="1"/>
          </p:cNvSpPr>
          <p:nvPr>
            <p:ph type="sldImg"/>
          </p:nvPr>
        </p:nvSpPr>
        <p:spPr>
          <a:ln/>
        </p:spPr>
      </p:sp>
      <p:sp>
        <p:nvSpPr>
          <p:cNvPr id="34818"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1450" marR="0" lvl="0" indent="-171450" algn="l" defTabSz="914400" rtl="0" eaLnBrk="1" fontAlgn="ctr" latinLnBrk="0" hangingPunct="1">
              <a:lnSpc>
                <a:spcPct val="100000"/>
              </a:lnSpc>
              <a:spcBef>
                <a:spcPts val="0"/>
              </a:spcBef>
              <a:spcAft>
                <a:spcPts val="0"/>
              </a:spcAft>
              <a:buClrTx/>
              <a:buSzPct val="70000"/>
              <a:buFont typeface="Wingdings" panose="05000000000000000000" pitchFamily="2" charset="2"/>
              <a:buChar char="l"/>
              <a:tabLst/>
              <a:defRPr/>
            </a:pPr>
            <a:r>
              <a:rPr lang="en-US" altLang="zh-CN" dirty="0"/>
              <a:t>SDN: software defined network</a:t>
            </a:r>
            <a:endParaRPr lang="zh-CN" altLang="zh-CN" dirty="0"/>
          </a:p>
          <a:p>
            <a:endParaRPr lang="zh-CN" altLang="zh-CN" dirty="0"/>
          </a:p>
        </p:txBody>
      </p:sp>
      <p:sp>
        <p:nvSpPr>
          <p:cNvPr id="34819"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000">
                <a:solidFill>
                  <a:schemeClr val="tx1"/>
                </a:solidFill>
                <a:latin typeface="Arial" panose="020B0604020202020204" pitchFamily="34" charset="0"/>
                <a:ea typeface="MS PGothic" panose="020B0600070205080204" pitchFamily="34" charset="-128"/>
              </a:defRPr>
            </a:lvl1pPr>
            <a:lvl2pPr marL="742950" indent="-285750" defTabSz="966788">
              <a:defRPr sz="2000">
                <a:solidFill>
                  <a:schemeClr val="tx1"/>
                </a:solidFill>
                <a:latin typeface="Arial" panose="020B0604020202020204" pitchFamily="34" charset="0"/>
                <a:ea typeface="MS PGothic" panose="020B0600070205080204" pitchFamily="34" charset="-128"/>
              </a:defRPr>
            </a:lvl2pPr>
            <a:lvl3pPr marL="1143000" indent="-228600" defTabSz="966788">
              <a:defRPr sz="2000">
                <a:solidFill>
                  <a:schemeClr val="tx1"/>
                </a:solidFill>
                <a:latin typeface="Arial" panose="020B0604020202020204" pitchFamily="34" charset="0"/>
                <a:ea typeface="MS PGothic" panose="020B0600070205080204" pitchFamily="34" charset="-128"/>
              </a:defRPr>
            </a:lvl3pPr>
            <a:lvl4pPr marL="1600200" indent="-228600" defTabSz="966788">
              <a:defRPr sz="2000">
                <a:solidFill>
                  <a:schemeClr val="tx1"/>
                </a:solidFill>
                <a:latin typeface="Arial" panose="020B0604020202020204" pitchFamily="34" charset="0"/>
                <a:ea typeface="MS PGothic" panose="020B0600070205080204" pitchFamily="34" charset="-128"/>
              </a:defRPr>
            </a:lvl4pPr>
            <a:lvl5pPr marL="2057400" indent="-228600" defTabSz="966788">
              <a:defRPr sz="20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fld id="{4539980E-67CA-4F7D-92F3-CF696D997CCF}" type="slidenum">
              <a:rPr lang="en-US" altLang="zh-CN" sz="1300">
                <a:latin typeface="Times New Roman" panose="02020603050405020304" pitchFamily="18" charset="0"/>
              </a:rPr>
              <a:pPr/>
              <a:t>85</a:t>
            </a:fld>
            <a:endParaRPr lang="en-US" altLang="zh-CN" sz="1300">
              <a:latin typeface="Times New Roman" panose="02020603050405020304" pitchFamily="18" charset="0"/>
            </a:endParaRPr>
          </a:p>
        </p:txBody>
      </p:sp>
    </p:spTree>
    <p:extLst>
      <p:ext uri="{BB962C8B-B14F-4D97-AF65-F5344CB8AC3E}">
        <p14:creationId xmlns:p14="http://schemas.microsoft.com/office/powerpoint/2010/main" val="428425235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r>
              <a:rPr lang="zh-CN" altLang="en-US"/>
              <a:t>第 </a:t>
            </a:r>
            <a:fld id="{CE884005-AAD7-43DA-8323-709AF992FEE5}" type="slidenum">
              <a:rPr lang="zh-CN" altLang="en-US" smtClean="0"/>
              <a:t>86</a:t>
            </a:fld>
            <a:r>
              <a:rPr lang="zh-CN" altLang="en-US"/>
              <a:t> 页</a:t>
            </a:r>
            <a:endParaRPr lang="zh-CN" altLang="en-US" dirty="0"/>
          </a:p>
        </p:txBody>
      </p:sp>
    </p:spTree>
    <p:extLst>
      <p:ext uri="{BB962C8B-B14F-4D97-AF65-F5344CB8AC3E}">
        <p14:creationId xmlns:p14="http://schemas.microsoft.com/office/powerpoint/2010/main" val="2302669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r>
              <a:rPr lang="zh-CN" altLang="en-US"/>
              <a:t>第 </a:t>
            </a:r>
            <a:fld id="{CE884005-AAD7-43DA-8323-709AF992FEE5}" type="slidenum">
              <a:rPr lang="zh-CN" altLang="en-US" smtClean="0"/>
              <a:t>87</a:t>
            </a:fld>
            <a:r>
              <a:rPr lang="zh-CN" altLang="en-US"/>
              <a:t> 页</a:t>
            </a:r>
            <a:endParaRPr lang="zh-CN" altLang="en-US" dirty="0"/>
          </a:p>
        </p:txBody>
      </p:sp>
    </p:spTree>
    <p:extLst>
      <p:ext uri="{BB962C8B-B14F-4D97-AF65-F5344CB8AC3E}">
        <p14:creationId xmlns:p14="http://schemas.microsoft.com/office/powerpoint/2010/main" val="412875750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ctr" latinLnBrk="0" hangingPunct="1">
              <a:lnSpc>
                <a:spcPct val="100000"/>
              </a:lnSpc>
              <a:spcBef>
                <a:spcPts val="0"/>
              </a:spcBef>
              <a:spcAft>
                <a:spcPts val="0"/>
              </a:spcAft>
              <a:buClrTx/>
              <a:buSzPct val="70000"/>
              <a:buFont typeface="Wingdings" panose="05000000000000000000" pitchFamily="2" charset="2"/>
              <a:buNone/>
              <a:tabLst/>
              <a:defRPr/>
            </a:pPr>
            <a:r>
              <a:rPr lang="en-US" altLang="zh-CN" dirty="0"/>
              <a:t>disambiguate </a:t>
            </a:r>
            <a:r>
              <a:rPr lang="en-US" altLang="zh-CN" b="0" i="0" dirty="0">
                <a:solidFill>
                  <a:srgbClr val="333333"/>
                </a:solidFill>
                <a:effectLst/>
                <a:latin typeface="Microsoft Yahei" panose="020B0503020204020204" pitchFamily="34" charset="-122"/>
                <a:ea typeface="Microsoft Yahei" panose="020B0503020204020204" pitchFamily="34" charset="-122"/>
              </a:rPr>
              <a:t>[ˌ</a:t>
            </a:r>
            <a:r>
              <a:rPr lang="en-US" altLang="zh-CN" b="0" i="0" dirty="0" err="1">
                <a:solidFill>
                  <a:srgbClr val="333333"/>
                </a:solidFill>
                <a:effectLst/>
                <a:latin typeface="Microsoft Yahei" panose="020B0503020204020204" pitchFamily="34" charset="-122"/>
                <a:ea typeface="Microsoft Yahei" panose="020B0503020204020204" pitchFamily="34" charset="-122"/>
              </a:rPr>
              <a:t>dɪsæmˈbɪɡjuˌet</a:t>
            </a:r>
            <a:r>
              <a:rPr lang="en-US" altLang="zh-CN" b="0" i="0" dirty="0">
                <a:solidFill>
                  <a:srgbClr val="333333"/>
                </a:solidFill>
                <a:effectLst/>
                <a:latin typeface="Microsoft Yahei" panose="020B0503020204020204" pitchFamily="34" charset="-122"/>
                <a:ea typeface="Microsoft Yahei" panose="020B0503020204020204" pitchFamily="34" charset="-122"/>
              </a:rPr>
              <a:t>]</a:t>
            </a:r>
            <a:r>
              <a:rPr lang="zh-CN" altLang="en-US" b="0" i="0" dirty="0">
                <a:solidFill>
                  <a:srgbClr val="333333"/>
                </a:solidFill>
                <a:effectLst/>
                <a:latin typeface="Microsoft Yahei" panose="020B0503020204020204" pitchFamily="34" charset="-122"/>
                <a:ea typeface="Microsoft Yahei" panose="020B0503020204020204" pitchFamily="34" charset="-122"/>
              </a:rPr>
              <a:t> </a:t>
            </a:r>
            <a:r>
              <a:rPr lang="en-US" altLang="zh-CN" b="1" i="1" dirty="0" err="1">
                <a:effectLst/>
                <a:latin typeface="Microsoft Yahei" panose="020B0503020204020204" pitchFamily="34" charset="-122"/>
                <a:ea typeface="Microsoft Yahei" panose="020B0503020204020204" pitchFamily="34" charset="-122"/>
              </a:rPr>
              <a:t>vt.</a:t>
            </a:r>
            <a:r>
              <a:rPr lang="en-US" altLang="zh-CN" b="1" i="1" dirty="0">
                <a:effectLst/>
                <a:latin typeface="Microsoft Yahei" panose="020B0503020204020204" pitchFamily="34" charset="-122"/>
                <a:ea typeface="Microsoft Yahei" panose="020B0503020204020204" pitchFamily="34" charset="-122"/>
              </a:rPr>
              <a:t> </a:t>
            </a:r>
            <a:r>
              <a:rPr lang="zh-CN" altLang="en-US" b="0" i="0" dirty="0">
                <a:effectLst/>
                <a:latin typeface="Microsoft Yahei" panose="020B0503020204020204" pitchFamily="34" charset="-122"/>
                <a:ea typeface="Microsoft Yahei" panose="020B0503020204020204" pitchFamily="34" charset="-122"/>
              </a:rPr>
              <a:t>消除</a:t>
            </a:r>
            <a:r>
              <a:rPr lang="en-US" altLang="zh-CN" b="0" i="0" dirty="0">
                <a:effectLst/>
                <a:latin typeface="Microsoft Yahei" panose="020B0503020204020204" pitchFamily="34" charset="-122"/>
                <a:ea typeface="Microsoft Yahei" panose="020B0503020204020204" pitchFamily="34" charset="-122"/>
              </a:rPr>
              <a:t>…</a:t>
            </a:r>
            <a:r>
              <a:rPr lang="zh-CN" altLang="en-US" b="0" i="0" dirty="0">
                <a:effectLst/>
                <a:latin typeface="Microsoft Yahei" panose="020B0503020204020204" pitchFamily="34" charset="-122"/>
                <a:ea typeface="Microsoft Yahei" panose="020B0503020204020204" pitchFamily="34" charset="-122"/>
              </a:rPr>
              <a:t>的歧义</a:t>
            </a:r>
          </a:p>
          <a:p>
            <a:pPr marL="0" marR="0" lvl="0" indent="0" algn="l" defTabSz="914400" rtl="0" eaLnBrk="1" fontAlgn="ctr" latinLnBrk="0" hangingPunct="1">
              <a:lnSpc>
                <a:spcPct val="100000"/>
              </a:lnSpc>
              <a:spcBef>
                <a:spcPts val="0"/>
              </a:spcBef>
              <a:spcAft>
                <a:spcPts val="0"/>
              </a:spcAft>
              <a:buClrTx/>
              <a:buSzPct val="70000"/>
              <a:buFont typeface="Wingdings" panose="05000000000000000000" pitchFamily="2" charset="2"/>
              <a:buNone/>
              <a:tabLst/>
              <a:defRPr/>
            </a:pPr>
            <a:endParaRPr lang="en-US" altLang="zh-CN" b="0" i="0" dirty="0">
              <a:solidFill>
                <a:srgbClr val="333333"/>
              </a:solidFill>
              <a:effectLst/>
              <a:latin typeface="Microsoft Yahei" panose="020B0503020204020204" pitchFamily="34" charset="-122"/>
              <a:ea typeface="Microsoft Yahei" panose="020B0503020204020204" pitchFamily="34" charset="-122"/>
            </a:endParaRPr>
          </a:p>
        </p:txBody>
      </p:sp>
      <p:sp>
        <p:nvSpPr>
          <p:cNvPr id="4" name="灯片编号占位符 3"/>
          <p:cNvSpPr>
            <a:spLocks noGrp="1"/>
          </p:cNvSpPr>
          <p:nvPr>
            <p:ph type="sldNum" sz="quarter" idx="5"/>
          </p:nvPr>
        </p:nvSpPr>
        <p:spPr/>
        <p:txBody>
          <a:bodyPr/>
          <a:lstStyle/>
          <a:p>
            <a:r>
              <a:rPr lang="zh-CN" altLang="en-US"/>
              <a:t>第 </a:t>
            </a:r>
            <a:fld id="{CE884005-AAD7-43DA-8323-709AF992FEE5}" type="slidenum">
              <a:rPr lang="zh-CN" altLang="en-US" smtClean="0"/>
              <a:t>88</a:t>
            </a:fld>
            <a:r>
              <a:rPr lang="zh-CN" altLang="en-US"/>
              <a:t> 页</a:t>
            </a:r>
            <a:endParaRPr lang="zh-CN" altLang="en-US" dirty="0"/>
          </a:p>
        </p:txBody>
      </p:sp>
    </p:spTree>
    <p:extLst>
      <p:ext uri="{BB962C8B-B14F-4D97-AF65-F5344CB8AC3E}">
        <p14:creationId xmlns:p14="http://schemas.microsoft.com/office/powerpoint/2010/main" val="221404032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ctr" latinLnBrk="0" hangingPunct="1">
              <a:lnSpc>
                <a:spcPct val="100000"/>
              </a:lnSpc>
              <a:spcBef>
                <a:spcPts val="0"/>
              </a:spcBef>
              <a:spcAft>
                <a:spcPts val="0"/>
              </a:spcAft>
              <a:buClrTx/>
              <a:buSzPct val="70000"/>
              <a:buFont typeface="Wingdings" panose="05000000000000000000" pitchFamily="2" charset="2"/>
              <a:buNone/>
              <a:tabLst/>
              <a:defRPr/>
            </a:pPr>
            <a:r>
              <a:rPr lang="en-US" altLang="zh-CN" dirty="0"/>
              <a:t>disambiguate </a:t>
            </a:r>
            <a:r>
              <a:rPr lang="en-US" altLang="zh-CN" b="0" i="0" dirty="0">
                <a:solidFill>
                  <a:srgbClr val="333333"/>
                </a:solidFill>
                <a:effectLst/>
                <a:latin typeface="Microsoft Yahei" panose="020B0503020204020204" pitchFamily="34" charset="-122"/>
                <a:ea typeface="Microsoft Yahei" panose="020B0503020204020204" pitchFamily="34" charset="-122"/>
              </a:rPr>
              <a:t>[ˌ</a:t>
            </a:r>
            <a:r>
              <a:rPr lang="en-US" altLang="zh-CN" b="0" i="0" dirty="0" err="1">
                <a:solidFill>
                  <a:srgbClr val="333333"/>
                </a:solidFill>
                <a:effectLst/>
                <a:latin typeface="Microsoft Yahei" panose="020B0503020204020204" pitchFamily="34" charset="-122"/>
                <a:ea typeface="Microsoft Yahei" panose="020B0503020204020204" pitchFamily="34" charset="-122"/>
              </a:rPr>
              <a:t>dɪsæmˈbɪɡjuˌet</a:t>
            </a:r>
            <a:r>
              <a:rPr lang="en-US" altLang="zh-CN" b="0" i="0" dirty="0">
                <a:solidFill>
                  <a:srgbClr val="333333"/>
                </a:solidFill>
                <a:effectLst/>
                <a:latin typeface="Microsoft Yahei" panose="020B0503020204020204" pitchFamily="34" charset="-122"/>
                <a:ea typeface="Microsoft Yahei" panose="020B0503020204020204" pitchFamily="34" charset="-122"/>
              </a:rPr>
              <a:t>]</a:t>
            </a:r>
            <a:r>
              <a:rPr lang="zh-CN" altLang="en-US" b="0" i="0" dirty="0">
                <a:solidFill>
                  <a:srgbClr val="333333"/>
                </a:solidFill>
                <a:effectLst/>
                <a:latin typeface="Microsoft Yahei" panose="020B0503020204020204" pitchFamily="34" charset="-122"/>
                <a:ea typeface="Microsoft Yahei" panose="020B0503020204020204" pitchFamily="34" charset="-122"/>
              </a:rPr>
              <a:t> </a:t>
            </a:r>
            <a:r>
              <a:rPr lang="en-US" altLang="zh-CN" b="1" i="1" dirty="0" err="1">
                <a:effectLst/>
                <a:latin typeface="Microsoft Yahei" panose="020B0503020204020204" pitchFamily="34" charset="-122"/>
                <a:ea typeface="Microsoft Yahei" panose="020B0503020204020204" pitchFamily="34" charset="-122"/>
              </a:rPr>
              <a:t>vt.</a:t>
            </a:r>
            <a:r>
              <a:rPr lang="en-US" altLang="zh-CN" b="1" i="1" dirty="0">
                <a:effectLst/>
                <a:latin typeface="Microsoft Yahei" panose="020B0503020204020204" pitchFamily="34" charset="-122"/>
                <a:ea typeface="Microsoft Yahei" panose="020B0503020204020204" pitchFamily="34" charset="-122"/>
              </a:rPr>
              <a:t> </a:t>
            </a:r>
            <a:r>
              <a:rPr lang="zh-CN" altLang="en-US" b="0" i="0" dirty="0">
                <a:effectLst/>
                <a:latin typeface="Microsoft Yahei" panose="020B0503020204020204" pitchFamily="34" charset="-122"/>
                <a:ea typeface="Microsoft Yahei" panose="020B0503020204020204" pitchFamily="34" charset="-122"/>
              </a:rPr>
              <a:t>消除</a:t>
            </a:r>
            <a:r>
              <a:rPr lang="en-US" altLang="zh-CN" b="0" i="0" dirty="0">
                <a:effectLst/>
                <a:latin typeface="Microsoft Yahei" panose="020B0503020204020204" pitchFamily="34" charset="-122"/>
                <a:ea typeface="Microsoft Yahei" panose="020B0503020204020204" pitchFamily="34" charset="-122"/>
              </a:rPr>
              <a:t>…</a:t>
            </a:r>
            <a:r>
              <a:rPr lang="zh-CN" altLang="en-US" b="0" i="0" dirty="0">
                <a:effectLst/>
                <a:latin typeface="Microsoft Yahei" panose="020B0503020204020204" pitchFamily="34" charset="-122"/>
                <a:ea typeface="Microsoft Yahei" panose="020B0503020204020204" pitchFamily="34" charset="-122"/>
              </a:rPr>
              <a:t>的歧义</a:t>
            </a:r>
          </a:p>
          <a:p>
            <a:pPr marL="0" marR="0" lvl="0" indent="0" algn="l" defTabSz="914400" rtl="0" eaLnBrk="1" fontAlgn="ctr" latinLnBrk="0" hangingPunct="1">
              <a:lnSpc>
                <a:spcPct val="100000"/>
              </a:lnSpc>
              <a:spcBef>
                <a:spcPts val="0"/>
              </a:spcBef>
              <a:spcAft>
                <a:spcPts val="0"/>
              </a:spcAft>
              <a:buClrTx/>
              <a:buSzPct val="70000"/>
              <a:buFont typeface="Wingdings" panose="05000000000000000000" pitchFamily="2" charset="2"/>
              <a:buNone/>
              <a:tabLst/>
              <a:defRPr/>
            </a:pPr>
            <a:endParaRPr lang="en-US" altLang="zh-CN" b="0" i="0" dirty="0">
              <a:solidFill>
                <a:srgbClr val="333333"/>
              </a:solidFill>
              <a:effectLst/>
              <a:latin typeface="Microsoft Yahei" panose="020B0503020204020204" pitchFamily="34" charset="-122"/>
              <a:ea typeface="Microsoft Yahei" panose="020B0503020204020204" pitchFamily="34" charset="-122"/>
            </a:endParaRPr>
          </a:p>
        </p:txBody>
      </p:sp>
      <p:sp>
        <p:nvSpPr>
          <p:cNvPr id="4" name="灯片编号占位符 3"/>
          <p:cNvSpPr>
            <a:spLocks noGrp="1"/>
          </p:cNvSpPr>
          <p:nvPr>
            <p:ph type="sldNum" sz="quarter" idx="5"/>
          </p:nvPr>
        </p:nvSpPr>
        <p:spPr/>
        <p:txBody>
          <a:bodyPr/>
          <a:lstStyle/>
          <a:p>
            <a:r>
              <a:rPr lang="zh-CN" altLang="en-US"/>
              <a:t>第 </a:t>
            </a:r>
            <a:fld id="{CE884005-AAD7-43DA-8323-709AF992FEE5}" type="slidenum">
              <a:rPr lang="zh-CN" altLang="en-US" smtClean="0"/>
              <a:t>89</a:t>
            </a:fld>
            <a:r>
              <a:rPr lang="zh-CN" altLang="en-US"/>
              <a:t> 页</a:t>
            </a:r>
            <a:endParaRPr lang="zh-CN" altLang="en-US" dirty="0"/>
          </a:p>
        </p:txBody>
      </p:sp>
    </p:spTree>
    <p:extLst>
      <p:ext uri="{BB962C8B-B14F-4D97-AF65-F5344CB8AC3E}">
        <p14:creationId xmlns:p14="http://schemas.microsoft.com/office/powerpoint/2010/main" val="168489084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ＭＳ Ｐゴシック" panose="020B0600070205080204" pitchFamily="34" charset="-128"/>
              </a:defRPr>
            </a:lvl1pPr>
            <a:lvl2pPr marL="742950" indent="-285750" defTabSz="966788">
              <a:defRPr sz="2400">
                <a:solidFill>
                  <a:schemeClr val="tx1"/>
                </a:solidFill>
                <a:latin typeface="Arial" panose="020B0604020202020204" pitchFamily="34" charset="0"/>
                <a:ea typeface="ＭＳ Ｐゴシック" panose="020B0600070205080204" pitchFamily="34" charset="-128"/>
              </a:defRPr>
            </a:lvl2pPr>
            <a:lvl3pPr marL="1143000" indent="-228600" defTabSz="966788">
              <a:defRPr sz="2400">
                <a:solidFill>
                  <a:schemeClr val="tx1"/>
                </a:solidFill>
                <a:latin typeface="Arial" panose="020B0604020202020204" pitchFamily="34" charset="0"/>
                <a:ea typeface="ＭＳ Ｐゴシック" panose="020B0600070205080204" pitchFamily="34" charset="-128"/>
              </a:defRPr>
            </a:lvl3pPr>
            <a:lvl4pPr marL="1600200" indent="-228600" defTabSz="966788">
              <a:defRPr sz="2400">
                <a:solidFill>
                  <a:schemeClr val="tx1"/>
                </a:solidFill>
                <a:latin typeface="Arial" panose="020B0604020202020204" pitchFamily="34" charset="0"/>
                <a:ea typeface="ＭＳ Ｐゴシック" panose="020B0600070205080204" pitchFamily="34" charset="-128"/>
              </a:defRPr>
            </a:lvl4pPr>
            <a:lvl5pPr marL="2057400" indent="-228600" defTabSz="966788">
              <a:defRPr sz="24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81761947-3144-41AC-8E10-0C0F0C1295A9}" type="slidenum">
              <a:rPr lang="de-DE" altLang="zh-CN" sz="1300">
                <a:latin typeface="Times New Roman" panose="02020603050405020304" pitchFamily="18" charset="0"/>
              </a:rPr>
              <a:pPr/>
              <a:t>90</a:t>
            </a:fld>
            <a:endParaRPr lang="de-DE" altLang="zh-CN" sz="1300">
              <a:latin typeface="Times New Roman" panose="02020603050405020304" pitchFamily="18" charset="0"/>
            </a:endParaRPr>
          </a:p>
        </p:txBody>
      </p:sp>
      <p:sp>
        <p:nvSpPr>
          <p:cNvPr id="120834" name="Slide Image Placeholder 1"/>
          <p:cNvSpPr>
            <a:spLocks noGrp="1" noRot="1" noChangeAspect="1" noTextEdit="1"/>
          </p:cNvSpPr>
          <p:nvPr>
            <p:ph type="sldImg"/>
          </p:nvPr>
        </p:nvSpPr>
        <p:spPr>
          <a:ln/>
        </p:spPr>
      </p:sp>
      <p:sp>
        <p:nvSpPr>
          <p:cNvPr id="12083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defTabSz="482600">
              <a:spcBef>
                <a:spcPct val="0"/>
              </a:spcBef>
            </a:pPr>
            <a:r>
              <a:rPr lang="en-US" altLang="zh-CN" dirty="0">
                <a:latin typeface="Times New Roman" panose="02020603050405020304" pitchFamily="18" charset="0"/>
                <a:ea typeface="ＭＳ Ｐゴシック" panose="020B0600070205080204" pitchFamily="34" charset="-128"/>
              </a:rPr>
              <a:t>The ingress port refers to the input port at the packet switch on which a packet is received. </a:t>
            </a:r>
          </a:p>
          <a:p>
            <a:pPr lvl="1" defTabSz="482600">
              <a:spcBef>
                <a:spcPct val="0"/>
              </a:spcBef>
            </a:pPr>
            <a:r>
              <a:rPr lang="en-US" altLang="zh-CN" dirty="0">
                <a:latin typeface="Times New Roman" panose="02020603050405020304" pitchFamily="18" charset="0"/>
                <a:ea typeface="ＭＳ Ｐゴシック" panose="020B0600070205080204" pitchFamily="34" charset="-128"/>
              </a:rPr>
              <a:t>Ingress Port: Incoming Port, Input Port, Switch Port</a:t>
            </a:r>
          </a:p>
          <a:p>
            <a:pPr lvl="1" defTabSz="482600">
              <a:spcBef>
                <a:spcPct val="0"/>
              </a:spcBef>
            </a:pPr>
            <a:r>
              <a:rPr lang="en-US" altLang="zh-CN" dirty="0">
                <a:latin typeface="Times New Roman" panose="02020603050405020304" pitchFamily="18" charset="0"/>
                <a:ea typeface="ＭＳ Ｐゴシック" panose="020B0600070205080204" pitchFamily="34" charset="-128"/>
              </a:rPr>
              <a:t>Egress Port: Exiting Port, Output Port</a:t>
            </a:r>
          </a:p>
          <a:p>
            <a:pPr defTabSz="482600">
              <a:spcBef>
                <a:spcPct val="0"/>
              </a:spcBef>
            </a:pPr>
            <a:endParaRPr lang="en-US" altLang="zh-CN" dirty="0">
              <a:latin typeface="Times New Roman" panose="02020603050405020304" pitchFamily="18" charset="0"/>
              <a:ea typeface="ＭＳ Ｐゴシック" panose="020B0600070205080204" pitchFamily="34" charset="-128"/>
            </a:endParaRPr>
          </a:p>
          <a:p>
            <a:pPr defTabSz="482600">
              <a:spcBef>
                <a:spcPct val="0"/>
              </a:spcBef>
            </a:pPr>
            <a:r>
              <a:rPr lang="en-US" altLang="zh-CN" dirty="0">
                <a:latin typeface="Times New Roman" panose="02020603050405020304" pitchFamily="18" charset="0"/>
                <a:ea typeface="ＭＳ Ｐゴシック" panose="020B0600070205080204" pitchFamily="34" charset="-128"/>
              </a:rPr>
              <a:t>Now I</a:t>
            </a:r>
            <a:r>
              <a:rPr lang="en-US" altLang="en-US" dirty="0">
                <a:latin typeface="Times New Roman" panose="02020603050405020304" pitchFamily="18" charset="0"/>
                <a:ea typeface="ＭＳ Ｐゴシック" panose="020B0600070205080204" pitchFamily="34" charset="-128"/>
              </a:rPr>
              <a:t>’</a:t>
            </a:r>
            <a:r>
              <a:rPr lang="en-US" altLang="zh-CN" dirty="0">
                <a:latin typeface="Times New Roman" panose="02020603050405020304" pitchFamily="18" charset="0"/>
                <a:ea typeface="ＭＳ Ｐゴシック" panose="020B0600070205080204" pitchFamily="34" charset="-128"/>
              </a:rPr>
              <a:t>ll describe the API that tries to meet these goals.</a:t>
            </a:r>
          </a:p>
        </p:txBody>
      </p:sp>
      <p:sp>
        <p:nvSpPr>
          <p:cNvPr id="120836" name="Slide Number Placeholder 3"/>
          <p:cNvSpPr txBox="1">
            <a:spLocks noGrp="1"/>
          </p:cNvSpPr>
          <p:nvPr/>
        </p:nvSpPr>
        <p:spPr bwMode="auto">
          <a:xfrm>
            <a:off x="4143375" y="9120188"/>
            <a:ext cx="3170238"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r"/>
            <a:fld id="{A7582344-F4E3-4558-B31B-FCAE17E8D51F}" type="slidenum">
              <a:rPr lang="en-US" altLang="zh-CN" sz="1300">
                <a:latin typeface="Calibri" panose="020F0502020204030204" pitchFamily="34" charset="0"/>
              </a:rPr>
              <a:pPr algn="r"/>
              <a:t>90</a:t>
            </a:fld>
            <a:endParaRPr lang="en-US" altLang="zh-CN" sz="1300">
              <a:latin typeface="Calibri" panose="020F0502020204030204" pitchFamily="34" charset="0"/>
            </a:endParaRPr>
          </a:p>
        </p:txBody>
      </p:sp>
    </p:spTree>
    <p:extLst>
      <p:ext uri="{BB962C8B-B14F-4D97-AF65-F5344CB8AC3E}">
        <p14:creationId xmlns:p14="http://schemas.microsoft.com/office/powerpoint/2010/main" val="195008769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Port 22: </a:t>
            </a:r>
            <a:r>
              <a:rPr lang="en-US" altLang="zh-CN" dirty="0" err="1"/>
              <a:t>ssh</a:t>
            </a:r>
            <a:endParaRPr lang="zh-CN" altLang="en-US" dirty="0"/>
          </a:p>
        </p:txBody>
      </p:sp>
      <p:sp>
        <p:nvSpPr>
          <p:cNvPr id="4" name="灯片编号占位符 3"/>
          <p:cNvSpPr>
            <a:spLocks noGrp="1"/>
          </p:cNvSpPr>
          <p:nvPr>
            <p:ph type="sldNum" sz="quarter" idx="10"/>
          </p:nvPr>
        </p:nvSpPr>
        <p:spPr/>
        <p:txBody>
          <a:bodyPr/>
          <a:lstStyle/>
          <a:p>
            <a:r>
              <a:rPr lang="zh-CN" altLang="en-US"/>
              <a:t>第 </a:t>
            </a:r>
            <a:fld id="{CE884005-AAD7-43DA-8323-709AF992FEE5}" type="slidenum">
              <a:rPr lang="zh-CN" altLang="en-US" smtClean="0"/>
              <a:t>91</a:t>
            </a:fld>
            <a:r>
              <a:rPr lang="zh-CN" altLang="en-US"/>
              <a:t> 页</a:t>
            </a:r>
            <a:endParaRPr lang="zh-CN" altLang="en-US" dirty="0"/>
          </a:p>
        </p:txBody>
      </p:sp>
    </p:spTree>
    <p:extLst>
      <p:ext uri="{BB962C8B-B14F-4D97-AF65-F5344CB8AC3E}">
        <p14:creationId xmlns:p14="http://schemas.microsoft.com/office/powerpoint/2010/main" val="37776794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p:cNvSpPr>
            <a:spLocks noGrp="1" noRot="1" noChangeAspect="1" noTextEdit="1"/>
          </p:cNvSpPr>
          <p:nvPr>
            <p:ph type="sldImg"/>
          </p:nvPr>
        </p:nvSpPr>
        <p:spPr>
          <a:ln/>
        </p:spPr>
      </p:sp>
      <p:sp>
        <p:nvSpPr>
          <p:cNvPr id="34818"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dirty="0"/>
          </a:p>
        </p:txBody>
      </p:sp>
      <p:sp>
        <p:nvSpPr>
          <p:cNvPr id="34819"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000">
                <a:solidFill>
                  <a:schemeClr val="tx1"/>
                </a:solidFill>
                <a:latin typeface="Arial" panose="020B0604020202020204" pitchFamily="34" charset="0"/>
                <a:ea typeface="MS PGothic" panose="020B0600070205080204" pitchFamily="34" charset="-128"/>
              </a:defRPr>
            </a:lvl1pPr>
            <a:lvl2pPr marL="742950" indent="-285750" defTabSz="966788">
              <a:defRPr sz="2000">
                <a:solidFill>
                  <a:schemeClr val="tx1"/>
                </a:solidFill>
                <a:latin typeface="Arial" panose="020B0604020202020204" pitchFamily="34" charset="0"/>
                <a:ea typeface="MS PGothic" panose="020B0600070205080204" pitchFamily="34" charset="-128"/>
              </a:defRPr>
            </a:lvl2pPr>
            <a:lvl3pPr marL="1143000" indent="-228600" defTabSz="966788">
              <a:defRPr sz="2000">
                <a:solidFill>
                  <a:schemeClr val="tx1"/>
                </a:solidFill>
                <a:latin typeface="Arial" panose="020B0604020202020204" pitchFamily="34" charset="0"/>
                <a:ea typeface="MS PGothic" panose="020B0600070205080204" pitchFamily="34" charset="-128"/>
              </a:defRPr>
            </a:lvl3pPr>
            <a:lvl4pPr marL="1600200" indent="-228600" defTabSz="966788">
              <a:defRPr sz="2000">
                <a:solidFill>
                  <a:schemeClr val="tx1"/>
                </a:solidFill>
                <a:latin typeface="Arial" panose="020B0604020202020204" pitchFamily="34" charset="0"/>
                <a:ea typeface="MS PGothic" panose="020B0600070205080204" pitchFamily="34" charset="-128"/>
              </a:defRPr>
            </a:lvl4pPr>
            <a:lvl5pPr marL="2057400" indent="-228600" defTabSz="966788">
              <a:defRPr sz="20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fld id="{4539980E-67CA-4F7D-92F3-CF696D997CCF}" type="slidenum">
              <a:rPr lang="en-US" altLang="zh-CN" sz="1300">
                <a:latin typeface="Times New Roman" panose="02020603050405020304" pitchFamily="18" charset="0"/>
              </a:rPr>
              <a:pPr/>
              <a:t>6</a:t>
            </a:fld>
            <a:endParaRPr lang="en-US" altLang="zh-CN" sz="1300">
              <a:latin typeface="Times New Roman" panose="02020603050405020304" pitchFamily="18" charset="0"/>
            </a:endParaRPr>
          </a:p>
        </p:txBody>
      </p:sp>
    </p:spTree>
    <p:extLst>
      <p:ext uri="{BB962C8B-B14F-4D97-AF65-F5344CB8AC3E}">
        <p14:creationId xmlns:p14="http://schemas.microsoft.com/office/powerpoint/2010/main" val="6005568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flood: </a:t>
            </a:r>
            <a:r>
              <a:rPr lang="zh-CN" altLang="en-US" dirty="0"/>
              <a:t>广播</a:t>
            </a:r>
          </a:p>
        </p:txBody>
      </p:sp>
      <p:sp>
        <p:nvSpPr>
          <p:cNvPr id="4" name="灯片编号占位符 3"/>
          <p:cNvSpPr>
            <a:spLocks noGrp="1"/>
          </p:cNvSpPr>
          <p:nvPr>
            <p:ph type="sldNum" sz="quarter" idx="10"/>
          </p:nvPr>
        </p:nvSpPr>
        <p:spPr/>
        <p:txBody>
          <a:bodyPr/>
          <a:lstStyle/>
          <a:p>
            <a:r>
              <a:rPr lang="zh-CN" altLang="en-US"/>
              <a:t>第 </a:t>
            </a:r>
            <a:fld id="{CE884005-AAD7-43DA-8323-709AF992FEE5}" type="slidenum">
              <a:rPr lang="zh-CN" altLang="en-US" smtClean="0"/>
              <a:t>93</a:t>
            </a:fld>
            <a:r>
              <a:rPr lang="zh-CN" altLang="en-US"/>
              <a:t> 页</a:t>
            </a:r>
            <a:endParaRPr lang="zh-CN" altLang="en-US" dirty="0"/>
          </a:p>
        </p:txBody>
      </p:sp>
    </p:spTree>
    <p:extLst>
      <p:ext uri="{BB962C8B-B14F-4D97-AF65-F5344CB8AC3E}">
        <p14:creationId xmlns:p14="http://schemas.microsoft.com/office/powerpoint/2010/main" val="376296861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3" name="Slide Image Placeholder 1"/>
          <p:cNvSpPr>
            <a:spLocks noGrp="1" noRot="1" noChangeAspect="1"/>
          </p:cNvSpPr>
          <p:nvPr>
            <p:ph type="sldImg"/>
          </p:nvPr>
        </p:nvSpPr>
        <p:spPr>
          <a:ln/>
        </p:spPr>
      </p:sp>
      <p:sp>
        <p:nvSpPr>
          <p:cNvPr id="12595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latin typeface="Times New Roman" panose="02020603050405020304" pitchFamily="18" charset="0"/>
              <a:ea typeface="ＭＳ Ｐゴシック" panose="020B0600070205080204" pitchFamily="34" charset="-128"/>
            </a:endParaRPr>
          </a:p>
        </p:txBody>
      </p:sp>
      <p:sp>
        <p:nvSpPr>
          <p:cNvPr id="12595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ＭＳ Ｐゴシック" panose="020B0600070205080204" pitchFamily="34" charset="-128"/>
              </a:defRPr>
            </a:lvl1pPr>
            <a:lvl2pPr marL="742950" indent="-285750" defTabSz="966788">
              <a:defRPr sz="2400">
                <a:solidFill>
                  <a:schemeClr val="tx1"/>
                </a:solidFill>
                <a:latin typeface="Arial" panose="020B0604020202020204" pitchFamily="34" charset="0"/>
                <a:ea typeface="ＭＳ Ｐゴシック" panose="020B0600070205080204" pitchFamily="34" charset="-128"/>
              </a:defRPr>
            </a:lvl2pPr>
            <a:lvl3pPr marL="1143000" indent="-228600" defTabSz="966788">
              <a:defRPr sz="2400">
                <a:solidFill>
                  <a:schemeClr val="tx1"/>
                </a:solidFill>
                <a:latin typeface="Arial" panose="020B0604020202020204" pitchFamily="34" charset="0"/>
                <a:ea typeface="ＭＳ Ｐゴシック" panose="020B0600070205080204" pitchFamily="34" charset="-128"/>
              </a:defRPr>
            </a:lvl3pPr>
            <a:lvl4pPr marL="1600200" indent="-228600" defTabSz="966788">
              <a:defRPr sz="2400">
                <a:solidFill>
                  <a:schemeClr val="tx1"/>
                </a:solidFill>
                <a:latin typeface="Arial" panose="020B0604020202020204" pitchFamily="34" charset="0"/>
                <a:ea typeface="ＭＳ Ｐゴシック" panose="020B0600070205080204" pitchFamily="34" charset="-128"/>
              </a:defRPr>
            </a:lvl4pPr>
            <a:lvl5pPr marL="2057400" indent="-228600" defTabSz="966788">
              <a:defRPr sz="24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801CD846-0C92-4434-9369-B8B732568D1C}" type="slidenum">
              <a:rPr lang="en-US" altLang="zh-CN" sz="1300">
                <a:latin typeface="Times New Roman" panose="02020603050405020304" pitchFamily="18" charset="0"/>
              </a:rPr>
              <a:pPr/>
              <a:t>94</a:t>
            </a:fld>
            <a:endParaRPr lang="en-US" altLang="zh-CN" sz="1300">
              <a:latin typeface="Times New Roman" panose="02020603050405020304" pitchFamily="18" charset="0"/>
            </a:endParaRPr>
          </a:p>
        </p:txBody>
      </p:sp>
    </p:spTree>
    <p:extLst>
      <p:ext uri="{BB962C8B-B14F-4D97-AF65-F5344CB8AC3E}">
        <p14:creationId xmlns:p14="http://schemas.microsoft.com/office/powerpoint/2010/main" val="224210124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3" name="Slide Image Placeholder 1"/>
          <p:cNvSpPr>
            <a:spLocks noGrp="1" noRot="1" noChangeAspect="1"/>
          </p:cNvSpPr>
          <p:nvPr>
            <p:ph type="sldImg"/>
          </p:nvPr>
        </p:nvSpPr>
        <p:spPr>
          <a:ln/>
        </p:spPr>
      </p:sp>
      <p:sp>
        <p:nvSpPr>
          <p:cNvPr id="12595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latin typeface="Times New Roman" panose="02020603050405020304" pitchFamily="18" charset="0"/>
              <a:ea typeface="ＭＳ Ｐゴシック" panose="020B0600070205080204" pitchFamily="34" charset="-128"/>
            </a:endParaRPr>
          </a:p>
        </p:txBody>
      </p:sp>
      <p:sp>
        <p:nvSpPr>
          <p:cNvPr id="12595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ＭＳ Ｐゴシック" panose="020B0600070205080204" pitchFamily="34" charset="-128"/>
              </a:defRPr>
            </a:lvl1pPr>
            <a:lvl2pPr marL="742950" indent="-285750" defTabSz="966788">
              <a:defRPr sz="2400">
                <a:solidFill>
                  <a:schemeClr val="tx1"/>
                </a:solidFill>
                <a:latin typeface="Arial" panose="020B0604020202020204" pitchFamily="34" charset="0"/>
                <a:ea typeface="ＭＳ Ｐゴシック" panose="020B0600070205080204" pitchFamily="34" charset="-128"/>
              </a:defRPr>
            </a:lvl2pPr>
            <a:lvl3pPr marL="1143000" indent="-228600" defTabSz="966788">
              <a:defRPr sz="2400">
                <a:solidFill>
                  <a:schemeClr val="tx1"/>
                </a:solidFill>
                <a:latin typeface="Arial" panose="020B0604020202020204" pitchFamily="34" charset="0"/>
                <a:ea typeface="ＭＳ Ｐゴシック" panose="020B0600070205080204" pitchFamily="34" charset="-128"/>
              </a:defRPr>
            </a:lvl3pPr>
            <a:lvl4pPr marL="1600200" indent="-228600" defTabSz="966788">
              <a:defRPr sz="2400">
                <a:solidFill>
                  <a:schemeClr val="tx1"/>
                </a:solidFill>
                <a:latin typeface="Arial" panose="020B0604020202020204" pitchFamily="34" charset="0"/>
                <a:ea typeface="ＭＳ Ｐゴシック" panose="020B0600070205080204" pitchFamily="34" charset="-128"/>
              </a:defRPr>
            </a:lvl4pPr>
            <a:lvl5pPr marL="2057400" indent="-228600" defTabSz="966788">
              <a:defRPr sz="24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801CD846-0C92-4434-9369-B8B732568D1C}" type="slidenum">
              <a:rPr lang="en-US" altLang="zh-CN" sz="1300">
                <a:latin typeface="Times New Roman" panose="02020603050405020304" pitchFamily="18" charset="0"/>
              </a:rPr>
              <a:pPr/>
              <a:t>95</a:t>
            </a:fld>
            <a:endParaRPr lang="en-US" altLang="zh-CN" sz="1300">
              <a:latin typeface="Times New Roman" panose="02020603050405020304" pitchFamily="18" charset="0"/>
            </a:endParaRPr>
          </a:p>
        </p:txBody>
      </p:sp>
    </p:spTree>
    <p:extLst>
      <p:ext uri="{BB962C8B-B14F-4D97-AF65-F5344CB8AC3E}">
        <p14:creationId xmlns:p14="http://schemas.microsoft.com/office/powerpoint/2010/main" val="151648865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altLang="zh-CN" b="0" i="0" dirty="0">
                <a:solidFill>
                  <a:srgbClr val="363636"/>
                </a:solidFill>
                <a:effectLst/>
                <a:latin typeface="IBM Plex Sans" panose="020B0604020202020204" pitchFamily="34" charset="0"/>
              </a:rPr>
              <a:t>Programming Protocol-independent Packet Processors (P4) is a domain-specific language for network devices, specifying how data plane devices (switches, NICs, routers, filters, etc.) process packets.</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6EA1AD-6EA3-1049-AB4E-FC15F4DC35F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4019544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p:cNvSpPr>
            <a:spLocks noGrp="1" noRot="1" noChangeAspect="1" noTextEdit="1"/>
          </p:cNvSpPr>
          <p:nvPr>
            <p:ph type="sldImg"/>
          </p:nvPr>
        </p:nvSpPr>
        <p:spPr>
          <a:ln/>
        </p:spPr>
      </p:sp>
      <p:sp>
        <p:nvSpPr>
          <p:cNvPr id="34818"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1450" marR="0" lvl="0" indent="-171450" algn="l" defTabSz="914400" rtl="0" eaLnBrk="1" fontAlgn="ctr" latinLnBrk="0" hangingPunct="1">
              <a:lnSpc>
                <a:spcPct val="100000"/>
              </a:lnSpc>
              <a:spcBef>
                <a:spcPts val="0"/>
              </a:spcBef>
              <a:spcAft>
                <a:spcPts val="0"/>
              </a:spcAft>
              <a:buClrTx/>
              <a:buSzPct val="70000"/>
              <a:buFont typeface="Wingdings" panose="05000000000000000000" pitchFamily="2" charset="2"/>
              <a:buChar char="l"/>
              <a:tabLst/>
              <a:defRPr/>
            </a:pPr>
            <a:r>
              <a:rPr lang="en-US" altLang="zh-CN" dirty="0"/>
              <a:t>SDN: software defined network</a:t>
            </a:r>
            <a:endParaRPr lang="zh-CN" altLang="zh-CN" dirty="0"/>
          </a:p>
          <a:p>
            <a:endParaRPr lang="zh-CN" altLang="zh-CN" dirty="0"/>
          </a:p>
        </p:txBody>
      </p:sp>
      <p:sp>
        <p:nvSpPr>
          <p:cNvPr id="34819"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000">
                <a:solidFill>
                  <a:schemeClr val="tx1"/>
                </a:solidFill>
                <a:latin typeface="Arial" panose="020B0604020202020204" pitchFamily="34" charset="0"/>
                <a:ea typeface="MS PGothic" panose="020B0600070205080204" pitchFamily="34" charset="-128"/>
              </a:defRPr>
            </a:lvl1pPr>
            <a:lvl2pPr marL="742950" indent="-285750" defTabSz="966788">
              <a:defRPr sz="2000">
                <a:solidFill>
                  <a:schemeClr val="tx1"/>
                </a:solidFill>
                <a:latin typeface="Arial" panose="020B0604020202020204" pitchFamily="34" charset="0"/>
                <a:ea typeface="MS PGothic" panose="020B0600070205080204" pitchFamily="34" charset="-128"/>
              </a:defRPr>
            </a:lvl2pPr>
            <a:lvl3pPr marL="1143000" indent="-228600" defTabSz="966788">
              <a:defRPr sz="2000">
                <a:solidFill>
                  <a:schemeClr val="tx1"/>
                </a:solidFill>
                <a:latin typeface="Arial" panose="020B0604020202020204" pitchFamily="34" charset="0"/>
                <a:ea typeface="MS PGothic" panose="020B0600070205080204" pitchFamily="34" charset="-128"/>
              </a:defRPr>
            </a:lvl3pPr>
            <a:lvl4pPr marL="1600200" indent="-228600" defTabSz="966788">
              <a:defRPr sz="2000">
                <a:solidFill>
                  <a:schemeClr val="tx1"/>
                </a:solidFill>
                <a:latin typeface="Arial" panose="020B0604020202020204" pitchFamily="34" charset="0"/>
                <a:ea typeface="MS PGothic" panose="020B0600070205080204" pitchFamily="34" charset="-128"/>
              </a:defRPr>
            </a:lvl4pPr>
            <a:lvl5pPr marL="2057400" indent="-228600" defTabSz="966788">
              <a:defRPr sz="20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fld id="{4539980E-67CA-4F7D-92F3-CF696D997CCF}" type="slidenum">
              <a:rPr lang="en-US" altLang="zh-CN" sz="1300">
                <a:latin typeface="Times New Roman" panose="02020603050405020304" pitchFamily="18" charset="0"/>
              </a:rPr>
              <a:pPr/>
              <a:t>97</a:t>
            </a:fld>
            <a:endParaRPr lang="en-US" altLang="zh-CN" sz="1300">
              <a:latin typeface="Times New Roman" panose="02020603050405020304" pitchFamily="18" charset="0"/>
            </a:endParaRPr>
          </a:p>
        </p:txBody>
      </p:sp>
    </p:spTree>
    <p:extLst>
      <p:ext uri="{BB962C8B-B14F-4D97-AF65-F5344CB8AC3E}">
        <p14:creationId xmlns:p14="http://schemas.microsoft.com/office/powerpoint/2010/main" val="220280332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Network Functions Virtualization</a:t>
            </a:r>
          </a:p>
        </p:txBody>
      </p:sp>
      <p:sp>
        <p:nvSpPr>
          <p:cNvPr id="4" name="Slide Number Placeholder 3"/>
          <p:cNvSpPr>
            <a:spLocks noGrp="1"/>
          </p:cNvSpPr>
          <p:nvPr>
            <p:ph type="sldNum" sz="quarter" idx="5"/>
          </p:nvPr>
        </p:nvSpPr>
        <p:spPr/>
        <p:txBody>
          <a:bodyPr/>
          <a:lstStyle/>
          <a:p>
            <a:fld id="{3D91EEAC-CFEF-9647-876F-EABC6B8338D7}" type="slidenum">
              <a:rPr lang="en-US" smtClean="0"/>
              <a:t>98</a:t>
            </a:fld>
            <a:endParaRPr lang="en-US"/>
          </a:p>
        </p:txBody>
      </p:sp>
    </p:spTree>
    <p:extLst>
      <p:ext uri="{BB962C8B-B14F-4D97-AF65-F5344CB8AC3E}">
        <p14:creationId xmlns:p14="http://schemas.microsoft.com/office/powerpoint/2010/main" val="252153456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0564787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91EEAC-CFEF-9647-876F-EABC6B8338D7}" type="slidenum">
              <a:rPr lang="en-US" smtClean="0"/>
              <a:t>101</a:t>
            </a:fld>
            <a:endParaRPr lang="en-US"/>
          </a:p>
        </p:txBody>
      </p:sp>
    </p:spTree>
    <p:extLst>
      <p:ext uri="{BB962C8B-B14F-4D97-AF65-F5344CB8AC3E}">
        <p14:creationId xmlns:p14="http://schemas.microsoft.com/office/powerpoint/2010/main" val="261526820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91EEAC-CFEF-9647-876F-EABC6B8338D7}" type="slidenum">
              <a:rPr lang="en-US" smtClean="0"/>
              <a:t>102</a:t>
            </a:fld>
            <a:endParaRPr lang="en-US"/>
          </a:p>
        </p:txBody>
      </p:sp>
    </p:spTree>
    <p:extLst>
      <p:ext uri="{BB962C8B-B14F-4D97-AF65-F5344CB8AC3E}">
        <p14:creationId xmlns:p14="http://schemas.microsoft.com/office/powerpoint/2010/main" val="150806561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91EEAC-CFEF-9647-876F-EABC6B8338D7}" type="slidenum">
              <a:rPr lang="en-US" smtClean="0"/>
              <a:t>103</a:t>
            </a:fld>
            <a:endParaRPr lang="en-US"/>
          </a:p>
        </p:txBody>
      </p:sp>
    </p:spTree>
    <p:extLst>
      <p:ext uri="{BB962C8B-B14F-4D97-AF65-F5344CB8AC3E}">
        <p14:creationId xmlns:p14="http://schemas.microsoft.com/office/powerpoint/2010/main" val="10473826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r>
              <a:rPr lang="en-US" altLang="zh-CN" dirty="0"/>
              <a:t>Strictly speaking, ethernet switches are networking devices, not Internet devices.</a:t>
            </a:r>
            <a:endParaRPr lang="zh-CN" altLang="en-US" dirty="0"/>
          </a:p>
        </p:txBody>
      </p:sp>
      <p:sp>
        <p:nvSpPr>
          <p:cNvPr id="4" name="灯片编号占位符 3"/>
          <p:cNvSpPr>
            <a:spLocks noGrp="1"/>
          </p:cNvSpPr>
          <p:nvPr>
            <p:ph type="sldNum" sz="quarter" idx="5"/>
          </p:nvPr>
        </p:nvSpPr>
        <p:spPr/>
        <p:txBody>
          <a:bodyPr/>
          <a:lstStyle/>
          <a:p>
            <a:r>
              <a:rPr lang="zh-CN" altLang="en-US"/>
              <a:t>第 </a:t>
            </a:r>
            <a:fld id="{CE884005-AAD7-43DA-8323-709AF992FEE5}" type="slidenum">
              <a:rPr lang="zh-CN" altLang="en-US" smtClean="0"/>
              <a:t>7</a:t>
            </a:fld>
            <a:r>
              <a:rPr lang="zh-CN" altLang="en-US"/>
              <a:t> 页</a:t>
            </a:r>
            <a:endParaRPr lang="zh-CN" altLang="en-US" dirty="0"/>
          </a:p>
        </p:txBody>
      </p:sp>
    </p:spTree>
    <p:extLst>
      <p:ext uri="{BB962C8B-B14F-4D97-AF65-F5344CB8AC3E}">
        <p14:creationId xmlns:p14="http://schemas.microsoft.com/office/powerpoint/2010/main" val="37835103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4796344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91EEAC-CFEF-9647-876F-EABC6B8338D7}" type="slidenum">
              <a:rPr lang="en-US" smtClean="0"/>
              <a:t>105</a:t>
            </a:fld>
            <a:endParaRPr lang="en-US"/>
          </a:p>
        </p:txBody>
      </p:sp>
    </p:spTree>
    <p:extLst>
      <p:ext uri="{BB962C8B-B14F-4D97-AF65-F5344CB8AC3E}">
        <p14:creationId xmlns:p14="http://schemas.microsoft.com/office/powerpoint/2010/main" val="200117360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Calibri" panose="020F0502020204030204"/>
                <a:ea typeface="+mn-ea"/>
                <a:cs typeface="+mn-cs"/>
              </a:rPr>
              <a:t>The 20</a:t>
            </a:r>
            <a:r>
              <a:rPr kumimoji="0" lang="en-US" altLang="zh-CN" sz="1200" b="0" i="0" u="none" strike="noStrike" kern="1200" cap="none" spc="0" normalizeH="0" baseline="30000" noProof="0" dirty="0">
                <a:ln>
                  <a:noFill/>
                </a:ln>
                <a:solidFill>
                  <a:prstClr val="black"/>
                </a:solidFill>
                <a:effectLst/>
                <a:uLnTx/>
                <a:uFillTx/>
                <a:latin typeface="Calibri" panose="020F0502020204030204"/>
                <a:ea typeface="+mn-ea"/>
                <a:cs typeface="+mn-cs"/>
              </a:rPr>
              <a:t>th</a:t>
            </a:r>
            <a:r>
              <a:rPr kumimoji="0" lang="en-US" altLang="zh-CN" sz="1200" b="0" i="0" u="none" strike="noStrike" kern="1200" cap="none" spc="0" normalizeH="0" baseline="0" noProof="0" dirty="0">
                <a:ln>
                  <a:noFill/>
                </a:ln>
                <a:solidFill>
                  <a:prstClr val="black"/>
                </a:solidFill>
                <a:effectLst/>
                <a:uLnTx/>
                <a:uFillTx/>
                <a:latin typeface="Calibri" panose="020F0502020204030204"/>
                <a:ea typeface="+mn-ea"/>
                <a:cs typeface="+mn-cs"/>
              </a:rPr>
              <a:t> century phone network had dumb network endpoints, really by definition.  The end points were rotary phones that maybe only your parents and grandparents remember; they weren’t computers.  They really </a:t>
            </a:r>
            <a:r>
              <a:rPr kumimoji="0" lang="en-US" altLang="zh-CN" sz="1200" b="1" i="1" u="none" strike="noStrike" kern="1200" cap="none" spc="0" normalizeH="0" baseline="0" noProof="0" dirty="0">
                <a:ln>
                  <a:noFill/>
                </a:ln>
                <a:solidFill>
                  <a:prstClr val="black"/>
                </a:solidFill>
                <a:effectLst/>
                <a:uLnTx/>
                <a:uFillTx/>
                <a:latin typeface="Calibri" panose="020F0502020204030204"/>
                <a:ea typeface="+mn-ea"/>
                <a:cs typeface="+mn-cs"/>
              </a:rPr>
              <a:t>were</a:t>
            </a:r>
            <a:r>
              <a:rPr kumimoji="0" lang="en-US" altLang="zh-CN" sz="1200" b="0" i="0" u="none" strike="noStrike" kern="1200" cap="none" spc="0" normalizeH="0" baseline="0" noProof="0" dirty="0">
                <a:ln>
                  <a:noFill/>
                </a:ln>
                <a:solidFill>
                  <a:prstClr val="black"/>
                </a:solidFill>
                <a:effectLst/>
                <a:uLnTx/>
                <a:uFillTx/>
                <a:latin typeface="Calibri" panose="020F0502020204030204"/>
                <a:ea typeface="+mn-ea"/>
                <a:cs typeface="+mn-cs"/>
              </a:rPr>
              <a:t> dumb devices, and therefore the phone network had programmable switches that were quite smart. </a:t>
            </a:r>
            <a:r>
              <a:rPr kumimoji="0" lang="en-US" altLang="zh-CN" sz="1200" b="1" i="0" u="none" strike="noStrike" kern="1200" cap="none" spc="0" normalizeH="0" baseline="0" noProof="0" dirty="0">
                <a:ln>
                  <a:noFill/>
                </a:ln>
                <a:solidFill>
                  <a:prstClr val="black"/>
                </a:solidFill>
                <a:effectLst/>
                <a:uLnTx/>
                <a:uFillTx/>
                <a:latin typeface="Calibri" panose="020F0502020204030204"/>
                <a:ea typeface="+mn-ea"/>
                <a:cs typeface="+mn-cs"/>
              </a:rPr>
              <a:t>All</a:t>
            </a:r>
            <a:r>
              <a:rPr kumimoji="0" lang="en-US" altLang="zh-CN" sz="1200" b="0" i="0" u="none" strike="noStrike" kern="1200" cap="none" spc="0" normalizeH="0" baseline="0" noProof="0" dirty="0">
                <a:ln>
                  <a:noFill/>
                </a:ln>
                <a:solidFill>
                  <a:prstClr val="black"/>
                </a:solidFill>
                <a:effectLst/>
                <a:uLnTx/>
                <a:uFillTx/>
                <a:latin typeface="Calibri" panose="020F0502020204030204"/>
                <a:ea typeface="+mn-ea"/>
                <a:cs typeface="+mn-cs"/>
              </a:rPr>
              <a:t> functionality – well, all of the intelligence - was implemented within the network. It HAD to be.  The end systems could not do anything more than send digits and send audio signals.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Calibri" panose="020F0502020204030204"/>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Calibri" panose="020F0502020204030204"/>
                <a:ea typeface="+mn-ea"/>
                <a:cs typeface="+mn-cs"/>
              </a:rPr>
              <a:t>When the Internet came along, the endpoints and the switches were both programmable computers.  So where to put the complexity?  RFC 1958 – the architectural principles of the Internet RFC -  that says “intelligence is end to end rather than hidden in the network.” That puts the intelligence clearly at the edge, like we see here.  And that’s possible because the edge devices are smart; they’re programmable.  Well that’s the diagram as I remember it 20 years ago.</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Calibri" panose="020F0502020204030204"/>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Calibri" panose="020F0502020204030204"/>
                <a:ea typeface="+mn-ea"/>
                <a:cs typeface="+mn-cs"/>
              </a:rPr>
              <a:t>And in the 20 years since, as we see the rise of middleboxes and SDN, we’re now seeing intelligence (in software) layered on top of “dumb” </a:t>
            </a:r>
            <a:r>
              <a:rPr kumimoji="0" lang="en-US" altLang="zh-CN" sz="1200" b="0" i="0" u="none" strike="noStrike" kern="1200" cap="none" spc="0" normalizeH="0" baseline="0" noProof="0" dirty="0" err="1">
                <a:ln>
                  <a:noFill/>
                </a:ln>
                <a:solidFill>
                  <a:prstClr val="black"/>
                </a:solidFill>
                <a:effectLst/>
                <a:uLnTx/>
                <a:uFillTx/>
                <a:latin typeface="Calibri" panose="020F0502020204030204"/>
                <a:ea typeface="+mn-ea"/>
                <a:cs typeface="+mn-cs"/>
              </a:rPr>
              <a:t>whiteboxes</a:t>
            </a:r>
            <a:r>
              <a:rPr kumimoji="0" lang="en-US" altLang="zh-CN" sz="1200" b="0" i="0" u="none" strike="noStrike" kern="1200" cap="none" spc="0" normalizeH="0" baseline="0" noProof="0" dirty="0">
                <a:ln>
                  <a:noFill/>
                </a:ln>
                <a:solidFill>
                  <a:prstClr val="black"/>
                </a:solidFill>
                <a:effectLst/>
                <a:uLnTx/>
                <a:uFillTx/>
                <a:latin typeface="Calibri" panose="020F0502020204030204"/>
                <a:ea typeface="+mn-ea"/>
                <a:cs typeface="+mn-cs"/>
              </a:rPr>
              <a:t> within the network.  So I might add a brain here today. And with datacenters and content distribution networks, we see even smarter and more sophisticated application-level infrastructure being connected at points within the network.  So now there are clearly much </a:t>
            </a:r>
            <a:r>
              <a:rPr kumimoji="0" lang="en-US" altLang="zh-CN" sz="1200" b="0" i="0" u="none" strike="noStrike" kern="1200" cap="none" spc="0" normalizeH="0" baseline="0" noProof="0" dirty="0" err="1">
                <a:ln>
                  <a:noFill/>
                </a:ln>
                <a:solidFill>
                  <a:prstClr val="black"/>
                </a:solidFill>
                <a:effectLst/>
                <a:uLnTx/>
                <a:uFillTx/>
                <a:latin typeface="Calibri" panose="020F0502020204030204"/>
                <a:ea typeface="+mn-ea"/>
                <a:cs typeface="+mn-cs"/>
              </a:rPr>
              <a:t>much</a:t>
            </a:r>
            <a:r>
              <a:rPr kumimoji="0" lang="en-US" altLang="zh-CN" sz="1200" b="0" i="0" u="none" strike="noStrike" kern="1200" cap="none" spc="0" normalizeH="0" baseline="0" noProof="0" dirty="0">
                <a:ln>
                  <a:noFill/>
                </a:ln>
                <a:solidFill>
                  <a:prstClr val="black"/>
                </a:solidFill>
                <a:effectLst/>
                <a:uLnTx/>
                <a:uFillTx/>
                <a:latin typeface="Calibri" panose="020F0502020204030204"/>
                <a:ea typeface="+mn-ea"/>
                <a:cs typeface="+mn-cs"/>
              </a:rPr>
              <a:t> bigger, much more computationally intensive and complex, endpoints if you will in today’s Internet </a:t>
            </a:r>
          </a:p>
          <a:p>
            <a:pPr marL="0" indent="0">
              <a:buNone/>
            </a:pPr>
            <a:endParaRPr lang="en-US" altLang="zh-CN" dirty="0"/>
          </a:p>
          <a:p>
            <a:pPr marL="0" indent="0">
              <a:buNone/>
            </a:pPr>
            <a:endParaRPr lang="zh-CN" altLang="en-US" dirty="0"/>
          </a:p>
        </p:txBody>
      </p:sp>
      <p:sp>
        <p:nvSpPr>
          <p:cNvPr id="4" name="灯片编号占位符 3"/>
          <p:cNvSpPr>
            <a:spLocks noGrp="1"/>
          </p:cNvSpPr>
          <p:nvPr>
            <p:ph type="sldNum" sz="quarter" idx="5"/>
          </p:nvPr>
        </p:nvSpPr>
        <p:spPr/>
        <p:txBody>
          <a:bodyPr/>
          <a:lstStyle/>
          <a:p>
            <a:r>
              <a:rPr lang="zh-CN" altLang="en-US"/>
              <a:t>第 </a:t>
            </a:r>
            <a:fld id="{CE884005-AAD7-43DA-8323-709AF992FEE5}" type="slidenum">
              <a:rPr lang="zh-CN" altLang="en-US" smtClean="0"/>
              <a:t>106</a:t>
            </a:fld>
            <a:r>
              <a:rPr lang="zh-CN" altLang="en-US"/>
              <a:t> 页</a:t>
            </a:r>
            <a:endParaRPr lang="zh-CN" altLang="en-US" dirty="0"/>
          </a:p>
        </p:txBody>
      </p:sp>
    </p:spTree>
    <p:extLst>
      <p:ext uri="{BB962C8B-B14F-4D97-AF65-F5344CB8AC3E}">
        <p14:creationId xmlns:p14="http://schemas.microsoft.com/office/powerpoint/2010/main" val="79841542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p:cNvSpPr>
            <a:spLocks noGrp="1" noRot="1" noChangeAspect="1" noTextEdit="1"/>
          </p:cNvSpPr>
          <p:nvPr>
            <p:ph type="sldImg"/>
          </p:nvPr>
        </p:nvSpPr>
        <p:spPr>
          <a:ln/>
        </p:spPr>
      </p:sp>
      <p:sp>
        <p:nvSpPr>
          <p:cNvPr id="34818"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
        <p:nvSpPr>
          <p:cNvPr id="34819"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000">
                <a:solidFill>
                  <a:schemeClr val="tx1"/>
                </a:solidFill>
                <a:latin typeface="Arial" panose="020B0604020202020204" pitchFamily="34" charset="0"/>
                <a:ea typeface="MS PGothic" panose="020B0600070205080204" pitchFamily="34" charset="-128"/>
              </a:defRPr>
            </a:lvl1pPr>
            <a:lvl2pPr marL="742950" indent="-285750" defTabSz="966788">
              <a:defRPr sz="2000">
                <a:solidFill>
                  <a:schemeClr val="tx1"/>
                </a:solidFill>
                <a:latin typeface="Arial" panose="020B0604020202020204" pitchFamily="34" charset="0"/>
                <a:ea typeface="MS PGothic" panose="020B0600070205080204" pitchFamily="34" charset="-128"/>
              </a:defRPr>
            </a:lvl2pPr>
            <a:lvl3pPr marL="1143000" indent="-228600" defTabSz="966788">
              <a:defRPr sz="2000">
                <a:solidFill>
                  <a:schemeClr val="tx1"/>
                </a:solidFill>
                <a:latin typeface="Arial" panose="020B0604020202020204" pitchFamily="34" charset="0"/>
                <a:ea typeface="MS PGothic" panose="020B0600070205080204" pitchFamily="34" charset="-128"/>
              </a:defRPr>
            </a:lvl3pPr>
            <a:lvl4pPr marL="1600200" indent="-228600" defTabSz="966788">
              <a:defRPr sz="2000">
                <a:solidFill>
                  <a:schemeClr val="tx1"/>
                </a:solidFill>
                <a:latin typeface="Arial" panose="020B0604020202020204" pitchFamily="34" charset="0"/>
                <a:ea typeface="MS PGothic" panose="020B0600070205080204" pitchFamily="34" charset="-128"/>
              </a:defRPr>
            </a:lvl4pPr>
            <a:lvl5pPr marL="2057400" indent="-228600" defTabSz="966788">
              <a:defRPr sz="20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fld id="{4539980E-67CA-4F7D-92F3-CF696D997CCF}" type="slidenum">
              <a:rPr lang="en-US" altLang="zh-CN" sz="1300">
                <a:latin typeface="Times New Roman" panose="02020603050405020304" pitchFamily="18" charset="0"/>
              </a:rPr>
              <a:pPr/>
              <a:t>107</a:t>
            </a:fld>
            <a:endParaRPr lang="en-US" altLang="zh-CN" sz="1300">
              <a:latin typeface="Times New Roman" panose="02020603050405020304" pitchFamily="18" charset="0"/>
            </a:endParaRPr>
          </a:p>
        </p:txBody>
      </p:sp>
    </p:spTree>
    <p:extLst>
      <p:ext uri="{BB962C8B-B14F-4D97-AF65-F5344CB8AC3E}">
        <p14:creationId xmlns:p14="http://schemas.microsoft.com/office/powerpoint/2010/main" val="139659480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a:ln>
                  <a:noFill/>
                </a:ln>
                <a:solidFill>
                  <a:prstClr val="black"/>
                </a:solidFill>
                <a:effectLst/>
                <a:uLnTx/>
                <a:uFillTx/>
                <a:latin typeface="Arial"/>
                <a:ea typeface="微软雅黑"/>
                <a:cs typeface="+mn-cs"/>
              </a:rPr>
              <a:t>第 </a:t>
            </a:r>
            <a:fld id="{CE884005-AAD7-43DA-8323-709AF992FEE5}" type="slidenum">
              <a:rPr kumimoji="0" lang="zh-CN" altLang="en-US" sz="1200" b="0" i="0" u="none" strike="noStrike" kern="1200" cap="none" spc="0" normalizeH="0" baseline="0" noProof="0" smtClean="0">
                <a:ln>
                  <a:noFill/>
                </a:ln>
                <a:solidFill>
                  <a:prstClr val="black"/>
                </a:solidFill>
                <a:effectLst/>
                <a:uLnTx/>
                <a:uFillTx/>
                <a:latin typeface="Arial"/>
                <a:ea typeface="微软雅黑"/>
                <a:cs typeface="+mn-cs"/>
              </a:rPr>
              <a:pPr marL="0" marR="0" lvl="0" indent="0" algn="r" defTabSz="914400" rtl="0" eaLnBrk="1" fontAlgn="auto" latinLnBrk="0" hangingPunct="1">
                <a:lnSpc>
                  <a:spcPct val="100000"/>
                </a:lnSpc>
                <a:spcBef>
                  <a:spcPts val="0"/>
                </a:spcBef>
                <a:spcAft>
                  <a:spcPts val="0"/>
                </a:spcAft>
                <a:buClrTx/>
                <a:buSzTx/>
                <a:buFontTx/>
                <a:buNone/>
                <a:tabLst/>
                <a:defRPr/>
              </a:pPr>
              <a:t>108</a:t>
            </a:fld>
            <a:r>
              <a:rPr kumimoji="0" lang="zh-CN" altLang="en-US" sz="1200" b="0" i="0" u="none" strike="noStrike" kern="1200" cap="none" spc="0" normalizeH="0" baseline="0" noProof="0">
                <a:ln>
                  <a:noFill/>
                </a:ln>
                <a:solidFill>
                  <a:prstClr val="black"/>
                </a:solidFill>
                <a:effectLst/>
                <a:uLnTx/>
                <a:uFillTx/>
                <a:latin typeface="Arial"/>
                <a:ea typeface="微软雅黑"/>
                <a:cs typeface="+mn-cs"/>
              </a:rPr>
              <a:t> 页</a:t>
            </a:r>
            <a:endParaRPr kumimoji="0" lang="zh-CN" altLang="en-US" sz="1200" b="0" i="0" u="none" strike="noStrike" kern="1200" cap="none" spc="0" normalizeH="0" baseline="0" noProof="0" dirty="0">
              <a:ln>
                <a:noFill/>
              </a:ln>
              <a:solidFill>
                <a:prstClr val="black"/>
              </a:solidFill>
              <a:effectLst/>
              <a:uLnTx/>
              <a:uFillTx/>
              <a:latin typeface="Arial"/>
              <a:ea typeface="微软雅黑"/>
              <a:cs typeface="+mn-cs"/>
            </a:endParaRPr>
          </a:p>
        </p:txBody>
      </p:sp>
    </p:spTree>
    <p:extLst>
      <p:ext uri="{BB962C8B-B14F-4D97-AF65-F5344CB8AC3E}">
        <p14:creationId xmlns:p14="http://schemas.microsoft.com/office/powerpoint/2010/main" val="24899735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r>
              <a:rPr lang="zh-CN" altLang="en-US"/>
              <a:t>第 </a:t>
            </a:r>
            <a:fld id="{CE884005-AAD7-43DA-8323-709AF992FEE5}" type="slidenum">
              <a:rPr lang="zh-CN" altLang="en-US" smtClean="0"/>
              <a:t>8</a:t>
            </a:fld>
            <a:r>
              <a:rPr lang="zh-CN" altLang="en-US"/>
              <a:t> 页</a:t>
            </a:r>
            <a:endParaRPr lang="zh-CN" altLang="en-US" dirty="0"/>
          </a:p>
        </p:txBody>
      </p:sp>
    </p:spTree>
    <p:extLst>
      <p:ext uri="{BB962C8B-B14F-4D97-AF65-F5344CB8AC3E}">
        <p14:creationId xmlns:p14="http://schemas.microsoft.com/office/powerpoint/2010/main" val="36179455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r>
              <a:rPr lang="zh-CN" altLang="en-US"/>
              <a:t>第 </a:t>
            </a:r>
            <a:fld id="{CE884005-AAD7-43DA-8323-709AF992FEE5}" type="slidenum">
              <a:rPr lang="zh-CN" altLang="en-US" smtClean="0"/>
              <a:t>12</a:t>
            </a:fld>
            <a:r>
              <a:rPr lang="zh-CN" altLang="en-US"/>
              <a:t> 页</a:t>
            </a:r>
            <a:endParaRPr lang="zh-CN" altLang="en-US" dirty="0"/>
          </a:p>
        </p:txBody>
      </p:sp>
    </p:spTree>
    <p:extLst>
      <p:ext uri="{BB962C8B-B14F-4D97-AF65-F5344CB8AC3E}">
        <p14:creationId xmlns:p14="http://schemas.microsoft.com/office/powerpoint/2010/main" val="20979906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1_TITLE-TEXT">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normAutofit/>
          </a:bodyPr>
          <a:lstStyle>
            <a:lvl1pPr>
              <a:defRPr sz="3200">
                <a:solidFill>
                  <a:srgbClr val="000099"/>
                </a:solidFill>
              </a:defRPr>
            </a:lvl1pPr>
          </a:lstStyle>
          <a:p>
            <a:r>
              <a:rPr lang="en-US" altLang="zh-CN" dirty="0"/>
              <a:t>Add title here</a:t>
            </a:r>
            <a:endParaRPr lang="zh-CN" altLang="en-US" dirty="0"/>
          </a:p>
        </p:txBody>
      </p:sp>
      <p:sp>
        <p:nvSpPr>
          <p:cNvPr id="3" name="内容占位符 2"/>
          <p:cNvSpPr>
            <a:spLocks noGrp="1"/>
          </p:cNvSpPr>
          <p:nvPr>
            <p:ph idx="1" hasCustomPrompt="1"/>
          </p:nvPr>
        </p:nvSpPr>
        <p:spPr/>
        <p:txBody>
          <a:bodyPr>
            <a:normAutofit/>
          </a:bodyPr>
          <a:lstStyle>
            <a:lvl1pPr>
              <a:lnSpc>
                <a:spcPct val="100000"/>
              </a:lnSpc>
              <a:spcAft>
                <a:spcPts val="0"/>
              </a:spcAft>
              <a:defRPr sz="2800" b="0">
                <a:solidFill>
                  <a:srgbClr val="000099"/>
                </a:solidFill>
              </a:defRPr>
            </a:lvl1pPr>
            <a:lvl2pPr>
              <a:lnSpc>
                <a:spcPct val="100000"/>
              </a:lnSpc>
              <a:spcAft>
                <a:spcPts val="0"/>
              </a:spcAft>
              <a:defRPr sz="2400">
                <a:solidFill>
                  <a:srgbClr val="000099"/>
                </a:solidFill>
              </a:defRPr>
            </a:lvl2pPr>
            <a:lvl3pPr>
              <a:lnSpc>
                <a:spcPct val="100000"/>
              </a:lnSpc>
              <a:spcAft>
                <a:spcPts val="0"/>
              </a:spcAft>
              <a:defRPr sz="2000">
                <a:solidFill>
                  <a:srgbClr val="000099"/>
                </a:solidFill>
              </a:defRPr>
            </a:lvl3pPr>
            <a:lvl4pPr>
              <a:lnSpc>
                <a:spcPct val="100000"/>
              </a:lnSpc>
              <a:spcAft>
                <a:spcPts val="0"/>
              </a:spcAft>
              <a:defRPr sz="1800">
                <a:solidFill>
                  <a:srgbClr val="000099"/>
                </a:solidFill>
              </a:defRPr>
            </a:lvl4pPr>
            <a:lvl5pPr>
              <a:lnSpc>
                <a:spcPct val="100000"/>
              </a:lnSpc>
              <a:spcAft>
                <a:spcPts val="0"/>
              </a:spcAft>
              <a:defRPr sz="1800">
                <a:solidFill>
                  <a:srgbClr val="000099"/>
                </a:solidFill>
              </a:defRPr>
            </a:lvl5pPr>
          </a:lstStyle>
          <a:p>
            <a:pPr lvl="0"/>
            <a:r>
              <a:rPr lang="en-US" altLang="zh-CN" dirty="0"/>
              <a:t>Add text here</a:t>
            </a:r>
            <a:endParaRPr lang="zh-CN" altLang="en-US" dirty="0"/>
          </a:p>
          <a:p>
            <a:pPr lvl="1"/>
            <a:r>
              <a:rPr lang="en-US" altLang="zh-CN" dirty="0"/>
              <a:t>Add text here</a:t>
            </a:r>
          </a:p>
          <a:p>
            <a:pPr lvl="2"/>
            <a:r>
              <a:rPr lang="en-US" altLang="zh-CN" dirty="0"/>
              <a:t>Add text here</a:t>
            </a:r>
          </a:p>
          <a:p>
            <a:pPr lvl="3"/>
            <a:r>
              <a:rPr lang="en-US" altLang="zh-CN" dirty="0"/>
              <a:t>Add text here</a:t>
            </a:r>
          </a:p>
          <a:p>
            <a:pPr lvl="4"/>
            <a:r>
              <a:rPr lang="en-US" altLang="zh-CN" dirty="0"/>
              <a:t>Add text here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1967636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DA2846C-3DC3-2A4C-84E1-3E3C50231FF2}"/>
              </a:ext>
            </a:extLst>
          </p:cNvPr>
          <p:cNvSpPr>
            <a:spLocks noGrp="1"/>
          </p:cNvSpPr>
          <p:nvPr>
            <p:ph idx="1"/>
          </p:nvPr>
        </p:nvSpPr>
        <p:spPr>
          <a:xfrm>
            <a:off x="838200" y="1724027"/>
            <a:ext cx="10515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7">
            <a:extLst>
              <a:ext uri="{FF2B5EF4-FFF2-40B4-BE49-F238E27FC236}">
                <a16:creationId xmlns:a16="http://schemas.microsoft.com/office/drawing/2014/main" id="{F32235DD-B99A-7744-92BB-36CB49B43BEC}"/>
              </a:ext>
            </a:extLst>
          </p:cNvPr>
          <p:cNvSpPr>
            <a:spLocks noGrp="1"/>
          </p:cNvSpPr>
          <p:nvPr>
            <p:ph type="title"/>
          </p:nvPr>
        </p:nvSpPr>
        <p:spPr/>
        <p:txBody>
          <a:bodyPr>
            <a:normAutofit/>
          </a:bodyPr>
          <a:lstStyle>
            <a:lvl1pPr>
              <a:defRPr sz="4400">
                <a:latin typeface="Comic Sans MS" panose="030F0702030302020204" pitchFamily="66" charset="0"/>
              </a:defRPr>
            </a:lvl1pPr>
          </a:lstStyle>
          <a:p>
            <a:r>
              <a:rPr lang="en-US" dirty="0"/>
              <a:t>Click to edit Master title style</a:t>
            </a:r>
          </a:p>
        </p:txBody>
      </p:sp>
    </p:spTree>
    <p:extLst>
      <p:ext uri="{BB962C8B-B14F-4D97-AF65-F5344CB8AC3E}">
        <p14:creationId xmlns:p14="http://schemas.microsoft.com/office/powerpoint/2010/main" val="13306514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TEXE">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normAutofit/>
          </a:bodyPr>
          <a:lstStyle>
            <a:lvl1pPr>
              <a:defRPr sz="3200">
                <a:solidFill>
                  <a:srgbClr val="000099"/>
                </a:solidFill>
              </a:defRPr>
            </a:lvl1pPr>
          </a:lstStyle>
          <a:p>
            <a:r>
              <a:rPr lang="en-US" altLang="zh-CN" dirty="0"/>
              <a:t>Add title here</a:t>
            </a:r>
            <a:endParaRPr lang="zh-CN" altLang="en-US" dirty="0"/>
          </a:p>
        </p:txBody>
      </p:sp>
      <p:sp>
        <p:nvSpPr>
          <p:cNvPr id="3" name="内容占位符 2"/>
          <p:cNvSpPr>
            <a:spLocks noGrp="1"/>
          </p:cNvSpPr>
          <p:nvPr>
            <p:ph idx="1" hasCustomPrompt="1"/>
          </p:nvPr>
        </p:nvSpPr>
        <p:spPr/>
        <p:txBody>
          <a:bodyPr>
            <a:normAutofit/>
          </a:bodyPr>
          <a:lstStyle>
            <a:lvl1pPr>
              <a:lnSpc>
                <a:spcPct val="100000"/>
              </a:lnSpc>
              <a:spcAft>
                <a:spcPts val="0"/>
              </a:spcAft>
              <a:defRPr sz="2800" b="0">
                <a:solidFill>
                  <a:srgbClr val="000099"/>
                </a:solidFill>
              </a:defRPr>
            </a:lvl1pPr>
            <a:lvl2pPr>
              <a:lnSpc>
                <a:spcPct val="100000"/>
              </a:lnSpc>
              <a:spcAft>
                <a:spcPts val="0"/>
              </a:spcAft>
              <a:defRPr sz="2400">
                <a:solidFill>
                  <a:srgbClr val="000099"/>
                </a:solidFill>
              </a:defRPr>
            </a:lvl2pPr>
            <a:lvl3pPr>
              <a:lnSpc>
                <a:spcPct val="100000"/>
              </a:lnSpc>
              <a:spcAft>
                <a:spcPts val="0"/>
              </a:spcAft>
              <a:defRPr sz="2000">
                <a:solidFill>
                  <a:srgbClr val="000099"/>
                </a:solidFill>
              </a:defRPr>
            </a:lvl3pPr>
            <a:lvl4pPr>
              <a:lnSpc>
                <a:spcPct val="100000"/>
              </a:lnSpc>
              <a:spcAft>
                <a:spcPts val="0"/>
              </a:spcAft>
              <a:defRPr sz="1800">
                <a:solidFill>
                  <a:srgbClr val="000099"/>
                </a:solidFill>
              </a:defRPr>
            </a:lvl4pPr>
            <a:lvl5pPr>
              <a:lnSpc>
                <a:spcPct val="100000"/>
              </a:lnSpc>
              <a:spcAft>
                <a:spcPts val="0"/>
              </a:spcAft>
              <a:defRPr sz="1800">
                <a:solidFill>
                  <a:srgbClr val="000099"/>
                </a:solidFill>
              </a:defRPr>
            </a:lvl5pPr>
          </a:lstStyle>
          <a:p>
            <a:pPr lvl="0"/>
            <a:r>
              <a:rPr lang="en-US" altLang="zh-CN" dirty="0"/>
              <a:t>Add text here</a:t>
            </a:r>
            <a:endParaRPr lang="zh-CN" altLang="en-US" dirty="0"/>
          </a:p>
          <a:p>
            <a:pPr lvl="1"/>
            <a:r>
              <a:rPr lang="en-US" altLang="zh-CN" dirty="0"/>
              <a:t>Add text here</a:t>
            </a:r>
          </a:p>
          <a:p>
            <a:pPr lvl="2"/>
            <a:r>
              <a:rPr lang="en-US" altLang="zh-CN" dirty="0"/>
              <a:t>Add text here</a:t>
            </a:r>
          </a:p>
          <a:p>
            <a:pPr lvl="3"/>
            <a:r>
              <a:rPr lang="en-US" altLang="zh-CN" dirty="0"/>
              <a:t>Add text here</a:t>
            </a:r>
          </a:p>
          <a:p>
            <a:pPr lvl="4"/>
            <a:r>
              <a:rPr lang="en-US" altLang="zh-CN" dirty="0"/>
              <a:t>Add text here</a:t>
            </a:r>
          </a:p>
        </p:txBody>
      </p:sp>
    </p:spTree>
    <p:extLst>
      <p:ext uri="{BB962C8B-B14F-4D97-AF65-F5344CB8AC3E}">
        <p14:creationId xmlns:p14="http://schemas.microsoft.com/office/powerpoint/2010/main" val="20630378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711200" y="1600200"/>
            <a:ext cx="5080000" cy="4648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994400" y="1600200"/>
            <a:ext cx="5080000" cy="4648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468364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BAR">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p>
            <a:r>
              <a:rPr lang="en-US" altLang="zh-CN" dirty="0"/>
              <a:t>Add title here</a:t>
            </a:r>
            <a:endParaRPr lang="zh-CN" altLang="en-US" dirty="0"/>
          </a:p>
        </p:txBody>
      </p:sp>
      <p:sp>
        <p:nvSpPr>
          <p:cNvPr id="3" name="内容占位符 2"/>
          <p:cNvSpPr>
            <a:spLocks noGrp="1"/>
          </p:cNvSpPr>
          <p:nvPr>
            <p:ph sz="half" idx="1" hasCustomPrompt="1"/>
          </p:nvPr>
        </p:nvSpPr>
        <p:spPr>
          <a:xfrm>
            <a:off x="527050" y="1125538"/>
            <a:ext cx="5473700" cy="51831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dirty="0"/>
              <a:t>Add text here</a:t>
            </a:r>
            <a:endParaRPr lang="zh-CN" altLang="en-US" dirty="0"/>
          </a:p>
          <a:p>
            <a:pPr lvl="1"/>
            <a:r>
              <a:rPr lang="en-US" altLang="zh-CN" dirty="0"/>
              <a:t>Add text here</a:t>
            </a:r>
          </a:p>
          <a:p>
            <a:pPr lvl="2"/>
            <a:r>
              <a:rPr lang="en-US" altLang="zh-CN" dirty="0"/>
              <a:t>Add text here</a:t>
            </a:r>
          </a:p>
          <a:p>
            <a:pPr lvl="3"/>
            <a:r>
              <a:rPr lang="en-US" altLang="zh-CN" dirty="0"/>
              <a:t>Add text here</a:t>
            </a:r>
          </a:p>
          <a:p>
            <a:pPr lvl="4"/>
            <a:r>
              <a:rPr lang="en-US" altLang="zh-CN" dirty="0"/>
              <a:t>Add text here</a:t>
            </a:r>
          </a:p>
        </p:txBody>
      </p:sp>
      <p:sp>
        <p:nvSpPr>
          <p:cNvPr id="4" name="内容占位符 3"/>
          <p:cNvSpPr>
            <a:spLocks noGrp="1"/>
          </p:cNvSpPr>
          <p:nvPr>
            <p:ph sz="half" idx="2" hasCustomPrompt="1"/>
          </p:nvPr>
        </p:nvSpPr>
        <p:spPr>
          <a:xfrm>
            <a:off x="6191250" y="1125538"/>
            <a:ext cx="5473700" cy="51831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dirty="0"/>
              <a:t>Add text here</a:t>
            </a:r>
            <a:endParaRPr lang="zh-CN" altLang="en-US" dirty="0"/>
          </a:p>
          <a:p>
            <a:pPr lvl="1"/>
            <a:r>
              <a:rPr lang="en-US" altLang="zh-CN" dirty="0"/>
              <a:t>Add text here</a:t>
            </a:r>
          </a:p>
          <a:p>
            <a:pPr lvl="2"/>
            <a:r>
              <a:rPr lang="en-US" altLang="zh-CN" dirty="0"/>
              <a:t>Add text here</a:t>
            </a:r>
          </a:p>
          <a:p>
            <a:pPr lvl="3"/>
            <a:r>
              <a:rPr lang="en-US" altLang="zh-CN" dirty="0"/>
              <a:t>Add text here</a:t>
            </a:r>
          </a:p>
          <a:p>
            <a:pPr lvl="4"/>
            <a:r>
              <a:rPr lang="en-US" altLang="zh-CN" dirty="0"/>
              <a:t>Add text here</a:t>
            </a:r>
          </a:p>
        </p:txBody>
      </p:sp>
    </p:spTree>
    <p:extLst>
      <p:ext uri="{BB962C8B-B14F-4D97-AF65-F5344CB8AC3E}">
        <p14:creationId xmlns:p14="http://schemas.microsoft.com/office/powerpoint/2010/main" val="35145943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E">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lvl1pPr>
              <a:defRPr/>
            </a:lvl1pPr>
          </a:lstStyle>
          <a:p>
            <a:r>
              <a:rPr lang="en-US" altLang="zh-CN" dirty="0"/>
              <a:t>Add title here</a:t>
            </a:r>
            <a:endParaRPr lang="zh-CN" altLang="en-US" dirty="0"/>
          </a:p>
        </p:txBody>
      </p:sp>
      <p:sp>
        <p:nvSpPr>
          <p:cNvPr id="3" name="文本占位符 2"/>
          <p:cNvSpPr>
            <a:spLocks noGrp="1"/>
          </p:cNvSpPr>
          <p:nvPr>
            <p:ph type="body" idx="1" hasCustomPrompt="1"/>
          </p:nvPr>
        </p:nvSpPr>
        <p:spPr>
          <a:xfrm>
            <a:off x="527051" y="1125538"/>
            <a:ext cx="5473700" cy="639762"/>
          </a:xfrm>
        </p:spPr>
        <p:txBody>
          <a:bodyPr anchor="ctr" anchorCtr="0">
            <a:noAutofit/>
          </a:bodyPr>
          <a:lstStyle>
            <a:lvl1pPr marL="0" indent="0">
              <a:buNone/>
              <a:defRPr sz="2400" b="0">
                <a:solidFill>
                  <a:srgbClr val="000099"/>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dirty="0"/>
              <a:t>Add title here</a:t>
            </a:r>
            <a:endParaRPr lang="zh-CN" altLang="en-US" dirty="0"/>
          </a:p>
        </p:txBody>
      </p:sp>
      <p:sp>
        <p:nvSpPr>
          <p:cNvPr id="4" name="内容占位符 3"/>
          <p:cNvSpPr>
            <a:spLocks noGrp="1"/>
          </p:cNvSpPr>
          <p:nvPr>
            <p:ph sz="half" idx="2" hasCustomPrompt="1"/>
          </p:nvPr>
        </p:nvSpPr>
        <p:spPr>
          <a:xfrm>
            <a:off x="527051" y="1844825"/>
            <a:ext cx="5469467" cy="4463901"/>
          </a:xfrm>
        </p:spPr>
        <p:txBody>
          <a:bodyPr>
            <a:normAutofit/>
          </a:bodyPr>
          <a:lstStyle>
            <a:lvl1pPr>
              <a:defRPr sz="2000">
                <a:solidFill>
                  <a:srgbClr val="000099"/>
                </a:solidFill>
              </a:defRPr>
            </a:lvl1pPr>
            <a:lvl2pPr>
              <a:defRPr sz="1800">
                <a:solidFill>
                  <a:srgbClr val="000099"/>
                </a:solidFill>
              </a:defRPr>
            </a:lvl2pPr>
            <a:lvl3pPr>
              <a:defRPr sz="1600">
                <a:solidFill>
                  <a:srgbClr val="000099"/>
                </a:solidFill>
              </a:defRPr>
            </a:lvl3pPr>
            <a:lvl4pPr>
              <a:defRPr sz="1400">
                <a:solidFill>
                  <a:srgbClr val="000099"/>
                </a:solidFill>
              </a:defRPr>
            </a:lvl4pPr>
            <a:lvl5pPr>
              <a:defRPr sz="1400">
                <a:solidFill>
                  <a:srgbClr val="000099"/>
                </a:solidFill>
              </a:defRPr>
            </a:lvl5pPr>
            <a:lvl6pPr>
              <a:defRPr sz="1600"/>
            </a:lvl6pPr>
            <a:lvl7pPr>
              <a:defRPr sz="1600"/>
            </a:lvl7pPr>
            <a:lvl8pPr>
              <a:defRPr sz="1600"/>
            </a:lvl8pPr>
            <a:lvl9pPr>
              <a:defRPr sz="1600"/>
            </a:lvl9pPr>
          </a:lstStyle>
          <a:p>
            <a:pPr lvl="0"/>
            <a:r>
              <a:rPr lang="en-US" altLang="zh-CN" dirty="0"/>
              <a:t>Add text here</a:t>
            </a:r>
            <a:endParaRPr lang="zh-CN" altLang="en-US" dirty="0"/>
          </a:p>
          <a:p>
            <a:pPr lvl="1"/>
            <a:r>
              <a:rPr lang="en-US" altLang="zh-CN" dirty="0"/>
              <a:t>Add text here</a:t>
            </a:r>
          </a:p>
          <a:p>
            <a:pPr lvl="2"/>
            <a:r>
              <a:rPr lang="en-US" altLang="zh-CN" dirty="0"/>
              <a:t>Add text here</a:t>
            </a:r>
          </a:p>
          <a:p>
            <a:pPr lvl="3"/>
            <a:r>
              <a:rPr lang="en-US" altLang="zh-CN" dirty="0"/>
              <a:t>Add text here</a:t>
            </a:r>
          </a:p>
          <a:p>
            <a:pPr lvl="4"/>
            <a:r>
              <a:rPr lang="en-US" altLang="zh-CN" dirty="0"/>
              <a:t>Add text here</a:t>
            </a:r>
          </a:p>
        </p:txBody>
      </p:sp>
      <p:sp>
        <p:nvSpPr>
          <p:cNvPr id="5" name="文本占位符 4"/>
          <p:cNvSpPr>
            <a:spLocks noGrp="1"/>
          </p:cNvSpPr>
          <p:nvPr>
            <p:ph type="body" sz="quarter" idx="3" hasCustomPrompt="1"/>
          </p:nvPr>
        </p:nvSpPr>
        <p:spPr>
          <a:xfrm>
            <a:off x="6191250" y="1125538"/>
            <a:ext cx="5473700" cy="639762"/>
          </a:xfrm>
        </p:spPr>
        <p:txBody>
          <a:bodyPr anchor="ctr" anchorCtr="0">
            <a:noAutofit/>
          </a:bodyPr>
          <a:lstStyle>
            <a:lvl1pPr marL="0" indent="0">
              <a:buNone/>
              <a:defRPr sz="2400" b="0">
                <a:solidFill>
                  <a:srgbClr val="000099"/>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dirty="0"/>
              <a:t>Add title here</a:t>
            </a:r>
            <a:endParaRPr lang="zh-CN" altLang="en-US" dirty="0"/>
          </a:p>
        </p:txBody>
      </p:sp>
      <p:sp>
        <p:nvSpPr>
          <p:cNvPr id="6" name="内容占位符 5"/>
          <p:cNvSpPr>
            <a:spLocks noGrp="1"/>
          </p:cNvSpPr>
          <p:nvPr>
            <p:ph sz="quarter" idx="4" hasCustomPrompt="1"/>
          </p:nvPr>
        </p:nvSpPr>
        <p:spPr>
          <a:xfrm>
            <a:off x="6193367" y="1844825"/>
            <a:ext cx="5471584" cy="4463901"/>
          </a:xfrm>
        </p:spPr>
        <p:txBody>
          <a:bodyPr>
            <a:normAutofit/>
          </a:bodyPr>
          <a:lstStyle>
            <a:lvl1pPr>
              <a:defRPr sz="2000">
                <a:solidFill>
                  <a:srgbClr val="000099"/>
                </a:solidFill>
              </a:defRPr>
            </a:lvl1pPr>
            <a:lvl2pPr>
              <a:defRPr sz="1800">
                <a:solidFill>
                  <a:srgbClr val="000099"/>
                </a:solidFill>
              </a:defRPr>
            </a:lvl2pPr>
            <a:lvl3pPr>
              <a:defRPr sz="1600">
                <a:solidFill>
                  <a:srgbClr val="000099"/>
                </a:solidFill>
              </a:defRPr>
            </a:lvl3pPr>
            <a:lvl4pPr>
              <a:defRPr sz="1400">
                <a:solidFill>
                  <a:srgbClr val="000099"/>
                </a:solidFill>
              </a:defRPr>
            </a:lvl4pPr>
            <a:lvl5pPr>
              <a:defRPr sz="1400">
                <a:solidFill>
                  <a:srgbClr val="000099"/>
                </a:solidFill>
              </a:defRPr>
            </a:lvl5pPr>
            <a:lvl6pPr>
              <a:defRPr sz="1600"/>
            </a:lvl6pPr>
            <a:lvl7pPr>
              <a:defRPr sz="1600"/>
            </a:lvl7pPr>
            <a:lvl8pPr>
              <a:defRPr sz="1600"/>
            </a:lvl8pPr>
            <a:lvl9pPr>
              <a:defRPr sz="1600"/>
            </a:lvl9pPr>
          </a:lstStyle>
          <a:p>
            <a:pPr lvl="0"/>
            <a:r>
              <a:rPr lang="en-US" altLang="zh-CN" dirty="0"/>
              <a:t>Add text here</a:t>
            </a:r>
            <a:endParaRPr lang="zh-CN" altLang="en-US" dirty="0"/>
          </a:p>
          <a:p>
            <a:pPr lvl="1"/>
            <a:r>
              <a:rPr lang="en-US" altLang="zh-CN" dirty="0"/>
              <a:t>Add text here</a:t>
            </a:r>
          </a:p>
          <a:p>
            <a:pPr lvl="2"/>
            <a:r>
              <a:rPr lang="en-US" altLang="zh-CN" dirty="0"/>
              <a:t>Add text here</a:t>
            </a:r>
          </a:p>
          <a:p>
            <a:pPr lvl="3"/>
            <a:r>
              <a:rPr lang="en-US" altLang="zh-CN" dirty="0"/>
              <a:t>Add text here</a:t>
            </a:r>
          </a:p>
          <a:p>
            <a:pPr lvl="4"/>
            <a:r>
              <a:rPr lang="en-US" altLang="zh-CN" dirty="0"/>
              <a:t>Add text here</a:t>
            </a:r>
          </a:p>
          <a:p>
            <a:pPr lvl="0"/>
            <a:endParaRPr lang="zh-CN" altLang="en-US" dirty="0"/>
          </a:p>
        </p:txBody>
      </p:sp>
    </p:spTree>
    <p:extLst>
      <p:ext uri="{BB962C8B-B14F-4D97-AF65-F5344CB8AC3E}">
        <p14:creationId xmlns:p14="http://schemas.microsoft.com/office/powerpoint/2010/main" val="15484052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Tx" preserve="1">
  <p:cSld name="TEXT-TITLE">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527051" y="273051"/>
            <a:ext cx="11137900" cy="708025"/>
          </a:xfrm>
        </p:spPr>
        <p:txBody>
          <a:bodyPr vert="horz" lIns="91440" tIns="45720" rIns="91440" bIns="45720" rtlCol="0" anchor="ctr">
            <a:normAutofit/>
          </a:bodyPr>
          <a:lstStyle>
            <a:lvl1pPr>
              <a:defRPr lang="zh-CN" altLang="en-US"/>
            </a:lvl1pPr>
          </a:lstStyle>
          <a:p>
            <a:pPr marL="0" lvl="0"/>
            <a:r>
              <a:rPr lang="en-US" altLang="zh-CN" dirty="0"/>
              <a:t>Add title here</a:t>
            </a:r>
            <a:endParaRPr lang="zh-CN" altLang="en-US" dirty="0"/>
          </a:p>
        </p:txBody>
      </p:sp>
      <p:sp>
        <p:nvSpPr>
          <p:cNvPr id="3" name="内容占位符 2"/>
          <p:cNvSpPr>
            <a:spLocks noGrp="1"/>
          </p:cNvSpPr>
          <p:nvPr>
            <p:ph idx="1" hasCustomPrompt="1"/>
          </p:nvPr>
        </p:nvSpPr>
        <p:spPr>
          <a:xfrm>
            <a:off x="527382" y="1125538"/>
            <a:ext cx="6898217" cy="5183187"/>
          </a:xfrm>
          <a:ln>
            <a:solidFill>
              <a:schemeClr val="tx2"/>
            </a:solidFill>
          </a:ln>
        </p:spPr>
        <p:txBody>
          <a:bodyPr>
            <a:normAutofit/>
          </a:bodyPr>
          <a:lstStyle>
            <a:lvl1pPr>
              <a:defRPr sz="2800">
                <a:solidFill>
                  <a:srgbClr val="000099"/>
                </a:solidFill>
              </a:defRPr>
            </a:lvl1pPr>
            <a:lvl2pPr>
              <a:defRPr sz="2400">
                <a:solidFill>
                  <a:srgbClr val="000099"/>
                </a:solidFill>
              </a:defRPr>
            </a:lvl2pPr>
            <a:lvl3pPr>
              <a:defRPr sz="2000">
                <a:solidFill>
                  <a:srgbClr val="000099"/>
                </a:solidFill>
              </a:defRPr>
            </a:lvl3pPr>
            <a:lvl4pPr>
              <a:defRPr sz="1800">
                <a:solidFill>
                  <a:srgbClr val="000099"/>
                </a:solidFill>
              </a:defRPr>
            </a:lvl4pPr>
            <a:lvl5pPr>
              <a:defRPr sz="1800">
                <a:solidFill>
                  <a:srgbClr val="000099"/>
                </a:solidFill>
              </a:defRPr>
            </a:lvl5pPr>
            <a:lvl6pPr>
              <a:defRPr sz="2000"/>
            </a:lvl6pPr>
            <a:lvl7pPr>
              <a:defRPr sz="2000"/>
            </a:lvl7pPr>
            <a:lvl8pPr>
              <a:defRPr sz="2000"/>
            </a:lvl8pPr>
            <a:lvl9pPr>
              <a:defRPr sz="2000"/>
            </a:lvl9pPr>
          </a:lstStyle>
          <a:p>
            <a:pPr lvl="0"/>
            <a:r>
              <a:rPr lang="en-US" altLang="zh-CN" dirty="0"/>
              <a:t>Add text here</a:t>
            </a:r>
            <a:endParaRPr lang="zh-CN" altLang="en-US" dirty="0"/>
          </a:p>
          <a:p>
            <a:pPr lvl="1"/>
            <a:r>
              <a:rPr lang="en-US" altLang="zh-CN" dirty="0"/>
              <a:t>Add text here</a:t>
            </a:r>
          </a:p>
          <a:p>
            <a:pPr lvl="2"/>
            <a:r>
              <a:rPr lang="en-US" altLang="zh-CN" dirty="0"/>
              <a:t>Add text here</a:t>
            </a:r>
          </a:p>
          <a:p>
            <a:pPr lvl="3"/>
            <a:r>
              <a:rPr lang="en-US" altLang="zh-CN" dirty="0"/>
              <a:t>Add text here</a:t>
            </a:r>
          </a:p>
          <a:p>
            <a:pPr lvl="4"/>
            <a:r>
              <a:rPr lang="en-US" altLang="zh-CN" dirty="0"/>
              <a:t>Add text here</a:t>
            </a:r>
          </a:p>
        </p:txBody>
      </p:sp>
      <p:sp>
        <p:nvSpPr>
          <p:cNvPr id="4" name="文本占位符 3"/>
          <p:cNvSpPr>
            <a:spLocks noGrp="1"/>
          </p:cNvSpPr>
          <p:nvPr>
            <p:ph type="body" sz="half" idx="2" hasCustomPrompt="1"/>
          </p:nvPr>
        </p:nvSpPr>
        <p:spPr>
          <a:xfrm>
            <a:off x="7536161" y="1125538"/>
            <a:ext cx="4093633" cy="5183187"/>
          </a:xfrm>
        </p:spPr>
        <p:txBody>
          <a:bodyPr>
            <a:normAutofit/>
          </a:bodyPr>
          <a:lstStyle>
            <a:lvl1pPr marL="0" indent="0">
              <a:buNone/>
              <a:defRPr sz="1800">
                <a:solidFill>
                  <a:srgbClr val="000099"/>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dirty="0"/>
              <a:t>Add title here</a:t>
            </a:r>
            <a:endParaRPr lang="zh-CN" altLang="en-US" dirty="0"/>
          </a:p>
        </p:txBody>
      </p:sp>
    </p:spTree>
    <p:extLst>
      <p:ext uri="{BB962C8B-B14F-4D97-AF65-F5344CB8AC3E}">
        <p14:creationId xmlns:p14="http://schemas.microsoft.com/office/powerpoint/2010/main" val="8258885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IC">
    <p:spTree>
      <p:nvGrpSpPr>
        <p:cNvPr id="1" name=""/>
        <p:cNvGrpSpPr/>
        <p:nvPr/>
      </p:nvGrpSpPr>
      <p:grpSpPr>
        <a:xfrm>
          <a:off x="0" y="0"/>
          <a:ext cx="0" cy="0"/>
          <a:chOff x="0" y="0"/>
          <a:chExt cx="0" cy="0"/>
        </a:xfrm>
      </p:grpSpPr>
      <p:sp>
        <p:nvSpPr>
          <p:cNvPr id="3" name="图片占位符 2"/>
          <p:cNvSpPr>
            <a:spLocks noGrp="1"/>
          </p:cNvSpPr>
          <p:nvPr>
            <p:ph type="pic" idx="1" hasCustomPrompt="1"/>
          </p:nvPr>
        </p:nvSpPr>
        <p:spPr>
          <a:xfrm>
            <a:off x="527050" y="1125538"/>
            <a:ext cx="11137900" cy="5111774"/>
          </a:xfrm>
          <a:ln>
            <a:solidFill>
              <a:schemeClr val="tx2"/>
            </a:solidFill>
          </a:ln>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zh-CN" dirty="0"/>
              <a:t>Add picture</a:t>
            </a:r>
            <a:endParaRPr lang="zh-CN" altLang="en-US" dirty="0"/>
          </a:p>
        </p:txBody>
      </p:sp>
      <p:sp>
        <p:nvSpPr>
          <p:cNvPr id="14" name="标题 1"/>
          <p:cNvSpPr txBox="1"/>
          <p:nvPr userDrawn="1"/>
        </p:nvSpPr>
        <p:spPr>
          <a:xfrm>
            <a:off x="527052" y="260351"/>
            <a:ext cx="11137899" cy="720724"/>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1" kern="1200">
                <a:solidFill>
                  <a:schemeClr val="accent1"/>
                </a:solidFill>
                <a:latin typeface="+mj-lt"/>
                <a:ea typeface="+mj-ea"/>
                <a:cs typeface="+mj-cs"/>
              </a:defRPr>
            </a:lvl1pPr>
          </a:lstStyle>
          <a:p>
            <a:r>
              <a:rPr lang="en-US" altLang="zh-CN" dirty="0">
                <a:solidFill>
                  <a:srgbClr val="000099"/>
                </a:solidFill>
                <a:latin typeface="Comic Sans MS" panose="030F0702030302020204" pitchFamily="66" charset="0"/>
              </a:rPr>
              <a:t>Add title here</a:t>
            </a:r>
            <a:endParaRPr lang="zh-CN" altLang="en-US" sz="3200" dirty="0">
              <a:solidFill>
                <a:srgbClr val="000099"/>
              </a:solidFill>
              <a:latin typeface="Comic Sans MS" panose="030F0702030302020204" pitchFamily="66" charset="0"/>
            </a:endParaRPr>
          </a:p>
        </p:txBody>
      </p:sp>
    </p:spTree>
    <p:extLst>
      <p:ext uri="{BB962C8B-B14F-4D97-AF65-F5344CB8AC3E}">
        <p14:creationId xmlns:p14="http://schemas.microsoft.com/office/powerpoint/2010/main" val="6869676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IC-SINGLE">
    <p:spTree>
      <p:nvGrpSpPr>
        <p:cNvPr id="1" name=""/>
        <p:cNvGrpSpPr/>
        <p:nvPr/>
      </p:nvGrpSpPr>
      <p:grpSpPr>
        <a:xfrm>
          <a:off x="0" y="0"/>
          <a:ext cx="0" cy="0"/>
          <a:chOff x="0" y="0"/>
          <a:chExt cx="0" cy="0"/>
        </a:xfrm>
      </p:grpSpPr>
      <p:sp>
        <p:nvSpPr>
          <p:cNvPr id="3" name="图片占位符 2"/>
          <p:cNvSpPr>
            <a:spLocks noGrp="1"/>
          </p:cNvSpPr>
          <p:nvPr>
            <p:ph type="pic" idx="1" hasCustomPrompt="1"/>
          </p:nvPr>
        </p:nvSpPr>
        <p:spPr>
          <a:xfrm>
            <a:off x="1" y="1125538"/>
            <a:ext cx="12191999" cy="5111774"/>
          </a:xfrm>
          <a:ln>
            <a:solidFill>
              <a:schemeClr val="tx2"/>
            </a:solidFill>
          </a:ln>
        </p:spPr>
        <p:txBody>
          <a:bodyPr/>
          <a:lstStyle>
            <a:lvl1pPr marL="0" indent="0">
              <a:buNone/>
              <a:defRPr sz="3200">
                <a:latin typeface="Comic Sans MS" panose="030F0702030302020204" pitchFamily="66"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zh-CN" dirty="0"/>
              <a:t>Add picture</a:t>
            </a:r>
            <a:endParaRPr lang="zh-CN" altLang="en-US" dirty="0"/>
          </a:p>
        </p:txBody>
      </p:sp>
      <p:sp>
        <p:nvSpPr>
          <p:cNvPr id="14" name="标题 1"/>
          <p:cNvSpPr txBox="1"/>
          <p:nvPr userDrawn="1"/>
        </p:nvSpPr>
        <p:spPr>
          <a:xfrm>
            <a:off x="527052" y="260351"/>
            <a:ext cx="11137899" cy="720724"/>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1" kern="1200">
                <a:solidFill>
                  <a:schemeClr val="accent1"/>
                </a:solidFill>
                <a:latin typeface="+mj-lt"/>
                <a:ea typeface="+mj-ea"/>
                <a:cs typeface="+mj-cs"/>
              </a:defRPr>
            </a:lvl1pPr>
          </a:lstStyle>
          <a:p>
            <a:r>
              <a:rPr lang="en-US" altLang="zh-CN" dirty="0">
                <a:solidFill>
                  <a:srgbClr val="000099"/>
                </a:solidFill>
                <a:latin typeface="Comic Sans MS" panose="030F0702030302020204" pitchFamily="66" charset="0"/>
              </a:rPr>
              <a:t>Add title here</a:t>
            </a:r>
            <a:endParaRPr lang="zh-CN" altLang="en-US" sz="3200" dirty="0">
              <a:solidFill>
                <a:srgbClr val="000099"/>
              </a:solidFill>
              <a:latin typeface="Comic Sans MS" panose="030F0702030302020204" pitchFamily="66" charset="0"/>
            </a:endParaRPr>
          </a:p>
        </p:txBody>
      </p:sp>
    </p:spTree>
    <p:extLst>
      <p:ext uri="{BB962C8B-B14F-4D97-AF65-F5344CB8AC3E}">
        <p14:creationId xmlns:p14="http://schemas.microsoft.com/office/powerpoint/2010/main" val="19694064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178555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cxnSp>
        <p:nvCxnSpPr>
          <p:cNvPr id="23" name="直接连接符 22"/>
          <p:cNvCxnSpPr/>
          <p:nvPr userDrawn="1"/>
        </p:nvCxnSpPr>
        <p:spPr>
          <a:xfrm>
            <a:off x="-168696" y="6760418"/>
            <a:ext cx="10585176" cy="0"/>
          </a:xfrm>
          <a:prstGeom prst="line">
            <a:avLst/>
          </a:prstGeom>
          <a:ln w="190500" cap="rnd">
            <a:solidFill>
              <a:schemeClr val="accent1"/>
            </a:solidFill>
            <a:round/>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10416480" y="6760418"/>
            <a:ext cx="1248471" cy="0"/>
          </a:xfrm>
          <a:prstGeom prst="line">
            <a:avLst/>
          </a:prstGeom>
          <a:ln w="190500" cap="rnd">
            <a:solidFill>
              <a:schemeClr val="accent3"/>
            </a:solidFill>
            <a:round/>
          </a:ln>
        </p:spPr>
        <p:style>
          <a:lnRef idx="1">
            <a:schemeClr val="accent1"/>
          </a:lnRef>
          <a:fillRef idx="0">
            <a:schemeClr val="accent1"/>
          </a:fillRef>
          <a:effectRef idx="0">
            <a:schemeClr val="accent1"/>
          </a:effectRef>
          <a:fontRef idx="minor">
            <a:schemeClr val="tx1"/>
          </a:fontRef>
        </p:style>
      </p:cxnSp>
      <p:sp>
        <p:nvSpPr>
          <p:cNvPr id="2" name="标题占位符 1"/>
          <p:cNvSpPr>
            <a:spLocks noGrp="1"/>
          </p:cNvSpPr>
          <p:nvPr>
            <p:ph type="title"/>
          </p:nvPr>
        </p:nvSpPr>
        <p:spPr>
          <a:xfrm>
            <a:off x="527052" y="260351"/>
            <a:ext cx="11137899" cy="720724"/>
          </a:xfrm>
          <a:prstGeom prst="rect">
            <a:avLst/>
          </a:prstGeom>
        </p:spPr>
        <p:txBody>
          <a:bodyPr vert="horz" lIns="91440" tIns="45720" rIns="91440" bIns="45720" rtlCol="0" anchor="ctr">
            <a:normAutofit/>
          </a:bodyPr>
          <a:lstStyle/>
          <a:p>
            <a:r>
              <a:rPr lang="en-US" altLang="zh-CN" dirty="0"/>
              <a:t>Add title here</a:t>
            </a:r>
            <a:endParaRPr lang="zh-CN" altLang="en-US" dirty="0"/>
          </a:p>
        </p:txBody>
      </p:sp>
      <p:sp>
        <p:nvSpPr>
          <p:cNvPr id="3" name="文本占位符 2"/>
          <p:cNvSpPr>
            <a:spLocks noGrp="1"/>
          </p:cNvSpPr>
          <p:nvPr>
            <p:ph type="body" idx="1"/>
          </p:nvPr>
        </p:nvSpPr>
        <p:spPr>
          <a:xfrm>
            <a:off x="527052" y="1196752"/>
            <a:ext cx="11137899" cy="5111972"/>
          </a:xfrm>
          <a:prstGeom prst="rect">
            <a:avLst/>
          </a:prstGeom>
        </p:spPr>
        <p:txBody>
          <a:bodyPr vert="horz" lIns="91440" tIns="45720" rIns="91440" bIns="45720" rtlCol="0">
            <a:normAutofit/>
          </a:bodyPr>
          <a:lstStyle/>
          <a:p>
            <a:pPr lvl="0"/>
            <a:r>
              <a:rPr lang="en-US" altLang="zh-CN" dirty="0"/>
              <a:t>Add text here</a:t>
            </a:r>
            <a:endParaRPr lang="zh-CN" altLang="en-US" dirty="0"/>
          </a:p>
          <a:p>
            <a:pPr lvl="1"/>
            <a:r>
              <a:rPr lang="en-US" altLang="zh-CN" dirty="0"/>
              <a:t>Add text here</a:t>
            </a:r>
          </a:p>
          <a:p>
            <a:pPr lvl="2"/>
            <a:r>
              <a:rPr lang="en-US" altLang="zh-CN" dirty="0"/>
              <a:t>Add text here</a:t>
            </a:r>
          </a:p>
        </p:txBody>
      </p:sp>
      <p:cxnSp>
        <p:nvCxnSpPr>
          <p:cNvPr id="26" name="直接连接符 25"/>
          <p:cNvCxnSpPr/>
          <p:nvPr userDrawn="1"/>
        </p:nvCxnSpPr>
        <p:spPr>
          <a:xfrm>
            <a:off x="11952263" y="6760418"/>
            <a:ext cx="480441" cy="0"/>
          </a:xfrm>
          <a:prstGeom prst="line">
            <a:avLst/>
          </a:prstGeom>
          <a:ln w="1905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日期占位符 1"/>
          <p:cNvSpPr/>
          <p:nvPr userDrawn="1"/>
        </p:nvSpPr>
        <p:spPr>
          <a:xfrm>
            <a:off x="0" y="6605644"/>
            <a:ext cx="2094920" cy="285669"/>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altLang="zh-CN" sz="1400" dirty="0">
                <a:solidFill>
                  <a:schemeClr val="accent4"/>
                </a:solidFill>
              </a:rPr>
              <a:t>SPRING 2023</a:t>
            </a:r>
          </a:p>
        </p:txBody>
      </p:sp>
      <p:sp>
        <p:nvSpPr>
          <p:cNvPr id="10" name="灯片编号占位符 5"/>
          <p:cNvSpPr txBox="1">
            <a:spLocks/>
          </p:cNvSpPr>
          <p:nvPr userDrawn="1"/>
        </p:nvSpPr>
        <p:spPr>
          <a:xfrm>
            <a:off x="9827585" y="6689935"/>
            <a:ext cx="2364415" cy="168065"/>
          </a:xfrm>
          <a:prstGeom prst="rect">
            <a:avLst/>
          </a:prstGeom>
        </p:spPr>
        <p:txBody>
          <a:bodyPr vert="horz" lIns="91440" tIns="0" rIns="91440" bIns="45720" rtlCol="0" anchor="ctr"/>
          <a:lstStyle>
            <a:defPPr>
              <a:defRPr lang="zh-CN"/>
            </a:defPPr>
            <a:lvl1pPr marL="0" algn="r" defTabSz="914400" rtl="0" eaLnBrk="1" latinLnBrk="0" hangingPunct="1">
              <a:defRPr lang="en-US" altLang="zh-CN" sz="1100" kern="1200" smtClean="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9F4BA8F-7B64-4198-9505-0CB5D4D3B366}" type="slidenum">
              <a:rPr lang="en-US" altLang="zh-CN" smtClean="0"/>
              <a:pPr/>
              <a:t>‹#›</a:t>
            </a:fld>
            <a:endParaRPr lang="zh-CN" altLang="en-US" dirty="0"/>
          </a:p>
        </p:txBody>
      </p:sp>
    </p:spTree>
    <p:extLst>
      <p:ext uri="{BB962C8B-B14F-4D97-AF65-F5344CB8AC3E}">
        <p14:creationId xmlns:p14="http://schemas.microsoft.com/office/powerpoint/2010/main" val="878163371"/>
      </p:ext>
    </p:extLst>
  </p:cSld>
  <p:clrMap bg1="lt1" tx1="dk1" bg2="lt2" tx2="dk2" accent1="accent1" accent2="accent2" accent3="accent3" accent4="accent4" accent5="accent5" accent6="accent6" hlink="hlink" folHlink="folHlink"/>
  <p:sldLayoutIdLst>
    <p:sldLayoutId id="2147483650" r:id="rId1"/>
    <p:sldLayoutId id="2147483668" r:id="rId2"/>
    <p:sldLayoutId id="2147483699" r:id="rId3"/>
    <p:sldLayoutId id="2147483675" r:id="rId4"/>
    <p:sldLayoutId id="2147483676" r:id="rId5"/>
    <p:sldLayoutId id="2147483677" r:id="rId6"/>
    <p:sldLayoutId id="2147483678" r:id="rId7"/>
    <p:sldLayoutId id="2147483679" r:id="rId8"/>
    <p:sldLayoutId id="2147483680" r:id="rId9"/>
    <p:sldLayoutId id="2147483681" r:id="rId10"/>
    <p:sldLayoutId id="2147483700" r:id="rId11"/>
  </p:sldLayoutIdLst>
  <p:hf hdr="0" dt="0"/>
  <p:txStyles>
    <p:titleStyle>
      <a:lvl1pPr algn="l" defTabSz="914400" rtl="0" eaLnBrk="1" latinLnBrk="0" hangingPunct="1">
        <a:spcBef>
          <a:spcPct val="0"/>
        </a:spcBef>
        <a:buNone/>
        <a:defRPr sz="3200" b="1" kern="1200" baseline="0">
          <a:solidFill>
            <a:srgbClr val="000099"/>
          </a:solidFill>
          <a:latin typeface="Comic Sans MS" panose="030F0702030302020204" pitchFamily="66" charset="0"/>
          <a:ea typeface="微软雅黑" panose="020B0503020204020204" pitchFamily="34" charset="-122"/>
          <a:cs typeface="+mj-cs"/>
        </a:defRPr>
      </a:lvl1pPr>
    </p:titleStyle>
    <p:bodyStyle>
      <a:lvl1pPr marL="342900" marR="0" indent="-342900" algn="l" defTabSz="914400" rtl="0" eaLnBrk="1" fontAlgn="base" latinLnBrk="0" hangingPunct="1">
        <a:lnSpc>
          <a:spcPct val="100000"/>
        </a:lnSpc>
        <a:spcBef>
          <a:spcPct val="20000"/>
        </a:spcBef>
        <a:spcAft>
          <a:spcPct val="0"/>
        </a:spcAft>
        <a:buClrTx/>
        <a:buSzPct val="70000"/>
        <a:buFont typeface="Wingdings" panose="05000000000000000000" pitchFamily="2" charset="2"/>
        <a:buChar char="v"/>
        <a:defRPr sz="2800" b="0" kern="1200" baseline="0">
          <a:solidFill>
            <a:srgbClr val="000099"/>
          </a:solidFill>
          <a:latin typeface="Comic Sans MS" panose="030F0702030302020204" pitchFamily="66" charset="0"/>
          <a:ea typeface="微软雅黑" panose="020B0503020204020204" pitchFamily="34" charset="-122"/>
          <a:cs typeface="+mn-cs"/>
        </a:defRPr>
      </a:lvl1pPr>
      <a:lvl2pPr marL="742950" marR="0" indent="-285750" algn="l" defTabSz="914400" rtl="0" eaLnBrk="1" fontAlgn="base" latinLnBrk="0" hangingPunct="1">
        <a:lnSpc>
          <a:spcPct val="100000"/>
        </a:lnSpc>
        <a:spcBef>
          <a:spcPct val="20000"/>
        </a:spcBef>
        <a:spcAft>
          <a:spcPct val="0"/>
        </a:spcAft>
        <a:buClrTx/>
        <a:buSzTx/>
        <a:buFontTx/>
        <a:buChar char="–"/>
        <a:defRPr sz="2400" kern="1200" baseline="0">
          <a:solidFill>
            <a:srgbClr val="000099"/>
          </a:solidFill>
          <a:latin typeface="Comic Sans MS" panose="030F0702030302020204" pitchFamily="66" charset="0"/>
          <a:ea typeface="微软雅黑" panose="020B0503020204020204" pitchFamily="34" charset="-122"/>
          <a:cs typeface="+mn-cs"/>
        </a:defRPr>
      </a:lvl2pPr>
      <a:lvl3pPr marL="1143000" marR="0" indent="-228600" algn="l" defTabSz="914400" rtl="0" eaLnBrk="1" fontAlgn="base" latinLnBrk="0" hangingPunct="1">
        <a:lnSpc>
          <a:spcPct val="100000"/>
        </a:lnSpc>
        <a:spcBef>
          <a:spcPct val="20000"/>
        </a:spcBef>
        <a:spcAft>
          <a:spcPct val="0"/>
        </a:spcAft>
        <a:buClrTx/>
        <a:buSzTx/>
        <a:buFont typeface="Comic Sans MS" panose="030F0702030302020204" pitchFamily="66" charset="0"/>
        <a:buChar char="»"/>
        <a:defRPr sz="2000" kern="1200" baseline="0">
          <a:solidFill>
            <a:srgbClr val="000099"/>
          </a:solidFill>
          <a:latin typeface="Comic Sans MS" panose="030F0702030302020204" pitchFamily="66" charset="0"/>
          <a:ea typeface="微软雅黑" panose="020B0503020204020204" pitchFamily="34" charset="-122"/>
          <a:cs typeface="+mn-cs"/>
        </a:defRPr>
      </a:lvl3pPr>
      <a:lvl4pPr marL="1600200" marR="0" indent="-228600" algn="l" defTabSz="914400" rtl="0" eaLnBrk="1" fontAlgn="base" latinLnBrk="0" hangingPunct="1">
        <a:lnSpc>
          <a:spcPct val="100000"/>
        </a:lnSpc>
        <a:spcBef>
          <a:spcPct val="20000"/>
        </a:spcBef>
        <a:spcAft>
          <a:spcPct val="0"/>
        </a:spcAft>
        <a:buClrTx/>
        <a:buSzTx/>
        <a:buFontTx/>
        <a:buChar char="–"/>
        <a:defRPr sz="1800" kern="1200" baseline="0">
          <a:solidFill>
            <a:srgbClr val="000099"/>
          </a:solidFill>
          <a:latin typeface="Comic Sans MS" panose="030F0702030302020204" pitchFamily="66" charset="0"/>
          <a:ea typeface="微软雅黑" panose="020B0503020204020204" pitchFamily="34" charset="-122"/>
          <a:cs typeface="+mn-cs"/>
        </a:defRPr>
      </a:lvl4pPr>
      <a:lvl5pPr marL="2057400" marR="0" indent="-228600" algn="l" defTabSz="914400" rtl="0" eaLnBrk="1" fontAlgn="base" latinLnBrk="0" hangingPunct="1">
        <a:lnSpc>
          <a:spcPct val="100000"/>
        </a:lnSpc>
        <a:spcBef>
          <a:spcPct val="20000"/>
        </a:spcBef>
        <a:spcAft>
          <a:spcPct val="0"/>
        </a:spcAft>
        <a:buClrTx/>
        <a:buSzTx/>
        <a:buFont typeface="Comic Sans MS" panose="030F0702030302020204" pitchFamily="66" charset="0"/>
        <a:buChar char="»"/>
        <a:defRPr sz="1800" kern="1200" baseline="0">
          <a:solidFill>
            <a:srgbClr val="000099"/>
          </a:solidFill>
          <a:latin typeface="Comic Sans MS" panose="030F0702030302020204" pitchFamily="66" charset="0"/>
          <a:ea typeface="微软雅黑" panose="020B0503020204020204" pitchFamily="34" charset="-122"/>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0.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0.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1.xml"/></Relationships>
</file>

<file path=ppt/slides/_rels/slide104.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10.png"/><Relationship Id="rId7" Type="http://schemas.openxmlformats.org/officeDocument/2006/relationships/image" Target="../media/image9.png"/><Relationship Id="rId2" Type="http://schemas.openxmlformats.org/officeDocument/2006/relationships/notesSlide" Target="../notesSlides/notesSlide70.xml"/><Relationship Id="rId1" Type="http://schemas.openxmlformats.org/officeDocument/2006/relationships/slideLayout" Target="../slideLayouts/slideLayout11.xml"/><Relationship Id="rId6" Type="http://schemas.openxmlformats.org/officeDocument/2006/relationships/image" Target="../media/image45.png"/><Relationship Id="rId5" Type="http://schemas.openxmlformats.org/officeDocument/2006/relationships/image" Target="../media/image49.png"/><Relationship Id="rId4" Type="http://schemas.openxmlformats.org/officeDocument/2006/relationships/image" Target="../media/image48.png"/><Relationship Id="rId9" Type="http://schemas.openxmlformats.org/officeDocument/2006/relationships/image" Target="../media/image47.png"/></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1.xml"/></Relationships>
</file>

<file path=ppt/slides/_rels/slide106.xml.rels><?xml version="1.0" encoding="UTF-8" standalone="yes"?>
<Relationships xmlns="http://schemas.openxmlformats.org/package/2006/relationships"><Relationship Id="rId8" Type="http://schemas.openxmlformats.org/officeDocument/2006/relationships/image" Target="../media/image68.png"/><Relationship Id="rId13" Type="http://schemas.openxmlformats.org/officeDocument/2006/relationships/image" Target="../media/image72.png"/><Relationship Id="rId3" Type="http://schemas.openxmlformats.org/officeDocument/2006/relationships/image" Target="../media/image63.png"/><Relationship Id="rId7" Type="http://schemas.openxmlformats.org/officeDocument/2006/relationships/image" Target="../media/image67.png"/><Relationship Id="rId12" Type="http://schemas.openxmlformats.org/officeDocument/2006/relationships/image" Target="../media/image8.png"/><Relationship Id="rId2" Type="http://schemas.openxmlformats.org/officeDocument/2006/relationships/notesSlide" Target="../notesSlides/notesSlide72.xml"/><Relationship Id="rId1" Type="http://schemas.openxmlformats.org/officeDocument/2006/relationships/slideLayout" Target="../slideLayouts/slideLayout11.xml"/><Relationship Id="rId6" Type="http://schemas.openxmlformats.org/officeDocument/2006/relationships/image" Target="../media/image66.png"/><Relationship Id="rId11" Type="http://schemas.openxmlformats.org/officeDocument/2006/relationships/image" Target="../media/image71.png"/><Relationship Id="rId5" Type="http://schemas.openxmlformats.org/officeDocument/2006/relationships/image" Target="../media/image65.png"/><Relationship Id="rId10" Type="http://schemas.openxmlformats.org/officeDocument/2006/relationships/image" Target="../media/image70.png"/><Relationship Id="rId4" Type="http://schemas.openxmlformats.org/officeDocument/2006/relationships/image" Target="../media/image64.png"/><Relationship Id="rId9" Type="http://schemas.openxmlformats.org/officeDocument/2006/relationships/image" Target="../media/image69.png"/><Relationship Id="rId14" Type="http://schemas.openxmlformats.org/officeDocument/2006/relationships/image" Target="../media/image53.png"/></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11.xml"/><Relationship Id="rId4" Type="http://schemas.openxmlformats.org/officeDocument/2006/relationships/image" Target="../media/image28.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notesSlide" Target="../notesSlides/notesSlide29.xml"/><Relationship Id="rId1" Type="http://schemas.openxmlformats.org/officeDocument/2006/relationships/slideLayout" Target="../slideLayouts/slideLayout1.xml"/><Relationship Id="rId5" Type="http://schemas.openxmlformats.org/officeDocument/2006/relationships/image" Target="../media/image29.png"/><Relationship Id="rId4" Type="http://schemas.openxmlformats.org/officeDocument/2006/relationships/image" Target="../media/image280.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4.xml"/><Relationship Id="rId1" Type="http://schemas.openxmlformats.org/officeDocument/2006/relationships/slideLayout" Target="../slideLayouts/slideLayout10.xml"/></Relationships>
</file>

<file path=ppt/slides/_rels/slide4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5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9.png"/><Relationship Id="rId2" Type="http://schemas.openxmlformats.org/officeDocument/2006/relationships/notesSlide" Target="../notesSlides/notesSlide41.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34.png"/><Relationship Id="rId4" Type="http://schemas.openxmlformats.org/officeDocument/2006/relationships/image" Target="../media/image33.png"/></Relationships>
</file>

<file path=ppt/slides/_rels/slide5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2.xml"/><Relationship Id="rId1" Type="http://schemas.openxmlformats.org/officeDocument/2006/relationships/slideLayout" Target="../slideLayouts/slideLayout1.xml"/><Relationship Id="rId4" Type="http://schemas.openxmlformats.org/officeDocument/2006/relationships/image" Target="../media/image34.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0.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18" Type="http://schemas.openxmlformats.org/officeDocument/2006/relationships/image" Target="../media/image17.png"/><Relationship Id="rId3" Type="http://schemas.openxmlformats.org/officeDocument/2006/relationships/image" Target="../media/image2.png"/><Relationship Id="rId21" Type="http://schemas.openxmlformats.org/officeDocument/2006/relationships/image" Target="../media/image20.png"/><Relationship Id="rId7" Type="http://schemas.openxmlformats.org/officeDocument/2006/relationships/image" Target="../media/image6.png"/><Relationship Id="rId12" Type="http://schemas.openxmlformats.org/officeDocument/2006/relationships/image" Target="../media/image11.png"/><Relationship Id="rId17" Type="http://schemas.openxmlformats.org/officeDocument/2006/relationships/image" Target="../media/image16.png"/><Relationship Id="rId2" Type="http://schemas.openxmlformats.org/officeDocument/2006/relationships/notesSlide" Target="../notesSlides/notesSlide7.xml"/><Relationship Id="rId16" Type="http://schemas.openxmlformats.org/officeDocument/2006/relationships/image" Target="../media/image15.png"/><Relationship Id="rId20" Type="http://schemas.openxmlformats.org/officeDocument/2006/relationships/image" Target="../media/image19.png"/><Relationship Id="rId1" Type="http://schemas.openxmlformats.org/officeDocument/2006/relationships/slideLayout" Target="../slideLayouts/slideLayout3.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5" Type="http://schemas.openxmlformats.org/officeDocument/2006/relationships/image" Target="../media/image14.png"/><Relationship Id="rId10" Type="http://schemas.openxmlformats.org/officeDocument/2006/relationships/image" Target="../media/image9.png"/><Relationship Id="rId19" Type="http://schemas.openxmlformats.org/officeDocument/2006/relationships/image" Target="../media/image18.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png"/><Relationship Id="rId22" Type="http://schemas.openxmlformats.org/officeDocument/2006/relationships/image" Target="../media/image21.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0.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0.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1.xml"/><Relationship Id="rId1" Type="http://schemas.openxmlformats.org/officeDocument/2006/relationships/slideLayout" Target="../slideLayouts/slideLayout3.xml"/><Relationship Id="rId4" Type="http://schemas.openxmlformats.org/officeDocument/2006/relationships/image" Target="../media/image38.png"/></Relationships>
</file>

<file path=ppt/slides/_rels/slide9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2.xml"/><Relationship Id="rId1" Type="http://schemas.openxmlformats.org/officeDocument/2006/relationships/slideLayout" Target="../slideLayouts/slideLayout3.xml"/><Relationship Id="rId4" Type="http://schemas.openxmlformats.org/officeDocument/2006/relationships/image" Target="../media/image38.png"/></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1.xml"/></Relationships>
</file>

<file path=ppt/slides/_rels/slide99.xml.rels><?xml version="1.0" encoding="UTF-8" standalone="yes"?>
<Relationships xmlns="http://schemas.openxmlformats.org/package/2006/relationships"><Relationship Id="rId8" Type="http://schemas.openxmlformats.org/officeDocument/2006/relationships/image" Target="../media/image43.png"/><Relationship Id="rId13" Type="http://schemas.openxmlformats.org/officeDocument/2006/relationships/image" Target="../media/image48.png"/><Relationship Id="rId18" Type="http://schemas.openxmlformats.org/officeDocument/2006/relationships/image" Target="../media/image53.png"/><Relationship Id="rId26" Type="http://schemas.openxmlformats.org/officeDocument/2006/relationships/image" Target="../media/image61.png"/><Relationship Id="rId3" Type="http://schemas.openxmlformats.org/officeDocument/2006/relationships/image" Target="../media/image39.png"/><Relationship Id="rId21" Type="http://schemas.openxmlformats.org/officeDocument/2006/relationships/image" Target="../media/image56.png"/><Relationship Id="rId7" Type="http://schemas.openxmlformats.org/officeDocument/2006/relationships/image" Target="../media/image42.png"/><Relationship Id="rId12" Type="http://schemas.openxmlformats.org/officeDocument/2006/relationships/image" Target="../media/image47.png"/><Relationship Id="rId17" Type="http://schemas.openxmlformats.org/officeDocument/2006/relationships/image" Target="../media/image52.png"/><Relationship Id="rId25" Type="http://schemas.openxmlformats.org/officeDocument/2006/relationships/image" Target="../media/image60.png"/><Relationship Id="rId2" Type="http://schemas.openxmlformats.org/officeDocument/2006/relationships/image" Target="../media/image10.png"/><Relationship Id="rId16" Type="http://schemas.openxmlformats.org/officeDocument/2006/relationships/image" Target="../media/image51.png"/><Relationship Id="rId20" Type="http://schemas.openxmlformats.org/officeDocument/2006/relationships/image" Target="../media/image55.png"/><Relationship Id="rId1" Type="http://schemas.openxmlformats.org/officeDocument/2006/relationships/slideLayout" Target="../slideLayouts/slideLayout10.xml"/><Relationship Id="rId6" Type="http://schemas.openxmlformats.org/officeDocument/2006/relationships/image" Target="../media/image41.png"/><Relationship Id="rId11" Type="http://schemas.openxmlformats.org/officeDocument/2006/relationships/image" Target="../media/image46.png"/><Relationship Id="rId24" Type="http://schemas.openxmlformats.org/officeDocument/2006/relationships/image" Target="../media/image59.png"/><Relationship Id="rId5" Type="http://schemas.openxmlformats.org/officeDocument/2006/relationships/image" Target="../media/image40.png"/><Relationship Id="rId15" Type="http://schemas.openxmlformats.org/officeDocument/2006/relationships/image" Target="../media/image50.png"/><Relationship Id="rId23" Type="http://schemas.openxmlformats.org/officeDocument/2006/relationships/image" Target="../media/image58.png"/><Relationship Id="rId28" Type="http://schemas.openxmlformats.org/officeDocument/2006/relationships/image" Target="../media/image62.png"/><Relationship Id="rId10" Type="http://schemas.openxmlformats.org/officeDocument/2006/relationships/image" Target="../media/image45.png"/><Relationship Id="rId19" Type="http://schemas.openxmlformats.org/officeDocument/2006/relationships/image" Target="../media/image54.png"/><Relationship Id="rId4" Type="http://schemas.openxmlformats.org/officeDocument/2006/relationships/image" Target="../media/image9.png"/><Relationship Id="rId9" Type="http://schemas.openxmlformats.org/officeDocument/2006/relationships/image" Target="../media/image44.png"/><Relationship Id="rId14" Type="http://schemas.openxmlformats.org/officeDocument/2006/relationships/image" Target="../media/image49.png"/><Relationship Id="rId22" Type="http://schemas.openxmlformats.org/officeDocument/2006/relationships/image" Target="../media/image57.png"/><Relationship Id="rId27"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27052" y="404020"/>
            <a:ext cx="11137899" cy="720724"/>
          </a:xfrm>
        </p:spPr>
        <p:txBody>
          <a:bodyPr>
            <a:normAutofit fontScale="90000"/>
          </a:bodyPr>
          <a:lstStyle/>
          <a:p>
            <a:r>
              <a:rPr lang="en-US" altLang="zh-CN" dirty="0"/>
              <a:t>a problem from </a:t>
            </a:r>
            <a:r>
              <a:rPr lang="en-US" altLang="zh-CN" dirty="0" err="1"/>
              <a:t>whu</a:t>
            </a:r>
            <a:r>
              <a:rPr lang="en-US" altLang="zh-CN" dirty="0"/>
              <a:t> postgraduate entrance examination2019</a:t>
            </a:r>
            <a:endParaRPr lang="zh-CN" altLang="en-US" dirty="0"/>
          </a:p>
        </p:txBody>
      </p:sp>
      <p:sp>
        <p:nvSpPr>
          <p:cNvPr id="3" name="内容占位符 2"/>
          <p:cNvSpPr>
            <a:spLocks noGrp="1"/>
          </p:cNvSpPr>
          <p:nvPr>
            <p:ph idx="1"/>
          </p:nvPr>
        </p:nvSpPr>
        <p:spPr>
          <a:xfrm>
            <a:off x="527052" y="1484784"/>
            <a:ext cx="11137899" cy="2952328"/>
          </a:xfrm>
        </p:spPr>
        <p:txBody>
          <a:bodyPr/>
          <a:lstStyle/>
          <a:p>
            <a:pPr marL="0" indent="0">
              <a:buNone/>
            </a:pPr>
            <a:r>
              <a:rPr lang="zh-CN" altLang="en-US" dirty="0">
                <a:solidFill>
                  <a:srgbClr val="000099"/>
                </a:solidFill>
                <a:latin typeface="+mn-ea"/>
                <a:ea typeface="+mn-ea"/>
              </a:rPr>
              <a:t>现有</a:t>
            </a:r>
            <a:r>
              <a:rPr lang="en-US" altLang="zh-CN" dirty="0">
                <a:solidFill>
                  <a:srgbClr val="000099"/>
                </a:solidFill>
                <a:latin typeface="+mn-ea"/>
                <a:ea typeface="+mn-ea"/>
              </a:rPr>
              <a:t>TCP</a:t>
            </a:r>
            <a:r>
              <a:rPr lang="zh-CN" altLang="en-US" dirty="0">
                <a:solidFill>
                  <a:srgbClr val="000099"/>
                </a:solidFill>
                <a:latin typeface="+mn-ea"/>
                <a:ea typeface="+mn-ea"/>
              </a:rPr>
              <a:t>拥塞窗口</a:t>
            </a:r>
            <a:r>
              <a:rPr lang="en-US" altLang="zh-CN" dirty="0" err="1">
                <a:solidFill>
                  <a:srgbClr val="000099"/>
                </a:solidFill>
                <a:latin typeface="+mn-ea"/>
                <a:ea typeface="+mn-ea"/>
              </a:rPr>
              <a:t>cwnd</a:t>
            </a:r>
            <a:r>
              <a:rPr lang="zh-CN" altLang="en-US" dirty="0">
                <a:solidFill>
                  <a:srgbClr val="000099"/>
                </a:solidFill>
                <a:latin typeface="+mn-ea"/>
                <a:ea typeface="+mn-ea"/>
              </a:rPr>
              <a:t>和传输轮次</a:t>
            </a:r>
            <a:r>
              <a:rPr lang="en-US" altLang="zh-CN" dirty="0">
                <a:solidFill>
                  <a:srgbClr val="000099"/>
                </a:solidFill>
                <a:latin typeface="+mn-ea"/>
                <a:ea typeface="+mn-ea"/>
              </a:rPr>
              <a:t>n</a:t>
            </a:r>
            <a:r>
              <a:rPr lang="zh-CN" altLang="en-US" dirty="0">
                <a:solidFill>
                  <a:srgbClr val="000099"/>
                </a:solidFill>
                <a:latin typeface="+mn-ea"/>
                <a:ea typeface="+mn-ea"/>
              </a:rPr>
              <a:t>的关系如表所示。解答以下问题：</a:t>
            </a:r>
            <a:endParaRPr lang="en-US" altLang="zh-CN" dirty="0">
              <a:solidFill>
                <a:srgbClr val="000099"/>
              </a:solidFill>
              <a:latin typeface="+mn-ea"/>
              <a:ea typeface="+mn-ea"/>
            </a:endParaRPr>
          </a:p>
          <a:p>
            <a:pPr marL="0" indent="0">
              <a:buNone/>
            </a:pPr>
            <a:r>
              <a:rPr lang="zh-CN" altLang="en-US" dirty="0">
                <a:solidFill>
                  <a:srgbClr val="000099"/>
                </a:solidFill>
                <a:latin typeface="+mn-ea"/>
                <a:ea typeface="+mn-ea"/>
              </a:rPr>
              <a:t>（</a:t>
            </a:r>
            <a:r>
              <a:rPr lang="en-US" altLang="zh-CN" dirty="0">
                <a:solidFill>
                  <a:srgbClr val="000099"/>
                </a:solidFill>
                <a:latin typeface="+mn-ea"/>
                <a:ea typeface="+mn-ea"/>
              </a:rPr>
              <a:t>1</a:t>
            </a:r>
            <a:r>
              <a:rPr lang="zh-CN" altLang="en-US" dirty="0">
                <a:solidFill>
                  <a:srgbClr val="000099"/>
                </a:solidFill>
                <a:latin typeface="+mn-ea"/>
                <a:ea typeface="+mn-ea"/>
              </a:rPr>
              <a:t>）指出</a:t>
            </a:r>
            <a:r>
              <a:rPr lang="en-US" altLang="zh-CN" dirty="0">
                <a:solidFill>
                  <a:srgbClr val="000099"/>
                </a:solidFill>
                <a:latin typeface="+mn-ea"/>
                <a:ea typeface="+mn-ea"/>
              </a:rPr>
              <a:t>TCP</a:t>
            </a:r>
            <a:r>
              <a:rPr lang="zh-CN" altLang="en-US" dirty="0">
                <a:solidFill>
                  <a:srgbClr val="000099"/>
                </a:solidFill>
                <a:latin typeface="+mn-ea"/>
                <a:ea typeface="+mn-ea"/>
              </a:rPr>
              <a:t>在慢开始阶段的时间间隔（以轮次表示）（</a:t>
            </a:r>
            <a:r>
              <a:rPr lang="en-US" altLang="zh-CN" dirty="0">
                <a:solidFill>
                  <a:srgbClr val="000099"/>
                </a:solidFill>
                <a:latin typeface="+mn-ea"/>
                <a:ea typeface="+mn-ea"/>
              </a:rPr>
              <a:t>4</a:t>
            </a:r>
            <a:r>
              <a:rPr lang="zh-CN" altLang="en-US" dirty="0">
                <a:solidFill>
                  <a:srgbClr val="000099"/>
                </a:solidFill>
                <a:latin typeface="+mn-ea"/>
                <a:ea typeface="+mn-ea"/>
              </a:rPr>
              <a:t>分）</a:t>
            </a:r>
            <a:endParaRPr lang="en-US" altLang="zh-CN" dirty="0">
              <a:solidFill>
                <a:srgbClr val="000099"/>
              </a:solidFill>
              <a:latin typeface="+mn-ea"/>
              <a:ea typeface="+mn-ea"/>
            </a:endParaRPr>
          </a:p>
          <a:p>
            <a:pPr marL="0" indent="0">
              <a:buNone/>
            </a:pPr>
            <a:r>
              <a:rPr lang="zh-CN" altLang="en-US" dirty="0">
                <a:solidFill>
                  <a:srgbClr val="000099"/>
                </a:solidFill>
                <a:latin typeface="+mn-ea"/>
                <a:ea typeface="+mn-ea"/>
              </a:rPr>
              <a:t>（</a:t>
            </a:r>
            <a:r>
              <a:rPr lang="en-US" altLang="zh-CN" dirty="0">
                <a:solidFill>
                  <a:srgbClr val="000099"/>
                </a:solidFill>
                <a:latin typeface="+mn-ea"/>
                <a:ea typeface="+mn-ea"/>
              </a:rPr>
              <a:t>2</a:t>
            </a:r>
            <a:r>
              <a:rPr lang="zh-CN" altLang="en-US" dirty="0">
                <a:solidFill>
                  <a:srgbClr val="000099"/>
                </a:solidFill>
                <a:latin typeface="+mn-ea"/>
                <a:ea typeface="+mn-ea"/>
              </a:rPr>
              <a:t>）指出</a:t>
            </a:r>
            <a:r>
              <a:rPr lang="en-US" altLang="zh-CN" dirty="0">
                <a:solidFill>
                  <a:srgbClr val="000099"/>
                </a:solidFill>
                <a:latin typeface="+mn-ea"/>
                <a:ea typeface="+mn-ea"/>
              </a:rPr>
              <a:t>TCP</a:t>
            </a:r>
            <a:r>
              <a:rPr lang="zh-CN" altLang="en-US" dirty="0">
                <a:solidFill>
                  <a:srgbClr val="000099"/>
                </a:solidFill>
                <a:latin typeface="+mn-ea"/>
                <a:ea typeface="+mn-ea"/>
              </a:rPr>
              <a:t>在拥塞避免阶段的时间间隔（以轮次表示）（</a:t>
            </a:r>
            <a:r>
              <a:rPr lang="en-US" altLang="zh-CN" dirty="0">
                <a:solidFill>
                  <a:srgbClr val="000099"/>
                </a:solidFill>
                <a:latin typeface="+mn-ea"/>
                <a:ea typeface="+mn-ea"/>
              </a:rPr>
              <a:t>4</a:t>
            </a:r>
            <a:r>
              <a:rPr lang="zh-CN" altLang="en-US" dirty="0">
                <a:solidFill>
                  <a:srgbClr val="000099"/>
                </a:solidFill>
                <a:latin typeface="+mn-ea"/>
                <a:ea typeface="+mn-ea"/>
              </a:rPr>
              <a:t>分）</a:t>
            </a:r>
            <a:endParaRPr lang="en-US" altLang="zh-CN" dirty="0">
              <a:solidFill>
                <a:srgbClr val="000099"/>
              </a:solidFill>
              <a:latin typeface="+mn-ea"/>
              <a:ea typeface="+mn-ea"/>
            </a:endParaRPr>
          </a:p>
          <a:p>
            <a:pPr marL="0" indent="0">
              <a:buNone/>
            </a:pPr>
            <a:r>
              <a:rPr lang="zh-CN" altLang="en-US" dirty="0">
                <a:solidFill>
                  <a:srgbClr val="000099"/>
                </a:solidFill>
                <a:latin typeface="+mn-ea"/>
                <a:ea typeface="+mn-ea"/>
              </a:rPr>
              <a:t>（</a:t>
            </a:r>
            <a:r>
              <a:rPr lang="en-US" altLang="zh-CN" dirty="0">
                <a:solidFill>
                  <a:srgbClr val="000099"/>
                </a:solidFill>
                <a:latin typeface="+mn-ea"/>
                <a:ea typeface="+mn-ea"/>
              </a:rPr>
              <a:t>3</a:t>
            </a:r>
            <a:r>
              <a:rPr lang="zh-CN" altLang="en-US" dirty="0">
                <a:solidFill>
                  <a:srgbClr val="000099"/>
                </a:solidFill>
                <a:latin typeface="+mn-ea"/>
                <a:ea typeface="+mn-ea"/>
              </a:rPr>
              <a:t>）指出在第</a:t>
            </a:r>
            <a:r>
              <a:rPr lang="en-US" altLang="zh-CN" dirty="0">
                <a:solidFill>
                  <a:srgbClr val="000099"/>
                </a:solidFill>
                <a:latin typeface="+mn-ea"/>
                <a:ea typeface="+mn-ea"/>
              </a:rPr>
              <a:t>11</a:t>
            </a:r>
            <a:r>
              <a:rPr lang="zh-CN" altLang="en-US" dirty="0">
                <a:solidFill>
                  <a:srgbClr val="000099"/>
                </a:solidFill>
                <a:latin typeface="+mn-ea"/>
                <a:ea typeface="+mn-ea"/>
              </a:rPr>
              <a:t>轮次，门限</a:t>
            </a:r>
            <a:r>
              <a:rPr lang="en-US" altLang="zh-CN" dirty="0" err="1">
                <a:solidFill>
                  <a:srgbClr val="000099"/>
                </a:solidFill>
                <a:latin typeface="+mn-ea"/>
                <a:ea typeface="+mn-ea"/>
              </a:rPr>
              <a:t>ssthresh</a:t>
            </a:r>
            <a:r>
              <a:rPr lang="zh-CN" altLang="en-US" dirty="0">
                <a:solidFill>
                  <a:srgbClr val="000099"/>
                </a:solidFill>
                <a:latin typeface="+mn-ea"/>
                <a:ea typeface="+mn-ea"/>
              </a:rPr>
              <a:t>的值是多少？假设在第一轮次发送</a:t>
            </a:r>
            <a:r>
              <a:rPr lang="en-US" altLang="zh-CN" dirty="0">
                <a:solidFill>
                  <a:srgbClr val="000099"/>
                </a:solidFill>
                <a:latin typeface="+mn-ea"/>
                <a:ea typeface="+mn-ea"/>
              </a:rPr>
              <a:t>A</a:t>
            </a:r>
            <a:r>
              <a:rPr lang="zh-CN" altLang="en-US" dirty="0">
                <a:solidFill>
                  <a:srgbClr val="000099"/>
                </a:solidFill>
                <a:latin typeface="+mn-ea"/>
                <a:ea typeface="+mn-ea"/>
              </a:rPr>
              <a:t>的第一个报文段，指出</a:t>
            </a:r>
            <a:r>
              <a:rPr lang="en-US" altLang="zh-CN" dirty="0">
                <a:solidFill>
                  <a:srgbClr val="000099"/>
                </a:solidFill>
                <a:latin typeface="+mn-ea"/>
                <a:ea typeface="+mn-ea"/>
              </a:rPr>
              <a:t>A</a:t>
            </a:r>
            <a:r>
              <a:rPr lang="zh-CN" altLang="en-US" dirty="0">
                <a:solidFill>
                  <a:srgbClr val="000099"/>
                </a:solidFill>
                <a:latin typeface="+mn-ea"/>
                <a:ea typeface="+mn-ea"/>
              </a:rPr>
              <a:t>的第</a:t>
            </a:r>
            <a:r>
              <a:rPr lang="en-US" altLang="zh-CN" dirty="0">
                <a:solidFill>
                  <a:srgbClr val="000099"/>
                </a:solidFill>
                <a:latin typeface="+mn-ea"/>
                <a:ea typeface="+mn-ea"/>
              </a:rPr>
              <a:t>55</a:t>
            </a:r>
            <a:r>
              <a:rPr lang="zh-CN" altLang="en-US" dirty="0">
                <a:solidFill>
                  <a:srgbClr val="000099"/>
                </a:solidFill>
                <a:latin typeface="+mn-ea"/>
                <a:ea typeface="+mn-ea"/>
              </a:rPr>
              <a:t>个报文段在第几个轮次发送（</a:t>
            </a:r>
            <a:r>
              <a:rPr lang="en-US" altLang="zh-CN" dirty="0">
                <a:solidFill>
                  <a:srgbClr val="000099"/>
                </a:solidFill>
                <a:latin typeface="+mn-ea"/>
                <a:ea typeface="+mn-ea"/>
              </a:rPr>
              <a:t>4</a:t>
            </a:r>
            <a:r>
              <a:rPr lang="zh-CN" altLang="en-US" dirty="0">
                <a:solidFill>
                  <a:srgbClr val="000099"/>
                </a:solidFill>
                <a:latin typeface="+mn-ea"/>
                <a:ea typeface="+mn-ea"/>
              </a:rPr>
              <a:t>分）</a:t>
            </a:r>
            <a:endParaRPr lang="en-US" altLang="zh-CN" dirty="0">
              <a:solidFill>
                <a:srgbClr val="000099"/>
              </a:solidFill>
              <a:latin typeface="+mn-ea"/>
              <a:ea typeface="+mn-ea"/>
            </a:endParaRPr>
          </a:p>
          <a:p>
            <a:endParaRPr lang="zh-CN" altLang="en-US" dirty="0">
              <a:solidFill>
                <a:srgbClr val="000099"/>
              </a:solidFill>
              <a:latin typeface="+mn-ea"/>
              <a:ea typeface="+mn-ea"/>
            </a:endParaRPr>
          </a:p>
        </p:txBody>
      </p:sp>
      <p:graphicFrame>
        <p:nvGraphicFramePr>
          <p:cNvPr id="4" name="表格 3"/>
          <p:cNvGraphicFramePr>
            <a:graphicFrameLocks noGrp="1"/>
          </p:cNvGraphicFramePr>
          <p:nvPr>
            <p:extLst>
              <p:ext uri="{D42A27DB-BD31-4B8C-83A1-F6EECF244321}">
                <p14:modId xmlns:p14="http://schemas.microsoft.com/office/powerpoint/2010/main" val="3172225629"/>
              </p:ext>
            </p:extLst>
          </p:nvPr>
        </p:nvGraphicFramePr>
        <p:xfrm>
          <a:off x="503707" y="4221088"/>
          <a:ext cx="11161244" cy="741680"/>
        </p:xfrm>
        <a:graphic>
          <a:graphicData uri="http://schemas.openxmlformats.org/drawingml/2006/table">
            <a:tbl>
              <a:tblPr firstRow="1" bandRow="1">
                <a:tableStyleId>{5C22544A-7EE6-4342-B048-85BDC9FD1C3A}</a:tableStyleId>
              </a:tblPr>
              <a:tblGrid>
                <a:gridCol w="812800">
                  <a:extLst>
                    <a:ext uri="{9D8B030D-6E8A-4147-A177-3AD203B41FA5}">
                      <a16:colId xmlns:a16="http://schemas.microsoft.com/office/drawing/2014/main" val="620067549"/>
                    </a:ext>
                  </a:extLst>
                </a:gridCol>
                <a:gridCol w="739175">
                  <a:extLst>
                    <a:ext uri="{9D8B030D-6E8A-4147-A177-3AD203B41FA5}">
                      <a16:colId xmlns:a16="http://schemas.microsoft.com/office/drawing/2014/main" val="1472563727"/>
                    </a:ext>
                  </a:extLst>
                </a:gridCol>
                <a:gridCol w="739175">
                  <a:extLst>
                    <a:ext uri="{9D8B030D-6E8A-4147-A177-3AD203B41FA5}">
                      <a16:colId xmlns:a16="http://schemas.microsoft.com/office/drawing/2014/main" val="3551320908"/>
                    </a:ext>
                  </a:extLst>
                </a:gridCol>
                <a:gridCol w="739174">
                  <a:extLst>
                    <a:ext uri="{9D8B030D-6E8A-4147-A177-3AD203B41FA5}">
                      <a16:colId xmlns:a16="http://schemas.microsoft.com/office/drawing/2014/main" val="1466495561"/>
                    </a:ext>
                  </a:extLst>
                </a:gridCol>
                <a:gridCol w="739174">
                  <a:extLst>
                    <a:ext uri="{9D8B030D-6E8A-4147-A177-3AD203B41FA5}">
                      <a16:colId xmlns:a16="http://schemas.microsoft.com/office/drawing/2014/main" val="1472084805"/>
                    </a:ext>
                  </a:extLst>
                </a:gridCol>
                <a:gridCol w="739175">
                  <a:extLst>
                    <a:ext uri="{9D8B030D-6E8A-4147-A177-3AD203B41FA5}">
                      <a16:colId xmlns:a16="http://schemas.microsoft.com/office/drawing/2014/main" val="709459299"/>
                    </a:ext>
                  </a:extLst>
                </a:gridCol>
                <a:gridCol w="739175">
                  <a:extLst>
                    <a:ext uri="{9D8B030D-6E8A-4147-A177-3AD203B41FA5}">
                      <a16:colId xmlns:a16="http://schemas.microsoft.com/office/drawing/2014/main" val="1880154874"/>
                    </a:ext>
                  </a:extLst>
                </a:gridCol>
                <a:gridCol w="739174">
                  <a:extLst>
                    <a:ext uri="{9D8B030D-6E8A-4147-A177-3AD203B41FA5}">
                      <a16:colId xmlns:a16="http://schemas.microsoft.com/office/drawing/2014/main" val="784325991"/>
                    </a:ext>
                  </a:extLst>
                </a:gridCol>
                <a:gridCol w="739174">
                  <a:extLst>
                    <a:ext uri="{9D8B030D-6E8A-4147-A177-3AD203B41FA5}">
                      <a16:colId xmlns:a16="http://schemas.microsoft.com/office/drawing/2014/main" val="3072748222"/>
                    </a:ext>
                  </a:extLst>
                </a:gridCol>
                <a:gridCol w="739175">
                  <a:extLst>
                    <a:ext uri="{9D8B030D-6E8A-4147-A177-3AD203B41FA5}">
                      <a16:colId xmlns:a16="http://schemas.microsoft.com/office/drawing/2014/main" val="2069813563"/>
                    </a:ext>
                  </a:extLst>
                </a:gridCol>
                <a:gridCol w="739175">
                  <a:extLst>
                    <a:ext uri="{9D8B030D-6E8A-4147-A177-3AD203B41FA5}">
                      <a16:colId xmlns:a16="http://schemas.microsoft.com/office/drawing/2014/main" val="2747001209"/>
                    </a:ext>
                  </a:extLst>
                </a:gridCol>
                <a:gridCol w="739174">
                  <a:extLst>
                    <a:ext uri="{9D8B030D-6E8A-4147-A177-3AD203B41FA5}">
                      <a16:colId xmlns:a16="http://schemas.microsoft.com/office/drawing/2014/main" val="4154853183"/>
                    </a:ext>
                  </a:extLst>
                </a:gridCol>
                <a:gridCol w="739174">
                  <a:extLst>
                    <a:ext uri="{9D8B030D-6E8A-4147-A177-3AD203B41FA5}">
                      <a16:colId xmlns:a16="http://schemas.microsoft.com/office/drawing/2014/main" val="19590699"/>
                    </a:ext>
                  </a:extLst>
                </a:gridCol>
                <a:gridCol w="739175">
                  <a:extLst>
                    <a:ext uri="{9D8B030D-6E8A-4147-A177-3AD203B41FA5}">
                      <a16:colId xmlns:a16="http://schemas.microsoft.com/office/drawing/2014/main" val="3708593863"/>
                    </a:ext>
                  </a:extLst>
                </a:gridCol>
                <a:gridCol w="739175">
                  <a:extLst>
                    <a:ext uri="{9D8B030D-6E8A-4147-A177-3AD203B41FA5}">
                      <a16:colId xmlns:a16="http://schemas.microsoft.com/office/drawing/2014/main" val="1200007682"/>
                    </a:ext>
                  </a:extLst>
                </a:gridCol>
              </a:tblGrid>
              <a:tr h="370840">
                <a:tc>
                  <a:txBody>
                    <a:bodyPr/>
                    <a:lstStyle/>
                    <a:p>
                      <a:pPr algn="ctr"/>
                      <a:r>
                        <a:rPr lang="en-US" altLang="zh-CN" dirty="0"/>
                        <a:t>n</a:t>
                      </a:r>
                      <a:endParaRPr lang="zh-CN" altLang="en-US" dirty="0"/>
                    </a:p>
                  </a:txBody>
                  <a:tcPr/>
                </a:tc>
                <a:tc>
                  <a:txBody>
                    <a:bodyPr/>
                    <a:lstStyle/>
                    <a:p>
                      <a:pPr algn="ctr"/>
                      <a:r>
                        <a:rPr lang="en-US" altLang="zh-CN" dirty="0"/>
                        <a:t>1</a:t>
                      </a:r>
                      <a:endParaRPr lang="zh-CN" altLang="en-US" dirty="0"/>
                    </a:p>
                  </a:txBody>
                  <a:tcPr/>
                </a:tc>
                <a:tc>
                  <a:txBody>
                    <a:bodyPr/>
                    <a:lstStyle/>
                    <a:p>
                      <a:pPr algn="ctr"/>
                      <a:r>
                        <a:rPr lang="en-US" altLang="zh-CN" dirty="0"/>
                        <a:t>2</a:t>
                      </a:r>
                      <a:endParaRPr lang="zh-CN" altLang="en-US" dirty="0"/>
                    </a:p>
                  </a:txBody>
                  <a:tcPr/>
                </a:tc>
                <a:tc>
                  <a:txBody>
                    <a:bodyPr/>
                    <a:lstStyle/>
                    <a:p>
                      <a:pPr algn="ctr"/>
                      <a:r>
                        <a:rPr lang="en-US" altLang="zh-CN" dirty="0"/>
                        <a:t>3</a:t>
                      </a:r>
                      <a:endParaRPr lang="zh-CN" altLang="en-US" dirty="0"/>
                    </a:p>
                  </a:txBody>
                  <a:tcPr/>
                </a:tc>
                <a:tc>
                  <a:txBody>
                    <a:bodyPr/>
                    <a:lstStyle/>
                    <a:p>
                      <a:pPr algn="ctr"/>
                      <a:r>
                        <a:rPr lang="en-US" altLang="zh-CN" dirty="0"/>
                        <a:t>4</a:t>
                      </a:r>
                      <a:endParaRPr lang="zh-CN" altLang="en-US" dirty="0"/>
                    </a:p>
                  </a:txBody>
                  <a:tcPr/>
                </a:tc>
                <a:tc>
                  <a:txBody>
                    <a:bodyPr/>
                    <a:lstStyle/>
                    <a:p>
                      <a:pPr algn="ctr"/>
                      <a:r>
                        <a:rPr lang="en-US" altLang="zh-CN" dirty="0"/>
                        <a:t>5</a:t>
                      </a:r>
                      <a:endParaRPr lang="zh-CN" altLang="en-US" dirty="0"/>
                    </a:p>
                  </a:txBody>
                  <a:tcPr/>
                </a:tc>
                <a:tc>
                  <a:txBody>
                    <a:bodyPr/>
                    <a:lstStyle/>
                    <a:p>
                      <a:pPr algn="ctr"/>
                      <a:r>
                        <a:rPr lang="en-US" altLang="zh-CN" dirty="0"/>
                        <a:t>6</a:t>
                      </a:r>
                      <a:endParaRPr lang="zh-CN" altLang="en-US" dirty="0"/>
                    </a:p>
                  </a:txBody>
                  <a:tcPr/>
                </a:tc>
                <a:tc>
                  <a:txBody>
                    <a:bodyPr/>
                    <a:lstStyle/>
                    <a:p>
                      <a:pPr algn="ctr"/>
                      <a:r>
                        <a:rPr lang="en-US" altLang="zh-CN" dirty="0"/>
                        <a:t>7</a:t>
                      </a:r>
                      <a:endParaRPr lang="zh-CN" altLang="en-US" dirty="0"/>
                    </a:p>
                  </a:txBody>
                  <a:tcPr/>
                </a:tc>
                <a:tc>
                  <a:txBody>
                    <a:bodyPr/>
                    <a:lstStyle/>
                    <a:p>
                      <a:pPr algn="ctr"/>
                      <a:r>
                        <a:rPr lang="en-US" altLang="zh-CN" dirty="0"/>
                        <a:t>8</a:t>
                      </a:r>
                      <a:endParaRPr lang="zh-CN" altLang="en-US" dirty="0"/>
                    </a:p>
                  </a:txBody>
                  <a:tcPr/>
                </a:tc>
                <a:tc>
                  <a:txBody>
                    <a:bodyPr/>
                    <a:lstStyle/>
                    <a:p>
                      <a:pPr algn="ctr"/>
                      <a:r>
                        <a:rPr lang="en-US" altLang="zh-CN" dirty="0"/>
                        <a:t>9</a:t>
                      </a:r>
                      <a:endParaRPr lang="zh-CN" altLang="en-US" dirty="0"/>
                    </a:p>
                  </a:txBody>
                  <a:tcPr/>
                </a:tc>
                <a:tc>
                  <a:txBody>
                    <a:bodyPr/>
                    <a:lstStyle/>
                    <a:p>
                      <a:pPr algn="ctr"/>
                      <a:r>
                        <a:rPr lang="en-US" altLang="zh-CN" dirty="0"/>
                        <a:t>10</a:t>
                      </a:r>
                      <a:endParaRPr lang="zh-CN" altLang="en-US" dirty="0"/>
                    </a:p>
                  </a:txBody>
                  <a:tcPr/>
                </a:tc>
                <a:tc>
                  <a:txBody>
                    <a:bodyPr/>
                    <a:lstStyle/>
                    <a:p>
                      <a:pPr algn="ctr"/>
                      <a:r>
                        <a:rPr lang="en-US" altLang="zh-CN" dirty="0"/>
                        <a:t>11</a:t>
                      </a:r>
                      <a:endParaRPr lang="zh-CN" altLang="en-US" dirty="0"/>
                    </a:p>
                  </a:txBody>
                  <a:tcPr/>
                </a:tc>
                <a:tc>
                  <a:txBody>
                    <a:bodyPr/>
                    <a:lstStyle/>
                    <a:p>
                      <a:pPr algn="ctr"/>
                      <a:r>
                        <a:rPr lang="en-US" altLang="zh-CN" dirty="0"/>
                        <a:t>12</a:t>
                      </a:r>
                      <a:endParaRPr lang="zh-CN" altLang="en-US" dirty="0"/>
                    </a:p>
                  </a:txBody>
                  <a:tcPr/>
                </a:tc>
                <a:tc>
                  <a:txBody>
                    <a:bodyPr/>
                    <a:lstStyle/>
                    <a:p>
                      <a:pPr algn="ctr"/>
                      <a:r>
                        <a:rPr lang="en-US" altLang="zh-CN" dirty="0"/>
                        <a:t>13</a:t>
                      </a:r>
                      <a:endParaRPr lang="zh-CN" altLang="en-US" dirty="0"/>
                    </a:p>
                  </a:txBody>
                  <a:tcPr/>
                </a:tc>
                <a:tc>
                  <a:txBody>
                    <a:bodyPr/>
                    <a:lstStyle/>
                    <a:p>
                      <a:pPr algn="ctr"/>
                      <a:r>
                        <a:rPr lang="en-US" altLang="zh-CN" dirty="0"/>
                        <a:t>14</a:t>
                      </a:r>
                      <a:endParaRPr lang="zh-CN" altLang="en-US" dirty="0"/>
                    </a:p>
                  </a:txBody>
                  <a:tcPr/>
                </a:tc>
                <a:extLst>
                  <a:ext uri="{0D108BD9-81ED-4DB2-BD59-A6C34878D82A}">
                    <a16:rowId xmlns:a16="http://schemas.microsoft.com/office/drawing/2014/main" val="1793350633"/>
                  </a:ext>
                </a:extLst>
              </a:tr>
              <a:tr h="370840">
                <a:tc>
                  <a:txBody>
                    <a:bodyPr/>
                    <a:lstStyle/>
                    <a:p>
                      <a:pPr algn="ctr"/>
                      <a:r>
                        <a:rPr lang="en-US" altLang="zh-CN" dirty="0" err="1">
                          <a:solidFill>
                            <a:srgbClr val="0000FF"/>
                          </a:solidFill>
                        </a:rPr>
                        <a:t>cwnd</a:t>
                      </a:r>
                      <a:endParaRPr lang="zh-CN" altLang="en-US" dirty="0">
                        <a:solidFill>
                          <a:srgbClr val="0000FF"/>
                        </a:solidFill>
                      </a:endParaRPr>
                    </a:p>
                  </a:txBody>
                  <a:tcPr/>
                </a:tc>
                <a:tc>
                  <a:txBody>
                    <a:bodyPr/>
                    <a:lstStyle/>
                    <a:p>
                      <a:pPr algn="ctr"/>
                      <a:r>
                        <a:rPr lang="en-US" altLang="zh-CN" dirty="0">
                          <a:solidFill>
                            <a:srgbClr val="0000FF"/>
                          </a:solidFill>
                        </a:rPr>
                        <a:t>1</a:t>
                      </a:r>
                      <a:endParaRPr lang="zh-CN" altLang="en-US" dirty="0">
                        <a:solidFill>
                          <a:srgbClr val="0000FF"/>
                        </a:solidFill>
                      </a:endParaRPr>
                    </a:p>
                  </a:txBody>
                  <a:tcPr/>
                </a:tc>
                <a:tc>
                  <a:txBody>
                    <a:bodyPr/>
                    <a:lstStyle/>
                    <a:p>
                      <a:pPr algn="ctr"/>
                      <a:r>
                        <a:rPr lang="en-US" altLang="zh-CN" dirty="0">
                          <a:solidFill>
                            <a:srgbClr val="0000FF"/>
                          </a:solidFill>
                        </a:rPr>
                        <a:t>2</a:t>
                      </a:r>
                      <a:endParaRPr lang="zh-CN" altLang="en-US" dirty="0">
                        <a:solidFill>
                          <a:srgbClr val="0000FF"/>
                        </a:solidFill>
                      </a:endParaRPr>
                    </a:p>
                  </a:txBody>
                  <a:tcPr/>
                </a:tc>
                <a:tc>
                  <a:txBody>
                    <a:bodyPr/>
                    <a:lstStyle/>
                    <a:p>
                      <a:pPr algn="ctr"/>
                      <a:r>
                        <a:rPr lang="en-US" altLang="zh-CN" dirty="0">
                          <a:solidFill>
                            <a:srgbClr val="0000FF"/>
                          </a:solidFill>
                        </a:rPr>
                        <a:t>4</a:t>
                      </a:r>
                      <a:endParaRPr lang="zh-CN" altLang="en-US" dirty="0">
                        <a:solidFill>
                          <a:srgbClr val="0000FF"/>
                        </a:solidFill>
                      </a:endParaRPr>
                    </a:p>
                  </a:txBody>
                  <a:tcPr/>
                </a:tc>
                <a:tc>
                  <a:txBody>
                    <a:bodyPr/>
                    <a:lstStyle/>
                    <a:p>
                      <a:pPr algn="ctr"/>
                      <a:r>
                        <a:rPr lang="en-US" altLang="zh-CN" dirty="0">
                          <a:solidFill>
                            <a:srgbClr val="0000FF"/>
                          </a:solidFill>
                        </a:rPr>
                        <a:t>8</a:t>
                      </a:r>
                      <a:endParaRPr lang="zh-CN" altLang="en-US" dirty="0">
                        <a:solidFill>
                          <a:srgbClr val="0000FF"/>
                        </a:solidFill>
                      </a:endParaRPr>
                    </a:p>
                  </a:txBody>
                  <a:tcPr/>
                </a:tc>
                <a:tc>
                  <a:txBody>
                    <a:bodyPr/>
                    <a:lstStyle/>
                    <a:p>
                      <a:pPr algn="ctr"/>
                      <a:r>
                        <a:rPr lang="en-US" altLang="zh-CN" dirty="0">
                          <a:solidFill>
                            <a:srgbClr val="0000FF"/>
                          </a:solidFill>
                        </a:rPr>
                        <a:t>9</a:t>
                      </a:r>
                      <a:endParaRPr lang="zh-CN" altLang="en-US" dirty="0">
                        <a:solidFill>
                          <a:srgbClr val="0000FF"/>
                        </a:solidFill>
                      </a:endParaRPr>
                    </a:p>
                  </a:txBody>
                  <a:tcPr/>
                </a:tc>
                <a:tc>
                  <a:txBody>
                    <a:bodyPr/>
                    <a:lstStyle/>
                    <a:p>
                      <a:pPr algn="ctr"/>
                      <a:r>
                        <a:rPr lang="en-US" altLang="zh-CN" dirty="0">
                          <a:solidFill>
                            <a:srgbClr val="0000FF"/>
                          </a:solidFill>
                        </a:rPr>
                        <a:t>10</a:t>
                      </a:r>
                      <a:endParaRPr lang="zh-CN" altLang="en-US" dirty="0">
                        <a:solidFill>
                          <a:srgbClr val="0000FF"/>
                        </a:solidFill>
                      </a:endParaRPr>
                    </a:p>
                  </a:txBody>
                  <a:tcPr/>
                </a:tc>
                <a:tc>
                  <a:txBody>
                    <a:bodyPr/>
                    <a:lstStyle/>
                    <a:p>
                      <a:pPr algn="ctr"/>
                      <a:r>
                        <a:rPr lang="en-US" altLang="zh-CN" dirty="0">
                          <a:solidFill>
                            <a:srgbClr val="0000FF"/>
                          </a:solidFill>
                        </a:rPr>
                        <a:t>11</a:t>
                      </a:r>
                      <a:endParaRPr lang="zh-CN" altLang="en-US" dirty="0">
                        <a:solidFill>
                          <a:srgbClr val="0000FF"/>
                        </a:solidFill>
                      </a:endParaRPr>
                    </a:p>
                  </a:txBody>
                  <a:tcPr/>
                </a:tc>
                <a:tc>
                  <a:txBody>
                    <a:bodyPr/>
                    <a:lstStyle/>
                    <a:p>
                      <a:pPr algn="ctr"/>
                      <a:r>
                        <a:rPr lang="en-US" altLang="zh-CN" dirty="0">
                          <a:solidFill>
                            <a:srgbClr val="0000FF"/>
                          </a:solidFill>
                        </a:rPr>
                        <a:t>12</a:t>
                      </a:r>
                      <a:endParaRPr lang="zh-CN" altLang="en-US" dirty="0">
                        <a:solidFill>
                          <a:srgbClr val="0000FF"/>
                        </a:solidFill>
                      </a:endParaRPr>
                    </a:p>
                  </a:txBody>
                  <a:tcPr/>
                </a:tc>
                <a:tc>
                  <a:txBody>
                    <a:bodyPr/>
                    <a:lstStyle/>
                    <a:p>
                      <a:pPr algn="ctr"/>
                      <a:r>
                        <a:rPr lang="en-US" altLang="zh-CN" dirty="0">
                          <a:solidFill>
                            <a:srgbClr val="0000FF"/>
                          </a:solidFill>
                        </a:rPr>
                        <a:t>1</a:t>
                      </a:r>
                      <a:endParaRPr lang="zh-CN" altLang="en-US" dirty="0">
                        <a:solidFill>
                          <a:srgbClr val="0000FF"/>
                        </a:solidFill>
                      </a:endParaRPr>
                    </a:p>
                  </a:txBody>
                  <a:tcPr/>
                </a:tc>
                <a:tc>
                  <a:txBody>
                    <a:bodyPr/>
                    <a:lstStyle/>
                    <a:p>
                      <a:pPr algn="ctr"/>
                      <a:r>
                        <a:rPr lang="en-US" altLang="zh-CN" dirty="0">
                          <a:solidFill>
                            <a:srgbClr val="0000FF"/>
                          </a:solidFill>
                        </a:rPr>
                        <a:t>2</a:t>
                      </a:r>
                      <a:endParaRPr lang="zh-CN" altLang="en-US" dirty="0">
                        <a:solidFill>
                          <a:srgbClr val="0000FF"/>
                        </a:solidFill>
                      </a:endParaRPr>
                    </a:p>
                  </a:txBody>
                  <a:tcPr/>
                </a:tc>
                <a:tc>
                  <a:txBody>
                    <a:bodyPr/>
                    <a:lstStyle/>
                    <a:p>
                      <a:pPr algn="ctr"/>
                      <a:r>
                        <a:rPr lang="en-US" altLang="zh-CN" dirty="0">
                          <a:solidFill>
                            <a:srgbClr val="0000FF"/>
                          </a:solidFill>
                        </a:rPr>
                        <a:t>4</a:t>
                      </a:r>
                      <a:endParaRPr lang="zh-CN" altLang="en-US" dirty="0">
                        <a:solidFill>
                          <a:srgbClr val="0000FF"/>
                        </a:solidFill>
                      </a:endParaRPr>
                    </a:p>
                  </a:txBody>
                  <a:tcPr/>
                </a:tc>
                <a:tc>
                  <a:txBody>
                    <a:bodyPr/>
                    <a:lstStyle/>
                    <a:p>
                      <a:pPr algn="ctr"/>
                      <a:r>
                        <a:rPr lang="en-US" altLang="zh-CN" dirty="0">
                          <a:solidFill>
                            <a:srgbClr val="0000FF"/>
                          </a:solidFill>
                        </a:rPr>
                        <a:t>6</a:t>
                      </a:r>
                      <a:endParaRPr lang="zh-CN" altLang="en-US" dirty="0">
                        <a:solidFill>
                          <a:srgbClr val="0000FF"/>
                        </a:solidFill>
                      </a:endParaRPr>
                    </a:p>
                  </a:txBody>
                  <a:tcPr/>
                </a:tc>
                <a:tc>
                  <a:txBody>
                    <a:bodyPr/>
                    <a:lstStyle/>
                    <a:p>
                      <a:pPr algn="ctr"/>
                      <a:r>
                        <a:rPr lang="en-US" altLang="zh-CN" dirty="0">
                          <a:solidFill>
                            <a:srgbClr val="0000FF"/>
                          </a:solidFill>
                        </a:rPr>
                        <a:t>7</a:t>
                      </a:r>
                      <a:endParaRPr lang="zh-CN" altLang="en-US" dirty="0">
                        <a:solidFill>
                          <a:srgbClr val="0000FF"/>
                        </a:solidFill>
                      </a:endParaRPr>
                    </a:p>
                  </a:txBody>
                  <a:tcPr/>
                </a:tc>
                <a:tc>
                  <a:txBody>
                    <a:bodyPr/>
                    <a:lstStyle/>
                    <a:p>
                      <a:pPr algn="ctr"/>
                      <a:r>
                        <a:rPr lang="en-US" altLang="zh-CN" dirty="0">
                          <a:solidFill>
                            <a:srgbClr val="0000FF"/>
                          </a:solidFill>
                        </a:rPr>
                        <a:t>8</a:t>
                      </a:r>
                      <a:endParaRPr lang="zh-CN" altLang="en-US" dirty="0">
                        <a:solidFill>
                          <a:srgbClr val="0000FF"/>
                        </a:solidFill>
                      </a:endParaRPr>
                    </a:p>
                  </a:txBody>
                  <a:tcPr/>
                </a:tc>
                <a:extLst>
                  <a:ext uri="{0D108BD9-81ED-4DB2-BD59-A6C34878D82A}">
                    <a16:rowId xmlns:a16="http://schemas.microsoft.com/office/drawing/2014/main" val="1966848467"/>
                  </a:ext>
                </a:extLst>
              </a:tr>
            </a:tbl>
          </a:graphicData>
        </a:graphic>
      </p:graphicFrame>
      <p:sp>
        <p:nvSpPr>
          <p:cNvPr id="5" name="文本框 4"/>
          <p:cNvSpPr txBox="1"/>
          <p:nvPr/>
        </p:nvSpPr>
        <p:spPr>
          <a:xfrm>
            <a:off x="839416" y="5301208"/>
            <a:ext cx="6408712" cy="1015663"/>
          </a:xfrm>
          <a:prstGeom prst="rect">
            <a:avLst/>
          </a:prstGeom>
          <a:noFill/>
        </p:spPr>
        <p:txBody>
          <a:bodyPr wrap="square" rtlCol="0">
            <a:spAutoFit/>
          </a:bodyPr>
          <a:lstStyle/>
          <a:p>
            <a:r>
              <a:rPr lang="en-US" altLang="zh-CN" sz="2000" dirty="0">
                <a:solidFill>
                  <a:srgbClr val="000099"/>
                </a:solidFill>
              </a:rPr>
              <a:t>(1) TCP</a:t>
            </a:r>
            <a:r>
              <a:rPr lang="zh-CN" altLang="en-US" sz="2000" dirty="0">
                <a:solidFill>
                  <a:srgbClr val="000099"/>
                </a:solidFill>
              </a:rPr>
              <a:t>在慢开始阶段的时间间隔</a:t>
            </a:r>
            <a:r>
              <a:rPr lang="en-US" altLang="zh-CN" sz="2000" dirty="0">
                <a:solidFill>
                  <a:srgbClr val="000099"/>
                </a:solidFill>
              </a:rPr>
              <a:t>: [1, 4]</a:t>
            </a:r>
            <a:r>
              <a:rPr lang="zh-CN" altLang="en-US" sz="2000" dirty="0">
                <a:solidFill>
                  <a:srgbClr val="000099"/>
                </a:solidFill>
              </a:rPr>
              <a:t>、</a:t>
            </a:r>
            <a:r>
              <a:rPr lang="en-US" altLang="zh-CN" sz="2000" dirty="0">
                <a:solidFill>
                  <a:srgbClr val="000099"/>
                </a:solidFill>
              </a:rPr>
              <a:t>[9, 12];</a:t>
            </a:r>
          </a:p>
          <a:p>
            <a:r>
              <a:rPr lang="en-US" altLang="zh-CN" sz="2000" dirty="0">
                <a:solidFill>
                  <a:srgbClr val="000099"/>
                </a:solidFill>
              </a:rPr>
              <a:t>(2) TCP</a:t>
            </a:r>
            <a:r>
              <a:rPr lang="zh-CN" altLang="en-US" sz="2000" dirty="0">
                <a:solidFill>
                  <a:srgbClr val="000099"/>
                </a:solidFill>
              </a:rPr>
              <a:t>在拥塞避免阶段的时间间隔</a:t>
            </a:r>
            <a:r>
              <a:rPr lang="en-US" altLang="zh-CN" sz="2000" dirty="0">
                <a:solidFill>
                  <a:srgbClr val="000099"/>
                </a:solidFill>
              </a:rPr>
              <a:t>: [5, 8]</a:t>
            </a:r>
            <a:r>
              <a:rPr lang="zh-CN" altLang="en-US" sz="2000" dirty="0">
                <a:solidFill>
                  <a:srgbClr val="000099"/>
                </a:solidFill>
              </a:rPr>
              <a:t>、</a:t>
            </a:r>
            <a:r>
              <a:rPr lang="en-US" altLang="zh-CN" sz="2000" dirty="0">
                <a:solidFill>
                  <a:srgbClr val="000099"/>
                </a:solidFill>
              </a:rPr>
              <a:t>[13, 14];</a:t>
            </a:r>
          </a:p>
          <a:p>
            <a:r>
              <a:rPr lang="en-US" altLang="zh-CN" sz="2000" dirty="0">
                <a:solidFill>
                  <a:srgbClr val="000099"/>
                </a:solidFill>
              </a:rPr>
              <a:t>(3) </a:t>
            </a:r>
            <a:r>
              <a:rPr lang="zh-CN" altLang="en-US" sz="2000" dirty="0">
                <a:solidFill>
                  <a:srgbClr val="000099"/>
                </a:solidFill>
              </a:rPr>
              <a:t>阈值为</a:t>
            </a:r>
            <a:r>
              <a:rPr lang="en-US" altLang="zh-CN" sz="2000" dirty="0">
                <a:solidFill>
                  <a:srgbClr val="000099"/>
                </a:solidFill>
              </a:rPr>
              <a:t>6</a:t>
            </a:r>
            <a:r>
              <a:rPr lang="zh-CN" altLang="en-US" sz="2000" dirty="0">
                <a:solidFill>
                  <a:srgbClr val="000099"/>
                </a:solidFill>
              </a:rPr>
              <a:t>，第</a:t>
            </a:r>
            <a:r>
              <a:rPr lang="en-US" altLang="zh-CN" sz="2000" dirty="0">
                <a:solidFill>
                  <a:srgbClr val="000099"/>
                </a:solidFill>
              </a:rPr>
              <a:t>8</a:t>
            </a:r>
            <a:r>
              <a:rPr lang="zh-CN" altLang="en-US" sz="2000" dirty="0">
                <a:solidFill>
                  <a:srgbClr val="000099"/>
                </a:solidFill>
              </a:rPr>
              <a:t>轮次发送。</a:t>
            </a:r>
          </a:p>
        </p:txBody>
      </p:sp>
      <p:sp>
        <p:nvSpPr>
          <p:cNvPr id="6" name="Rectangle 7"/>
          <p:cNvSpPr txBox="1">
            <a:spLocks noChangeArrowheads="1"/>
          </p:cNvSpPr>
          <p:nvPr/>
        </p:nvSpPr>
        <p:spPr>
          <a:xfrm>
            <a:off x="10344472" y="6624784"/>
            <a:ext cx="2304256"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rgbClr val="FF0000"/>
                </a:solidFill>
                <a:cs typeface="Arial" panose="020B0604020202020204" pitchFamily="34" charset="0"/>
              </a:rPr>
              <a:t>Review Problem</a:t>
            </a:r>
          </a:p>
        </p:txBody>
      </p:sp>
    </p:spTree>
    <p:extLst>
      <p:ext uri="{BB962C8B-B14F-4D97-AF65-F5344CB8AC3E}">
        <p14:creationId xmlns:p14="http://schemas.microsoft.com/office/powerpoint/2010/main" val="2324762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Freeform 2"/>
          <p:cNvSpPr>
            <a:spLocks/>
          </p:cNvSpPr>
          <p:nvPr/>
        </p:nvSpPr>
        <p:spPr bwMode="auto">
          <a:xfrm>
            <a:off x="4116389" y="5437188"/>
            <a:ext cx="4027487" cy="939800"/>
          </a:xfrm>
          <a:custGeom>
            <a:avLst/>
            <a:gdLst>
              <a:gd name="T0" fmla="*/ 2147483647 w 10001"/>
              <a:gd name="T1" fmla="*/ 2147483647 h 10125"/>
              <a:gd name="T2" fmla="*/ 2147483647 w 10001"/>
              <a:gd name="T3" fmla="*/ 2147483647 h 10125"/>
              <a:gd name="T4" fmla="*/ 2147483647 w 10001"/>
              <a:gd name="T5" fmla="*/ 2147483647 h 10125"/>
              <a:gd name="T6" fmla="*/ 2147483647 w 10001"/>
              <a:gd name="T7" fmla="*/ 0 h 10125"/>
              <a:gd name="T8" fmla="*/ 2147483647 w 10001"/>
              <a:gd name="T9" fmla="*/ 2147483647 h 10125"/>
              <a:gd name="T10" fmla="*/ 2147483647 w 10001"/>
              <a:gd name="T11" fmla="*/ 2147483647 h 10125"/>
              <a:gd name="T12" fmla="*/ 2147483647 w 10001"/>
              <a:gd name="T13" fmla="*/ 2147483647 h 10125"/>
              <a:gd name="T14" fmla="*/ 2147483647 w 10001"/>
              <a:gd name="T15" fmla="*/ 2147483647 h 10125"/>
              <a:gd name="T16" fmla="*/ 2147483647 w 10001"/>
              <a:gd name="T17" fmla="*/ 2147483647 h 10125"/>
              <a:gd name="T18" fmla="*/ 2147483647 w 10001"/>
              <a:gd name="T19" fmla="*/ 2147483647 h 10125"/>
              <a:gd name="T20" fmla="*/ 2147483647 w 10001"/>
              <a:gd name="T21" fmla="*/ 2147483647 h 10125"/>
              <a:gd name="T22" fmla="*/ 2147483647 w 10001"/>
              <a:gd name="T23" fmla="*/ 2147483647 h 10125"/>
              <a:gd name="T24" fmla="*/ 2147483647 w 10001"/>
              <a:gd name="T25" fmla="*/ 2147483647 h 10125"/>
              <a:gd name="T26" fmla="*/ 2147483647 w 10001"/>
              <a:gd name="T27" fmla="*/ 2147483647 h 10125"/>
              <a:gd name="T28" fmla="*/ 2147483647 w 10001"/>
              <a:gd name="T29" fmla="*/ 2147483647 h 1012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0001" h="10125">
                <a:moveTo>
                  <a:pt x="4" y="4039"/>
                </a:moveTo>
                <a:cubicBezTo>
                  <a:pt x="-29" y="2271"/>
                  <a:pt x="194" y="2100"/>
                  <a:pt x="715" y="1595"/>
                </a:cubicBezTo>
                <a:cubicBezTo>
                  <a:pt x="1236" y="1089"/>
                  <a:pt x="2417" y="1272"/>
                  <a:pt x="3130" y="1006"/>
                </a:cubicBezTo>
                <a:cubicBezTo>
                  <a:pt x="3843" y="740"/>
                  <a:pt x="4397" y="0"/>
                  <a:pt x="4995" y="0"/>
                </a:cubicBezTo>
                <a:cubicBezTo>
                  <a:pt x="5593" y="1"/>
                  <a:pt x="6206" y="926"/>
                  <a:pt x="6720" y="1009"/>
                </a:cubicBezTo>
                <a:cubicBezTo>
                  <a:pt x="7234" y="1092"/>
                  <a:pt x="7536" y="241"/>
                  <a:pt x="8082" y="497"/>
                </a:cubicBezTo>
                <a:cubicBezTo>
                  <a:pt x="8628" y="756"/>
                  <a:pt x="9854" y="442"/>
                  <a:pt x="9989" y="2989"/>
                </a:cubicBezTo>
                <a:cubicBezTo>
                  <a:pt x="10124" y="5536"/>
                  <a:pt x="9098" y="5742"/>
                  <a:pt x="8599" y="6797"/>
                </a:cubicBezTo>
                <a:cubicBezTo>
                  <a:pt x="8100" y="7852"/>
                  <a:pt x="7544" y="8981"/>
                  <a:pt x="6995" y="9322"/>
                </a:cubicBezTo>
                <a:cubicBezTo>
                  <a:pt x="6446" y="9663"/>
                  <a:pt x="5793" y="8957"/>
                  <a:pt x="5307" y="8843"/>
                </a:cubicBezTo>
                <a:cubicBezTo>
                  <a:pt x="4819" y="8726"/>
                  <a:pt x="4628" y="10048"/>
                  <a:pt x="4371" y="9912"/>
                </a:cubicBezTo>
                <a:cubicBezTo>
                  <a:pt x="4114" y="9775"/>
                  <a:pt x="3505" y="10355"/>
                  <a:pt x="3140" y="10019"/>
                </a:cubicBezTo>
                <a:cubicBezTo>
                  <a:pt x="2774" y="9683"/>
                  <a:pt x="2820" y="8138"/>
                  <a:pt x="2179" y="7895"/>
                </a:cubicBezTo>
                <a:cubicBezTo>
                  <a:pt x="1586" y="6800"/>
                  <a:pt x="1549" y="8137"/>
                  <a:pt x="1187" y="7495"/>
                </a:cubicBezTo>
                <a:cubicBezTo>
                  <a:pt x="825" y="6852"/>
                  <a:pt x="-7" y="6157"/>
                  <a:pt x="4" y="4039"/>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cxnSp>
        <p:nvCxnSpPr>
          <p:cNvPr id="148" name="Straight Connector 147"/>
          <p:cNvCxnSpPr/>
          <p:nvPr/>
        </p:nvCxnSpPr>
        <p:spPr>
          <a:xfrm flipV="1">
            <a:off x="4746625" y="5589588"/>
            <a:ext cx="1316038" cy="131762"/>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50" name="Straight Connector 149"/>
          <p:cNvCxnSpPr/>
          <p:nvPr/>
        </p:nvCxnSpPr>
        <p:spPr>
          <a:xfrm>
            <a:off x="4635501" y="5775325"/>
            <a:ext cx="2259013" cy="300038"/>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53" name="Straight Connector 152"/>
          <p:cNvCxnSpPr/>
          <p:nvPr/>
        </p:nvCxnSpPr>
        <p:spPr>
          <a:xfrm>
            <a:off x="4648201" y="5881689"/>
            <a:ext cx="714375" cy="274637"/>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57" name="Straight Connector 156"/>
          <p:cNvCxnSpPr/>
          <p:nvPr/>
        </p:nvCxnSpPr>
        <p:spPr>
          <a:xfrm flipV="1">
            <a:off x="5665789" y="6075363"/>
            <a:ext cx="1247775" cy="80962"/>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59" name="Straight Connector 158"/>
          <p:cNvCxnSpPr/>
          <p:nvPr/>
        </p:nvCxnSpPr>
        <p:spPr>
          <a:xfrm>
            <a:off x="6326189" y="5621339"/>
            <a:ext cx="1057275" cy="123825"/>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61" name="Straight Connector 160"/>
          <p:cNvCxnSpPr/>
          <p:nvPr/>
        </p:nvCxnSpPr>
        <p:spPr>
          <a:xfrm flipV="1">
            <a:off x="5610225" y="5775325"/>
            <a:ext cx="1790700" cy="300038"/>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63" name="Straight Connector 162"/>
          <p:cNvCxnSpPr/>
          <p:nvPr/>
        </p:nvCxnSpPr>
        <p:spPr>
          <a:xfrm flipV="1">
            <a:off x="6937376" y="5803901"/>
            <a:ext cx="588963" cy="27146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65" name="Straight Connector 164"/>
          <p:cNvCxnSpPr/>
          <p:nvPr/>
        </p:nvCxnSpPr>
        <p:spPr>
          <a:xfrm>
            <a:off x="6080125" y="5589588"/>
            <a:ext cx="814388" cy="40005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47115" name="Group 7"/>
          <p:cNvGrpSpPr>
            <a:grpSpLocks/>
          </p:cNvGrpSpPr>
          <p:nvPr/>
        </p:nvGrpSpPr>
        <p:grpSpPr bwMode="auto">
          <a:xfrm>
            <a:off x="5205413" y="6015039"/>
            <a:ext cx="563562" cy="293687"/>
            <a:chOff x="1871277" y="1576300"/>
            <a:chExt cx="1128371" cy="437861"/>
          </a:xfrm>
        </p:grpSpPr>
        <p:sp>
          <p:nvSpPr>
            <p:cNvPr id="318" name="Oval 317"/>
            <p:cNvSpPr>
              <a:spLocks noChangeArrowheads="1"/>
            </p:cNvSpPr>
            <p:nvPr/>
          </p:nvSpPr>
          <p:spPr bwMode="auto">
            <a:xfrm flipV="1">
              <a:off x="1874455" y="1694641"/>
              <a:ext cx="1125193"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800">
                <a:solidFill>
                  <a:srgbClr val="FFFF00"/>
                </a:solidFill>
                <a:latin typeface="Gill Sans MT" panose="020B0502020104020203" pitchFamily="34" charset="0"/>
              </a:endParaRPr>
            </a:p>
          </p:txBody>
        </p:sp>
        <p:sp>
          <p:nvSpPr>
            <p:cNvPr id="319" name="Rectangle 318"/>
            <p:cNvSpPr/>
            <p:nvPr/>
          </p:nvSpPr>
          <p:spPr bwMode="auto">
            <a:xfrm>
              <a:off x="1871277" y="1739610"/>
              <a:ext cx="1128371" cy="115975"/>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rgbClr val="FFFF00"/>
                </a:solidFill>
              </a:endParaRPr>
            </a:p>
          </p:txBody>
        </p:sp>
        <p:sp>
          <p:nvSpPr>
            <p:cNvPr id="320" name="Oval 319"/>
            <p:cNvSpPr>
              <a:spLocks noChangeArrowheads="1"/>
            </p:cNvSpPr>
            <p:nvPr/>
          </p:nvSpPr>
          <p:spPr bwMode="auto">
            <a:xfrm flipV="1">
              <a:off x="1871277" y="1576300"/>
              <a:ext cx="1125193"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800">
                <a:solidFill>
                  <a:srgbClr val="FFFF00"/>
                </a:solidFill>
                <a:latin typeface="Gill Sans MT" panose="020B0502020104020203" pitchFamily="34" charset="0"/>
              </a:endParaRPr>
            </a:p>
          </p:txBody>
        </p:sp>
        <p:sp>
          <p:nvSpPr>
            <p:cNvPr id="324" name="Freeform 323"/>
            <p:cNvSpPr/>
            <p:nvPr/>
          </p:nvSpPr>
          <p:spPr bwMode="auto">
            <a:xfrm>
              <a:off x="2160521" y="1673339"/>
              <a:ext cx="546704" cy="16094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rgbClr val="FFFF00"/>
                </a:solidFill>
              </a:endParaRPr>
            </a:p>
          </p:txBody>
        </p:sp>
        <p:sp>
          <p:nvSpPr>
            <p:cNvPr id="325" name="Freeform 324"/>
            <p:cNvSpPr>
              <a:spLocks/>
            </p:cNvSpPr>
            <p:nvPr/>
          </p:nvSpPr>
          <p:spPr bwMode="auto">
            <a:xfrm>
              <a:off x="2103307" y="1633104"/>
              <a:ext cx="661131" cy="111240"/>
            </a:xfrm>
            <a:custGeom>
              <a:avLst/>
              <a:gdLst>
                <a:gd name="T0" fmla="*/ 0 w 3723451"/>
                <a:gd name="T1" fmla="*/ 27215 h 932950"/>
                <a:gd name="T2" fmla="*/ 116331 w 3723451"/>
                <a:gd name="T3" fmla="*/ 321 h 932950"/>
                <a:gd name="T4" fmla="*/ 329509 w 3723451"/>
                <a:gd name="T5" fmla="*/ 62069 h 932950"/>
                <a:gd name="T6" fmla="*/ 532884 w 3723451"/>
                <a:gd name="T7" fmla="*/ 0 h 932950"/>
                <a:gd name="T8" fmla="*/ 661131 w 3723451"/>
                <a:gd name="T9" fmla="*/ 24699 h 932950"/>
                <a:gd name="T10" fmla="*/ 565716 w 3723451"/>
                <a:gd name="T11" fmla="*/ 55071 h 932950"/>
                <a:gd name="T12" fmla="*/ 534996 w 3723451"/>
                <a:gd name="T13" fmla="*/ 46883 h 932950"/>
                <a:gd name="T14" fmla="*/ 333255 w 3723451"/>
                <a:gd name="T15" fmla="*/ 111240 h 932950"/>
                <a:gd name="T16" fmla="*/ 126353 w 3723451"/>
                <a:gd name="T17" fmla="*/ 49250 h 932950"/>
                <a:gd name="T18" fmla="*/ 92901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FFFF00"/>
                </a:solidFill>
              </a:endParaRPr>
            </a:p>
          </p:txBody>
        </p:sp>
        <p:sp>
          <p:nvSpPr>
            <p:cNvPr id="326" name="Freeform 325"/>
            <p:cNvSpPr>
              <a:spLocks/>
            </p:cNvSpPr>
            <p:nvPr/>
          </p:nvSpPr>
          <p:spPr bwMode="auto">
            <a:xfrm>
              <a:off x="2538765" y="1727776"/>
              <a:ext cx="241567" cy="97039"/>
            </a:xfrm>
            <a:custGeom>
              <a:avLst/>
              <a:gdLst>
                <a:gd name="T0" fmla="*/ 0 w 1366596"/>
                <a:gd name="T1" fmla="*/ 0 h 809868"/>
                <a:gd name="T2" fmla="*/ 241567 w 1366596"/>
                <a:gd name="T3" fmla="*/ 74985 h 809868"/>
                <a:gd name="T4" fmla="*/ 152911 w 1366596"/>
                <a:gd name="T5" fmla="*/ 97039 h 809868"/>
                <a:gd name="T6" fmla="*/ 813 w 1366596"/>
                <a:gd name="T7" fmla="*/ 51276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FFFF00"/>
                </a:solidFill>
              </a:endParaRPr>
            </a:p>
          </p:txBody>
        </p:sp>
        <p:sp>
          <p:nvSpPr>
            <p:cNvPr id="327" name="Freeform 326"/>
            <p:cNvSpPr>
              <a:spLocks/>
            </p:cNvSpPr>
            <p:nvPr/>
          </p:nvSpPr>
          <p:spPr bwMode="auto">
            <a:xfrm>
              <a:off x="2090593" y="1730143"/>
              <a:ext cx="238389" cy="97040"/>
            </a:xfrm>
            <a:custGeom>
              <a:avLst/>
              <a:gdLst>
                <a:gd name="T0" fmla="*/ 235135 w 1348191"/>
                <a:gd name="T1" fmla="*/ 0 h 791462"/>
                <a:gd name="T2" fmla="*/ 238389 w 1348191"/>
                <a:gd name="T3" fmla="*/ 46827 h 791462"/>
                <a:gd name="T4" fmla="*/ 86243 w 1348191"/>
                <a:gd name="T5" fmla="*/ 97040 h 791462"/>
                <a:gd name="T6" fmla="*/ 0 w 1348191"/>
                <a:gd name="T7" fmla="*/ 75037 h 791462"/>
                <a:gd name="T8" fmla="*/ 235135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FFFF00"/>
                </a:solidFill>
              </a:endParaRPr>
            </a:p>
          </p:txBody>
        </p:sp>
        <p:cxnSp>
          <p:nvCxnSpPr>
            <p:cNvPr id="322" name="Straight Connector 321"/>
            <p:cNvCxnSpPr>
              <a:cxnSpLocks noChangeShapeType="1"/>
              <a:endCxn id="320" idx="2"/>
            </p:cNvCxnSpPr>
            <p:nvPr/>
          </p:nvCxnSpPr>
          <p:spPr bwMode="auto">
            <a:xfrm flipH="1" flipV="1">
              <a:off x="1871277" y="1737244"/>
              <a:ext cx="3178" cy="123075"/>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23" name="Straight Connector 322"/>
            <p:cNvCxnSpPr>
              <a:cxnSpLocks noChangeShapeType="1"/>
            </p:cNvCxnSpPr>
            <p:nvPr/>
          </p:nvCxnSpPr>
          <p:spPr bwMode="auto">
            <a:xfrm flipH="1" flipV="1">
              <a:off x="2996470" y="1734876"/>
              <a:ext cx="3178" cy="123075"/>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47116" name="Group 327"/>
          <p:cNvGrpSpPr>
            <a:grpSpLocks/>
          </p:cNvGrpSpPr>
          <p:nvPr/>
        </p:nvGrpSpPr>
        <p:grpSpPr bwMode="auto">
          <a:xfrm>
            <a:off x="5900738" y="5473700"/>
            <a:ext cx="565150" cy="292100"/>
            <a:chOff x="1871277" y="1576300"/>
            <a:chExt cx="1128371" cy="437861"/>
          </a:xfrm>
        </p:grpSpPr>
        <p:sp>
          <p:nvSpPr>
            <p:cNvPr id="329" name="Oval 328"/>
            <p:cNvSpPr>
              <a:spLocks noChangeArrowheads="1"/>
            </p:cNvSpPr>
            <p:nvPr/>
          </p:nvSpPr>
          <p:spPr bwMode="auto">
            <a:xfrm flipV="1">
              <a:off x="1874446" y="1692905"/>
              <a:ext cx="1125202" cy="321256"/>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800">
                <a:solidFill>
                  <a:srgbClr val="FFFFFF"/>
                </a:solidFill>
                <a:latin typeface="Gill Sans MT" panose="020B0502020104020203" pitchFamily="34" charset="0"/>
              </a:endParaRPr>
            </a:p>
          </p:txBody>
        </p:sp>
        <p:sp>
          <p:nvSpPr>
            <p:cNvPr id="330" name="Rectangle 329"/>
            <p:cNvSpPr/>
            <p:nvPr/>
          </p:nvSpPr>
          <p:spPr bwMode="auto">
            <a:xfrm>
              <a:off x="1871277" y="1740499"/>
              <a:ext cx="1128371" cy="114225"/>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31" name="Oval 330"/>
            <p:cNvSpPr>
              <a:spLocks noChangeArrowheads="1"/>
            </p:cNvSpPr>
            <p:nvPr/>
          </p:nvSpPr>
          <p:spPr bwMode="auto">
            <a:xfrm flipV="1">
              <a:off x="1871277" y="1576300"/>
              <a:ext cx="1125200" cy="321257"/>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800">
                <a:solidFill>
                  <a:srgbClr val="FFFFFF"/>
                </a:solidFill>
                <a:latin typeface="Gill Sans MT" panose="020B0502020104020203" pitchFamily="34" charset="0"/>
              </a:endParaRPr>
            </a:p>
          </p:txBody>
        </p:sp>
        <p:sp>
          <p:nvSpPr>
            <p:cNvPr id="332" name="Freeform 331"/>
            <p:cNvSpPr/>
            <p:nvPr/>
          </p:nvSpPr>
          <p:spPr bwMode="auto">
            <a:xfrm>
              <a:off x="2159708" y="1673868"/>
              <a:ext cx="548339" cy="15943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33" name="Freeform 332"/>
            <p:cNvSpPr>
              <a:spLocks/>
            </p:cNvSpPr>
            <p:nvPr/>
          </p:nvSpPr>
          <p:spPr bwMode="auto">
            <a:xfrm>
              <a:off x="2102655" y="1633412"/>
              <a:ext cx="662444" cy="111846"/>
            </a:xfrm>
            <a:custGeom>
              <a:avLst/>
              <a:gdLst>
                <a:gd name="T0" fmla="*/ 0 w 3723451"/>
                <a:gd name="T1" fmla="*/ 27363 h 932950"/>
                <a:gd name="T2" fmla="*/ 116562 w 3723451"/>
                <a:gd name="T3" fmla="*/ 322 h 932950"/>
                <a:gd name="T4" fmla="*/ 330164 w 3723451"/>
                <a:gd name="T5" fmla="*/ 62407 h 932950"/>
                <a:gd name="T6" fmla="*/ 533943 w 3723451"/>
                <a:gd name="T7" fmla="*/ 0 h 932950"/>
                <a:gd name="T8" fmla="*/ 662444 w 3723451"/>
                <a:gd name="T9" fmla="*/ 24834 h 932950"/>
                <a:gd name="T10" fmla="*/ 566839 w 3723451"/>
                <a:gd name="T11" fmla="*/ 55371 h 932950"/>
                <a:gd name="T12" fmla="*/ 536059 w 3723451"/>
                <a:gd name="T13" fmla="*/ 47138 h 932950"/>
                <a:gd name="T14" fmla="*/ 333917 w 3723451"/>
                <a:gd name="T15" fmla="*/ 111846 h 932950"/>
                <a:gd name="T16" fmla="*/ 126604 w 3723451"/>
                <a:gd name="T17" fmla="*/ 49519 h 932950"/>
                <a:gd name="T18" fmla="*/ 93086 w 3723451"/>
                <a:gd name="T19" fmla="*/ 56246 h 932950"/>
                <a:gd name="T20" fmla="*/ 0 w 3723451"/>
                <a:gd name="T21" fmla="*/ 27363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334" name="Freeform 333"/>
            <p:cNvSpPr>
              <a:spLocks/>
            </p:cNvSpPr>
            <p:nvPr/>
          </p:nvSpPr>
          <p:spPr bwMode="auto">
            <a:xfrm>
              <a:off x="2536889" y="1728599"/>
              <a:ext cx="244057" cy="97568"/>
            </a:xfrm>
            <a:custGeom>
              <a:avLst/>
              <a:gdLst>
                <a:gd name="T0" fmla="*/ 0 w 1366596"/>
                <a:gd name="T1" fmla="*/ 0 h 809868"/>
                <a:gd name="T2" fmla="*/ 244057 w 1366596"/>
                <a:gd name="T3" fmla="*/ 75393 h 809868"/>
                <a:gd name="T4" fmla="*/ 154487 w 1366596"/>
                <a:gd name="T5" fmla="*/ 97568 h 809868"/>
                <a:gd name="T6" fmla="*/ 822 w 1366596"/>
                <a:gd name="T7" fmla="*/ 51556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335" name="Freeform 334"/>
            <p:cNvSpPr>
              <a:spLocks/>
            </p:cNvSpPr>
            <p:nvPr/>
          </p:nvSpPr>
          <p:spPr bwMode="auto">
            <a:xfrm>
              <a:off x="2089977" y="1730980"/>
              <a:ext cx="240888" cy="95187"/>
            </a:xfrm>
            <a:custGeom>
              <a:avLst/>
              <a:gdLst>
                <a:gd name="T0" fmla="*/ 237599 w 1348191"/>
                <a:gd name="T1" fmla="*/ 0 h 791462"/>
                <a:gd name="T2" fmla="*/ 240888 w 1348191"/>
                <a:gd name="T3" fmla="*/ 45933 h 791462"/>
                <a:gd name="T4" fmla="*/ 87147 w 1348191"/>
                <a:gd name="T5" fmla="*/ 95187 h 791462"/>
                <a:gd name="T6" fmla="*/ 0 w 1348191"/>
                <a:gd name="T7" fmla="*/ 73604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336" name="Straight Connector 335"/>
            <p:cNvCxnSpPr>
              <a:cxnSpLocks noChangeShapeType="1"/>
              <a:endCxn id="331" idx="2"/>
            </p:cNvCxnSpPr>
            <p:nvPr/>
          </p:nvCxnSpPr>
          <p:spPr bwMode="auto">
            <a:xfrm flipH="1" flipV="1">
              <a:off x="1871277" y="1735739"/>
              <a:ext cx="3169" cy="123743"/>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37" name="Straight Connector 336"/>
            <p:cNvCxnSpPr>
              <a:cxnSpLocks noChangeShapeType="1"/>
            </p:cNvCxnSpPr>
            <p:nvPr/>
          </p:nvCxnSpPr>
          <p:spPr bwMode="auto">
            <a:xfrm flipH="1" flipV="1">
              <a:off x="2996477" y="1733359"/>
              <a:ext cx="3171" cy="123743"/>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47117" name="Group 337"/>
          <p:cNvGrpSpPr>
            <a:grpSpLocks/>
          </p:cNvGrpSpPr>
          <p:nvPr/>
        </p:nvGrpSpPr>
        <p:grpSpPr bwMode="auto">
          <a:xfrm>
            <a:off x="6543676" y="5927725"/>
            <a:ext cx="563563" cy="293688"/>
            <a:chOff x="1871277" y="1576300"/>
            <a:chExt cx="1128371" cy="437861"/>
          </a:xfrm>
        </p:grpSpPr>
        <p:sp>
          <p:nvSpPr>
            <p:cNvPr id="339" name="Oval 338"/>
            <p:cNvSpPr>
              <a:spLocks noChangeArrowheads="1"/>
            </p:cNvSpPr>
            <p:nvPr/>
          </p:nvSpPr>
          <p:spPr bwMode="auto">
            <a:xfrm flipV="1">
              <a:off x="1874457" y="1694641"/>
              <a:ext cx="1125191"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800">
                <a:solidFill>
                  <a:srgbClr val="FFFFFF"/>
                </a:solidFill>
                <a:latin typeface="Gill Sans MT" panose="020B0502020104020203" pitchFamily="34" charset="0"/>
              </a:endParaRPr>
            </a:p>
          </p:txBody>
        </p:sp>
        <p:sp>
          <p:nvSpPr>
            <p:cNvPr id="340" name="Rectangle 339"/>
            <p:cNvSpPr/>
            <p:nvPr/>
          </p:nvSpPr>
          <p:spPr bwMode="auto">
            <a:xfrm>
              <a:off x="1871277" y="1739611"/>
              <a:ext cx="1128371" cy="1159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41" name="Oval 340"/>
            <p:cNvSpPr>
              <a:spLocks noChangeArrowheads="1"/>
            </p:cNvSpPr>
            <p:nvPr/>
          </p:nvSpPr>
          <p:spPr bwMode="auto">
            <a:xfrm flipV="1">
              <a:off x="1871277" y="1576300"/>
              <a:ext cx="1125191"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800">
                <a:solidFill>
                  <a:srgbClr val="FFFFFF"/>
                </a:solidFill>
                <a:latin typeface="Gill Sans MT" panose="020B0502020104020203" pitchFamily="34" charset="0"/>
              </a:endParaRPr>
            </a:p>
          </p:txBody>
        </p:sp>
        <p:sp>
          <p:nvSpPr>
            <p:cNvPr id="342" name="Freeform 341"/>
            <p:cNvSpPr/>
            <p:nvPr/>
          </p:nvSpPr>
          <p:spPr bwMode="auto">
            <a:xfrm>
              <a:off x="2160522" y="1673340"/>
              <a:ext cx="546703" cy="1609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43" name="Freeform 342"/>
            <p:cNvSpPr>
              <a:spLocks/>
            </p:cNvSpPr>
            <p:nvPr/>
          </p:nvSpPr>
          <p:spPr bwMode="auto">
            <a:xfrm>
              <a:off x="2103309" y="1633103"/>
              <a:ext cx="661129" cy="111241"/>
            </a:xfrm>
            <a:custGeom>
              <a:avLst/>
              <a:gdLst>
                <a:gd name="T0" fmla="*/ 0 w 3723451"/>
                <a:gd name="T1" fmla="*/ 27215 h 932950"/>
                <a:gd name="T2" fmla="*/ 116330 w 3723451"/>
                <a:gd name="T3" fmla="*/ 321 h 932950"/>
                <a:gd name="T4" fmla="*/ 329508 w 3723451"/>
                <a:gd name="T5" fmla="*/ 62070 h 932950"/>
                <a:gd name="T6" fmla="*/ 532883 w 3723451"/>
                <a:gd name="T7" fmla="*/ 0 h 932950"/>
                <a:gd name="T8" fmla="*/ 661129 w 3723451"/>
                <a:gd name="T9" fmla="*/ 24700 h 932950"/>
                <a:gd name="T10" fmla="*/ 565714 w 3723451"/>
                <a:gd name="T11" fmla="*/ 55072 h 932950"/>
                <a:gd name="T12" fmla="*/ 534995 w 3723451"/>
                <a:gd name="T13" fmla="*/ 46883 h 932950"/>
                <a:gd name="T14" fmla="*/ 333254 w 3723451"/>
                <a:gd name="T15" fmla="*/ 111241 h 932950"/>
                <a:gd name="T16" fmla="*/ 126353 w 3723451"/>
                <a:gd name="T17" fmla="*/ 49251 h 932950"/>
                <a:gd name="T18" fmla="*/ 92901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344" name="Freeform 343"/>
            <p:cNvSpPr>
              <a:spLocks/>
            </p:cNvSpPr>
            <p:nvPr/>
          </p:nvSpPr>
          <p:spPr bwMode="auto">
            <a:xfrm>
              <a:off x="2538763" y="1727776"/>
              <a:ext cx="241567" cy="97040"/>
            </a:xfrm>
            <a:custGeom>
              <a:avLst/>
              <a:gdLst>
                <a:gd name="T0" fmla="*/ 0 w 1366596"/>
                <a:gd name="T1" fmla="*/ 0 h 809868"/>
                <a:gd name="T2" fmla="*/ 241567 w 1366596"/>
                <a:gd name="T3" fmla="*/ 74985 h 809868"/>
                <a:gd name="T4" fmla="*/ 152911 w 1366596"/>
                <a:gd name="T5" fmla="*/ 97040 h 809868"/>
                <a:gd name="T6" fmla="*/ 813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345" name="Freeform 344"/>
            <p:cNvSpPr>
              <a:spLocks/>
            </p:cNvSpPr>
            <p:nvPr/>
          </p:nvSpPr>
          <p:spPr bwMode="auto">
            <a:xfrm>
              <a:off x="2090595" y="1730144"/>
              <a:ext cx="238387" cy="97039"/>
            </a:xfrm>
            <a:custGeom>
              <a:avLst/>
              <a:gdLst>
                <a:gd name="T0" fmla="*/ 235133 w 1348191"/>
                <a:gd name="T1" fmla="*/ 0 h 791462"/>
                <a:gd name="T2" fmla="*/ 238387 w 1348191"/>
                <a:gd name="T3" fmla="*/ 46827 h 791462"/>
                <a:gd name="T4" fmla="*/ 86242 w 1348191"/>
                <a:gd name="T5" fmla="*/ 97039 h 791462"/>
                <a:gd name="T6" fmla="*/ 0 w 1348191"/>
                <a:gd name="T7" fmla="*/ 75036 h 791462"/>
                <a:gd name="T8" fmla="*/ 235133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346" name="Straight Connector 345"/>
            <p:cNvCxnSpPr>
              <a:cxnSpLocks noChangeShapeType="1"/>
              <a:endCxn id="341" idx="2"/>
            </p:cNvCxnSpPr>
            <p:nvPr/>
          </p:nvCxnSpPr>
          <p:spPr bwMode="auto">
            <a:xfrm flipH="1" flipV="1">
              <a:off x="1871277" y="1737243"/>
              <a:ext cx="3180"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47" name="Straight Connector 346"/>
            <p:cNvCxnSpPr>
              <a:cxnSpLocks noChangeShapeType="1"/>
            </p:cNvCxnSpPr>
            <p:nvPr/>
          </p:nvCxnSpPr>
          <p:spPr bwMode="auto">
            <a:xfrm flipH="1" flipV="1">
              <a:off x="2996468" y="1734877"/>
              <a:ext cx="3180"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47118" name="Group 347"/>
          <p:cNvGrpSpPr>
            <a:grpSpLocks/>
          </p:cNvGrpSpPr>
          <p:nvPr/>
        </p:nvGrpSpPr>
        <p:grpSpPr bwMode="auto">
          <a:xfrm>
            <a:off x="7265988" y="5613400"/>
            <a:ext cx="565150" cy="293688"/>
            <a:chOff x="1871277" y="1576300"/>
            <a:chExt cx="1128371" cy="437861"/>
          </a:xfrm>
        </p:grpSpPr>
        <p:sp>
          <p:nvSpPr>
            <p:cNvPr id="349" name="Oval 348"/>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800">
                <a:solidFill>
                  <a:srgbClr val="FFFFFF"/>
                </a:solidFill>
                <a:latin typeface="Gill Sans MT" panose="020B0502020104020203" pitchFamily="34" charset="0"/>
              </a:endParaRPr>
            </a:p>
          </p:txBody>
        </p:sp>
        <p:sp>
          <p:nvSpPr>
            <p:cNvPr id="350" name="Rectangle 349"/>
            <p:cNvSpPr/>
            <p:nvPr/>
          </p:nvSpPr>
          <p:spPr bwMode="auto">
            <a:xfrm>
              <a:off x="1871277" y="1739611"/>
              <a:ext cx="1128371" cy="1159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51" name="Oval 350"/>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800">
                <a:solidFill>
                  <a:srgbClr val="FFFFFF"/>
                </a:solidFill>
                <a:latin typeface="Gill Sans MT" panose="020B0502020104020203" pitchFamily="34" charset="0"/>
              </a:endParaRPr>
            </a:p>
          </p:txBody>
        </p:sp>
        <p:sp>
          <p:nvSpPr>
            <p:cNvPr id="352" name="Freeform 351"/>
            <p:cNvSpPr/>
            <p:nvPr/>
          </p:nvSpPr>
          <p:spPr bwMode="auto">
            <a:xfrm>
              <a:off x="2159708" y="1673340"/>
              <a:ext cx="548339" cy="1609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53" name="Freeform 352"/>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354" name="Freeform 353"/>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355" name="Freeform 354"/>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356" name="Straight Connector 355"/>
            <p:cNvCxnSpPr>
              <a:cxnSpLocks noChangeShapeType="1"/>
              <a:endCxn id="351"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57" name="Straight Connector 356"/>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4" name="Group 23"/>
          <p:cNvGrpSpPr>
            <a:grpSpLocks/>
          </p:cNvGrpSpPr>
          <p:nvPr/>
        </p:nvGrpSpPr>
        <p:grpSpPr bwMode="auto">
          <a:xfrm>
            <a:off x="3281363" y="2330450"/>
            <a:ext cx="5270500" cy="3805238"/>
            <a:chOff x="1757805" y="2331054"/>
            <a:chExt cx="5270058" cy="3804634"/>
          </a:xfrm>
        </p:grpSpPr>
        <p:sp>
          <p:nvSpPr>
            <p:cNvPr id="268" name="Freeform 267"/>
            <p:cNvSpPr/>
            <p:nvPr/>
          </p:nvSpPr>
          <p:spPr>
            <a:xfrm>
              <a:off x="1776853" y="4829382"/>
              <a:ext cx="1220685" cy="920604"/>
            </a:xfrm>
            <a:custGeom>
              <a:avLst/>
              <a:gdLst>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418712 w 1040633"/>
                <a:gd name="connsiteY4" fmla="*/ 1189324 h 1219697"/>
                <a:gd name="connsiteX5" fmla="*/ 139870 w 1040633"/>
                <a:gd name="connsiteY5" fmla="*/ 1191723 h 1219697"/>
                <a:gd name="connsiteX0" fmla="*/ 139870 w 1040633"/>
                <a:gd name="connsiteY0" fmla="*/ 1191723 h 1355926"/>
                <a:gd name="connsiteX1" fmla="*/ 0 w 1040633"/>
                <a:gd name="connsiteY1" fmla="*/ 0 h 1355926"/>
                <a:gd name="connsiteX2" fmla="*/ 1040633 w 1040633"/>
                <a:gd name="connsiteY2" fmla="*/ 16785 h 1355926"/>
                <a:gd name="connsiteX3" fmla="*/ 833625 w 1040633"/>
                <a:gd name="connsiteY3" fmla="*/ 1219697 h 1355926"/>
                <a:gd name="connsiteX4" fmla="*/ 139870 w 1040633"/>
                <a:gd name="connsiteY4" fmla="*/ 1191723 h 1355926"/>
                <a:gd name="connsiteX0" fmla="*/ 139870 w 1040633"/>
                <a:gd name="connsiteY0" fmla="*/ 1191723 h 1289901"/>
                <a:gd name="connsiteX1" fmla="*/ 0 w 1040633"/>
                <a:gd name="connsiteY1" fmla="*/ 0 h 1289901"/>
                <a:gd name="connsiteX2" fmla="*/ 1040633 w 1040633"/>
                <a:gd name="connsiteY2" fmla="*/ 16785 h 1289901"/>
                <a:gd name="connsiteX3" fmla="*/ 833625 w 1040633"/>
                <a:gd name="connsiteY3" fmla="*/ 1219697 h 1289901"/>
                <a:gd name="connsiteX4" fmla="*/ 139870 w 1040633"/>
                <a:gd name="connsiteY4" fmla="*/ 1191723 h 1289901"/>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191723"/>
                <a:gd name="connsiteX1" fmla="*/ 0 w 1040633"/>
                <a:gd name="connsiteY1" fmla="*/ 0 h 1191723"/>
                <a:gd name="connsiteX2" fmla="*/ 1040633 w 1040633"/>
                <a:gd name="connsiteY2" fmla="*/ 16785 h 1191723"/>
                <a:gd name="connsiteX3" fmla="*/ 671988 w 1040633"/>
                <a:gd name="connsiteY3" fmla="*/ 1158121 h 1191723"/>
                <a:gd name="connsiteX4" fmla="*/ 139870 w 1040633"/>
                <a:gd name="connsiteY4" fmla="*/ 1191723 h 1191723"/>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56947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569478 w 1040633"/>
                <a:gd name="connsiteY3" fmla="*/ 1158121 h 1160935"/>
                <a:gd name="connsiteX4" fmla="*/ 363082 w 1040633"/>
                <a:gd name="connsiteY4" fmla="*/ 1160935 h 1160935"/>
                <a:gd name="connsiteX0" fmla="*/ 448507 w 1040633"/>
                <a:gd name="connsiteY0" fmla="*/ 1160935 h 1160935"/>
                <a:gd name="connsiteX1" fmla="*/ 0 w 1040633"/>
                <a:gd name="connsiteY1" fmla="*/ 0 h 1160935"/>
                <a:gd name="connsiteX2" fmla="*/ 1040633 w 1040633"/>
                <a:gd name="connsiteY2" fmla="*/ 16785 h 1160935"/>
                <a:gd name="connsiteX3" fmla="*/ 569478 w 1040633"/>
                <a:gd name="connsiteY3" fmla="*/ 1158121 h 1160935"/>
                <a:gd name="connsiteX4" fmla="*/ 448507 w 1040633"/>
                <a:gd name="connsiteY4" fmla="*/ 1160935 h 1160935"/>
                <a:gd name="connsiteX0" fmla="*/ 448507 w 1040633"/>
                <a:gd name="connsiteY0" fmla="*/ 1160935 h 1160935"/>
                <a:gd name="connsiteX1" fmla="*/ 0 w 1040633"/>
                <a:gd name="connsiteY1" fmla="*/ 0 h 1160935"/>
                <a:gd name="connsiteX2" fmla="*/ 1040633 w 1040633"/>
                <a:gd name="connsiteY2" fmla="*/ 16785 h 1160935"/>
                <a:gd name="connsiteX3" fmla="*/ 569478 w 1040633"/>
                <a:gd name="connsiteY3" fmla="*/ 1158121 h 1160935"/>
                <a:gd name="connsiteX4" fmla="*/ 448507 w 1040633"/>
                <a:gd name="connsiteY4" fmla="*/ 1160935 h 1160935"/>
                <a:gd name="connsiteX0" fmla="*/ 448507 w 1040633"/>
                <a:gd name="connsiteY0" fmla="*/ 1160935 h 1160935"/>
                <a:gd name="connsiteX1" fmla="*/ 0 w 1040633"/>
                <a:gd name="connsiteY1" fmla="*/ 0 h 1160935"/>
                <a:gd name="connsiteX2" fmla="*/ 1040633 w 1040633"/>
                <a:gd name="connsiteY2" fmla="*/ 16785 h 1160935"/>
                <a:gd name="connsiteX3" fmla="*/ 569478 w 1040633"/>
                <a:gd name="connsiteY3" fmla="*/ 1158121 h 1160935"/>
                <a:gd name="connsiteX4" fmla="*/ 448507 w 1040633"/>
                <a:gd name="connsiteY4" fmla="*/ 1160935 h 1160935"/>
                <a:gd name="connsiteX0" fmla="*/ 448507 w 1325315"/>
                <a:gd name="connsiteY0" fmla="*/ 1160935 h 1160935"/>
                <a:gd name="connsiteX1" fmla="*/ 0 w 1325315"/>
                <a:gd name="connsiteY1" fmla="*/ 0 h 1160935"/>
                <a:gd name="connsiteX2" fmla="*/ 1040633 w 1325315"/>
                <a:gd name="connsiteY2" fmla="*/ 16785 h 1160935"/>
                <a:gd name="connsiteX3" fmla="*/ 1214315 w 1325315"/>
                <a:gd name="connsiteY3" fmla="*/ 1064597 h 1160935"/>
                <a:gd name="connsiteX4" fmla="*/ 448507 w 1325315"/>
                <a:gd name="connsiteY4" fmla="*/ 1160935 h 1160935"/>
                <a:gd name="connsiteX0" fmla="*/ 448507 w 1214315"/>
                <a:gd name="connsiteY0" fmla="*/ 1160935 h 1160935"/>
                <a:gd name="connsiteX1" fmla="*/ 0 w 1214315"/>
                <a:gd name="connsiteY1" fmla="*/ 0 h 1160935"/>
                <a:gd name="connsiteX2" fmla="*/ 1040633 w 1214315"/>
                <a:gd name="connsiteY2" fmla="*/ 16785 h 1160935"/>
                <a:gd name="connsiteX3" fmla="*/ 1214315 w 1214315"/>
                <a:gd name="connsiteY3" fmla="*/ 1064597 h 1160935"/>
                <a:gd name="connsiteX4" fmla="*/ 448507 w 1214315"/>
                <a:gd name="connsiteY4" fmla="*/ 1160935 h 1160935"/>
                <a:gd name="connsiteX0" fmla="*/ 448507 w 1214315"/>
                <a:gd name="connsiteY0" fmla="*/ 1160935 h 1160935"/>
                <a:gd name="connsiteX1" fmla="*/ 0 w 1214315"/>
                <a:gd name="connsiteY1" fmla="*/ 0 h 1160935"/>
                <a:gd name="connsiteX2" fmla="*/ 1040633 w 1214315"/>
                <a:gd name="connsiteY2" fmla="*/ 16785 h 1160935"/>
                <a:gd name="connsiteX3" fmla="*/ 1214315 w 1214315"/>
                <a:gd name="connsiteY3" fmla="*/ 1064597 h 1160935"/>
                <a:gd name="connsiteX4" fmla="*/ 448507 w 1214315"/>
                <a:gd name="connsiteY4" fmla="*/ 1160935 h 1160935"/>
                <a:gd name="connsiteX0" fmla="*/ 1053964 w 1214315"/>
                <a:gd name="connsiteY0" fmla="*/ 1136323 h 1136323"/>
                <a:gd name="connsiteX1" fmla="*/ 0 w 1214315"/>
                <a:gd name="connsiteY1" fmla="*/ 0 h 1136323"/>
                <a:gd name="connsiteX2" fmla="*/ 1040633 w 1214315"/>
                <a:gd name="connsiteY2" fmla="*/ 16785 h 1136323"/>
                <a:gd name="connsiteX3" fmla="*/ 1214315 w 1214315"/>
                <a:gd name="connsiteY3" fmla="*/ 1064597 h 1136323"/>
                <a:gd name="connsiteX4" fmla="*/ 1053964 w 1214315"/>
                <a:gd name="connsiteY4" fmla="*/ 1136323 h 1136323"/>
                <a:gd name="connsiteX0" fmla="*/ 1053964 w 1214315"/>
                <a:gd name="connsiteY0" fmla="*/ 1136323 h 1136323"/>
                <a:gd name="connsiteX1" fmla="*/ 0 w 1214315"/>
                <a:gd name="connsiteY1" fmla="*/ 0 h 1136323"/>
                <a:gd name="connsiteX2" fmla="*/ 1040633 w 1214315"/>
                <a:gd name="connsiteY2" fmla="*/ 16785 h 1136323"/>
                <a:gd name="connsiteX3" fmla="*/ 1214315 w 1214315"/>
                <a:gd name="connsiteY3" fmla="*/ 1064597 h 1136323"/>
                <a:gd name="connsiteX4" fmla="*/ 1053964 w 1214315"/>
                <a:gd name="connsiteY4" fmla="*/ 1136323 h 1136323"/>
                <a:gd name="connsiteX0" fmla="*/ 1053964 w 1214315"/>
                <a:gd name="connsiteY0" fmla="*/ 1136323 h 1136323"/>
                <a:gd name="connsiteX1" fmla="*/ 0 w 1214315"/>
                <a:gd name="connsiteY1" fmla="*/ 0 h 1136323"/>
                <a:gd name="connsiteX2" fmla="*/ 1040633 w 1214315"/>
                <a:gd name="connsiteY2" fmla="*/ 16785 h 1136323"/>
                <a:gd name="connsiteX3" fmla="*/ 1214315 w 1214315"/>
                <a:gd name="connsiteY3" fmla="*/ 1064597 h 1136323"/>
                <a:gd name="connsiteX4" fmla="*/ 1053964 w 1214315"/>
                <a:gd name="connsiteY4" fmla="*/ 1136323 h 1136323"/>
                <a:gd name="connsiteX0" fmla="*/ 1060159 w 1220510"/>
                <a:gd name="connsiteY0" fmla="*/ 1119627 h 1119627"/>
                <a:gd name="connsiteX1" fmla="*/ 0 w 1220510"/>
                <a:gd name="connsiteY1" fmla="*/ 249694 h 1119627"/>
                <a:gd name="connsiteX2" fmla="*/ 1046828 w 1220510"/>
                <a:gd name="connsiteY2" fmla="*/ 89 h 1119627"/>
                <a:gd name="connsiteX3" fmla="*/ 1220510 w 1220510"/>
                <a:gd name="connsiteY3" fmla="*/ 1047901 h 1119627"/>
                <a:gd name="connsiteX4" fmla="*/ 1060159 w 1220510"/>
                <a:gd name="connsiteY4" fmla="*/ 1119627 h 1119627"/>
                <a:gd name="connsiteX0" fmla="*/ 1060159 w 1220510"/>
                <a:gd name="connsiteY0" fmla="*/ 1119627 h 1119627"/>
                <a:gd name="connsiteX1" fmla="*/ 0 w 1220510"/>
                <a:gd name="connsiteY1" fmla="*/ 249694 h 1119627"/>
                <a:gd name="connsiteX2" fmla="*/ 1046828 w 1220510"/>
                <a:gd name="connsiteY2" fmla="*/ 89 h 1119627"/>
                <a:gd name="connsiteX3" fmla="*/ 1220510 w 1220510"/>
                <a:gd name="connsiteY3" fmla="*/ 1047901 h 1119627"/>
                <a:gd name="connsiteX4" fmla="*/ 1060159 w 1220510"/>
                <a:gd name="connsiteY4" fmla="*/ 1119627 h 1119627"/>
                <a:gd name="connsiteX0" fmla="*/ 1060159 w 1220510"/>
                <a:gd name="connsiteY0" fmla="*/ 1119627 h 1119627"/>
                <a:gd name="connsiteX1" fmla="*/ 0 w 1220510"/>
                <a:gd name="connsiteY1" fmla="*/ 249694 h 1119627"/>
                <a:gd name="connsiteX2" fmla="*/ 1046828 w 1220510"/>
                <a:gd name="connsiteY2" fmla="*/ 89 h 1119627"/>
                <a:gd name="connsiteX3" fmla="*/ 1220510 w 1220510"/>
                <a:gd name="connsiteY3" fmla="*/ 1047901 h 1119627"/>
                <a:gd name="connsiteX4" fmla="*/ 1060159 w 1220510"/>
                <a:gd name="connsiteY4" fmla="*/ 1119627 h 1119627"/>
                <a:gd name="connsiteX0" fmla="*/ 1060159 w 1220510"/>
                <a:gd name="connsiteY0" fmla="*/ 921649 h 921649"/>
                <a:gd name="connsiteX1" fmla="*/ 0 w 1220510"/>
                <a:gd name="connsiteY1" fmla="*/ 51716 h 921649"/>
                <a:gd name="connsiteX2" fmla="*/ 1059218 w 1220510"/>
                <a:gd name="connsiteY2" fmla="*/ 355 h 921649"/>
                <a:gd name="connsiteX3" fmla="*/ 1220510 w 1220510"/>
                <a:gd name="connsiteY3" fmla="*/ 849923 h 921649"/>
                <a:gd name="connsiteX4" fmla="*/ 1060159 w 1220510"/>
                <a:gd name="connsiteY4" fmla="*/ 921649 h 921649"/>
                <a:gd name="connsiteX0" fmla="*/ 1060159 w 1220510"/>
                <a:gd name="connsiteY0" fmla="*/ 921649 h 921649"/>
                <a:gd name="connsiteX1" fmla="*/ 0 w 1220510"/>
                <a:gd name="connsiteY1" fmla="*/ 51716 h 921649"/>
                <a:gd name="connsiteX2" fmla="*/ 1059218 w 1220510"/>
                <a:gd name="connsiteY2" fmla="*/ 355 h 921649"/>
                <a:gd name="connsiteX3" fmla="*/ 1220510 w 1220510"/>
                <a:gd name="connsiteY3" fmla="*/ 849923 h 921649"/>
                <a:gd name="connsiteX4" fmla="*/ 1060159 w 1220510"/>
                <a:gd name="connsiteY4" fmla="*/ 921649 h 921649"/>
                <a:gd name="connsiteX0" fmla="*/ 1060159 w 1220510"/>
                <a:gd name="connsiteY0" fmla="*/ 921649 h 921649"/>
                <a:gd name="connsiteX1" fmla="*/ 0 w 1220510"/>
                <a:gd name="connsiteY1" fmla="*/ 51716 h 921649"/>
                <a:gd name="connsiteX2" fmla="*/ 1059218 w 1220510"/>
                <a:gd name="connsiteY2" fmla="*/ 355 h 921649"/>
                <a:gd name="connsiteX3" fmla="*/ 1220510 w 1220510"/>
                <a:gd name="connsiteY3" fmla="*/ 849923 h 921649"/>
                <a:gd name="connsiteX4" fmla="*/ 1060159 w 1220510"/>
                <a:gd name="connsiteY4" fmla="*/ 921649 h 9216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0510" h="921649">
                  <a:moveTo>
                    <a:pt x="1060159" y="921649"/>
                  </a:moveTo>
                  <a:cubicBezTo>
                    <a:pt x="166591" y="183345"/>
                    <a:pt x="908943" y="790884"/>
                    <a:pt x="0" y="51716"/>
                  </a:cubicBezTo>
                  <a:cubicBezTo>
                    <a:pt x="346878" y="57311"/>
                    <a:pt x="712340" y="-5240"/>
                    <a:pt x="1059218" y="355"/>
                  </a:cubicBezTo>
                  <a:cubicBezTo>
                    <a:pt x="1192967" y="751903"/>
                    <a:pt x="1090859" y="157699"/>
                    <a:pt x="1220510" y="849923"/>
                  </a:cubicBezTo>
                  <a:cubicBezTo>
                    <a:pt x="1126090" y="855456"/>
                    <a:pt x="1222187" y="863235"/>
                    <a:pt x="1060159" y="921649"/>
                  </a:cubicBezTo>
                  <a:close/>
                </a:path>
              </a:pathLst>
            </a:custGeom>
            <a:gradFill>
              <a:gsLst>
                <a:gs pos="0">
                  <a:schemeClr val="bg1">
                    <a:lumMod val="95000"/>
                  </a:schemeClr>
                </a:gs>
                <a:gs pos="100000">
                  <a:schemeClr val="bg1">
                    <a:lumMod val="75000"/>
                  </a:schemeClr>
                </a:gs>
              </a:gsLst>
            </a:gra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72" name="Freeform 271"/>
            <p:cNvSpPr/>
            <p:nvPr/>
          </p:nvSpPr>
          <p:spPr>
            <a:xfrm>
              <a:off x="6102428" y="4916682"/>
              <a:ext cx="925435" cy="757117"/>
            </a:xfrm>
            <a:custGeom>
              <a:avLst/>
              <a:gdLst>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418712 w 1040633"/>
                <a:gd name="connsiteY4" fmla="*/ 1189324 h 1219697"/>
                <a:gd name="connsiteX5" fmla="*/ 139870 w 1040633"/>
                <a:gd name="connsiteY5" fmla="*/ 1191723 h 1219697"/>
                <a:gd name="connsiteX0" fmla="*/ 139870 w 1040633"/>
                <a:gd name="connsiteY0" fmla="*/ 1191723 h 1355926"/>
                <a:gd name="connsiteX1" fmla="*/ 0 w 1040633"/>
                <a:gd name="connsiteY1" fmla="*/ 0 h 1355926"/>
                <a:gd name="connsiteX2" fmla="*/ 1040633 w 1040633"/>
                <a:gd name="connsiteY2" fmla="*/ 16785 h 1355926"/>
                <a:gd name="connsiteX3" fmla="*/ 833625 w 1040633"/>
                <a:gd name="connsiteY3" fmla="*/ 1219697 h 1355926"/>
                <a:gd name="connsiteX4" fmla="*/ 139870 w 1040633"/>
                <a:gd name="connsiteY4" fmla="*/ 1191723 h 1355926"/>
                <a:gd name="connsiteX0" fmla="*/ 139870 w 1040633"/>
                <a:gd name="connsiteY0" fmla="*/ 1191723 h 1289901"/>
                <a:gd name="connsiteX1" fmla="*/ 0 w 1040633"/>
                <a:gd name="connsiteY1" fmla="*/ 0 h 1289901"/>
                <a:gd name="connsiteX2" fmla="*/ 1040633 w 1040633"/>
                <a:gd name="connsiteY2" fmla="*/ 16785 h 1289901"/>
                <a:gd name="connsiteX3" fmla="*/ 833625 w 1040633"/>
                <a:gd name="connsiteY3" fmla="*/ 1219697 h 1289901"/>
                <a:gd name="connsiteX4" fmla="*/ 139870 w 1040633"/>
                <a:gd name="connsiteY4" fmla="*/ 1191723 h 1289901"/>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191723"/>
                <a:gd name="connsiteX1" fmla="*/ 0 w 1040633"/>
                <a:gd name="connsiteY1" fmla="*/ 0 h 1191723"/>
                <a:gd name="connsiteX2" fmla="*/ 1040633 w 1040633"/>
                <a:gd name="connsiteY2" fmla="*/ 16785 h 1191723"/>
                <a:gd name="connsiteX3" fmla="*/ 671988 w 1040633"/>
                <a:gd name="connsiteY3" fmla="*/ 1158121 h 1191723"/>
                <a:gd name="connsiteX4" fmla="*/ 139870 w 1040633"/>
                <a:gd name="connsiteY4" fmla="*/ 1191723 h 1191723"/>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71988 w 778664"/>
                <a:gd name="connsiteY3" fmla="*/ 1158121 h 1160935"/>
                <a:gd name="connsiteX4" fmla="*/ 363082 w 778664"/>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94768 w 778664"/>
                <a:gd name="connsiteY3" fmla="*/ 1112562 h 1160935"/>
                <a:gd name="connsiteX4" fmla="*/ 363082 w 778664"/>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94768 w 778664"/>
                <a:gd name="connsiteY3" fmla="*/ 1112562 h 1160935"/>
                <a:gd name="connsiteX4" fmla="*/ 363082 w 778664"/>
                <a:gd name="connsiteY4" fmla="*/ 1160935 h 1160935"/>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18198 w 499610"/>
                <a:gd name="connsiteY4" fmla="*/ 973305 h 976186"/>
                <a:gd name="connsiteX0" fmla="*/ 11819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1819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23004 w 954755"/>
                <a:gd name="connsiteY0" fmla="*/ 943771 h 976186"/>
                <a:gd name="connsiteX1" fmla="*/ 455145 w 954755"/>
                <a:gd name="connsiteY1" fmla="*/ 11688 h 976186"/>
                <a:gd name="connsiteX2" fmla="*/ 954755 w 954755"/>
                <a:gd name="connsiteY2" fmla="*/ 0 h 976186"/>
                <a:gd name="connsiteX3" fmla="*/ 728484 w 954755"/>
                <a:gd name="connsiteY3" fmla="*/ 976186 h 976186"/>
                <a:gd name="connsiteX4" fmla="*/ 23004 w 954755"/>
                <a:gd name="connsiteY4" fmla="*/ 943771 h 976186"/>
                <a:gd name="connsiteX0" fmla="*/ 0 w 931751"/>
                <a:gd name="connsiteY0" fmla="*/ 943771 h 976186"/>
                <a:gd name="connsiteX1" fmla="*/ 432141 w 931751"/>
                <a:gd name="connsiteY1" fmla="*/ 11688 h 976186"/>
                <a:gd name="connsiteX2" fmla="*/ 931751 w 931751"/>
                <a:gd name="connsiteY2" fmla="*/ 0 h 976186"/>
                <a:gd name="connsiteX3" fmla="*/ 705480 w 931751"/>
                <a:gd name="connsiteY3" fmla="*/ 976186 h 976186"/>
                <a:gd name="connsiteX4" fmla="*/ 0 w 931751"/>
                <a:gd name="connsiteY4" fmla="*/ 943771 h 976186"/>
                <a:gd name="connsiteX0" fmla="*/ 0 w 931751"/>
                <a:gd name="connsiteY0" fmla="*/ 943771 h 976186"/>
                <a:gd name="connsiteX1" fmla="*/ 432141 w 931751"/>
                <a:gd name="connsiteY1" fmla="*/ 11688 h 976186"/>
                <a:gd name="connsiteX2" fmla="*/ 931751 w 931751"/>
                <a:gd name="connsiteY2" fmla="*/ 0 h 976186"/>
                <a:gd name="connsiteX3" fmla="*/ 705480 w 931751"/>
                <a:gd name="connsiteY3" fmla="*/ 976186 h 976186"/>
                <a:gd name="connsiteX4" fmla="*/ 0 w 931751"/>
                <a:gd name="connsiteY4" fmla="*/ 943771 h 976186"/>
                <a:gd name="connsiteX0" fmla="*/ 0 w 931751"/>
                <a:gd name="connsiteY0" fmla="*/ 943771 h 976186"/>
                <a:gd name="connsiteX1" fmla="*/ 432141 w 931751"/>
                <a:gd name="connsiteY1" fmla="*/ 11688 h 976186"/>
                <a:gd name="connsiteX2" fmla="*/ 931751 w 931751"/>
                <a:gd name="connsiteY2" fmla="*/ 0 h 976186"/>
                <a:gd name="connsiteX3" fmla="*/ 705480 w 931751"/>
                <a:gd name="connsiteY3" fmla="*/ 976186 h 976186"/>
                <a:gd name="connsiteX4" fmla="*/ 0 w 931751"/>
                <a:gd name="connsiteY4" fmla="*/ 943771 h 976186"/>
                <a:gd name="connsiteX0" fmla="*/ 0 w 931751"/>
                <a:gd name="connsiteY0" fmla="*/ 943771 h 966342"/>
                <a:gd name="connsiteX1" fmla="*/ 432141 w 931751"/>
                <a:gd name="connsiteY1" fmla="*/ 11688 h 966342"/>
                <a:gd name="connsiteX2" fmla="*/ 931751 w 931751"/>
                <a:gd name="connsiteY2" fmla="*/ 0 h 966342"/>
                <a:gd name="connsiteX3" fmla="*/ 183705 w 931751"/>
                <a:gd name="connsiteY3" fmla="*/ 966342 h 966342"/>
                <a:gd name="connsiteX4" fmla="*/ 0 w 931751"/>
                <a:gd name="connsiteY4" fmla="*/ 943771 h 966342"/>
                <a:gd name="connsiteX0" fmla="*/ 0 w 931751"/>
                <a:gd name="connsiteY0" fmla="*/ 943771 h 966342"/>
                <a:gd name="connsiteX1" fmla="*/ 432141 w 931751"/>
                <a:gd name="connsiteY1" fmla="*/ 11688 h 966342"/>
                <a:gd name="connsiteX2" fmla="*/ 931751 w 931751"/>
                <a:gd name="connsiteY2" fmla="*/ 0 h 966342"/>
                <a:gd name="connsiteX3" fmla="*/ 183705 w 931751"/>
                <a:gd name="connsiteY3" fmla="*/ 966342 h 966342"/>
                <a:gd name="connsiteX4" fmla="*/ 0 w 931751"/>
                <a:gd name="connsiteY4" fmla="*/ 943771 h 966342"/>
                <a:gd name="connsiteX0" fmla="*/ 0 w 931751"/>
                <a:gd name="connsiteY0" fmla="*/ 943771 h 966342"/>
                <a:gd name="connsiteX1" fmla="*/ 432141 w 931751"/>
                <a:gd name="connsiteY1" fmla="*/ 11688 h 966342"/>
                <a:gd name="connsiteX2" fmla="*/ 931751 w 931751"/>
                <a:gd name="connsiteY2" fmla="*/ 0 h 966342"/>
                <a:gd name="connsiteX3" fmla="*/ 183705 w 931751"/>
                <a:gd name="connsiteY3" fmla="*/ 966342 h 966342"/>
                <a:gd name="connsiteX4" fmla="*/ 0 w 931751"/>
                <a:gd name="connsiteY4" fmla="*/ 943771 h 966342"/>
                <a:gd name="connsiteX0" fmla="*/ 0 w 956363"/>
                <a:gd name="connsiteY0" fmla="*/ 932083 h 954654"/>
                <a:gd name="connsiteX1" fmla="*/ 432141 w 956363"/>
                <a:gd name="connsiteY1" fmla="*/ 0 h 954654"/>
                <a:gd name="connsiteX2" fmla="*/ 956363 w 956363"/>
                <a:gd name="connsiteY2" fmla="*/ 12924 h 954654"/>
                <a:gd name="connsiteX3" fmla="*/ 183705 w 956363"/>
                <a:gd name="connsiteY3" fmla="*/ 954654 h 954654"/>
                <a:gd name="connsiteX4" fmla="*/ 0 w 956363"/>
                <a:gd name="connsiteY4" fmla="*/ 932083 h 954654"/>
                <a:gd name="connsiteX0" fmla="*/ 0 w 956363"/>
                <a:gd name="connsiteY0" fmla="*/ 919226 h 941797"/>
                <a:gd name="connsiteX1" fmla="*/ 405840 w 956363"/>
                <a:gd name="connsiteY1" fmla="*/ 197551 h 941797"/>
                <a:gd name="connsiteX2" fmla="*/ 956363 w 956363"/>
                <a:gd name="connsiteY2" fmla="*/ 67 h 941797"/>
                <a:gd name="connsiteX3" fmla="*/ 183705 w 956363"/>
                <a:gd name="connsiteY3" fmla="*/ 941797 h 941797"/>
                <a:gd name="connsiteX4" fmla="*/ 0 w 956363"/>
                <a:gd name="connsiteY4" fmla="*/ 919226 h 941797"/>
                <a:gd name="connsiteX0" fmla="*/ 0 w 956363"/>
                <a:gd name="connsiteY0" fmla="*/ 919226 h 941797"/>
                <a:gd name="connsiteX1" fmla="*/ 405840 w 956363"/>
                <a:gd name="connsiteY1" fmla="*/ 197551 h 941797"/>
                <a:gd name="connsiteX2" fmla="*/ 956363 w 956363"/>
                <a:gd name="connsiteY2" fmla="*/ 67 h 941797"/>
                <a:gd name="connsiteX3" fmla="*/ 183705 w 956363"/>
                <a:gd name="connsiteY3" fmla="*/ 941797 h 941797"/>
                <a:gd name="connsiteX4" fmla="*/ 0 w 956363"/>
                <a:gd name="connsiteY4" fmla="*/ 919226 h 941797"/>
                <a:gd name="connsiteX0" fmla="*/ 0 w 956363"/>
                <a:gd name="connsiteY0" fmla="*/ 919226 h 941797"/>
                <a:gd name="connsiteX1" fmla="*/ 405840 w 956363"/>
                <a:gd name="connsiteY1" fmla="*/ 197551 h 941797"/>
                <a:gd name="connsiteX2" fmla="*/ 956363 w 956363"/>
                <a:gd name="connsiteY2" fmla="*/ 67 h 941797"/>
                <a:gd name="connsiteX3" fmla="*/ 183705 w 956363"/>
                <a:gd name="connsiteY3" fmla="*/ 941797 h 941797"/>
                <a:gd name="connsiteX4" fmla="*/ 0 w 956363"/>
                <a:gd name="connsiteY4" fmla="*/ 919226 h 941797"/>
                <a:gd name="connsiteX0" fmla="*/ 0 w 926304"/>
                <a:gd name="connsiteY0" fmla="*/ 735614 h 758185"/>
                <a:gd name="connsiteX1" fmla="*/ 405840 w 926304"/>
                <a:gd name="connsiteY1" fmla="*/ 13939 h 758185"/>
                <a:gd name="connsiteX2" fmla="*/ 926304 w 926304"/>
                <a:gd name="connsiteY2" fmla="*/ 563 h 758185"/>
                <a:gd name="connsiteX3" fmla="*/ 183705 w 926304"/>
                <a:gd name="connsiteY3" fmla="*/ 758185 h 758185"/>
                <a:gd name="connsiteX4" fmla="*/ 0 w 926304"/>
                <a:gd name="connsiteY4" fmla="*/ 735614 h 758185"/>
                <a:gd name="connsiteX0" fmla="*/ 0 w 926304"/>
                <a:gd name="connsiteY0" fmla="*/ 735614 h 758185"/>
                <a:gd name="connsiteX1" fmla="*/ 405840 w 926304"/>
                <a:gd name="connsiteY1" fmla="*/ 13939 h 758185"/>
                <a:gd name="connsiteX2" fmla="*/ 926304 w 926304"/>
                <a:gd name="connsiteY2" fmla="*/ 563 h 758185"/>
                <a:gd name="connsiteX3" fmla="*/ 183705 w 926304"/>
                <a:gd name="connsiteY3" fmla="*/ 758185 h 758185"/>
                <a:gd name="connsiteX4" fmla="*/ 0 w 926304"/>
                <a:gd name="connsiteY4" fmla="*/ 735614 h 758185"/>
                <a:gd name="connsiteX0" fmla="*/ 0 w 926304"/>
                <a:gd name="connsiteY0" fmla="*/ 735614 h 758185"/>
                <a:gd name="connsiteX1" fmla="*/ 405840 w 926304"/>
                <a:gd name="connsiteY1" fmla="*/ 13939 h 758185"/>
                <a:gd name="connsiteX2" fmla="*/ 926304 w 926304"/>
                <a:gd name="connsiteY2" fmla="*/ 563 h 758185"/>
                <a:gd name="connsiteX3" fmla="*/ 183705 w 926304"/>
                <a:gd name="connsiteY3" fmla="*/ 758185 h 758185"/>
                <a:gd name="connsiteX4" fmla="*/ 0 w 926304"/>
                <a:gd name="connsiteY4" fmla="*/ 735614 h 758185"/>
                <a:gd name="connsiteX0" fmla="*/ 0 w 926304"/>
                <a:gd name="connsiteY0" fmla="*/ 735614 h 758185"/>
                <a:gd name="connsiteX1" fmla="*/ 405840 w 926304"/>
                <a:gd name="connsiteY1" fmla="*/ 13939 h 758185"/>
                <a:gd name="connsiteX2" fmla="*/ 926304 w 926304"/>
                <a:gd name="connsiteY2" fmla="*/ 563 h 758185"/>
                <a:gd name="connsiteX3" fmla="*/ 183705 w 926304"/>
                <a:gd name="connsiteY3" fmla="*/ 758185 h 758185"/>
                <a:gd name="connsiteX4" fmla="*/ 0 w 926304"/>
                <a:gd name="connsiteY4" fmla="*/ 735614 h 758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6304" h="758185">
                  <a:moveTo>
                    <a:pt x="0" y="735614"/>
                  </a:moveTo>
                  <a:cubicBezTo>
                    <a:pt x="309918" y="169731"/>
                    <a:pt x="59088" y="622691"/>
                    <a:pt x="405840" y="13939"/>
                  </a:cubicBezTo>
                  <a:cubicBezTo>
                    <a:pt x="580581" y="18247"/>
                    <a:pt x="751563" y="-3745"/>
                    <a:pt x="926304" y="563"/>
                  </a:cubicBezTo>
                  <a:cubicBezTo>
                    <a:pt x="312762" y="607705"/>
                    <a:pt x="474902" y="459041"/>
                    <a:pt x="183705" y="758185"/>
                  </a:cubicBezTo>
                  <a:cubicBezTo>
                    <a:pt x="49420" y="729549"/>
                    <a:pt x="196198" y="734148"/>
                    <a:pt x="0" y="735614"/>
                  </a:cubicBezTo>
                  <a:close/>
                </a:path>
              </a:pathLst>
            </a:custGeom>
            <a:gradFill>
              <a:gsLst>
                <a:gs pos="0">
                  <a:schemeClr val="bg1">
                    <a:lumMod val="95000"/>
                    <a:alpha val="55000"/>
                  </a:schemeClr>
                </a:gs>
                <a:gs pos="100000">
                  <a:schemeClr val="bg1">
                    <a:lumMod val="75000"/>
                  </a:schemeClr>
                </a:gs>
              </a:gsLst>
            </a:gra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73" name="Freeform 272"/>
            <p:cNvSpPr/>
            <p:nvPr/>
          </p:nvSpPr>
          <p:spPr>
            <a:xfrm>
              <a:off x="5288109" y="4937315"/>
              <a:ext cx="725426" cy="1099963"/>
            </a:xfrm>
            <a:custGeom>
              <a:avLst/>
              <a:gdLst>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418712 w 1040633"/>
                <a:gd name="connsiteY4" fmla="*/ 1189324 h 1219697"/>
                <a:gd name="connsiteX5" fmla="*/ 139870 w 1040633"/>
                <a:gd name="connsiteY5" fmla="*/ 1191723 h 1219697"/>
                <a:gd name="connsiteX0" fmla="*/ 139870 w 1040633"/>
                <a:gd name="connsiteY0" fmla="*/ 1191723 h 1355926"/>
                <a:gd name="connsiteX1" fmla="*/ 0 w 1040633"/>
                <a:gd name="connsiteY1" fmla="*/ 0 h 1355926"/>
                <a:gd name="connsiteX2" fmla="*/ 1040633 w 1040633"/>
                <a:gd name="connsiteY2" fmla="*/ 16785 h 1355926"/>
                <a:gd name="connsiteX3" fmla="*/ 833625 w 1040633"/>
                <a:gd name="connsiteY3" fmla="*/ 1219697 h 1355926"/>
                <a:gd name="connsiteX4" fmla="*/ 139870 w 1040633"/>
                <a:gd name="connsiteY4" fmla="*/ 1191723 h 1355926"/>
                <a:gd name="connsiteX0" fmla="*/ 139870 w 1040633"/>
                <a:gd name="connsiteY0" fmla="*/ 1191723 h 1289901"/>
                <a:gd name="connsiteX1" fmla="*/ 0 w 1040633"/>
                <a:gd name="connsiteY1" fmla="*/ 0 h 1289901"/>
                <a:gd name="connsiteX2" fmla="*/ 1040633 w 1040633"/>
                <a:gd name="connsiteY2" fmla="*/ 16785 h 1289901"/>
                <a:gd name="connsiteX3" fmla="*/ 833625 w 1040633"/>
                <a:gd name="connsiteY3" fmla="*/ 1219697 h 1289901"/>
                <a:gd name="connsiteX4" fmla="*/ 139870 w 1040633"/>
                <a:gd name="connsiteY4" fmla="*/ 1191723 h 1289901"/>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191723"/>
                <a:gd name="connsiteX1" fmla="*/ 0 w 1040633"/>
                <a:gd name="connsiteY1" fmla="*/ 0 h 1191723"/>
                <a:gd name="connsiteX2" fmla="*/ 1040633 w 1040633"/>
                <a:gd name="connsiteY2" fmla="*/ 16785 h 1191723"/>
                <a:gd name="connsiteX3" fmla="*/ 671988 w 1040633"/>
                <a:gd name="connsiteY3" fmla="*/ 1158121 h 1191723"/>
                <a:gd name="connsiteX4" fmla="*/ 139870 w 1040633"/>
                <a:gd name="connsiteY4" fmla="*/ 1191723 h 1191723"/>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71988 w 778664"/>
                <a:gd name="connsiteY3" fmla="*/ 1158121 h 1160935"/>
                <a:gd name="connsiteX4" fmla="*/ 363082 w 778664"/>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94768 w 778664"/>
                <a:gd name="connsiteY3" fmla="*/ 1112562 h 1160935"/>
                <a:gd name="connsiteX4" fmla="*/ 363082 w 778664"/>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94768 w 778664"/>
                <a:gd name="connsiteY3" fmla="*/ 1112562 h 1160935"/>
                <a:gd name="connsiteX4" fmla="*/ 363082 w 778664"/>
                <a:gd name="connsiteY4" fmla="*/ 1160935 h 1160935"/>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18198 w 499610"/>
                <a:gd name="connsiteY4" fmla="*/ 973305 h 976186"/>
                <a:gd name="connsiteX0" fmla="*/ 11819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1819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27977 w 802211"/>
                <a:gd name="connsiteY0" fmla="*/ 815791 h 976186"/>
                <a:gd name="connsiteX1" fmla="*/ 302601 w 802211"/>
                <a:gd name="connsiteY1" fmla="*/ 11688 h 976186"/>
                <a:gd name="connsiteX2" fmla="*/ 802211 w 802211"/>
                <a:gd name="connsiteY2" fmla="*/ 0 h 976186"/>
                <a:gd name="connsiteX3" fmla="*/ 575940 w 802211"/>
                <a:gd name="connsiteY3" fmla="*/ 976186 h 976186"/>
                <a:gd name="connsiteX4" fmla="*/ 27977 w 802211"/>
                <a:gd name="connsiteY4" fmla="*/ 815791 h 976186"/>
                <a:gd name="connsiteX0" fmla="*/ 27977 w 802211"/>
                <a:gd name="connsiteY0" fmla="*/ 815791 h 815791"/>
                <a:gd name="connsiteX1" fmla="*/ 302601 w 802211"/>
                <a:gd name="connsiteY1" fmla="*/ 11688 h 815791"/>
                <a:gd name="connsiteX2" fmla="*/ 802211 w 802211"/>
                <a:gd name="connsiteY2" fmla="*/ 0 h 815791"/>
                <a:gd name="connsiteX3" fmla="*/ 236294 w 802211"/>
                <a:gd name="connsiteY3" fmla="*/ 808828 h 815791"/>
                <a:gd name="connsiteX4" fmla="*/ 27977 w 802211"/>
                <a:gd name="connsiteY4" fmla="*/ 815791 h 815791"/>
                <a:gd name="connsiteX0" fmla="*/ 27977 w 802211"/>
                <a:gd name="connsiteY0" fmla="*/ 815791 h 815791"/>
                <a:gd name="connsiteX1" fmla="*/ 302601 w 802211"/>
                <a:gd name="connsiteY1" fmla="*/ 11688 h 815791"/>
                <a:gd name="connsiteX2" fmla="*/ 802211 w 802211"/>
                <a:gd name="connsiteY2" fmla="*/ 0 h 815791"/>
                <a:gd name="connsiteX3" fmla="*/ 236294 w 802211"/>
                <a:gd name="connsiteY3" fmla="*/ 808828 h 815791"/>
                <a:gd name="connsiteX4" fmla="*/ 27977 w 802211"/>
                <a:gd name="connsiteY4" fmla="*/ 815791 h 815791"/>
                <a:gd name="connsiteX0" fmla="*/ 27977 w 802211"/>
                <a:gd name="connsiteY0" fmla="*/ 815791 h 815791"/>
                <a:gd name="connsiteX1" fmla="*/ 302601 w 802211"/>
                <a:gd name="connsiteY1" fmla="*/ 11688 h 815791"/>
                <a:gd name="connsiteX2" fmla="*/ 802211 w 802211"/>
                <a:gd name="connsiteY2" fmla="*/ 0 h 815791"/>
                <a:gd name="connsiteX3" fmla="*/ 236294 w 802211"/>
                <a:gd name="connsiteY3" fmla="*/ 808828 h 815791"/>
                <a:gd name="connsiteX4" fmla="*/ 27977 w 802211"/>
                <a:gd name="connsiteY4" fmla="*/ 815791 h 815791"/>
                <a:gd name="connsiteX0" fmla="*/ 27977 w 802211"/>
                <a:gd name="connsiteY0" fmla="*/ 828714 h 828714"/>
                <a:gd name="connsiteX1" fmla="*/ 302601 w 802211"/>
                <a:gd name="connsiteY1" fmla="*/ 0 h 828714"/>
                <a:gd name="connsiteX2" fmla="*/ 802211 w 802211"/>
                <a:gd name="connsiteY2" fmla="*/ 12923 h 828714"/>
                <a:gd name="connsiteX3" fmla="*/ 236294 w 802211"/>
                <a:gd name="connsiteY3" fmla="*/ 821751 h 828714"/>
                <a:gd name="connsiteX4" fmla="*/ 27977 w 802211"/>
                <a:gd name="connsiteY4" fmla="*/ 828714 h 828714"/>
                <a:gd name="connsiteX0" fmla="*/ 56213 w 830447"/>
                <a:gd name="connsiteY0" fmla="*/ 828714 h 828714"/>
                <a:gd name="connsiteX1" fmla="*/ 330837 w 830447"/>
                <a:gd name="connsiteY1" fmla="*/ 0 h 828714"/>
                <a:gd name="connsiteX2" fmla="*/ 830447 w 830447"/>
                <a:gd name="connsiteY2" fmla="*/ 12923 h 828714"/>
                <a:gd name="connsiteX3" fmla="*/ 264530 w 830447"/>
                <a:gd name="connsiteY3" fmla="*/ 821751 h 828714"/>
                <a:gd name="connsiteX4" fmla="*/ 56213 w 830447"/>
                <a:gd name="connsiteY4" fmla="*/ 828714 h 828714"/>
                <a:gd name="connsiteX0" fmla="*/ 64130 w 789139"/>
                <a:gd name="connsiteY0" fmla="*/ 794258 h 821751"/>
                <a:gd name="connsiteX1" fmla="*/ 289529 w 789139"/>
                <a:gd name="connsiteY1" fmla="*/ 0 h 821751"/>
                <a:gd name="connsiteX2" fmla="*/ 789139 w 789139"/>
                <a:gd name="connsiteY2" fmla="*/ 12923 h 821751"/>
                <a:gd name="connsiteX3" fmla="*/ 223222 w 789139"/>
                <a:gd name="connsiteY3" fmla="*/ 821751 h 821751"/>
                <a:gd name="connsiteX4" fmla="*/ 64130 w 789139"/>
                <a:gd name="connsiteY4" fmla="*/ 794258 h 821751"/>
                <a:gd name="connsiteX0" fmla="*/ 0 w 725009"/>
                <a:gd name="connsiteY0" fmla="*/ 794258 h 821751"/>
                <a:gd name="connsiteX1" fmla="*/ 225399 w 725009"/>
                <a:gd name="connsiteY1" fmla="*/ 0 h 821751"/>
                <a:gd name="connsiteX2" fmla="*/ 725009 w 725009"/>
                <a:gd name="connsiteY2" fmla="*/ 12923 h 821751"/>
                <a:gd name="connsiteX3" fmla="*/ 159092 w 725009"/>
                <a:gd name="connsiteY3" fmla="*/ 821751 h 821751"/>
                <a:gd name="connsiteX4" fmla="*/ 0 w 725009"/>
                <a:gd name="connsiteY4" fmla="*/ 794258 h 821751"/>
                <a:gd name="connsiteX0" fmla="*/ 0 w 725009"/>
                <a:gd name="connsiteY0" fmla="*/ 1203768 h 1231261"/>
                <a:gd name="connsiteX1" fmla="*/ 225399 w 725009"/>
                <a:gd name="connsiteY1" fmla="*/ 0 h 1231261"/>
                <a:gd name="connsiteX2" fmla="*/ 725009 w 725009"/>
                <a:gd name="connsiteY2" fmla="*/ 422433 h 1231261"/>
                <a:gd name="connsiteX3" fmla="*/ 159092 w 725009"/>
                <a:gd name="connsiteY3" fmla="*/ 1231261 h 1231261"/>
                <a:gd name="connsiteX4" fmla="*/ 0 w 725009"/>
                <a:gd name="connsiteY4" fmla="*/ 1203768 h 1231261"/>
                <a:gd name="connsiteX0" fmla="*/ 0 w 725009"/>
                <a:gd name="connsiteY0" fmla="*/ 1217334 h 1244827"/>
                <a:gd name="connsiteX1" fmla="*/ 225399 w 725009"/>
                <a:gd name="connsiteY1" fmla="*/ 13566 h 1244827"/>
                <a:gd name="connsiteX2" fmla="*/ 725009 w 725009"/>
                <a:gd name="connsiteY2" fmla="*/ 571 h 1244827"/>
                <a:gd name="connsiteX3" fmla="*/ 159092 w 725009"/>
                <a:gd name="connsiteY3" fmla="*/ 1244827 h 1244827"/>
                <a:gd name="connsiteX4" fmla="*/ 0 w 725009"/>
                <a:gd name="connsiteY4" fmla="*/ 1217334 h 1244827"/>
                <a:gd name="connsiteX0" fmla="*/ 0 w 725009"/>
                <a:gd name="connsiteY0" fmla="*/ 1217334 h 1244827"/>
                <a:gd name="connsiteX1" fmla="*/ 225399 w 725009"/>
                <a:gd name="connsiteY1" fmla="*/ 13566 h 1244827"/>
                <a:gd name="connsiteX2" fmla="*/ 725009 w 725009"/>
                <a:gd name="connsiteY2" fmla="*/ 571 h 1244827"/>
                <a:gd name="connsiteX3" fmla="*/ 159092 w 725009"/>
                <a:gd name="connsiteY3" fmla="*/ 1244827 h 1244827"/>
                <a:gd name="connsiteX4" fmla="*/ 0 w 725009"/>
                <a:gd name="connsiteY4" fmla="*/ 1217334 h 1244827"/>
                <a:gd name="connsiteX0" fmla="*/ 0 w 725009"/>
                <a:gd name="connsiteY0" fmla="*/ 1217334 h 1244827"/>
                <a:gd name="connsiteX1" fmla="*/ 225399 w 725009"/>
                <a:gd name="connsiteY1" fmla="*/ 13566 h 1244827"/>
                <a:gd name="connsiteX2" fmla="*/ 725009 w 725009"/>
                <a:gd name="connsiteY2" fmla="*/ 571 h 1244827"/>
                <a:gd name="connsiteX3" fmla="*/ 159092 w 725009"/>
                <a:gd name="connsiteY3" fmla="*/ 1244827 h 1244827"/>
                <a:gd name="connsiteX4" fmla="*/ 0 w 725009"/>
                <a:gd name="connsiteY4" fmla="*/ 1217334 h 1244827"/>
                <a:gd name="connsiteX0" fmla="*/ 0 w 725009"/>
                <a:gd name="connsiteY0" fmla="*/ 1217334 h 1244827"/>
                <a:gd name="connsiteX1" fmla="*/ 225399 w 725009"/>
                <a:gd name="connsiteY1" fmla="*/ 13566 h 1244827"/>
                <a:gd name="connsiteX2" fmla="*/ 725009 w 725009"/>
                <a:gd name="connsiteY2" fmla="*/ 571 h 1244827"/>
                <a:gd name="connsiteX3" fmla="*/ 159092 w 725009"/>
                <a:gd name="connsiteY3" fmla="*/ 1244827 h 1244827"/>
                <a:gd name="connsiteX4" fmla="*/ 0 w 725009"/>
                <a:gd name="connsiteY4" fmla="*/ 1217334 h 1244827"/>
                <a:gd name="connsiteX0" fmla="*/ 0 w 725009"/>
                <a:gd name="connsiteY0" fmla="*/ 1217334 h 1244827"/>
                <a:gd name="connsiteX1" fmla="*/ 225399 w 725009"/>
                <a:gd name="connsiteY1" fmla="*/ 13566 h 1244827"/>
                <a:gd name="connsiteX2" fmla="*/ 725009 w 725009"/>
                <a:gd name="connsiteY2" fmla="*/ 571 h 1244827"/>
                <a:gd name="connsiteX3" fmla="*/ 159092 w 725009"/>
                <a:gd name="connsiteY3" fmla="*/ 1244827 h 1244827"/>
                <a:gd name="connsiteX4" fmla="*/ 0 w 725009"/>
                <a:gd name="connsiteY4" fmla="*/ 1217334 h 1244827"/>
                <a:gd name="connsiteX0" fmla="*/ 0 w 725009"/>
                <a:gd name="connsiteY0" fmla="*/ 1217334 h 1244827"/>
                <a:gd name="connsiteX1" fmla="*/ 225399 w 725009"/>
                <a:gd name="connsiteY1" fmla="*/ 13566 h 1244827"/>
                <a:gd name="connsiteX2" fmla="*/ 725009 w 725009"/>
                <a:gd name="connsiteY2" fmla="*/ 571 h 1244827"/>
                <a:gd name="connsiteX3" fmla="*/ 159092 w 725009"/>
                <a:gd name="connsiteY3" fmla="*/ 1244827 h 1244827"/>
                <a:gd name="connsiteX4" fmla="*/ 0 w 725009"/>
                <a:gd name="connsiteY4" fmla="*/ 1217334 h 1244827"/>
                <a:gd name="connsiteX0" fmla="*/ 0 w 725009"/>
                <a:gd name="connsiteY0" fmla="*/ 1203768 h 1231261"/>
                <a:gd name="connsiteX1" fmla="*/ 225399 w 725009"/>
                <a:gd name="connsiteY1" fmla="*/ 0 h 1231261"/>
                <a:gd name="connsiteX2" fmla="*/ 725009 w 725009"/>
                <a:gd name="connsiteY2" fmla="*/ 129782 h 1231261"/>
                <a:gd name="connsiteX3" fmla="*/ 159092 w 725009"/>
                <a:gd name="connsiteY3" fmla="*/ 1231261 h 1231261"/>
                <a:gd name="connsiteX4" fmla="*/ 0 w 725009"/>
                <a:gd name="connsiteY4" fmla="*/ 1203768 h 1231261"/>
                <a:gd name="connsiteX0" fmla="*/ 0 w 725009"/>
                <a:gd name="connsiteY0" fmla="*/ 1203768 h 1231261"/>
                <a:gd name="connsiteX1" fmla="*/ 225399 w 725009"/>
                <a:gd name="connsiteY1" fmla="*/ 0 h 1231261"/>
                <a:gd name="connsiteX2" fmla="*/ 725009 w 725009"/>
                <a:gd name="connsiteY2" fmla="*/ 129782 h 1231261"/>
                <a:gd name="connsiteX3" fmla="*/ 159092 w 725009"/>
                <a:gd name="connsiteY3" fmla="*/ 1231261 h 1231261"/>
                <a:gd name="connsiteX4" fmla="*/ 0 w 725009"/>
                <a:gd name="connsiteY4" fmla="*/ 1203768 h 1231261"/>
                <a:gd name="connsiteX0" fmla="*/ 0 w 725009"/>
                <a:gd name="connsiteY0" fmla="*/ 1203768 h 1231261"/>
                <a:gd name="connsiteX1" fmla="*/ 225399 w 725009"/>
                <a:gd name="connsiteY1" fmla="*/ 0 h 1231261"/>
                <a:gd name="connsiteX2" fmla="*/ 725009 w 725009"/>
                <a:gd name="connsiteY2" fmla="*/ 129782 h 1231261"/>
                <a:gd name="connsiteX3" fmla="*/ 159092 w 725009"/>
                <a:gd name="connsiteY3" fmla="*/ 1231261 h 1231261"/>
                <a:gd name="connsiteX4" fmla="*/ 0 w 725009"/>
                <a:gd name="connsiteY4" fmla="*/ 1203768 h 1231261"/>
                <a:gd name="connsiteX0" fmla="*/ 0 w 725497"/>
                <a:gd name="connsiteY0" fmla="*/ 1279028 h 1306521"/>
                <a:gd name="connsiteX1" fmla="*/ 225399 w 725497"/>
                <a:gd name="connsiteY1" fmla="*/ 75260 h 1306521"/>
                <a:gd name="connsiteX2" fmla="*/ 396193 w 725497"/>
                <a:gd name="connsiteY2" fmla="*/ 156799 h 1306521"/>
                <a:gd name="connsiteX3" fmla="*/ 725009 w 725497"/>
                <a:gd name="connsiteY3" fmla="*/ 205042 h 1306521"/>
                <a:gd name="connsiteX4" fmla="*/ 159092 w 725497"/>
                <a:gd name="connsiteY4" fmla="*/ 1306521 h 1306521"/>
                <a:gd name="connsiteX5" fmla="*/ 0 w 725497"/>
                <a:gd name="connsiteY5" fmla="*/ 1279028 h 1306521"/>
                <a:gd name="connsiteX0" fmla="*/ 0 w 725239"/>
                <a:gd name="connsiteY0" fmla="*/ 1295668 h 1323161"/>
                <a:gd name="connsiteX1" fmla="*/ 225399 w 725239"/>
                <a:gd name="connsiteY1" fmla="*/ 91900 h 1323161"/>
                <a:gd name="connsiteX2" fmla="*/ 725009 w 725239"/>
                <a:gd name="connsiteY2" fmla="*/ 221682 h 1323161"/>
                <a:gd name="connsiteX3" fmla="*/ 159092 w 725239"/>
                <a:gd name="connsiteY3" fmla="*/ 1323161 h 1323161"/>
                <a:gd name="connsiteX4" fmla="*/ 0 w 725239"/>
                <a:gd name="connsiteY4" fmla="*/ 1295668 h 1323161"/>
                <a:gd name="connsiteX0" fmla="*/ 0 w 725221"/>
                <a:gd name="connsiteY0" fmla="*/ 1210552 h 1238045"/>
                <a:gd name="connsiteX1" fmla="*/ 191583 w 725221"/>
                <a:gd name="connsiteY1" fmla="*/ 153319 h 1238045"/>
                <a:gd name="connsiteX2" fmla="*/ 725009 w 725221"/>
                <a:gd name="connsiteY2" fmla="*/ 136566 h 1238045"/>
                <a:gd name="connsiteX3" fmla="*/ 159092 w 725221"/>
                <a:gd name="connsiteY3" fmla="*/ 1238045 h 1238045"/>
                <a:gd name="connsiteX4" fmla="*/ 0 w 725221"/>
                <a:gd name="connsiteY4" fmla="*/ 1210552 h 1238045"/>
                <a:gd name="connsiteX0" fmla="*/ 0 w 725305"/>
                <a:gd name="connsiteY0" fmla="*/ 1158512 h 1186005"/>
                <a:gd name="connsiteX1" fmla="*/ 191583 w 725305"/>
                <a:gd name="connsiteY1" fmla="*/ 101279 h 1186005"/>
                <a:gd name="connsiteX2" fmla="*/ 725009 w 725305"/>
                <a:gd name="connsiteY2" fmla="*/ 84526 h 1186005"/>
                <a:gd name="connsiteX3" fmla="*/ 159092 w 725305"/>
                <a:gd name="connsiteY3" fmla="*/ 1186005 h 1186005"/>
                <a:gd name="connsiteX4" fmla="*/ 0 w 725305"/>
                <a:gd name="connsiteY4" fmla="*/ 1158512 h 1186005"/>
                <a:gd name="connsiteX0" fmla="*/ 0 w 725009"/>
                <a:gd name="connsiteY0" fmla="*/ 1073986 h 1101479"/>
                <a:gd name="connsiteX1" fmla="*/ 191583 w 725009"/>
                <a:gd name="connsiteY1" fmla="*/ 16753 h 1101479"/>
                <a:gd name="connsiteX2" fmla="*/ 725009 w 725009"/>
                <a:gd name="connsiteY2" fmla="*/ 0 h 1101479"/>
                <a:gd name="connsiteX3" fmla="*/ 159092 w 725009"/>
                <a:gd name="connsiteY3" fmla="*/ 1101479 h 1101479"/>
                <a:gd name="connsiteX4" fmla="*/ 0 w 725009"/>
                <a:gd name="connsiteY4" fmla="*/ 1073986 h 1101479"/>
                <a:gd name="connsiteX0" fmla="*/ 0 w 725009"/>
                <a:gd name="connsiteY0" fmla="*/ 1073986 h 1101479"/>
                <a:gd name="connsiteX1" fmla="*/ 206612 w 725009"/>
                <a:gd name="connsiteY1" fmla="*/ 1724 h 1101479"/>
                <a:gd name="connsiteX2" fmla="*/ 725009 w 725009"/>
                <a:gd name="connsiteY2" fmla="*/ 0 h 1101479"/>
                <a:gd name="connsiteX3" fmla="*/ 159092 w 725009"/>
                <a:gd name="connsiteY3" fmla="*/ 1101479 h 1101479"/>
                <a:gd name="connsiteX4" fmla="*/ 0 w 725009"/>
                <a:gd name="connsiteY4" fmla="*/ 1073986 h 1101479"/>
                <a:gd name="connsiteX0" fmla="*/ 0 w 725009"/>
                <a:gd name="connsiteY0" fmla="*/ 1073986 h 1101479"/>
                <a:gd name="connsiteX1" fmla="*/ 206612 w 725009"/>
                <a:gd name="connsiteY1" fmla="*/ 1724 h 1101479"/>
                <a:gd name="connsiteX2" fmla="*/ 725009 w 725009"/>
                <a:gd name="connsiteY2" fmla="*/ 0 h 1101479"/>
                <a:gd name="connsiteX3" fmla="*/ 159092 w 725009"/>
                <a:gd name="connsiteY3" fmla="*/ 1101479 h 1101479"/>
                <a:gd name="connsiteX4" fmla="*/ 0 w 725009"/>
                <a:gd name="connsiteY4" fmla="*/ 1073986 h 1101479"/>
                <a:gd name="connsiteX0" fmla="*/ 0 w 725009"/>
                <a:gd name="connsiteY0" fmla="*/ 1073986 h 1101479"/>
                <a:gd name="connsiteX1" fmla="*/ 206612 w 725009"/>
                <a:gd name="connsiteY1" fmla="*/ 1724 h 1101479"/>
                <a:gd name="connsiteX2" fmla="*/ 725009 w 725009"/>
                <a:gd name="connsiteY2" fmla="*/ 0 h 1101479"/>
                <a:gd name="connsiteX3" fmla="*/ 159092 w 725009"/>
                <a:gd name="connsiteY3" fmla="*/ 1101479 h 1101479"/>
                <a:gd name="connsiteX4" fmla="*/ 0 w 725009"/>
                <a:gd name="connsiteY4" fmla="*/ 1073986 h 11014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5009" h="1101479">
                  <a:moveTo>
                    <a:pt x="0" y="1073986"/>
                  </a:moveTo>
                  <a:cubicBezTo>
                    <a:pt x="95638" y="589814"/>
                    <a:pt x="96800" y="618448"/>
                    <a:pt x="206612" y="1724"/>
                  </a:cubicBezTo>
                  <a:cubicBezTo>
                    <a:pt x="451440" y="14348"/>
                    <a:pt x="499346" y="35256"/>
                    <a:pt x="725009" y="0"/>
                  </a:cubicBezTo>
                  <a:cubicBezTo>
                    <a:pt x="326141" y="749497"/>
                    <a:pt x="642687" y="159790"/>
                    <a:pt x="159092" y="1101479"/>
                  </a:cubicBezTo>
                  <a:cubicBezTo>
                    <a:pt x="24807" y="1072843"/>
                    <a:pt x="92525" y="1088071"/>
                    <a:pt x="0" y="1073986"/>
                  </a:cubicBezTo>
                  <a:close/>
                </a:path>
              </a:pathLst>
            </a:custGeom>
            <a:gradFill>
              <a:gsLst>
                <a:gs pos="0">
                  <a:schemeClr val="bg1">
                    <a:lumMod val="95000"/>
                    <a:alpha val="55000"/>
                  </a:schemeClr>
                </a:gs>
                <a:gs pos="100000">
                  <a:schemeClr val="bg1">
                    <a:lumMod val="75000"/>
                  </a:schemeClr>
                </a:gs>
              </a:gsLst>
            </a:gra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74" name="Freeform 273"/>
            <p:cNvSpPr/>
            <p:nvPr/>
          </p:nvSpPr>
          <p:spPr>
            <a:xfrm>
              <a:off x="4300767" y="4956362"/>
              <a:ext cx="514307" cy="577758"/>
            </a:xfrm>
            <a:custGeom>
              <a:avLst/>
              <a:gdLst>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418712 w 1040633"/>
                <a:gd name="connsiteY4" fmla="*/ 1189324 h 1219697"/>
                <a:gd name="connsiteX5" fmla="*/ 139870 w 1040633"/>
                <a:gd name="connsiteY5" fmla="*/ 1191723 h 1219697"/>
                <a:gd name="connsiteX0" fmla="*/ 139870 w 1040633"/>
                <a:gd name="connsiteY0" fmla="*/ 1191723 h 1355926"/>
                <a:gd name="connsiteX1" fmla="*/ 0 w 1040633"/>
                <a:gd name="connsiteY1" fmla="*/ 0 h 1355926"/>
                <a:gd name="connsiteX2" fmla="*/ 1040633 w 1040633"/>
                <a:gd name="connsiteY2" fmla="*/ 16785 h 1355926"/>
                <a:gd name="connsiteX3" fmla="*/ 833625 w 1040633"/>
                <a:gd name="connsiteY3" fmla="*/ 1219697 h 1355926"/>
                <a:gd name="connsiteX4" fmla="*/ 139870 w 1040633"/>
                <a:gd name="connsiteY4" fmla="*/ 1191723 h 1355926"/>
                <a:gd name="connsiteX0" fmla="*/ 139870 w 1040633"/>
                <a:gd name="connsiteY0" fmla="*/ 1191723 h 1289901"/>
                <a:gd name="connsiteX1" fmla="*/ 0 w 1040633"/>
                <a:gd name="connsiteY1" fmla="*/ 0 h 1289901"/>
                <a:gd name="connsiteX2" fmla="*/ 1040633 w 1040633"/>
                <a:gd name="connsiteY2" fmla="*/ 16785 h 1289901"/>
                <a:gd name="connsiteX3" fmla="*/ 833625 w 1040633"/>
                <a:gd name="connsiteY3" fmla="*/ 1219697 h 1289901"/>
                <a:gd name="connsiteX4" fmla="*/ 139870 w 1040633"/>
                <a:gd name="connsiteY4" fmla="*/ 1191723 h 1289901"/>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191723"/>
                <a:gd name="connsiteX1" fmla="*/ 0 w 1040633"/>
                <a:gd name="connsiteY1" fmla="*/ 0 h 1191723"/>
                <a:gd name="connsiteX2" fmla="*/ 1040633 w 1040633"/>
                <a:gd name="connsiteY2" fmla="*/ 16785 h 1191723"/>
                <a:gd name="connsiteX3" fmla="*/ 671988 w 1040633"/>
                <a:gd name="connsiteY3" fmla="*/ 1158121 h 1191723"/>
                <a:gd name="connsiteX4" fmla="*/ 139870 w 1040633"/>
                <a:gd name="connsiteY4" fmla="*/ 1191723 h 1191723"/>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71988 w 778664"/>
                <a:gd name="connsiteY3" fmla="*/ 1158121 h 1160935"/>
                <a:gd name="connsiteX4" fmla="*/ 363082 w 778664"/>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94768 w 778664"/>
                <a:gd name="connsiteY3" fmla="*/ 1112562 h 1160935"/>
                <a:gd name="connsiteX4" fmla="*/ 363082 w 778664"/>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94768 w 778664"/>
                <a:gd name="connsiteY3" fmla="*/ 1112562 h 1160935"/>
                <a:gd name="connsiteX4" fmla="*/ 363082 w 778664"/>
                <a:gd name="connsiteY4" fmla="*/ 1160935 h 1160935"/>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18198 w 499610"/>
                <a:gd name="connsiteY4" fmla="*/ 973305 h 976186"/>
                <a:gd name="connsiteX0" fmla="*/ 11819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1819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503138"/>
                <a:gd name="connsiteY0" fmla="*/ 961687 h 964568"/>
                <a:gd name="connsiteX1" fmla="*/ 0 w 503138"/>
                <a:gd name="connsiteY1" fmla="*/ 70 h 964568"/>
                <a:gd name="connsiteX2" fmla="*/ 503138 w 503138"/>
                <a:gd name="connsiteY2" fmla="*/ 154187 h 964568"/>
                <a:gd name="connsiteX3" fmla="*/ 273339 w 503138"/>
                <a:gd name="connsiteY3" fmla="*/ 964568 h 964568"/>
                <a:gd name="connsiteX4" fmla="*/ 197928 w 503138"/>
                <a:gd name="connsiteY4" fmla="*/ 961687 h 964568"/>
                <a:gd name="connsiteX0" fmla="*/ 201456 w 506666"/>
                <a:gd name="connsiteY0" fmla="*/ 807500 h 810381"/>
                <a:gd name="connsiteX1" fmla="*/ 0 w 506666"/>
                <a:gd name="connsiteY1" fmla="*/ 15216 h 810381"/>
                <a:gd name="connsiteX2" fmla="*/ 506666 w 506666"/>
                <a:gd name="connsiteY2" fmla="*/ 0 h 810381"/>
                <a:gd name="connsiteX3" fmla="*/ 276867 w 506666"/>
                <a:gd name="connsiteY3" fmla="*/ 810381 h 810381"/>
                <a:gd name="connsiteX4" fmla="*/ 201456 w 506666"/>
                <a:gd name="connsiteY4" fmla="*/ 807500 h 810381"/>
                <a:gd name="connsiteX0" fmla="*/ 201456 w 506666"/>
                <a:gd name="connsiteY0" fmla="*/ 807500 h 811593"/>
                <a:gd name="connsiteX1" fmla="*/ 0 w 506666"/>
                <a:gd name="connsiteY1" fmla="*/ 15216 h 811593"/>
                <a:gd name="connsiteX2" fmla="*/ 506666 w 506666"/>
                <a:gd name="connsiteY2" fmla="*/ 0 h 811593"/>
                <a:gd name="connsiteX3" fmla="*/ 276867 w 506666"/>
                <a:gd name="connsiteY3" fmla="*/ 810381 h 811593"/>
                <a:gd name="connsiteX4" fmla="*/ 201456 w 506666"/>
                <a:gd name="connsiteY4" fmla="*/ 807500 h 811593"/>
                <a:gd name="connsiteX0" fmla="*/ 135576 w 506666"/>
                <a:gd name="connsiteY0" fmla="*/ 818480 h 818480"/>
                <a:gd name="connsiteX1" fmla="*/ 0 w 506666"/>
                <a:gd name="connsiteY1" fmla="*/ 15216 h 818480"/>
                <a:gd name="connsiteX2" fmla="*/ 506666 w 506666"/>
                <a:gd name="connsiteY2" fmla="*/ 0 h 818480"/>
                <a:gd name="connsiteX3" fmla="*/ 276867 w 506666"/>
                <a:gd name="connsiteY3" fmla="*/ 810381 h 818480"/>
                <a:gd name="connsiteX4" fmla="*/ 135576 w 506666"/>
                <a:gd name="connsiteY4" fmla="*/ 818480 h 818480"/>
                <a:gd name="connsiteX0" fmla="*/ 135576 w 506666"/>
                <a:gd name="connsiteY0" fmla="*/ 818480 h 818480"/>
                <a:gd name="connsiteX1" fmla="*/ 0 w 506666"/>
                <a:gd name="connsiteY1" fmla="*/ 15216 h 818480"/>
                <a:gd name="connsiteX2" fmla="*/ 506666 w 506666"/>
                <a:gd name="connsiteY2" fmla="*/ 0 h 818480"/>
                <a:gd name="connsiteX3" fmla="*/ 331766 w 506666"/>
                <a:gd name="connsiteY3" fmla="*/ 803061 h 818480"/>
                <a:gd name="connsiteX4" fmla="*/ 135576 w 506666"/>
                <a:gd name="connsiteY4" fmla="*/ 818480 h 818480"/>
                <a:gd name="connsiteX0" fmla="*/ 135576 w 506666"/>
                <a:gd name="connsiteY0" fmla="*/ 818480 h 818480"/>
                <a:gd name="connsiteX1" fmla="*/ 0 w 506666"/>
                <a:gd name="connsiteY1" fmla="*/ 15216 h 818480"/>
                <a:gd name="connsiteX2" fmla="*/ 506666 w 506666"/>
                <a:gd name="connsiteY2" fmla="*/ 0 h 818480"/>
                <a:gd name="connsiteX3" fmla="*/ 331766 w 506666"/>
                <a:gd name="connsiteY3" fmla="*/ 803061 h 818480"/>
                <a:gd name="connsiteX4" fmla="*/ 135576 w 506666"/>
                <a:gd name="connsiteY4" fmla="*/ 818480 h 818480"/>
                <a:gd name="connsiteX0" fmla="*/ 135576 w 506666"/>
                <a:gd name="connsiteY0" fmla="*/ 818480 h 818480"/>
                <a:gd name="connsiteX1" fmla="*/ 0 w 506666"/>
                <a:gd name="connsiteY1" fmla="*/ 15216 h 818480"/>
                <a:gd name="connsiteX2" fmla="*/ 506666 w 506666"/>
                <a:gd name="connsiteY2" fmla="*/ 0 h 818480"/>
                <a:gd name="connsiteX3" fmla="*/ 331766 w 506666"/>
                <a:gd name="connsiteY3" fmla="*/ 803061 h 818480"/>
                <a:gd name="connsiteX4" fmla="*/ 135576 w 506666"/>
                <a:gd name="connsiteY4" fmla="*/ 818480 h 818480"/>
                <a:gd name="connsiteX0" fmla="*/ 135576 w 506666"/>
                <a:gd name="connsiteY0" fmla="*/ 818480 h 818480"/>
                <a:gd name="connsiteX1" fmla="*/ 0 w 506666"/>
                <a:gd name="connsiteY1" fmla="*/ 7896 h 818480"/>
                <a:gd name="connsiteX2" fmla="*/ 506666 w 506666"/>
                <a:gd name="connsiteY2" fmla="*/ 0 h 818480"/>
                <a:gd name="connsiteX3" fmla="*/ 331766 w 506666"/>
                <a:gd name="connsiteY3" fmla="*/ 803061 h 818480"/>
                <a:gd name="connsiteX4" fmla="*/ 135576 w 506666"/>
                <a:gd name="connsiteY4" fmla="*/ 818480 h 818480"/>
                <a:gd name="connsiteX0" fmla="*/ 135576 w 506666"/>
                <a:gd name="connsiteY0" fmla="*/ 818480 h 818480"/>
                <a:gd name="connsiteX1" fmla="*/ 0 w 506666"/>
                <a:gd name="connsiteY1" fmla="*/ 7896 h 818480"/>
                <a:gd name="connsiteX2" fmla="*/ 506666 w 506666"/>
                <a:gd name="connsiteY2" fmla="*/ 0 h 818480"/>
                <a:gd name="connsiteX3" fmla="*/ 331766 w 506666"/>
                <a:gd name="connsiteY3" fmla="*/ 803061 h 818480"/>
                <a:gd name="connsiteX4" fmla="*/ 135576 w 506666"/>
                <a:gd name="connsiteY4" fmla="*/ 818480 h 818480"/>
                <a:gd name="connsiteX0" fmla="*/ 45472 w 559302"/>
                <a:gd name="connsiteY0" fmla="*/ 807500 h 807500"/>
                <a:gd name="connsiteX1" fmla="*/ 52636 w 559302"/>
                <a:gd name="connsiteY1" fmla="*/ 7896 h 807500"/>
                <a:gd name="connsiteX2" fmla="*/ 559302 w 559302"/>
                <a:gd name="connsiteY2" fmla="*/ 0 h 807500"/>
                <a:gd name="connsiteX3" fmla="*/ 384402 w 559302"/>
                <a:gd name="connsiteY3" fmla="*/ 803061 h 807500"/>
                <a:gd name="connsiteX4" fmla="*/ 45472 w 559302"/>
                <a:gd name="connsiteY4" fmla="*/ 807500 h 807500"/>
                <a:gd name="connsiteX0" fmla="*/ 21974 w 535804"/>
                <a:gd name="connsiteY0" fmla="*/ 807500 h 807500"/>
                <a:gd name="connsiteX1" fmla="*/ 29138 w 535804"/>
                <a:gd name="connsiteY1" fmla="*/ 7896 h 807500"/>
                <a:gd name="connsiteX2" fmla="*/ 535804 w 535804"/>
                <a:gd name="connsiteY2" fmla="*/ 0 h 807500"/>
                <a:gd name="connsiteX3" fmla="*/ 360904 w 535804"/>
                <a:gd name="connsiteY3" fmla="*/ 803061 h 807500"/>
                <a:gd name="connsiteX4" fmla="*/ 21974 w 535804"/>
                <a:gd name="connsiteY4" fmla="*/ 807500 h 807500"/>
                <a:gd name="connsiteX0" fmla="*/ 128256 w 506666"/>
                <a:gd name="connsiteY0" fmla="*/ 829461 h 829461"/>
                <a:gd name="connsiteX1" fmla="*/ 0 w 506666"/>
                <a:gd name="connsiteY1" fmla="*/ 7896 h 829461"/>
                <a:gd name="connsiteX2" fmla="*/ 506666 w 506666"/>
                <a:gd name="connsiteY2" fmla="*/ 0 h 829461"/>
                <a:gd name="connsiteX3" fmla="*/ 331766 w 506666"/>
                <a:gd name="connsiteY3" fmla="*/ 803061 h 829461"/>
                <a:gd name="connsiteX4" fmla="*/ 128256 w 506666"/>
                <a:gd name="connsiteY4" fmla="*/ 829461 h 829461"/>
                <a:gd name="connsiteX0" fmla="*/ 128256 w 506666"/>
                <a:gd name="connsiteY0" fmla="*/ 829461 h 829461"/>
                <a:gd name="connsiteX1" fmla="*/ 0 w 506666"/>
                <a:gd name="connsiteY1" fmla="*/ 7896 h 829461"/>
                <a:gd name="connsiteX2" fmla="*/ 506666 w 506666"/>
                <a:gd name="connsiteY2" fmla="*/ 0 h 829461"/>
                <a:gd name="connsiteX3" fmla="*/ 331766 w 506666"/>
                <a:gd name="connsiteY3" fmla="*/ 803061 h 829461"/>
                <a:gd name="connsiteX4" fmla="*/ 128256 w 506666"/>
                <a:gd name="connsiteY4" fmla="*/ 829461 h 829461"/>
                <a:gd name="connsiteX0" fmla="*/ 128256 w 506666"/>
                <a:gd name="connsiteY0" fmla="*/ 829461 h 829461"/>
                <a:gd name="connsiteX1" fmla="*/ 0 w 506666"/>
                <a:gd name="connsiteY1" fmla="*/ 7896 h 829461"/>
                <a:gd name="connsiteX2" fmla="*/ 506666 w 506666"/>
                <a:gd name="connsiteY2" fmla="*/ 0 h 829461"/>
                <a:gd name="connsiteX3" fmla="*/ 331766 w 506666"/>
                <a:gd name="connsiteY3" fmla="*/ 803061 h 829461"/>
                <a:gd name="connsiteX4" fmla="*/ 128256 w 506666"/>
                <a:gd name="connsiteY4" fmla="*/ 829461 h 829461"/>
                <a:gd name="connsiteX0" fmla="*/ 128256 w 506666"/>
                <a:gd name="connsiteY0" fmla="*/ 829461 h 830473"/>
                <a:gd name="connsiteX1" fmla="*/ 0 w 506666"/>
                <a:gd name="connsiteY1" fmla="*/ 7896 h 830473"/>
                <a:gd name="connsiteX2" fmla="*/ 506666 w 506666"/>
                <a:gd name="connsiteY2" fmla="*/ 0 h 830473"/>
                <a:gd name="connsiteX3" fmla="*/ 331766 w 506666"/>
                <a:gd name="connsiteY3" fmla="*/ 828681 h 830473"/>
                <a:gd name="connsiteX4" fmla="*/ 128256 w 506666"/>
                <a:gd name="connsiteY4" fmla="*/ 829461 h 830473"/>
                <a:gd name="connsiteX0" fmla="*/ 128256 w 506666"/>
                <a:gd name="connsiteY0" fmla="*/ 829461 h 830473"/>
                <a:gd name="connsiteX1" fmla="*/ 0 w 506666"/>
                <a:gd name="connsiteY1" fmla="*/ 7896 h 830473"/>
                <a:gd name="connsiteX2" fmla="*/ 506666 w 506666"/>
                <a:gd name="connsiteY2" fmla="*/ 0 h 830473"/>
                <a:gd name="connsiteX3" fmla="*/ 331766 w 506666"/>
                <a:gd name="connsiteY3" fmla="*/ 828681 h 830473"/>
                <a:gd name="connsiteX4" fmla="*/ 128256 w 506666"/>
                <a:gd name="connsiteY4" fmla="*/ 829461 h 830473"/>
                <a:gd name="connsiteX0" fmla="*/ 128256 w 506666"/>
                <a:gd name="connsiteY0" fmla="*/ 821565 h 822577"/>
                <a:gd name="connsiteX1" fmla="*/ 0 w 506666"/>
                <a:gd name="connsiteY1" fmla="*/ 0 h 822577"/>
                <a:gd name="connsiteX2" fmla="*/ 506666 w 506666"/>
                <a:gd name="connsiteY2" fmla="*/ 255115 h 822577"/>
                <a:gd name="connsiteX3" fmla="*/ 331766 w 506666"/>
                <a:gd name="connsiteY3" fmla="*/ 820785 h 822577"/>
                <a:gd name="connsiteX4" fmla="*/ 128256 w 506666"/>
                <a:gd name="connsiteY4" fmla="*/ 821565 h 822577"/>
                <a:gd name="connsiteX0" fmla="*/ 128256 w 506666"/>
                <a:gd name="connsiteY0" fmla="*/ 821565 h 822577"/>
                <a:gd name="connsiteX1" fmla="*/ 0 w 506666"/>
                <a:gd name="connsiteY1" fmla="*/ 0 h 822577"/>
                <a:gd name="connsiteX2" fmla="*/ 506666 w 506666"/>
                <a:gd name="connsiteY2" fmla="*/ 255115 h 822577"/>
                <a:gd name="connsiteX3" fmla="*/ 331766 w 506666"/>
                <a:gd name="connsiteY3" fmla="*/ 820785 h 822577"/>
                <a:gd name="connsiteX4" fmla="*/ 128256 w 506666"/>
                <a:gd name="connsiteY4" fmla="*/ 821565 h 822577"/>
                <a:gd name="connsiteX0" fmla="*/ 128256 w 506666"/>
                <a:gd name="connsiteY0" fmla="*/ 821565 h 822577"/>
                <a:gd name="connsiteX1" fmla="*/ 0 w 506666"/>
                <a:gd name="connsiteY1" fmla="*/ 0 h 822577"/>
                <a:gd name="connsiteX2" fmla="*/ 506666 w 506666"/>
                <a:gd name="connsiteY2" fmla="*/ 255115 h 822577"/>
                <a:gd name="connsiteX3" fmla="*/ 331766 w 506666"/>
                <a:gd name="connsiteY3" fmla="*/ 820785 h 822577"/>
                <a:gd name="connsiteX4" fmla="*/ 128256 w 506666"/>
                <a:gd name="connsiteY4" fmla="*/ 821565 h 822577"/>
                <a:gd name="connsiteX0" fmla="*/ 135770 w 514180"/>
                <a:gd name="connsiteY0" fmla="*/ 577341 h 578353"/>
                <a:gd name="connsiteX1" fmla="*/ 0 w 514180"/>
                <a:gd name="connsiteY1" fmla="*/ 0 h 578353"/>
                <a:gd name="connsiteX2" fmla="*/ 514180 w 514180"/>
                <a:gd name="connsiteY2" fmla="*/ 10891 h 578353"/>
                <a:gd name="connsiteX3" fmla="*/ 339280 w 514180"/>
                <a:gd name="connsiteY3" fmla="*/ 576561 h 578353"/>
                <a:gd name="connsiteX4" fmla="*/ 135770 w 514180"/>
                <a:gd name="connsiteY4" fmla="*/ 577341 h 578353"/>
                <a:gd name="connsiteX0" fmla="*/ 135770 w 514180"/>
                <a:gd name="connsiteY0" fmla="*/ 577341 h 578353"/>
                <a:gd name="connsiteX1" fmla="*/ 0 w 514180"/>
                <a:gd name="connsiteY1" fmla="*/ 0 h 578353"/>
                <a:gd name="connsiteX2" fmla="*/ 514180 w 514180"/>
                <a:gd name="connsiteY2" fmla="*/ 10891 h 578353"/>
                <a:gd name="connsiteX3" fmla="*/ 339280 w 514180"/>
                <a:gd name="connsiteY3" fmla="*/ 576561 h 578353"/>
                <a:gd name="connsiteX4" fmla="*/ 135770 w 514180"/>
                <a:gd name="connsiteY4" fmla="*/ 577341 h 578353"/>
                <a:gd name="connsiteX0" fmla="*/ 135770 w 514180"/>
                <a:gd name="connsiteY0" fmla="*/ 577341 h 578353"/>
                <a:gd name="connsiteX1" fmla="*/ 0 w 514180"/>
                <a:gd name="connsiteY1" fmla="*/ 0 h 578353"/>
                <a:gd name="connsiteX2" fmla="*/ 514180 w 514180"/>
                <a:gd name="connsiteY2" fmla="*/ 10891 h 578353"/>
                <a:gd name="connsiteX3" fmla="*/ 339280 w 514180"/>
                <a:gd name="connsiteY3" fmla="*/ 576561 h 578353"/>
                <a:gd name="connsiteX4" fmla="*/ 135770 w 514180"/>
                <a:gd name="connsiteY4" fmla="*/ 577341 h 5783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4180" h="578353">
                  <a:moveTo>
                    <a:pt x="135770" y="577341"/>
                  </a:moveTo>
                  <a:cubicBezTo>
                    <a:pt x="50587" y="214237"/>
                    <a:pt x="96631" y="442038"/>
                    <a:pt x="0" y="0"/>
                  </a:cubicBezTo>
                  <a:lnTo>
                    <a:pt x="514180" y="10891"/>
                  </a:lnTo>
                  <a:cubicBezTo>
                    <a:pt x="417353" y="348331"/>
                    <a:pt x="426658" y="280104"/>
                    <a:pt x="339280" y="576561"/>
                  </a:cubicBezTo>
                  <a:cubicBezTo>
                    <a:pt x="292835" y="580865"/>
                    <a:pt x="203869" y="575875"/>
                    <a:pt x="135770" y="577341"/>
                  </a:cubicBezTo>
                  <a:close/>
                </a:path>
              </a:pathLst>
            </a:custGeom>
            <a:gradFill>
              <a:gsLst>
                <a:gs pos="0">
                  <a:schemeClr val="bg1">
                    <a:lumMod val="95000"/>
                    <a:alpha val="55000"/>
                  </a:schemeClr>
                </a:gs>
                <a:gs pos="100000">
                  <a:schemeClr val="bg1">
                    <a:lumMod val="75000"/>
                  </a:schemeClr>
                </a:gs>
              </a:gsLst>
            </a:gra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75" name="Freeform 274"/>
            <p:cNvSpPr/>
            <p:nvPr/>
          </p:nvSpPr>
          <p:spPr>
            <a:xfrm>
              <a:off x="3521369" y="4919856"/>
              <a:ext cx="593675" cy="1215832"/>
            </a:xfrm>
            <a:custGeom>
              <a:avLst/>
              <a:gdLst>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418712 w 1040633"/>
                <a:gd name="connsiteY4" fmla="*/ 1189324 h 1219697"/>
                <a:gd name="connsiteX5" fmla="*/ 139870 w 1040633"/>
                <a:gd name="connsiteY5" fmla="*/ 1191723 h 1219697"/>
                <a:gd name="connsiteX0" fmla="*/ 139870 w 1040633"/>
                <a:gd name="connsiteY0" fmla="*/ 1191723 h 1355926"/>
                <a:gd name="connsiteX1" fmla="*/ 0 w 1040633"/>
                <a:gd name="connsiteY1" fmla="*/ 0 h 1355926"/>
                <a:gd name="connsiteX2" fmla="*/ 1040633 w 1040633"/>
                <a:gd name="connsiteY2" fmla="*/ 16785 h 1355926"/>
                <a:gd name="connsiteX3" fmla="*/ 833625 w 1040633"/>
                <a:gd name="connsiteY3" fmla="*/ 1219697 h 1355926"/>
                <a:gd name="connsiteX4" fmla="*/ 139870 w 1040633"/>
                <a:gd name="connsiteY4" fmla="*/ 1191723 h 1355926"/>
                <a:gd name="connsiteX0" fmla="*/ 139870 w 1040633"/>
                <a:gd name="connsiteY0" fmla="*/ 1191723 h 1289901"/>
                <a:gd name="connsiteX1" fmla="*/ 0 w 1040633"/>
                <a:gd name="connsiteY1" fmla="*/ 0 h 1289901"/>
                <a:gd name="connsiteX2" fmla="*/ 1040633 w 1040633"/>
                <a:gd name="connsiteY2" fmla="*/ 16785 h 1289901"/>
                <a:gd name="connsiteX3" fmla="*/ 833625 w 1040633"/>
                <a:gd name="connsiteY3" fmla="*/ 1219697 h 1289901"/>
                <a:gd name="connsiteX4" fmla="*/ 139870 w 1040633"/>
                <a:gd name="connsiteY4" fmla="*/ 1191723 h 1289901"/>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191723"/>
                <a:gd name="connsiteX1" fmla="*/ 0 w 1040633"/>
                <a:gd name="connsiteY1" fmla="*/ 0 h 1191723"/>
                <a:gd name="connsiteX2" fmla="*/ 1040633 w 1040633"/>
                <a:gd name="connsiteY2" fmla="*/ 16785 h 1191723"/>
                <a:gd name="connsiteX3" fmla="*/ 671988 w 1040633"/>
                <a:gd name="connsiteY3" fmla="*/ 1158121 h 1191723"/>
                <a:gd name="connsiteX4" fmla="*/ 139870 w 1040633"/>
                <a:gd name="connsiteY4" fmla="*/ 1191723 h 1191723"/>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71988 w 778664"/>
                <a:gd name="connsiteY3" fmla="*/ 1158121 h 1160935"/>
                <a:gd name="connsiteX4" fmla="*/ 363082 w 778664"/>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94768 w 778664"/>
                <a:gd name="connsiteY3" fmla="*/ 1112562 h 1160935"/>
                <a:gd name="connsiteX4" fmla="*/ 363082 w 778664"/>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94768 w 778664"/>
                <a:gd name="connsiteY3" fmla="*/ 1112562 h 1160935"/>
                <a:gd name="connsiteX4" fmla="*/ 363082 w 778664"/>
                <a:gd name="connsiteY4" fmla="*/ 1160935 h 1160935"/>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18198 w 499610"/>
                <a:gd name="connsiteY4" fmla="*/ 973305 h 976186"/>
                <a:gd name="connsiteX0" fmla="*/ 11819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1819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621064"/>
                <a:gd name="connsiteY0" fmla="*/ 973305 h 973305"/>
                <a:gd name="connsiteX1" fmla="*/ 0 w 621064"/>
                <a:gd name="connsiteY1" fmla="*/ 11688 h 973305"/>
                <a:gd name="connsiteX2" fmla="*/ 499610 w 621064"/>
                <a:gd name="connsiteY2" fmla="*/ 0 h 973305"/>
                <a:gd name="connsiteX3" fmla="*/ 558839 w 621064"/>
                <a:gd name="connsiteY3" fmla="*/ 754682 h 973305"/>
                <a:gd name="connsiteX4" fmla="*/ 197928 w 621064"/>
                <a:gd name="connsiteY4" fmla="*/ 973305 h 973305"/>
                <a:gd name="connsiteX0" fmla="*/ 197928 w 558839"/>
                <a:gd name="connsiteY0" fmla="*/ 973305 h 973305"/>
                <a:gd name="connsiteX1" fmla="*/ 0 w 558839"/>
                <a:gd name="connsiteY1" fmla="*/ 11688 h 973305"/>
                <a:gd name="connsiteX2" fmla="*/ 499610 w 558839"/>
                <a:gd name="connsiteY2" fmla="*/ 0 h 973305"/>
                <a:gd name="connsiteX3" fmla="*/ 558839 w 558839"/>
                <a:gd name="connsiteY3" fmla="*/ 754682 h 973305"/>
                <a:gd name="connsiteX4" fmla="*/ 197928 w 558839"/>
                <a:gd name="connsiteY4" fmla="*/ 973305 h 973305"/>
                <a:gd name="connsiteX0" fmla="*/ 197928 w 558839"/>
                <a:gd name="connsiteY0" fmla="*/ 973305 h 973305"/>
                <a:gd name="connsiteX1" fmla="*/ 0 w 558839"/>
                <a:gd name="connsiteY1" fmla="*/ 11688 h 973305"/>
                <a:gd name="connsiteX2" fmla="*/ 499610 w 558839"/>
                <a:gd name="connsiteY2" fmla="*/ 0 h 973305"/>
                <a:gd name="connsiteX3" fmla="*/ 558839 w 558839"/>
                <a:gd name="connsiteY3" fmla="*/ 754682 h 973305"/>
                <a:gd name="connsiteX4" fmla="*/ 197928 w 558839"/>
                <a:gd name="connsiteY4" fmla="*/ 973305 h 973305"/>
                <a:gd name="connsiteX0" fmla="*/ 370213 w 558839"/>
                <a:gd name="connsiteY0" fmla="*/ 796102 h 796102"/>
                <a:gd name="connsiteX1" fmla="*/ 0 w 558839"/>
                <a:gd name="connsiteY1" fmla="*/ 11688 h 796102"/>
                <a:gd name="connsiteX2" fmla="*/ 499610 w 558839"/>
                <a:gd name="connsiteY2" fmla="*/ 0 h 796102"/>
                <a:gd name="connsiteX3" fmla="*/ 558839 w 558839"/>
                <a:gd name="connsiteY3" fmla="*/ 754682 h 796102"/>
                <a:gd name="connsiteX4" fmla="*/ 370213 w 558839"/>
                <a:gd name="connsiteY4" fmla="*/ 796102 h 796102"/>
                <a:gd name="connsiteX0" fmla="*/ 370213 w 558839"/>
                <a:gd name="connsiteY0" fmla="*/ 796102 h 796102"/>
                <a:gd name="connsiteX1" fmla="*/ 0 w 558839"/>
                <a:gd name="connsiteY1" fmla="*/ 11688 h 796102"/>
                <a:gd name="connsiteX2" fmla="*/ 499610 w 558839"/>
                <a:gd name="connsiteY2" fmla="*/ 0 h 796102"/>
                <a:gd name="connsiteX3" fmla="*/ 558839 w 558839"/>
                <a:gd name="connsiteY3" fmla="*/ 754682 h 796102"/>
                <a:gd name="connsiteX4" fmla="*/ 370213 w 558839"/>
                <a:gd name="connsiteY4" fmla="*/ 796102 h 796102"/>
                <a:gd name="connsiteX0" fmla="*/ 370213 w 558839"/>
                <a:gd name="connsiteY0" fmla="*/ 796102 h 796102"/>
                <a:gd name="connsiteX1" fmla="*/ 0 w 558839"/>
                <a:gd name="connsiteY1" fmla="*/ 11688 h 796102"/>
                <a:gd name="connsiteX2" fmla="*/ 499610 w 558839"/>
                <a:gd name="connsiteY2" fmla="*/ 0 h 796102"/>
                <a:gd name="connsiteX3" fmla="*/ 558839 w 558839"/>
                <a:gd name="connsiteY3" fmla="*/ 754682 h 796102"/>
                <a:gd name="connsiteX4" fmla="*/ 370213 w 558839"/>
                <a:gd name="connsiteY4" fmla="*/ 796102 h 796102"/>
                <a:gd name="connsiteX0" fmla="*/ 370213 w 558839"/>
                <a:gd name="connsiteY0" fmla="*/ 1315828 h 1315828"/>
                <a:gd name="connsiteX1" fmla="*/ 0 w 558839"/>
                <a:gd name="connsiteY1" fmla="*/ 531414 h 1315828"/>
                <a:gd name="connsiteX2" fmla="*/ 506930 w 558839"/>
                <a:gd name="connsiteY2" fmla="*/ 0 h 1315828"/>
                <a:gd name="connsiteX3" fmla="*/ 558839 w 558839"/>
                <a:gd name="connsiteY3" fmla="*/ 1274408 h 1315828"/>
                <a:gd name="connsiteX4" fmla="*/ 370213 w 558839"/>
                <a:gd name="connsiteY4" fmla="*/ 1315828 h 1315828"/>
                <a:gd name="connsiteX0" fmla="*/ 384853 w 573479"/>
                <a:gd name="connsiteY0" fmla="*/ 1326654 h 1326654"/>
                <a:gd name="connsiteX1" fmla="*/ 0 w 573479"/>
                <a:gd name="connsiteY1" fmla="*/ 554 h 1326654"/>
                <a:gd name="connsiteX2" fmla="*/ 521570 w 573479"/>
                <a:gd name="connsiteY2" fmla="*/ 10826 h 1326654"/>
                <a:gd name="connsiteX3" fmla="*/ 573479 w 573479"/>
                <a:gd name="connsiteY3" fmla="*/ 1285234 h 1326654"/>
                <a:gd name="connsiteX4" fmla="*/ 384853 w 573479"/>
                <a:gd name="connsiteY4" fmla="*/ 1326654 h 1326654"/>
                <a:gd name="connsiteX0" fmla="*/ 384853 w 573479"/>
                <a:gd name="connsiteY0" fmla="*/ 1326654 h 1326654"/>
                <a:gd name="connsiteX1" fmla="*/ 0 w 573479"/>
                <a:gd name="connsiteY1" fmla="*/ 554 h 1326654"/>
                <a:gd name="connsiteX2" fmla="*/ 521570 w 573479"/>
                <a:gd name="connsiteY2" fmla="*/ 10826 h 1326654"/>
                <a:gd name="connsiteX3" fmla="*/ 573479 w 573479"/>
                <a:gd name="connsiteY3" fmla="*/ 1285234 h 1326654"/>
                <a:gd name="connsiteX4" fmla="*/ 384853 w 573479"/>
                <a:gd name="connsiteY4" fmla="*/ 1326654 h 1326654"/>
                <a:gd name="connsiteX0" fmla="*/ 384853 w 573479"/>
                <a:gd name="connsiteY0" fmla="*/ 1326654 h 1326654"/>
                <a:gd name="connsiteX1" fmla="*/ 0 w 573479"/>
                <a:gd name="connsiteY1" fmla="*/ 554 h 1326654"/>
                <a:gd name="connsiteX2" fmla="*/ 521570 w 573479"/>
                <a:gd name="connsiteY2" fmla="*/ 10826 h 1326654"/>
                <a:gd name="connsiteX3" fmla="*/ 573479 w 573479"/>
                <a:gd name="connsiteY3" fmla="*/ 1285234 h 1326654"/>
                <a:gd name="connsiteX4" fmla="*/ 384853 w 573479"/>
                <a:gd name="connsiteY4" fmla="*/ 1326654 h 1326654"/>
                <a:gd name="connsiteX0" fmla="*/ 384853 w 573479"/>
                <a:gd name="connsiteY0" fmla="*/ 1326654 h 1326654"/>
                <a:gd name="connsiteX1" fmla="*/ 0 w 573479"/>
                <a:gd name="connsiteY1" fmla="*/ 554 h 1326654"/>
                <a:gd name="connsiteX2" fmla="*/ 521570 w 573479"/>
                <a:gd name="connsiteY2" fmla="*/ 10826 h 1326654"/>
                <a:gd name="connsiteX3" fmla="*/ 573479 w 573479"/>
                <a:gd name="connsiteY3" fmla="*/ 1285234 h 1326654"/>
                <a:gd name="connsiteX4" fmla="*/ 384853 w 573479"/>
                <a:gd name="connsiteY4" fmla="*/ 1326654 h 1326654"/>
                <a:gd name="connsiteX0" fmla="*/ 384853 w 573479"/>
                <a:gd name="connsiteY0" fmla="*/ 1326654 h 1326654"/>
                <a:gd name="connsiteX1" fmla="*/ 0 w 573479"/>
                <a:gd name="connsiteY1" fmla="*/ 554 h 1326654"/>
                <a:gd name="connsiteX2" fmla="*/ 521570 w 573479"/>
                <a:gd name="connsiteY2" fmla="*/ 10826 h 1326654"/>
                <a:gd name="connsiteX3" fmla="*/ 573479 w 573479"/>
                <a:gd name="connsiteY3" fmla="*/ 1285234 h 1326654"/>
                <a:gd name="connsiteX4" fmla="*/ 384853 w 573479"/>
                <a:gd name="connsiteY4" fmla="*/ 1326654 h 1326654"/>
                <a:gd name="connsiteX0" fmla="*/ 384853 w 573479"/>
                <a:gd name="connsiteY0" fmla="*/ 1326654 h 1326654"/>
                <a:gd name="connsiteX1" fmla="*/ 0 w 573479"/>
                <a:gd name="connsiteY1" fmla="*/ 554 h 1326654"/>
                <a:gd name="connsiteX2" fmla="*/ 521570 w 573479"/>
                <a:gd name="connsiteY2" fmla="*/ 10826 h 1326654"/>
                <a:gd name="connsiteX3" fmla="*/ 573479 w 573479"/>
                <a:gd name="connsiteY3" fmla="*/ 1285234 h 1326654"/>
                <a:gd name="connsiteX4" fmla="*/ 384853 w 573479"/>
                <a:gd name="connsiteY4" fmla="*/ 1326654 h 1326654"/>
                <a:gd name="connsiteX0" fmla="*/ 384853 w 588119"/>
                <a:gd name="connsiteY0" fmla="*/ 1326654 h 1326654"/>
                <a:gd name="connsiteX1" fmla="*/ 0 w 588119"/>
                <a:gd name="connsiteY1" fmla="*/ 554 h 1326654"/>
                <a:gd name="connsiteX2" fmla="*/ 521570 w 588119"/>
                <a:gd name="connsiteY2" fmla="*/ 10826 h 1326654"/>
                <a:gd name="connsiteX3" fmla="*/ 588119 w 588119"/>
                <a:gd name="connsiteY3" fmla="*/ 1321835 h 1326654"/>
                <a:gd name="connsiteX4" fmla="*/ 384853 w 588119"/>
                <a:gd name="connsiteY4" fmla="*/ 1326654 h 1326654"/>
                <a:gd name="connsiteX0" fmla="*/ 384853 w 588119"/>
                <a:gd name="connsiteY0" fmla="*/ 1326654 h 1326654"/>
                <a:gd name="connsiteX1" fmla="*/ 0 w 588119"/>
                <a:gd name="connsiteY1" fmla="*/ 554 h 1326654"/>
                <a:gd name="connsiteX2" fmla="*/ 521570 w 588119"/>
                <a:gd name="connsiteY2" fmla="*/ 10826 h 1326654"/>
                <a:gd name="connsiteX3" fmla="*/ 588119 w 588119"/>
                <a:gd name="connsiteY3" fmla="*/ 1321835 h 1326654"/>
                <a:gd name="connsiteX4" fmla="*/ 384853 w 588119"/>
                <a:gd name="connsiteY4" fmla="*/ 1326654 h 1326654"/>
                <a:gd name="connsiteX0" fmla="*/ 384853 w 588119"/>
                <a:gd name="connsiteY0" fmla="*/ 1326148 h 1326148"/>
                <a:gd name="connsiteX1" fmla="*/ 0 w 588119"/>
                <a:gd name="connsiteY1" fmla="*/ 48 h 1326148"/>
                <a:gd name="connsiteX2" fmla="*/ 521570 w 588119"/>
                <a:gd name="connsiteY2" fmla="*/ 228243 h 1326148"/>
                <a:gd name="connsiteX3" fmla="*/ 588119 w 588119"/>
                <a:gd name="connsiteY3" fmla="*/ 1321329 h 1326148"/>
                <a:gd name="connsiteX4" fmla="*/ 384853 w 588119"/>
                <a:gd name="connsiteY4" fmla="*/ 1326148 h 1326148"/>
                <a:gd name="connsiteX0" fmla="*/ 384853 w 588119"/>
                <a:gd name="connsiteY0" fmla="*/ 1326148 h 1326148"/>
                <a:gd name="connsiteX1" fmla="*/ 0 w 588119"/>
                <a:gd name="connsiteY1" fmla="*/ 48 h 1326148"/>
                <a:gd name="connsiteX2" fmla="*/ 521570 w 588119"/>
                <a:gd name="connsiteY2" fmla="*/ 228243 h 1326148"/>
                <a:gd name="connsiteX3" fmla="*/ 588119 w 588119"/>
                <a:gd name="connsiteY3" fmla="*/ 1321329 h 1326148"/>
                <a:gd name="connsiteX4" fmla="*/ 384853 w 588119"/>
                <a:gd name="connsiteY4" fmla="*/ 1326148 h 1326148"/>
                <a:gd name="connsiteX0" fmla="*/ 384853 w 588119"/>
                <a:gd name="connsiteY0" fmla="*/ 1326148 h 1326148"/>
                <a:gd name="connsiteX1" fmla="*/ 0 w 588119"/>
                <a:gd name="connsiteY1" fmla="*/ 48 h 1326148"/>
                <a:gd name="connsiteX2" fmla="*/ 521570 w 588119"/>
                <a:gd name="connsiteY2" fmla="*/ 228243 h 1326148"/>
                <a:gd name="connsiteX3" fmla="*/ 588119 w 588119"/>
                <a:gd name="connsiteY3" fmla="*/ 1321329 h 1326148"/>
                <a:gd name="connsiteX4" fmla="*/ 384853 w 588119"/>
                <a:gd name="connsiteY4" fmla="*/ 1326148 h 1326148"/>
                <a:gd name="connsiteX0" fmla="*/ 366066 w 569332"/>
                <a:gd name="connsiteY0" fmla="*/ 1097905 h 1097905"/>
                <a:gd name="connsiteX1" fmla="*/ 0 w 569332"/>
                <a:gd name="connsiteY1" fmla="*/ 4757 h 1097905"/>
                <a:gd name="connsiteX2" fmla="*/ 502783 w 569332"/>
                <a:gd name="connsiteY2" fmla="*/ 0 h 1097905"/>
                <a:gd name="connsiteX3" fmla="*/ 569332 w 569332"/>
                <a:gd name="connsiteY3" fmla="*/ 1093086 h 1097905"/>
                <a:gd name="connsiteX4" fmla="*/ 366066 w 569332"/>
                <a:gd name="connsiteY4" fmla="*/ 1097905 h 1097905"/>
                <a:gd name="connsiteX0" fmla="*/ 366066 w 569332"/>
                <a:gd name="connsiteY0" fmla="*/ 1097905 h 1097905"/>
                <a:gd name="connsiteX1" fmla="*/ 0 w 569332"/>
                <a:gd name="connsiteY1" fmla="*/ 4757 h 1097905"/>
                <a:gd name="connsiteX2" fmla="*/ 502783 w 569332"/>
                <a:gd name="connsiteY2" fmla="*/ 0 h 1097905"/>
                <a:gd name="connsiteX3" fmla="*/ 569332 w 569332"/>
                <a:gd name="connsiteY3" fmla="*/ 1093086 h 1097905"/>
                <a:gd name="connsiteX4" fmla="*/ 366066 w 569332"/>
                <a:gd name="connsiteY4" fmla="*/ 1097905 h 1097905"/>
                <a:gd name="connsiteX0" fmla="*/ 366066 w 569332"/>
                <a:gd name="connsiteY0" fmla="*/ 1097905 h 1097905"/>
                <a:gd name="connsiteX1" fmla="*/ 0 w 569332"/>
                <a:gd name="connsiteY1" fmla="*/ 4757 h 1097905"/>
                <a:gd name="connsiteX2" fmla="*/ 502783 w 569332"/>
                <a:gd name="connsiteY2" fmla="*/ 0 h 1097905"/>
                <a:gd name="connsiteX3" fmla="*/ 569332 w 569332"/>
                <a:gd name="connsiteY3" fmla="*/ 1093086 h 1097905"/>
                <a:gd name="connsiteX4" fmla="*/ 366066 w 569332"/>
                <a:gd name="connsiteY4" fmla="*/ 1097905 h 1097905"/>
                <a:gd name="connsiteX0" fmla="*/ 366066 w 594113"/>
                <a:gd name="connsiteY0" fmla="*/ 1097905 h 1179971"/>
                <a:gd name="connsiteX1" fmla="*/ 0 w 594113"/>
                <a:gd name="connsiteY1" fmla="*/ 4757 h 1179971"/>
                <a:gd name="connsiteX2" fmla="*/ 502783 w 594113"/>
                <a:gd name="connsiteY2" fmla="*/ 0 h 1179971"/>
                <a:gd name="connsiteX3" fmla="*/ 594113 w 594113"/>
                <a:gd name="connsiteY3" fmla="*/ 1179818 h 1179971"/>
                <a:gd name="connsiteX4" fmla="*/ 366066 w 594113"/>
                <a:gd name="connsiteY4" fmla="*/ 1097905 h 1179971"/>
                <a:gd name="connsiteX0" fmla="*/ 403236 w 594113"/>
                <a:gd name="connsiteY0" fmla="*/ 1215612 h 1215612"/>
                <a:gd name="connsiteX1" fmla="*/ 0 w 594113"/>
                <a:gd name="connsiteY1" fmla="*/ 4757 h 1215612"/>
                <a:gd name="connsiteX2" fmla="*/ 502783 w 594113"/>
                <a:gd name="connsiteY2" fmla="*/ 0 h 1215612"/>
                <a:gd name="connsiteX3" fmla="*/ 594113 w 594113"/>
                <a:gd name="connsiteY3" fmla="*/ 1179818 h 1215612"/>
                <a:gd name="connsiteX4" fmla="*/ 403236 w 594113"/>
                <a:gd name="connsiteY4" fmla="*/ 1215612 h 12156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4113" h="1215612">
                  <a:moveTo>
                    <a:pt x="403236" y="1215612"/>
                  </a:moveTo>
                  <a:cubicBezTo>
                    <a:pt x="223947" y="663007"/>
                    <a:pt x="295574" y="908506"/>
                    <a:pt x="0" y="4757"/>
                  </a:cubicBezTo>
                  <a:cubicBezTo>
                    <a:pt x="166537" y="861"/>
                    <a:pt x="336246" y="3896"/>
                    <a:pt x="502783" y="0"/>
                  </a:cubicBezTo>
                  <a:cubicBezTo>
                    <a:pt x="555943" y="995541"/>
                    <a:pt x="557486" y="515061"/>
                    <a:pt x="594113" y="1179818"/>
                  </a:cubicBezTo>
                  <a:cubicBezTo>
                    <a:pt x="496428" y="1184123"/>
                    <a:pt x="599434" y="1214146"/>
                    <a:pt x="403236" y="1215612"/>
                  </a:cubicBezTo>
                  <a:close/>
                </a:path>
              </a:pathLst>
            </a:custGeom>
            <a:gradFill>
              <a:gsLst>
                <a:gs pos="0">
                  <a:schemeClr val="bg1">
                    <a:lumMod val="95000"/>
                    <a:alpha val="55000"/>
                  </a:schemeClr>
                </a:gs>
                <a:gs pos="100000">
                  <a:schemeClr val="bg1">
                    <a:lumMod val="75000"/>
                  </a:schemeClr>
                </a:gs>
              </a:gsLst>
            </a:gra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nvGrpSpPr>
            <p:cNvPr id="47200" name="Group 17"/>
            <p:cNvGrpSpPr>
              <a:grpSpLocks/>
            </p:cNvGrpSpPr>
            <p:nvPr/>
          </p:nvGrpSpPr>
          <p:grpSpPr bwMode="auto">
            <a:xfrm>
              <a:off x="1757805" y="2331054"/>
              <a:ext cx="1079500" cy="2674334"/>
              <a:chOff x="1757805" y="2331054"/>
              <a:chExt cx="1079500" cy="2674334"/>
            </a:xfrm>
          </p:grpSpPr>
          <p:sp>
            <p:nvSpPr>
              <p:cNvPr id="108" name="Rectangle 107"/>
              <p:cNvSpPr/>
              <p:nvPr/>
            </p:nvSpPr>
            <p:spPr bwMode="auto">
              <a:xfrm rot="10800000">
                <a:off x="1789552" y="2580252"/>
                <a:ext cx="1027025" cy="1084090"/>
              </a:xfrm>
              <a:prstGeom prst="rect">
                <a:avLst/>
              </a:prstGeom>
              <a:gradFill>
                <a:gsLst>
                  <a:gs pos="0">
                    <a:schemeClr val="accent2">
                      <a:lumMod val="75000"/>
                      <a:alpha val="62000"/>
                    </a:schemeClr>
                  </a:gs>
                  <a:gs pos="54000">
                    <a:schemeClr val="accent2">
                      <a:lumMod val="60000"/>
                      <a:lumOff val="40000"/>
                    </a:schemeClr>
                  </a:gs>
                  <a:gs pos="100000">
                    <a:schemeClr val="bg1"/>
                  </a:gs>
                </a:gsLs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nvGrpSpPr>
              <p:cNvPr id="47296" name="Group 104"/>
              <p:cNvGrpSpPr>
                <a:grpSpLocks/>
              </p:cNvGrpSpPr>
              <p:nvPr/>
            </p:nvGrpSpPr>
            <p:grpSpPr bwMode="auto">
              <a:xfrm>
                <a:off x="1782739" y="4616206"/>
                <a:ext cx="1034710" cy="389182"/>
                <a:chOff x="4128636" y="3606589"/>
                <a:chExt cx="568145" cy="338667"/>
              </a:xfrm>
            </p:grpSpPr>
            <p:sp>
              <p:nvSpPr>
                <p:cNvPr id="119" name="Oval 118"/>
                <p:cNvSpPr/>
                <p:nvPr/>
              </p:nvSpPr>
              <p:spPr>
                <a:xfrm>
                  <a:off x="4128891" y="3720271"/>
                  <a:ext cx="565669" cy="225140"/>
                </a:xfrm>
                <a:prstGeom prst="ellipse">
                  <a:avLst/>
                </a:prstGeom>
                <a:solidFill>
                  <a:schemeClr val="accent2">
                    <a:lumMod val="75000"/>
                  </a:schemeClr>
                </a:solidFill>
                <a:ln w="6350">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20" name="Rectangle 119"/>
                <p:cNvSpPr/>
                <p:nvPr/>
              </p:nvSpPr>
              <p:spPr>
                <a:xfrm>
                  <a:off x="4128891" y="3720271"/>
                  <a:ext cx="565669" cy="111880"/>
                </a:xfrm>
                <a:prstGeom prst="rect">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21" name="Oval 120"/>
                <p:cNvSpPr/>
                <p:nvPr/>
              </p:nvSpPr>
              <p:spPr>
                <a:xfrm>
                  <a:off x="4128891" y="3607011"/>
                  <a:ext cx="565669" cy="225140"/>
                </a:xfrm>
                <a:prstGeom prst="ellipse">
                  <a:avLst/>
                </a:prstGeom>
                <a:solidFill>
                  <a:schemeClr val="accent2">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122" name="Straight Connector 121"/>
                <p:cNvCxnSpPr/>
                <p:nvPr/>
              </p:nvCxnSpPr>
              <p:spPr>
                <a:xfrm>
                  <a:off x="4694560" y="3720271"/>
                  <a:ext cx="0" cy="111880"/>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p:cNvCxnSpPr/>
                <p:nvPr/>
              </p:nvCxnSpPr>
              <p:spPr>
                <a:xfrm>
                  <a:off x="4128891" y="3720271"/>
                  <a:ext cx="0" cy="111880"/>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147" name="Rectangle 146"/>
              <p:cNvSpPr/>
              <p:nvPr/>
            </p:nvSpPr>
            <p:spPr bwMode="auto">
              <a:xfrm>
                <a:off x="1802251" y="3602440"/>
                <a:ext cx="1027025" cy="1163452"/>
              </a:xfrm>
              <a:prstGeom prst="rect">
                <a:avLst/>
              </a:prstGeom>
              <a:gradFill>
                <a:gsLst>
                  <a:gs pos="0">
                    <a:schemeClr val="accent2">
                      <a:lumMod val="60000"/>
                      <a:lumOff val="40000"/>
                      <a:alpha val="62000"/>
                    </a:schemeClr>
                  </a:gs>
                  <a:gs pos="54000">
                    <a:schemeClr val="accent2">
                      <a:lumMod val="40000"/>
                      <a:lumOff val="60000"/>
                    </a:schemeClr>
                  </a:gs>
                  <a:gs pos="100000">
                    <a:schemeClr val="bg1"/>
                  </a:gs>
                </a:gsLs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113" name="Straight Connector 112"/>
              <p:cNvCxnSpPr/>
              <p:nvPr/>
            </p:nvCxnSpPr>
            <p:spPr bwMode="auto">
              <a:xfrm>
                <a:off x="1781615" y="2805642"/>
                <a:ext cx="20636" cy="2020566"/>
              </a:xfrm>
              <a:prstGeom prst="line">
                <a:avLst/>
              </a:prstGeom>
              <a:ln w="3175">
                <a:solidFill>
                  <a:schemeClr val="tx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112" name="Straight Connector 111"/>
              <p:cNvCxnSpPr/>
              <p:nvPr/>
            </p:nvCxnSpPr>
            <p:spPr bwMode="auto">
              <a:xfrm flipH="1">
                <a:off x="2818166" y="2805642"/>
                <a:ext cx="4762" cy="1976123"/>
              </a:xfrm>
              <a:prstGeom prst="line">
                <a:avLst/>
              </a:prstGeom>
              <a:ln w="3175">
                <a:solidFill>
                  <a:schemeClr val="tx1"/>
                </a:solidFill>
                <a:prstDash val="sysDash"/>
              </a:ln>
              <a:effectLst/>
            </p:spPr>
            <p:style>
              <a:lnRef idx="2">
                <a:schemeClr val="accent1"/>
              </a:lnRef>
              <a:fillRef idx="0">
                <a:schemeClr val="accent1"/>
              </a:fillRef>
              <a:effectRef idx="1">
                <a:schemeClr val="accent1"/>
              </a:effectRef>
              <a:fontRef idx="minor">
                <a:schemeClr val="tx1"/>
              </a:fontRef>
            </p:style>
          </p:cxnSp>
          <p:grpSp>
            <p:nvGrpSpPr>
              <p:cNvPr id="47300" name="Group 9"/>
              <p:cNvGrpSpPr>
                <a:grpSpLocks/>
              </p:cNvGrpSpPr>
              <p:nvPr/>
            </p:nvGrpSpPr>
            <p:grpSpPr bwMode="auto">
              <a:xfrm>
                <a:off x="1757805" y="2331054"/>
                <a:ext cx="1079500" cy="430213"/>
                <a:chOff x="2183302" y="1574638"/>
                <a:chExt cx="1200154" cy="430181"/>
              </a:xfrm>
            </p:grpSpPr>
            <p:sp>
              <p:nvSpPr>
                <p:cNvPr id="369" name="Oval 368"/>
                <p:cNvSpPr/>
                <p:nvPr/>
              </p:nvSpPr>
              <p:spPr bwMode="auto">
                <a:xfrm flipV="1">
                  <a:off x="2186832" y="1690499"/>
                  <a:ext cx="1194758" cy="314252"/>
                </a:xfrm>
                <a:prstGeom prst="ellipse">
                  <a:avLst/>
                </a:prstGeom>
                <a:gradFill flip="none" rotWithShape="1">
                  <a:gsLst>
                    <a:gs pos="0">
                      <a:schemeClr val="accent2">
                        <a:lumMod val="75000"/>
                      </a:schemeClr>
                    </a:gs>
                    <a:gs pos="31000">
                      <a:schemeClr val="accent2">
                        <a:lumMod val="60000"/>
                        <a:lumOff val="40000"/>
                      </a:schemeClr>
                    </a:gs>
                    <a:gs pos="100000">
                      <a:schemeClr val="accent2">
                        <a:lumMod val="20000"/>
                        <a:lumOff val="80000"/>
                      </a:schemeClr>
                    </a:gs>
                  </a:gsLst>
                  <a:lin ang="16200000" scaled="0"/>
                  <a:tileRect/>
                </a:gradFill>
                <a:ln w="6350" cmpd="sng">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370" name="Rectangle 369"/>
                <p:cNvSpPr/>
                <p:nvPr/>
              </p:nvSpPr>
              <p:spPr bwMode="auto">
                <a:xfrm>
                  <a:off x="2183302" y="1734939"/>
                  <a:ext cx="1198287" cy="112686"/>
                </a:xfrm>
                <a:prstGeom prst="rect">
                  <a:avLst/>
                </a:prstGeom>
                <a:gradFill>
                  <a:gsLst>
                    <a:gs pos="0">
                      <a:schemeClr val="accent2">
                        <a:lumMod val="40000"/>
                        <a:lumOff val="60000"/>
                      </a:schemeClr>
                    </a:gs>
                    <a:gs pos="54000">
                      <a:schemeClr val="accent2">
                        <a:lumMod val="60000"/>
                        <a:lumOff val="40000"/>
                      </a:schemeClr>
                    </a:gs>
                    <a:gs pos="100000">
                      <a:schemeClr val="accent2">
                        <a:lumMod val="75000"/>
                      </a:schemeClr>
                    </a:gs>
                  </a:gsLst>
                  <a:lin ang="162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71" name="Oval 370"/>
                <p:cNvSpPr>
                  <a:spLocks noChangeArrowheads="1"/>
                </p:cNvSpPr>
                <p:nvPr/>
              </p:nvSpPr>
              <p:spPr bwMode="auto">
                <a:xfrm flipV="1">
                  <a:off x="2183302" y="1574638"/>
                  <a:ext cx="1196523" cy="314252"/>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800">
                    <a:solidFill>
                      <a:srgbClr val="FFFFFF"/>
                    </a:solidFill>
                    <a:latin typeface="Gill Sans MT" panose="020B0502020104020203" pitchFamily="34" charset="0"/>
                  </a:endParaRPr>
                </a:p>
              </p:txBody>
            </p:sp>
            <p:sp>
              <p:nvSpPr>
                <p:cNvPr id="372" name="Freeform 371"/>
                <p:cNvSpPr/>
                <p:nvPr/>
              </p:nvSpPr>
              <p:spPr bwMode="auto">
                <a:xfrm>
                  <a:off x="2490374" y="1671453"/>
                  <a:ext cx="582379" cy="15712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73" name="Freeform 372"/>
                <p:cNvSpPr>
                  <a:spLocks/>
                </p:cNvSpPr>
                <p:nvPr/>
              </p:nvSpPr>
              <p:spPr bwMode="auto">
                <a:xfrm>
                  <a:off x="2430372" y="1630188"/>
                  <a:ext cx="702384" cy="109512"/>
                </a:xfrm>
                <a:custGeom>
                  <a:avLst/>
                  <a:gdLst>
                    <a:gd name="T0" fmla="*/ 0 w 3723451"/>
                    <a:gd name="T1" fmla="*/ 26792 h 932950"/>
                    <a:gd name="T2" fmla="*/ 123590 w 3723451"/>
                    <a:gd name="T3" fmla="*/ 316 h 932950"/>
                    <a:gd name="T4" fmla="*/ 350070 w 3723451"/>
                    <a:gd name="T5" fmla="*/ 61105 h 932950"/>
                    <a:gd name="T6" fmla="*/ 566135 w 3723451"/>
                    <a:gd name="T7" fmla="*/ 0 h 932950"/>
                    <a:gd name="T8" fmla="*/ 702384 w 3723451"/>
                    <a:gd name="T9" fmla="*/ 24316 h 932950"/>
                    <a:gd name="T10" fmla="*/ 601015 w 3723451"/>
                    <a:gd name="T11" fmla="*/ 54216 h 932950"/>
                    <a:gd name="T12" fmla="*/ 568379 w 3723451"/>
                    <a:gd name="T13" fmla="*/ 46155 h 932950"/>
                    <a:gd name="T14" fmla="*/ 354049 w 3723451"/>
                    <a:gd name="T15" fmla="*/ 109512 h 932950"/>
                    <a:gd name="T16" fmla="*/ 134237 w 3723451"/>
                    <a:gd name="T17" fmla="*/ 48485 h 932950"/>
                    <a:gd name="T18" fmla="*/ 98698 w 3723451"/>
                    <a:gd name="T19" fmla="*/ 55072 h 932950"/>
                    <a:gd name="T20" fmla="*/ 0 w 3723451"/>
                    <a:gd name="T21" fmla="*/ 26792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374" name="Freeform 373"/>
                <p:cNvSpPr>
                  <a:spLocks/>
                </p:cNvSpPr>
                <p:nvPr/>
              </p:nvSpPr>
              <p:spPr bwMode="auto">
                <a:xfrm>
                  <a:off x="2892745" y="1723828"/>
                  <a:ext cx="257658" cy="95228"/>
                </a:xfrm>
                <a:custGeom>
                  <a:avLst/>
                  <a:gdLst>
                    <a:gd name="T0" fmla="*/ 0 w 1366596"/>
                    <a:gd name="T1" fmla="*/ 0 h 809868"/>
                    <a:gd name="T2" fmla="*/ 257658 w 1366596"/>
                    <a:gd name="T3" fmla="*/ 73585 h 809868"/>
                    <a:gd name="T4" fmla="*/ 163097 w 1366596"/>
                    <a:gd name="T5" fmla="*/ 95228 h 809868"/>
                    <a:gd name="T6" fmla="*/ 867 w 1366596"/>
                    <a:gd name="T7" fmla="*/ 50319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375" name="Freeform 374"/>
                <p:cNvSpPr>
                  <a:spLocks/>
                </p:cNvSpPr>
                <p:nvPr/>
              </p:nvSpPr>
              <p:spPr bwMode="auto">
                <a:xfrm>
                  <a:off x="2418018" y="1725416"/>
                  <a:ext cx="254129" cy="95228"/>
                </a:xfrm>
                <a:custGeom>
                  <a:avLst/>
                  <a:gdLst>
                    <a:gd name="T0" fmla="*/ 250660 w 1348191"/>
                    <a:gd name="T1" fmla="*/ 0 h 791462"/>
                    <a:gd name="T2" fmla="*/ 254129 w 1348191"/>
                    <a:gd name="T3" fmla="*/ 45953 h 791462"/>
                    <a:gd name="T4" fmla="*/ 91938 w 1348191"/>
                    <a:gd name="T5" fmla="*/ 95228 h 791462"/>
                    <a:gd name="T6" fmla="*/ 0 w 1348191"/>
                    <a:gd name="T7" fmla="*/ 73636 h 791462"/>
                    <a:gd name="T8" fmla="*/ 250660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376" name="Straight Connector 375"/>
                <p:cNvCxnSpPr>
                  <a:cxnSpLocks noChangeShapeType="1"/>
                  <a:endCxn id="371" idx="2"/>
                </p:cNvCxnSpPr>
                <p:nvPr/>
              </p:nvCxnSpPr>
              <p:spPr bwMode="auto">
                <a:xfrm flipH="1" flipV="1">
                  <a:off x="2183302" y="1731764"/>
                  <a:ext cx="3530" cy="122209"/>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77" name="Straight Connector 376"/>
                <p:cNvCxnSpPr>
                  <a:cxnSpLocks noChangeShapeType="1"/>
                </p:cNvCxnSpPr>
                <p:nvPr/>
              </p:nvCxnSpPr>
              <p:spPr bwMode="auto">
                <a:xfrm flipH="1" flipV="1">
                  <a:off x="3379825" y="1728590"/>
                  <a:ext cx="3530" cy="122209"/>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grpSp>
          <p:nvGrpSpPr>
            <p:cNvPr id="47201" name="Group 18"/>
            <p:cNvGrpSpPr>
              <a:grpSpLocks/>
            </p:cNvGrpSpPr>
            <p:nvPr/>
          </p:nvGrpSpPr>
          <p:grpSpPr bwMode="auto">
            <a:xfrm>
              <a:off x="3500438" y="3174091"/>
              <a:ext cx="522287" cy="1831297"/>
              <a:chOff x="3500438" y="3174091"/>
              <a:chExt cx="522287" cy="1831297"/>
            </a:xfrm>
          </p:grpSpPr>
          <p:sp>
            <p:nvSpPr>
              <p:cNvPr id="171" name="Rectangle 170"/>
              <p:cNvSpPr/>
              <p:nvPr/>
            </p:nvSpPr>
            <p:spPr bwMode="auto">
              <a:xfrm rot="10800000">
                <a:off x="3507320" y="3287221"/>
                <a:ext cx="498349" cy="306623"/>
              </a:xfrm>
              <a:prstGeom prst="rect">
                <a:avLst/>
              </a:prstGeom>
              <a:gradFill>
                <a:gsLst>
                  <a:gs pos="1000">
                    <a:schemeClr val="accent2">
                      <a:lumMod val="75000"/>
                      <a:alpha val="62000"/>
                    </a:schemeClr>
                  </a:gs>
                  <a:gs pos="54000">
                    <a:schemeClr val="accent2">
                      <a:lumMod val="60000"/>
                      <a:lumOff val="40000"/>
                    </a:schemeClr>
                  </a:gs>
                  <a:gs pos="100000">
                    <a:schemeClr val="bg1"/>
                  </a:gs>
                </a:gsLs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90" name="Straight Connector 89"/>
              <p:cNvCxnSpPr/>
              <p:nvPr/>
            </p:nvCxnSpPr>
            <p:spPr bwMode="auto">
              <a:xfrm flipH="1">
                <a:off x="4019802" y="3321497"/>
                <a:ext cx="1588" cy="1536456"/>
              </a:xfrm>
              <a:prstGeom prst="line">
                <a:avLst/>
              </a:prstGeom>
              <a:ln w="3175">
                <a:solidFill>
                  <a:schemeClr val="tx1"/>
                </a:solidFill>
                <a:prstDash val="sysDash"/>
              </a:ln>
              <a:effectLst/>
            </p:spPr>
            <p:style>
              <a:lnRef idx="2">
                <a:schemeClr val="accent1"/>
              </a:lnRef>
              <a:fillRef idx="0">
                <a:schemeClr val="accent1"/>
              </a:fillRef>
              <a:effectRef idx="1">
                <a:schemeClr val="accent1"/>
              </a:effectRef>
              <a:fontRef idx="minor">
                <a:schemeClr val="tx1"/>
              </a:fontRef>
            </p:style>
          </p:cxnSp>
          <p:pic>
            <p:nvPicPr>
              <p:cNvPr id="47276" name="Picture 86" descr="router_top.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500438" y="3194292"/>
                <a:ext cx="522287" cy="220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7277" name="Group 82"/>
              <p:cNvGrpSpPr>
                <a:grpSpLocks/>
              </p:cNvGrpSpPr>
              <p:nvPr/>
            </p:nvGrpSpPr>
            <p:grpSpPr bwMode="auto">
              <a:xfrm>
                <a:off x="3511442" y="4783543"/>
                <a:ext cx="507858" cy="221845"/>
                <a:chOff x="4128636" y="3606589"/>
                <a:chExt cx="568145" cy="338667"/>
              </a:xfrm>
            </p:grpSpPr>
            <p:sp>
              <p:nvSpPr>
                <p:cNvPr id="97" name="Oval 96"/>
                <p:cNvSpPr/>
                <p:nvPr/>
              </p:nvSpPr>
              <p:spPr>
                <a:xfrm>
                  <a:off x="4129087" y="3720182"/>
                  <a:ext cx="568256" cy="225348"/>
                </a:xfrm>
                <a:prstGeom prst="ellipse">
                  <a:avLst/>
                </a:prstGeom>
                <a:solidFill>
                  <a:schemeClr val="accent2">
                    <a:lumMod val="75000"/>
                  </a:schemeClr>
                </a:solidFill>
                <a:ln w="6350">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98" name="Rectangle 97"/>
                <p:cNvSpPr/>
                <p:nvPr/>
              </p:nvSpPr>
              <p:spPr>
                <a:xfrm>
                  <a:off x="4129087" y="3720182"/>
                  <a:ext cx="568256" cy="111462"/>
                </a:xfrm>
                <a:prstGeom prst="rect">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99" name="Oval 98"/>
                <p:cNvSpPr/>
                <p:nvPr/>
              </p:nvSpPr>
              <p:spPr>
                <a:xfrm>
                  <a:off x="4129087" y="3606297"/>
                  <a:ext cx="568256" cy="225346"/>
                </a:xfrm>
                <a:prstGeom prst="ellipse">
                  <a:avLst/>
                </a:prstGeom>
                <a:solidFill>
                  <a:schemeClr val="accent2">
                    <a:lumMod val="40000"/>
                    <a:lumOff val="60000"/>
                    <a:alpha val="5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100" name="Straight Connector 99"/>
                <p:cNvCxnSpPr/>
                <p:nvPr/>
              </p:nvCxnSpPr>
              <p:spPr>
                <a:xfrm>
                  <a:off x="4697343" y="3720182"/>
                  <a:ext cx="0" cy="111462"/>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1" name="Straight Connector 100"/>
                <p:cNvCxnSpPr/>
                <p:nvPr/>
              </p:nvCxnSpPr>
              <p:spPr>
                <a:xfrm>
                  <a:off x="4129087" y="3720182"/>
                  <a:ext cx="0" cy="111462"/>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155" name="Rectangle 154"/>
              <p:cNvSpPr/>
              <p:nvPr/>
            </p:nvSpPr>
            <p:spPr bwMode="auto">
              <a:xfrm>
                <a:off x="3516608" y="3697675"/>
                <a:ext cx="498433" cy="1163452"/>
              </a:xfrm>
              <a:prstGeom prst="rect">
                <a:avLst/>
              </a:prstGeom>
              <a:gradFill>
                <a:gsLst>
                  <a:gs pos="0">
                    <a:schemeClr val="accent2">
                      <a:lumMod val="75000"/>
                      <a:alpha val="62000"/>
                    </a:schemeClr>
                  </a:gs>
                  <a:gs pos="54000">
                    <a:schemeClr val="accent2">
                      <a:lumMod val="60000"/>
                      <a:lumOff val="40000"/>
                    </a:schemeClr>
                  </a:gs>
                  <a:gs pos="100000">
                    <a:schemeClr val="bg1"/>
                  </a:gs>
                </a:gsLs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174" name="Straight Connector 173"/>
              <p:cNvCxnSpPr>
                <a:stCxn id="381" idx="2"/>
              </p:cNvCxnSpPr>
              <p:nvPr/>
            </p:nvCxnSpPr>
            <p:spPr bwMode="auto">
              <a:xfrm flipH="1">
                <a:off x="3507083" y="3262769"/>
                <a:ext cx="4762" cy="1688832"/>
              </a:xfrm>
              <a:prstGeom prst="line">
                <a:avLst/>
              </a:prstGeom>
              <a:ln w="3175">
                <a:solidFill>
                  <a:schemeClr val="tx1"/>
                </a:solidFill>
                <a:prstDash val="sysDash"/>
              </a:ln>
              <a:effectLst/>
            </p:spPr>
            <p:style>
              <a:lnRef idx="2">
                <a:schemeClr val="accent1"/>
              </a:lnRef>
              <a:fillRef idx="0">
                <a:schemeClr val="accent1"/>
              </a:fillRef>
              <a:effectRef idx="1">
                <a:schemeClr val="accent1"/>
              </a:effectRef>
              <a:fontRef idx="minor">
                <a:schemeClr val="tx1"/>
              </a:fontRef>
            </p:style>
          </p:cxnSp>
          <p:grpSp>
            <p:nvGrpSpPr>
              <p:cNvPr id="47280" name="Group 377"/>
              <p:cNvGrpSpPr>
                <a:grpSpLocks/>
              </p:cNvGrpSpPr>
              <p:nvPr/>
            </p:nvGrpSpPr>
            <p:grpSpPr bwMode="auto">
              <a:xfrm>
                <a:off x="3511057" y="3174091"/>
                <a:ext cx="504096" cy="242719"/>
                <a:chOff x="2183302" y="1574638"/>
                <a:chExt cx="1200154" cy="430218"/>
              </a:xfrm>
            </p:grpSpPr>
            <p:sp>
              <p:nvSpPr>
                <p:cNvPr id="379" name="Oval 378"/>
                <p:cNvSpPr/>
                <p:nvPr/>
              </p:nvSpPr>
              <p:spPr bwMode="auto">
                <a:xfrm flipV="1">
                  <a:off x="2188958" y="1689617"/>
                  <a:ext cx="1194231" cy="315099"/>
                </a:xfrm>
                <a:prstGeom prst="ellipse">
                  <a:avLst/>
                </a:prstGeom>
                <a:gradFill flip="none" rotWithShape="1">
                  <a:gsLst>
                    <a:gs pos="0">
                      <a:schemeClr val="accent2">
                        <a:lumMod val="75000"/>
                      </a:schemeClr>
                    </a:gs>
                    <a:gs pos="31000">
                      <a:schemeClr val="accent2">
                        <a:lumMod val="60000"/>
                        <a:lumOff val="40000"/>
                      </a:schemeClr>
                    </a:gs>
                    <a:gs pos="100000">
                      <a:schemeClr val="bg1"/>
                    </a:gs>
                  </a:gsLst>
                  <a:lin ang="16200000" scaled="0"/>
                  <a:tileRect/>
                </a:gradFill>
                <a:ln w="6350" cmpd="sng">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380" name="Rectangle 379"/>
                <p:cNvSpPr/>
                <p:nvPr/>
              </p:nvSpPr>
              <p:spPr bwMode="auto">
                <a:xfrm>
                  <a:off x="2185178" y="1734631"/>
                  <a:ext cx="1198011" cy="112535"/>
                </a:xfrm>
                <a:prstGeom prst="rect">
                  <a:avLst/>
                </a:prstGeom>
                <a:gradFill>
                  <a:gsLst>
                    <a:gs pos="0">
                      <a:schemeClr val="accent2">
                        <a:lumMod val="40000"/>
                        <a:lumOff val="60000"/>
                      </a:schemeClr>
                    </a:gs>
                    <a:gs pos="54000">
                      <a:schemeClr val="accent2">
                        <a:lumMod val="60000"/>
                        <a:lumOff val="40000"/>
                      </a:schemeClr>
                    </a:gs>
                    <a:gs pos="100000">
                      <a:schemeClr val="accent2">
                        <a:lumMod val="75000"/>
                      </a:schemeClr>
                    </a:gs>
                  </a:gsLst>
                  <a:lin ang="162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81" name="Oval 380"/>
                <p:cNvSpPr>
                  <a:spLocks noChangeArrowheads="1"/>
                </p:cNvSpPr>
                <p:nvPr/>
              </p:nvSpPr>
              <p:spPr bwMode="auto">
                <a:xfrm flipV="1">
                  <a:off x="2185178" y="1574269"/>
                  <a:ext cx="1194231" cy="315099"/>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800">
                    <a:solidFill>
                      <a:srgbClr val="FFFFFF"/>
                    </a:solidFill>
                    <a:latin typeface="Gill Sans MT" panose="020B0502020104020203" pitchFamily="34" charset="0"/>
                  </a:endParaRPr>
                </a:p>
              </p:txBody>
            </p:sp>
            <p:sp>
              <p:nvSpPr>
                <p:cNvPr id="382" name="Freeform 381"/>
                <p:cNvSpPr/>
                <p:nvPr/>
              </p:nvSpPr>
              <p:spPr bwMode="auto">
                <a:xfrm>
                  <a:off x="2491295" y="1669924"/>
                  <a:ext cx="581999" cy="157549"/>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83" name="Freeform 382"/>
                <p:cNvSpPr>
                  <a:spLocks/>
                </p:cNvSpPr>
                <p:nvPr/>
              </p:nvSpPr>
              <p:spPr bwMode="auto">
                <a:xfrm>
                  <a:off x="2430828" y="1630537"/>
                  <a:ext cx="702933" cy="109721"/>
                </a:xfrm>
                <a:custGeom>
                  <a:avLst/>
                  <a:gdLst>
                    <a:gd name="T0" fmla="*/ 0 w 3723451"/>
                    <a:gd name="T1" fmla="*/ 26843 h 932950"/>
                    <a:gd name="T2" fmla="*/ 123686 w 3723451"/>
                    <a:gd name="T3" fmla="*/ 316 h 932950"/>
                    <a:gd name="T4" fmla="*/ 350344 w 3723451"/>
                    <a:gd name="T5" fmla="*/ 61221 h 932950"/>
                    <a:gd name="T6" fmla="*/ 566578 w 3723451"/>
                    <a:gd name="T7" fmla="*/ 0 h 932950"/>
                    <a:gd name="T8" fmla="*/ 702933 w 3723451"/>
                    <a:gd name="T9" fmla="*/ 24362 h 932950"/>
                    <a:gd name="T10" fmla="*/ 601485 w 3723451"/>
                    <a:gd name="T11" fmla="*/ 54319 h 932950"/>
                    <a:gd name="T12" fmla="*/ 568823 w 3723451"/>
                    <a:gd name="T13" fmla="*/ 46243 h 932950"/>
                    <a:gd name="T14" fmla="*/ 354326 w 3723451"/>
                    <a:gd name="T15" fmla="*/ 109721 h 932950"/>
                    <a:gd name="T16" fmla="*/ 134342 w 3723451"/>
                    <a:gd name="T17" fmla="*/ 48578 h 932950"/>
                    <a:gd name="T18" fmla="*/ 98775 w 3723451"/>
                    <a:gd name="T19" fmla="*/ 55177 h 932950"/>
                    <a:gd name="T20" fmla="*/ 0 w 3723451"/>
                    <a:gd name="T21" fmla="*/ 26843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384" name="Freeform 383"/>
                <p:cNvSpPr>
                  <a:spLocks/>
                </p:cNvSpPr>
                <p:nvPr/>
              </p:nvSpPr>
              <p:spPr bwMode="auto">
                <a:xfrm>
                  <a:off x="2891892" y="1723378"/>
                  <a:ext cx="260764" cy="95655"/>
                </a:xfrm>
                <a:custGeom>
                  <a:avLst/>
                  <a:gdLst>
                    <a:gd name="T0" fmla="*/ 0 w 1366596"/>
                    <a:gd name="T1" fmla="*/ 0 h 809868"/>
                    <a:gd name="T2" fmla="*/ 260764 w 1366596"/>
                    <a:gd name="T3" fmla="*/ 73915 h 809868"/>
                    <a:gd name="T4" fmla="*/ 165063 w 1366596"/>
                    <a:gd name="T5" fmla="*/ 95655 h 809868"/>
                    <a:gd name="T6" fmla="*/ 878 w 1366596"/>
                    <a:gd name="T7" fmla="*/ 50545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385" name="Freeform 384"/>
                <p:cNvSpPr>
                  <a:spLocks/>
                </p:cNvSpPr>
                <p:nvPr/>
              </p:nvSpPr>
              <p:spPr bwMode="auto">
                <a:xfrm>
                  <a:off x="2419489" y="1726192"/>
                  <a:ext cx="253208" cy="92841"/>
                </a:xfrm>
                <a:custGeom>
                  <a:avLst/>
                  <a:gdLst>
                    <a:gd name="T0" fmla="*/ 249751 w 1348191"/>
                    <a:gd name="T1" fmla="*/ 0 h 791462"/>
                    <a:gd name="T2" fmla="*/ 253208 w 1348191"/>
                    <a:gd name="T3" fmla="*/ 44801 h 791462"/>
                    <a:gd name="T4" fmla="*/ 91604 w 1348191"/>
                    <a:gd name="T5" fmla="*/ 92841 h 791462"/>
                    <a:gd name="T6" fmla="*/ 0 w 1348191"/>
                    <a:gd name="T7" fmla="*/ 71790 h 791462"/>
                    <a:gd name="T8" fmla="*/ 249751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386" name="Straight Connector 385"/>
                <p:cNvCxnSpPr>
                  <a:cxnSpLocks noChangeShapeType="1"/>
                  <a:endCxn id="381" idx="2"/>
                </p:cNvCxnSpPr>
                <p:nvPr/>
              </p:nvCxnSpPr>
              <p:spPr bwMode="auto">
                <a:xfrm flipH="1" flipV="1">
                  <a:off x="2185178" y="1731819"/>
                  <a:ext cx="3780" cy="120975"/>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87" name="Straight Connector 386"/>
                <p:cNvCxnSpPr>
                  <a:cxnSpLocks noChangeShapeType="1"/>
                </p:cNvCxnSpPr>
                <p:nvPr/>
              </p:nvCxnSpPr>
              <p:spPr bwMode="auto">
                <a:xfrm flipH="1" flipV="1">
                  <a:off x="3379409" y="1729005"/>
                  <a:ext cx="3780" cy="120976"/>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grpSp>
          <p:nvGrpSpPr>
            <p:cNvPr id="47202" name="Group 19"/>
            <p:cNvGrpSpPr>
              <a:grpSpLocks/>
            </p:cNvGrpSpPr>
            <p:nvPr/>
          </p:nvGrpSpPr>
          <p:grpSpPr bwMode="auto">
            <a:xfrm>
              <a:off x="4299212" y="2486508"/>
              <a:ext cx="528376" cy="2517292"/>
              <a:chOff x="4299212" y="2486508"/>
              <a:chExt cx="528376" cy="2517292"/>
            </a:xfrm>
          </p:grpSpPr>
          <p:sp>
            <p:nvSpPr>
              <p:cNvPr id="439" name="Rectangle 438"/>
              <p:cNvSpPr/>
              <p:nvPr/>
            </p:nvSpPr>
            <p:spPr bwMode="auto">
              <a:xfrm rot="10800000">
                <a:off x="4315358" y="2675960"/>
                <a:ext cx="498350" cy="916575"/>
              </a:xfrm>
              <a:prstGeom prst="rect">
                <a:avLst/>
              </a:prstGeom>
              <a:gradFill>
                <a:gsLst>
                  <a:gs pos="1000">
                    <a:schemeClr val="accent2">
                      <a:lumMod val="75000"/>
                      <a:alpha val="62000"/>
                    </a:schemeClr>
                  </a:gs>
                  <a:gs pos="54000">
                    <a:schemeClr val="accent2">
                      <a:lumMod val="60000"/>
                      <a:lumOff val="40000"/>
                    </a:schemeClr>
                  </a:gs>
                  <a:gs pos="100000">
                    <a:schemeClr val="bg1"/>
                  </a:gs>
                </a:gsLs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440" name="Straight Connector 439"/>
              <p:cNvCxnSpPr/>
              <p:nvPr/>
            </p:nvCxnSpPr>
            <p:spPr bwMode="auto">
              <a:xfrm>
                <a:off x="4821424" y="2642154"/>
                <a:ext cx="6349" cy="2214211"/>
              </a:xfrm>
              <a:prstGeom prst="line">
                <a:avLst/>
              </a:prstGeom>
              <a:ln w="3175">
                <a:solidFill>
                  <a:schemeClr val="tx1"/>
                </a:solidFill>
                <a:prstDash val="sysDash"/>
              </a:ln>
              <a:effectLst/>
            </p:spPr>
            <p:style>
              <a:lnRef idx="2">
                <a:schemeClr val="accent1"/>
              </a:lnRef>
              <a:fillRef idx="0">
                <a:schemeClr val="accent1"/>
              </a:fillRef>
              <a:effectRef idx="1">
                <a:schemeClr val="accent1"/>
              </a:effectRef>
              <a:fontRef idx="minor">
                <a:schemeClr val="tx1"/>
              </a:fontRef>
            </p:style>
          </p:cxnSp>
          <p:grpSp>
            <p:nvGrpSpPr>
              <p:cNvPr id="47254" name="Group 442"/>
              <p:cNvGrpSpPr>
                <a:grpSpLocks/>
              </p:cNvGrpSpPr>
              <p:nvPr/>
            </p:nvGrpSpPr>
            <p:grpSpPr bwMode="auto">
              <a:xfrm>
                <a:off x="4319479" y="4781999"/>
                <a:ext cx="507859" cy="221801"/>
                <a:chOff x="4128636" y="3606589"/>
                <a:chExt cx="568145" cy="338667"/>
              </a:xfrm>
            </p:grpSpPr>
            <p:sp>
              <p:nvSpPr>
                <p:cNvPr id="452" name="Oval 451"/>
                <p:cNvSpPr/>
                <p:nvPr/>
              </p:nvSpPr>
              <p:spPr>
                <a:xfrm>
                  <a:off x="4129012" y="3720139"/>
                  <a:ext cx="568256" cy="225391"/>
                </a:xfrm>
                <a:prstGeom prst="ellipse">
                  <a:avLst/>
                </a:prstGeom>
                <a:solidFill>
                  <a:schemeClr val="accent2">
                    <a:lumMod val="75000"/>
                  </a:schemeClr>
                </a:solidFill>
                <a:ln w="6350">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453" name="Rectangle 452"/>
                <p:cNvSpPr/>
                <p:nvPr/>
              </p:nvSpPr>
              <p:spPr>
                <a:xfrm>
                  <a:off x="4129012" y="3720139"/>
                  <a:ext cx="568256" cy="111484"/>
                </a:xfrm>
                <a:prstGeom prst="rect">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454" name="Oval 453"/>
                <p:cNvSpPr/>
                <p:nvPr/>
              </p:nvSpPr>
              <p:spPr>
                <a:xfrm>
                  <a:off x="4129012" y="3606230"/>
                  <a:ext cx="568256" cy="225392"/>
                </a:xfrm>
                <a:prstGeom prst="ellipse">
                  <a:avLst/>
                </a:prstGeom>
                <a:solidFill>
                  <a:schemeClr val="accent2">
                    <a:lumMod val="40000"/>
                    <a:lumOff val="60000"/>
                    <a:alpha val="5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455" name="Straight Connector 454"/>
                <p:cNvCxnSpPr/>
                <p:nvPr/>
              </p:nvCxnSpPr>
              <p:spPr>
                <a:xfrm>
                  <a:off x="4697268" y="3720139"/>
                  <a:ext cx="0" cy="111484"/>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56" name="Straight Connector 455"/>
                <p:cNvCxnSpPr/>
                <p:nvPr/>
              </p:nvCxnSpPr>
              <p:spPr>
                <a:xfrm>
                  <a:off x="4129012" y="3720139"/>
                  <a:ext cx="0" cy="111484"/>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444" name="Rectangle 443"/>
              <p:cNvSpPr/>
              <p:nvPr/>
            </p:nvSpPr>
            <p:spPr bwMode="auto">
              <a:xfrm>
                <a:off x="4324577" y="3696087"/>
                <a:ext cx="498433" cy="1163453"/>
              </a:xfrm>
              <a:prstGeom prst="rect">
                <a:avLst/>
              </a:prstGeom>
              <a:gradFill>
                <a:gsLst>
                  <a:gs pos="0">
                    <a:schemeClr val="accent2">
                      <a:lumMod val="75000"/>
                      <a:alpha val="62000"/>
                    </a:schemeClr>
                  </a:gs>
                  <a:gs pos="54000">
                    <a:schemeClr val="accent2">
                      <a:lumMod val="60000"/>
                      <a:lumOff val="40000"/>
                    </a:schemeClr>
                  </a:gs>
                  <a:gs pos="100000">
                    <a:schemeClr val="bg1"/>
                  </a:gs>
                </a:gsLs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447" name="Straight Connector 446"/>
              <p:cNvCxnSpPr>
                <a:stCxn id="458" idx="2"/>
              </p:cNvCxnSpPr>
              <p:nvPr/>
            </p:nvCxnSpPr>
            <p:spPr bwMode="auto">
              <a:xfrm>
                <a:off x="4300767" y="2640568"/>
                <a:ext cx="14286" cy="2309445"/>
              </a:xfrm>
              <a:prstGeom prst="line">
                <a:avLst/>
              </a:prstGeom>
              <a:ln w="3175">
                <a:solidFill>
                  <a:schemeClr val="tx1"/>
                </a:solidFill>
                <a:prstDash val="sysDash"/>
              </a:ln>
              <a:effectLst/>
            </p:spPr>
            <p:style>
              <a:lnRef idx="2">
                <a:schemeClr val="accent1"/>
              </a:lnRef>
              <a:fillRef idx="0">
                <a:schemeClr val="accent1"/>
              </a:fillRef>
              <a:effectRef idx="1">
                <a:schemeClr val="accent1"/>
              </a:effectRef>
              <a:fontRef idx="minor">
                <a:schemeClr val="tx1"/>
              </a:fontRef>
            </p:style>
          </p:cxnSp>
          <p:grpSp>
            <p:nvGrpSpPr>
              <p:cNvPr id="47257" name="Group 456"/>
              <p:cNvGrpSpPr>
                <a:grpSpLocks/>
              </p:cNvGrpSpPr>
              <p:nvPr/>
            </p:nvGrpSpPr>
            <p:grpSpPr bwMode="auto">
              <a:xfrm>
                <a:off x="4299212" y="2486508"/>
                <a:ext cx="504825" cy="242888"/>
                <a:chOff x="2183302" y="1574638"/>
                <a:chExt cx="1200154" cy="430218"/>
              </a:xfrm>
            </p:grpSpPr>
            <p:sp>
              <p:nvSpPr>
                <p:cNvPr id="458" name="Oval 457"/>
                <p:cNvSpPr/>
                <p:nvPr/>
              </p:nvSpPr>
              <p:spPr bwMode="auto">
                <a:xfrm flipV="1">
                  <a:off x="2186998" y="1690077"/>
                  <a:ext cx="1196279" cy="314880"/>
                </a:xfrm>
                <a:prstGeom prst="ellipse">
                  <a:avLst/>
                </a:prstGeom>
                <a:gradFill flip="none" rotWithShape="1">
                  <a:gsLst>
                    <a:gs pos="0">
                      <a:schemeClr val="accent2">
                        <a:lumMod val="75000"/>
                      </a:schemeClr>
                    </a:gs>
                    <a:gs pos="31000">
                      <a:schemeClr val="accent2">
                        <a:lumMod val="60000"/>
                        <a:lumOff val="40000"/>
                      </a:schemeClr>
                    </a:gs>
                    <a:gs pos="100000">
                      <a:schemeClr val="bg1"/>
                    </a:gs>
                  </a:gsLst>
                  <a:lin ang="16200000" scaled="0"/>
                  <a:tileRect/>
                </a:gradFill>
                <a:ln w="6350" cmpd="sng">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459" name="Rectangle 458"/>
                <p:cNvSpPr/>
                <p:nvPr/>
              </p:nvSpPr>
              <p:spPr bwMode="auto">
                <a:xfrm>
                  <a:off x="2183224" y="1735060"/>
                  <a:ext cx="1200054" cy="112457"/>
                </a:xfrm>
                <a:prstGeom prst="rect">
                  <a:avLst/>
                </a:prstGeom>
                <a:gradFill>
                  <a:gsLst>
                    <a:gs pos="0">
                      <a:schemeClr val="accent2">
                        <a:lumMod val="40000"/>
                        <a:lumOff val="60000"/>
                      </a:schemeClr>
                    </a:gs>
                    <a:gs pos="54000">
                      <a:schemeClr val="accent2">
                        <a:lumMod val="60000"/>
                        <a:lumOff val="40000"/>
                      </a:schemeClr>
                    </a:gs>
                    <a:gs pos="100000">
                      <a:schemeClr val="accent2">
                        <a:lumMod val="75000"/>
                      </a:schemeClr>
                    </a:gs>
                  </a:gsLst>
                  <a:lin ang="162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460" name="Oval 459"/>
                <p:cNvSpPr>
                  <a:spLocks noChangeArrowheads="1"/>
                </p:cNvSpPr>
                <p:nvPr/>
              </p:nvSpPr>
              <p:spPr bwMode="auto">
                <a:xfrm flipV="1">
                  <a:off x="2183224" y="1574808"/>
                  <a:ext cx="1196282" cy="31488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800">
                    <a:solidFill>
                      <a:srgbClr val="FFFFFF"/>
                    </a:solidFill>
                    <a:latin typeface="Gill Sans MT" panose="020B0502020104020203" pitchFamily="34" charset="0"/>
                  </a:endParaRPr>
                </a:p>
              </p:txBody>
            </p:sp>
            <p:sp>
              <p:nvSpPr>
                <p:cNvPr id="461" name="Freeform 460"/>
                <p:cNvSpPr/>
                <p:nvPr/>
              </p:nvSpPr>
              <p:spPr bwMode="auto">
                <a:xfrm>
                  <a:off x="2488899" y="1670396"/>
                  <a:ext cx="584931" cy="15744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462" name="Freeform 461"/>
                <p:cNvSpPr>
                  <a:spLocks/>
                </p:cNvSpPr>
                <p:nvPr/>
              </p:nvSpPr>
              <p:spPr bwMode="auto">
                <a:xfrm>
                  <a:off x="2428519" y="1631037"/>
                  <a:ext cx="705691" cy="109646"/>
                </a:xfrm>
                <a:custGeom>
                  <a:avLst/>
                  <a:gdLst>
                    <a:gd name="T0" fmla="*/ 0 w 3723451"/>
                    <a:gd name="T1" fmla="*/ 26825 h 932950"/>
                    <a:gd name="T2" fmla="*/ 124171 w 3723451"/>
                    <a:gd name="T3" fmla="*/ 316 h 932950"/>
                    <a:gd name="T4" fmla="*/ 351718 w 3723451"/>
                    <a:gd name="T5" fmla="*/ 61180 h 932950"/>
                    <a:gd name="T6" fmla="*/ 568801 w 3723451"/>
                    <a:gd name="T7" fmla="*/ 0 h 932950"/>
                    <a:gd name="T8" fmla="*/ 705691 w 3723451"/>
                    <a:gd name="T9" fmla="*/ 24345 h 932950"/>
                    <a:gd name="T10" fmla="*/ 603845 w 3723451"/>
                    <a:gd name="T11" fmla="*/ 54282 h 932950"/>
                    <a:gd name="T12" fmla="*/ 571055 w 3723451"/>
                    <a:gd name="T13" fmla="*/ 46211 h 932950"/>
                    <a:gd name="T14" fmla="*/ 355716 w 3723451"/>
                    <a:gd name="T15" fmla="*/ 109646 h 932950"/>
                    <a:gd name="T16" fmla="*/ 134869 w 3723451"/>
                    <a:gd name="T17" fmla="*/ 48545 h 932950"/>
                    <a:gd name="T18" fmla="*/ 99163 w 3723451"/>
                    <a:gd name="T19" fmla="*/ 55139 h 932950"/>
                    <a:gd name="T20" fmla="*/ 0 w 3723451"/>
                    <a:gd name="T21" fmla="*/ 2682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463" name="Freeform 462"/>
                <p:cNvSpPr>
                  <a:spLocks/>
                </p:cNvSpPr>
                <p:nvPr/>
              </p:nvSpPr>
              <p:spPr bwMode="auto">
                <a:xfrm>
                  <a:off x="2892690" y="1723814"/>
                  <a:ext cx="256615" cy="95588"/>
                </a:xfrm>
                <a:custGeom>
                  <a:avLst/>
                  <a:gdLst>
                    <a:gd name="T0" fmla="*/ 0 w 1366596"/>
                    <a:gd name="T1" fmla="*/ 0 h 809868"/>
                    <a:gd name="T2" fmla="*/ 256615 w 1366596"/>
                    <a:gd name="T3" fmla="*/ 73863 h 809868"/>
                    <a:gd name="T4" fmla="*/ 162436 w 1366596"/>
                    <a:gd name="T5" fmla="*/ 95588 h 809868"/>
                    <a:gd name="T6" fmla="*/ 864 w 1366596"/>
                    <a:gd name="T7" fmla="*/ 50510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464" name="Freeform 463"/>
                <p:cNvSpPr>
                  <a:spLocks/>
                </p:cNvSpPr>
                <p:nvPr/>
              </p:nvSpPr>
              <p:spPr bwMode="auto">
                <a:xfrm>
                  <a:off x="2417196" y="1726625"/>
                  <a:ext cx="252843" cy="92778"/>
                </a:xfrm>
                <a:custGeom>
                  <a:avLst/>
                  <a:gdLst>
                    <a:gd name="T0" fmla="*/ 249391 w 1348191"/>
                    <a:gd name="T1" fmla="*/ 0 h 791462"/>
                    <a:gd name="T2" fmla="*/ 252843 w 1348191"/>
                    <a:gd name="T3" fmla="*/ 44771 h 791462"/>
                    <a:gd name="T4" fmla="*/ 91472 w 1348191"/>
                    <a:gd name="T5" fmla="*/ 92778 h 791462"/>
                    <a:gd name="T6" fmla="*/ 0 w 1348191"/>
                    <a:gd name="T7" fmla="*/ 71741 h 791462"/>
                    <a:gd name="T8" fmla="*/ 249391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465" name="Straight Connector 464"/>
                <p:cNvCxnSpPr>
                  <a:cxnSpLocks noChangeShapeType="1"/>
                  <a:endCxn id="460" idx="2"/>
                </p:cNvCxnSpPr>
                <p:nvPr/>
              </p:nvCxnSpPr>
              <p:spPr bwMode="auto">
                <a:xfrm flipH="1" flipV="1">
                  <a:off x="2183224" y="1732248"/>
                  <a:ext cx="3775" cy="120892"/>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66" name="Straight Connector 465"/>
                <p:cNvCxnSpPr>
                  <a:cxnSpLocks noChangeShapeType="1"/>
                </p:cNvCxnSpPr>
                <p:nvPr/>
              </p:nvCxnSpPr>
              <p:spPr bwMode="auto">
                <a:xfrm flipH="1" flipV="1">
                  <a:off x="3379505" y="1729437"/>
                  <a:ext cx="3773" cy="120890"/>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grpSp>
          <p:nvGrpSpPr>
            <p:cNvPr id="47203" name="Group 20"/>
            <p:cNvGrpSpPr>
              <a:grpSpLocks/>
            </p:cNvGrpSpPr>
            <p:nvPr/>
          </p:nvGrpSpPr>
          <p:grpSpPr bwMode="auto">
            <a:xfrm>
              <a:off x="5491163" y="3179295"/>
              <a:ext cx="522287" cy="1824505"/>
              <a:chOff x="5491163" y="3179295"/>
              <a:chExt cx="522287" cy="1824505"/>
            </a:xfrm>
          </p:grpSpPr>
          <p:sp>
            <p:nvSpPr>
              <p:cNvPr id="468" name="Rectangle 467"/>
              <p:cNvSpPr/>
              <p:nvPr/>
            </p:nvSpPr>
            <p:spPr bwMode="auto">
              <a:xfrm rot="10800000">
                <a:off x="5498044" y="3266845"/>
                <a:ext cx="498349" cy="325689"/>
              </a:xfrm>
              <a:prstGeom prst="rect">
                <a:avLst/>
              </a:prstGeom>
              <a:gradFill>
                <a:gsLst>
                  <a:gs pos="1000">
                    <a:schemeClr val="accent2">
                      <a:lumMod val="75000"/>
                      <a:alpha val="62000"/>
                    </a:schemeClr>
                  </a:gs>
                  <a:gs pos="54000">
                    <a:schemeClr val="accent2">
                      <a:lumMod val="60000"/>
                      <a:lumOff val="40000"/>
                    </a:schemeClr>
                  </a:gs>
                  <a:gs pos="100000">
                    <a:schemeClr val="bg1"/>
                  </a:gs>
                </a:gsLs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469" name="Straight Connector 468"/>
              <p:cNvCxnSpPr>
                <a:stCxn id="489" idx="6"/>
              </p:cNvCxnSpPr>
              <p:nvPr/>
            </p:nvCxnSpPr>
            <p:spPr bwMode="auto">
              <a:xfrm>
                <a:off x="6004011" y="3267530"/>
                <a:ext cx="6349" cy="1582486"/>
              </a:xfrm>
              <a:prstGeom prst="line">
                <a:avLst/>
              </a:prstGeom>
              <a:ln w="3175">
                <a:solidFill>
                  <a:schemeClr val="tx1"/>
                </a:solidFill>
                <a:prstDash val="sysDash"/>
              </a:ln>
              <a:effectLst/>
            </p:spPr>
            <p:style>
              <a:lnRef idx="2">
                <a:schemeClr val="accent1"/>
              </a:lnRef>
              <a:fillRef idx="0">
                <a:schemeClr val="accent1"/>
              </a:fillRef>
              <a:effectRef idx="1">
                <a:schemeClr val="accent1"/>
              </a:effectRef>
              <a:fontRef idx="minor">
                <a:schemeClr val="tx1"/>
              </a:fontRef>
            </p:style>
          </p:cxnSp>
          <p:pic>
            <p:nvPicPr>
              <p:cNvPr id="47231" name="Picture 469" descr="router_top.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491163" y="3206725"/>
                <a:ext cx="522287" cy="2204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7232" name="Group 471"/>
              <p:cNvGrpSpPr>
                <a:grpSpLocks/>
              </p:cNvGrpSpPr>
              <p:nvPr/>
            </p:nvGrpSpPr>
            <p:grpSpPr bwMode="auto">
              <a:xfrm>
                <a:off x="5502167" y="4781999"/>
                <a:ext cx="507858" cy="221801"/>
                <a:chOff x="4128636" y="3606589"/>
                <a:chExt cx="568145" cy="338667"/>
              </a:xfrm>
            </p:grpSpPr>
            <p:sp>
              <p:nvSpPr>
                <p:cNvPr id="481" name="Oval 480"/>
                <p:cNvSpPr/>
                <p:nvPr/>
              </p:nvSpPr>
              <p:spPr>
                <a:xfrm>
                  <a:off x="4128900" y="3720139"/>
                  <a:ext cx="568256" cy="225391"/>
                </a:xfrm>
                <a:prstGeom prst="ellipse">
                  <a:avLst/>
                </a:prstGeom>
                <a:solidFill>
                  <a:schemeClr val="accent2">
                    <a:lumMod val="75000"/>
                  </a:schemeClr>
                </a:solidFill>
                <a:ln w="6350">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482" name="Rectangle 481"/>
                <p:cNvSpPr/>
                <p:nvPr/>
              </p:nvSpPr>
              <p:spPr>
                <a:xfrm>
                  <a:off x="4128900" y="3720139"/>
                  <a:ext cx="568256" cy="111484"/>
                </a:xfrm>
                <a:prstGeom prst="rect">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483" name="Oval 482"/>
                <p:cNvSpPr/>
                <p:nvPr/>
              </p:nvSpPr>
              <p:spPr>
                <a:xfrm>
                  <a:off x="4128900" y="3606230"/>
                  <a:ext cx="568256" cy="225392"/>
                </a:xfrm>
                <a:prstGeom prst="ellipse">
                  <a:avLst/>
                </a:prstGeom>
                <a:solidFill>
                  <a:schemeClr val="accent2">
                    <a:lumMod val="40000"/>
                    <a:lumOff val="60000"/>
                    <a:alpha val="5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484" name="Straight Connector 483"/>
                <p:cNvCxnSpPr/>
                <p:nvPr/>
              </p:nvCxnSpPr>
              <p:spPr>
                <a:xfrm>
                  <a:off x="4697156" y="3720139"/>
                  <a:ext cx="0" cy="111484"/>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85" name="Straight Connector 484"/>
                <p:cNvCxnSpPr/>
                <p:nvPr/>
              </p:nvCxnSpPr>
              <p:spPr>
                <a:xfrm>
                  <a:off x="4128900" y="3720139"/>
                  <a:ext cx="0" cy="111484"/>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473" name="Rectangle 472"/>
              <p:cNvSpPr/>
              <p:nvPr/>
            </p:nvSpPr>
            <p:spPr bwMode="auto">
              <a:xfrm>
                <a:off x="5507166" y="3694500"/>
                <a:ext cx="498433" cy="1165040"/>
              </a:xfrm>
              <a:prstGeom prst="rect">
                <a:avLst/>
              </a:prstGeom>
              <a:gradFill>
                <a:gsLst>
                  <a:gs pos="0">
                    <a:schemeClr val="accent2">
                      <a:lumMod val="75000"/>
                      <a:alpha val="62000"/>
                    </a:schemeClr>
                  </a:gs>
                  <a:gs pos="54000">
                    <a:schemeClr val="accent2">
                      <a:lumMod val="60000"/>
                      <a:lumOff val="40000"/>
                    </a:schemeClr>
                  </a:gs>
                  <a:gs pos="100000">
                    <a:schemeClr val="bg1"/>
                  </a:gs>
                </a:gsLs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476" name="Straight Connector 475"/>
              <p:cNvCxnSpPr>
                <a:stCxn id="47231" idx="1"/>
              </p:cNvCxnSpPr>
              <p:nvPr/>
            </p:nvCxnSpPr>
            <p:spPr bwMode="auto">
              <a:xfrm>
                <a:off x="5491292" y="3316735"/>
                <a:ext cx="6349" cy="1633277"/>
              </a:xfrm>
              <a:prstGeom prst="line">
                <a:avLst/>
              </a:prstGeom>
              <a:ln w="3175">
                <a:solidFill>
                  <a:schemeClr val="tx1"/>
                </a:solidFill>
                <a:prstDash val="sysDash"/>
              </a:ln>
              <a:effectLst/>
            </p:spPr>
            <p:style>
              <a:lnRef idx="2">
                <a:schemeClr val="accent1"/>
              </a:lnRef>
              <a:fillRef idx="0">
                <a:schemeClr val="accent1"/>
              </a:fillRef>
              <a:effectRef idx="1">
                <a:schemeClr val="accent1"/>
              </a:effectRef>
              <a:fontRef idx="minor">
                <a:schemeClr val="tx1"/>
              </a:fontRef>
            </p:style>
          </p:cxnSp>
          <p:grpSp>
            <p:nvGrpSpPr>
              <p:cNvPr id="47235" name="Group 485"/>
              <p:cNvGrpSpPr>
                <a:grpSpLocks/>
              </p:cNvGrpSpPr>
              <p:nvPr/>
            </p:nvGrpSpPr>
            <p:grpSpPr bwMode="auto">
              <a:xfrm>
                <a:off x="5500688" y="3179295"/>
                <a:ext cx="504825" cy="242888"/>
                <a:chOff x="2183302" y="1574638"/>
                <a:chExt cx="1200154" cy="430218"/>
              </a:xfrm>
            </p:grpSpPr>
            <p:sp>
              <p:nvSpPr>
                <p:cNvPr id="487" name="Oval 486"/>
                <p:cNvSpPr/>
                <p:nvPr/>
              </p:nvSpPr>
              <p:spPr bwMode="auto">
                <a:xfrm flipV="1">
                  <a:off x="2187379" y="1688754"/>
                  <a:ext cx="1196279" cy="314880"/>
                </a:xfrm>
                <a:prstGeom prst="ellipse">
                  <a:avLst/>
                </a:prstGeom>
                <a:gradFill flip="none" rotWithShape="1">
                  <a:gsLst>
                    <a:gs pos="0">
                      <a:schemeClr val="accent2">
                        <a:lumMod val="75000"/>
                      </a:schemeClr>
                    </a:gs>
                    <a:gs pos="31000">
                      <a:schemeClr val="accent2">
                        <a:lumMod val="60000"/>
                        <a:lumOff val="40000"/>
                      </a:schemeClr>
                    </a:gs>
                    <a:gs pos="100000">
                      <a:schemeClr val="bg1"/>
                    </a:gs>
                  </a:gsLst>
                  <a:lin ang="16200000" scaled="0"/>
                  <a:tileRect/>
                </a:gradFill>
                <a:ln w="6350" cmpd="sng">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488" name="Rectangle 487"/>
                <p:cNvSpPr/>
                <p:nvPr/>
              </p:nvSpPr>
              <p:spPr bwMode="auto">
                <a:xfrm>
                  <a:off x="2183606" y="1733737"/>
                  <a:ext cx="1200052" cy="112457"/>
                </a:xfrm>
                <a:prstGeom prst="rect">
                  <a:avLst/>
                </a:prstGeom>
                <a:gradFill>
                  <a:gsLst>
                    <a:gs pos="0">
                      <a:schemeClr val="accent2">
                        <a:lumMod val="40000"/>
                        <a:lumOff val="60000"/>
                      </a:schemeClr>
                    </a:gs>
                    <a:gs pos="54000">
                      <a:schemeClr val="accent2">
                        <a:lumMod val="60000"/>
                        <a:lumOff val="40000"/>
                      </a:schemeClr>
                    </a:gs>
                    <a:gs pos="100000">
                      <a:schemeClr val="accent2">
                        <a:lumMod val="75000"/>
                      </a:schemeClr>
                    </a:gs>
                  </a:gsLst>
                  <a:lin ang="162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489" name="Oval 488"/>
                <p:cNvSpPr>
                  <a:spLocks noChangeArrowheads="1"/>
                </p:cNvSpPr>
                <p:nvPr/>
              </p:nvSpPr>
              <p:spPr bwMode="auto">
                <a:xfrm flipV="1">
                  <a:off x="2183606" y="1573485"/>
                  <a:ext cx="1196277" cy="31488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800">
                    <a:solidFill>
                      <a:srgbClr val="FFFFFF"/>
                    </a:solidFill>
                    <a:latin typeface="Gill Sans MT" panose="020B0502020104020203" pitchFamily="34" charset="0"/>
                  </a:endParaRPr>
                </a:p>
              </p:txBody>
            </p:sp>
            <p:sp>
              <p:nvSpPr>
                <p:cNvPr id="490" name="Freeform 489"/>
                <p:cNvSpPr/>
                <p:nvPr/>
              </p:nvSpPr>
              <p:spPr bwMode="auto">
                <a:xfrm>
                  <a:off x="2489279" y="1669074"/>
                  <a:ext cx="584932" cy="15744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491" name="Freeform 490"/>
                <p:cNvSpPr>
                  <a:spLocks/>
                </p:cNvSpPr>
                <p:nvPr/>
              </p:nvSpPr>
              <p:spPr bwMode="auto">
                <a:xfrm>
                  <a:off x="2428899" y="1629714"/>
                  <a:ext cx="705692" cy="109646"/>
                </a:xfrm>
                <a:custGeom>
                  <a:avLst/>
                  <a:gdLst>
                    <a:gd name="T0" fmla="*/ 0 w 3723451"/>
                    <a:gd name="T1" fmla="*/ 26825 h 932950"/>
                    <a:gd name="T2" fmla="*/ 124172 w 3723451"/>
                    <a:gd name="T3" fmla="*/ 316 h 932950"/>
                    <a:gd name="T4" fmla="*/ 351719 w 3723451"/>
                    <a:gd name="T5" fmla="*/ 61180 h 932950"/>
                    <a:gd name="T6" fmla="*/ 568801 w 3723451"/>
                    <a:gd name="T7" fmla="*/ 0 h 932950"/>
                    <a:gd name="T8" fmla="*/ 705692 w 3723451"/>
                    <a:gd name="T9" fmla="*/ 24345 h 932950"/>
                    <a:gd name="T10" fmla="*/ 603846 w 3723451"/>
                    <a:gd name="T11" fmla="*/ 54282 h 932950"/>
                    <a:gd name="T12" fmla="*/ 571056 w 3723451"/>
                    <a:gd name="T13" fmla="*/ 46211 h 932950"/>
                    <a:gd name="T14" fmla="*/ 355717 w 3723451"/>
                    <a:gd name="T15" fmla="*/ 109646 h 932950"/>
                    <a:gd name="T16" fmla="*/ 134869 w 3723451"/>
                    <a:gd name="T17" fmla="*/ 48545 h 932950"/>
                    <a:gd name="T18" fmla="*/ 99163 w 3723451"/>
                    <a:gd name="T19" fmla="*/ 55139 h 932950"/>
                    <a:gd name="T20" fmla="*/ 0 w 3723451"/>
                    <a:gd name="T21" fmla="*/ 2682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492" name="Freeform 491"/>
                <p:cNvSpPr>
                  <a:spLocks/>
                </p:cNvSpPr>
                <p:nvPr/>
              </p:nvSpPr>
              <p:spPr bwMode="auto">
                <a:xfrm>
                  <a:off x="2893071" y="1722492"/>
                  <a:ext cx="256615" cy="95588"/>
                </a:xfrm>
                <a:custGeom>
                  <a:avLst/>
                  <a:gdLst>
                    <a:gd name="T0" fmla="*/ 0 w 1366596"/>
                    <a:gd name="T1" fmla="*/ 0 h 809868"/>
                    <a:gd name="T2" fmla="*/ 256615 w 1366596"/>
                    <a:gd name="T3" fmla="*/ 73863 h 809868"/>
                    <a:gd name="T4" fmla="*/ 162436 w 1366596"/>
                    <a:gd name="T5" fmla="*/ 95588 h 809868"/>
                    <a:gd name="T6" fmla="*/ 864 w 1366596"/>
                    <a:gd name="T7" fmla="*/ 50510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493" name="Freeform 492"/>
                <p:cNvSpPr>
                  <a:spLocks/>
                </p:cNvSpPr>
                <p:nvPr/>
              </p:nvSpPr>
              <p:spPr bwMode="auto">
                <a:xfrm>
                  <a:off x="2417579" y="1725302"/>
                  <a:ext cx="252840" cy="92778"/>
                </a:xfrm>
                <a:custGeom>
                  <a:avLst/>
                  <a:gdLst>
                    <a:gd name="T0" fmla="*/ 249388 w 1348191"/>
                    <a:gd name="T1" fmla="*/ 0 h 791462"/>
                    <a:gd name="T2" fmla="*/ 252840 w 1348191"/>
                    <a:gd name="T3" fmla="*/ 44771 h 791462"/>
                    <a:gd name="T4" fmla="*/ 91471 w 1348191"/>
                    <a:gd name="T5" fmla="*/ 92778 h 791462"/>
                    <a:gd name="T6" fmla="*/ 0 w 1348191"/>
                    <a:gd name="T7" fmla="*/ 71741 h 791462"/>
                    <a:gd name="T8" fmla="*/ 249388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494" name="Straight Connector 493"/>
                <p:cNvCxnSpPr>
                  <a:cxnSpLocks noChangeShapeType="1"/>
                  <a:endCxn id="489" idx="2"/>
                </p:cNvCxnSpPr>
                <p:nvPr/>
              </p:nvCxnSpPr>
              <p:spPr bwMode="auto">
                <a:xfrm flipH="1" flipV="1">
                  <a:off x="2183606" y="1730925"/>
                  <a:ext cx="3773" cy="120892"/>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95" name="Straight Connector 494"/>
                <p:cNvCxnSpPr>
                  <a:cxnSpLocks noChangeShapeType="1"/>
                </p:cNvCxnSpPr>
                <p:nvPr/>
              </p:nvCxnSpPr>
              <p:spPr bwMode="auto">
                <a:xfrm flipH="1" flipV="1">
                  <a:off x="3379883" y="1728114"/>
                  <a:ext cx="3775" cy="120890"/>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grpSp>
          <p:nvGrpSpPr>
            <p:cNvPr id="47204" name="Group 21"/>
            <p:cNvGrpSpPr>
              <a:grpSpLocks/>
            </p:cNvGrpSpPr>
            <p:nvPr/>
          </p:nvGrpSpPr>
          <p:grpSpPr bwMode="auto">
            <a:xfrm>
              <a:off x="6472366" y="2647932"/>
              <a:ext cx="522159" cy="2354282"/>
              <a:chOff x="6472366" y="2647932"/>
              <a:chExt cx="522159" cy="2354282"/>
            </a:xfrm>
          </p:grpSpPr>
          <p:sp>
            <p:nvSpPr>
              <p:cNvPr id="497" name="Rectangle 496"/>
              <p:cNvSpPr/>
              <p:nvPr/>
            </p:nvSpPr>
            <p:spPr bwMode="auto">
              <a:xfrm rot="10800000">
                <a:off x="6482296" y="2777838"/>
                <a:ext cx="498349" cy="722037"/>
              </a:xfrm>
              <a:prstGeom prst="rect">
                <a:avLst/>
              </a:prstGeom>
              <a:gradFill>
                <a:gsLst>
                  <a:gs pos="1000">
                    <a:schemeClr val="accent2">
                      <a:lumMod val="75000"/>
                      <a:alpha val="62000"/>
                    </a:schemeClr>
                  </a:gs>
                  <a:gs pos="54000">
                    <a:schemeClr val="accent2">
                      <a:lumMod val="60000"/>
                      <a:lumOff val="40000"/>
                    </a:schemeClr>
                  </a:gs>
                  <a:gs pos="100000">
                    <a:schemeClr val="bg1"/>
                  </a:gs>
                </a:gsLs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498" name="Straight Connector 497"/>
              <p:cNvCxnSpPr/>
              <p:nvPr/>
            </p:nvCxnSpPr>
            <p:spPr bwMode="auto">
              <a:xfrm>
                <a:off x="6994528" y="2846910"/>
                <a:ext cx="0" cy="1998345"/>
              </a:xfrm>
              <a:prstGeom prst="line">
                <a:avLst/>
              </a:prstGeom>
              <a:ln w="3175">
                <a:solidFill>
                  <a:schemeClr val="tx1"/>
                </a:solidFill>
                <a:prstDash val="sysDash"/>
              </a:ln>
              <a:effectLst/>
            </p:spPr>
            <p:style>
              <a:lnRef idx="2">
                <a:schemeClr val="accent1"/>
              </a:lnRef>
              <a:fillRef idx="0">
                <a:schemeClr val="accent1"/>
              </a:fillRef>
              <a:effectRef idx="1">
                <a:schemeClr val="accent1"/>
              </a:effectRef>
              <a:fontRef idx="minor">
                <a:schemeClr val="tx1"/>
              </a:fontRef>
            </p:style>
          </p:cxnSp>
          <p:grpSp>
            <p:nvGrpSpPr>
              <p:cNvPr id="47209" name="Group 500"/>
              <p:cNvGrpSpPr>
                <a:grpSpLocks/>
              </p:cNvGrpSpPr>
              <p:nvPr/>
            </p:nvGrpSpPr>
            <p:grpSpPr bwMode="auto">
              <a:xfrm>
                <a:off x="6486417" y="4766099"/>
                <a:ext cx="507858" cy="236115"/>
                <a:chOff x="4128636" y="3606589"/>
                <a:chExt cx="568145" cy="338667"/>
              </a:xfrm>
            </p:grpSpPr>
            <p:sp>
              <p:nvSpPr>
                <p:cNvPr id="510" name="Oval 509"/>
                <p:cNvSpPr/>
                <p:nvPr/>
              </p:nvSpPr>
              <p:spPr>
                <a:xfrm>
                  <a:off x="4128808" y="3720125"/>
                  <a:ext cx="568256" cy="225387"/>
                </a:xfrm>
                <a:prstGeom prst="ellipse">
                  <a:avLst/>
                </a:prstGeom>
                <a:solidFill>
                  <a:schemeClr val="accent2">
                    <a:lumMod val="75000"/>
                  </a:schemeClr>
                </a:solidFill>
                <a:ln w="6350">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511" name="Rectangle 510"/>
                <p:cNvSpPr/>
                <p:nvPr/>
              </p:nvSpPr>
              <p:spPr>
                <a:xfrm>
                  <a:off x="4128808" y="3720125"/>
                  <a:ext cx="568256" cy="111556"/>
                </a:xfrm>
                <a:prstGeom prst="rect">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512" name="Oval 511"/>
                <p:cNvSpPr/>
                <p:nvPr/>
              </p:nvSpPr>
              <p:spPr>
                <a:xfrm>
                  <a:off x="4128808" y="3606294"/>
                  <a:ext cx="568256" cy="225387"/>
                </a:xfrm>
                <a:prstGeom prst="ellipse">
                  <a:avLst/>
                </a:prstGeom>
                <a:solidFill>
                  <a:schemeClr val="accent2">
                    <a:lumMod val="40000"/>
                    <a:lumOff val="60000"/>
                    <a:alpha val="5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513" name="Straight Connector 512"/>
                <p:cNvCxnSpPr/>
                <p:nvPr/>
              </p:nvCxnSpPr>
              <p:spPr>
                <a:xfrm>
                  <a:off x="4697064" y="3720125"/>
                  <a:ext cx="0" cy="111556"/>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14" name="Straight Connector 513"/>
                <p:cNvCxnSpPr/>
                <p:nvPr/>
              </p:nvCxnSpPr>
              <p:spPr>
                <a:xfrm>
                  <a:off x="4128808" y="3720125"/>
                  <a:ext cx="0" cy="111556"/>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502" name="Rectangle 501"/>
              <p:cNvSpPr/>
              <p:nvPr/>
            </p:nvSpPr>
            <p:spPr bwMode="auto">
              <a:xfrm>
                <a:off x="6491333" y="3610376"/>
                <a:ext cx="498433" cy="1238053"/>
              </a:xfrm>
              <a:prstGeom prst="rect">
                <a:avLst/>
              </a:prstGeom>
              <a:gradFill>
                <a:gsLst>
                  <a:gs pos="0">
                    <a:schemeClr val="accent2">
                      <a:lumMod val="75000"/>
                      <a:alpha val="62000"/>
                    </a:schemeClr>
                  </a:gs>
                  <a:gs pos="54000">
                    <a:schemeClr val="accent2">
                      <a:lumMod val="60000"/>
                      <a:lumOff val="40000"/>
                    </a:schemeClr>
                  </a:gs>
                  <a:gs pos="100000">
                    <a:schemeClr val="bg1"/>
                  </a:gs>
                </a:gsLs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505" name="Straight Connector 504"/>
              <p:cNvCxnSpPr/>
              <p:nvPr/>
            </p:nvCxnSpPr>
            <p:spPr bwMode="auto">
              <a:xfrm>
                <a:off x="6472285" y="2818340"/>
                <a:ext cx="9524" cy="2126912"/>
              </a:xfrm>
              <a:prstGeom prst="line">
                <a:avLst/>
              </a:prstGeom>
              <a:ln w="3175">
                <a:solidFill>
                  <a:schemeClr val="tx1"/>
                </a:solidFill>
                <a:prstDash val="sysDash"/>
              </a:ln>
              <a:effectLst/>
            </p:spPr>
            <p:style>
              <a:lnRef idx="2">
                <a:schemeClr val="accent1"/>
              </a:lnRef>
              <a:fillRef idx="0">
                <a:schemeClr val="accent1"/>
              </a:fillRef>
              <a:effectRef idx="1">
                <a:schemeClr val="accent1"/>
              </a:effectRef>
              <a:fontRef idx="minor">
                <a:schemeClr val="tx1"/>
              </a:fontRef>
            </p:style>
          </p:cxnSp>
          <p:grpSp>
            <p:nvGrpSpPr>
              <p:cNvPr id="47212" name="Group 514"/>
              <p:cNvGrpSpPr>
                <a:grpSpLocks/>
              </p:cNvGrpSpPr>
              <p:nvPr/>
            </p:nvGrpSpPr>
            <p:grpSpPr bwMode="auto">
              <a:xfrm>
                <a:off x="6478146" y="2647932"/>
                <a:ext cx="504825" cy="242887"/>
                <a:chOff x="2183302" y="1574638"/>
                <a:chExt cx="1200154" cy="430218"/>
              </a:xfrm>
            </p:grpSpPr>
            <p:sp>
              <p:nvSpPr>
                <p:cNvPr id="516" name="Oval 515"/>
                <p:cNvSpPr/>
                <p:nvPr/>
              </p:nvSpPr>
              <p:spPr bwMode="auto">
                <a:xfrm flipV="1">
                  <a:off x="2188237" y="1690921"/>
                  <a:ext cx="1196279" cy="314881"/>
                </a:xfrm>
                <a:prstGeom prst="ellipse">
                  <a:avLst/>
                </a:prstGeom>
                <a:gradFill flip="none" rotWithShape="1">
                  <a:gsLst>
                    <a:gs pos="0">
                      <a:schemeClr val="accent2">
                        <a:lumMod val="75000"/>
                      </a:schemeClr>
                    </a:gs>
                    <a:gs pos="31000">
                      <a:schemeClr val="accent2">
                        <a:lumMod val="60000"/>
                        <a:lumOff val="40000"/>
                      </a:schemeClr>
                    </a:gs>
                    <a:gs pos="100000">
                      <a:schemeClr val="bg1"/>
                    </a:gs>
                  </a:gsLst>
                  <a:lin ang="16200000" scaled="0"/>
                  <a:tileRect/>
                </a:gradFill>
                <a:ln w="6350" cmpd="sng">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517" name="Rectangle 516"/>
                <p:cNvSpPr/>
                <p:nvPr/>
              </p:nvSpPr>
              <p:spPr bwMode="auto">
                <a:xfrm>
                  <a:off x="2184464" y="1735904"/>
                  <a:ext cx="1200052" cy="112457"/>
                </a:xfrm>
                <a:prstGeom prst="rect">
                  <a:avLst/>
                </a:prstGeom>
                <a:gradFill>
                  <a:gsLst>
                    <a:gs pos="0">
                      <a:schemeClr val="accent2">
                        <a:lumMod val="40000"/>
                        <a:lumOff val="60000"/>
                      </a:schemeClr>
                    </a:gs>
                    <a:gs pos="54000">
                      <a:schemeClr val="accent2">
                        <a:lumMod val="60000"/>
                        <a:lumOff val="40000"/>
                      </a:schemeClr>
                    </a:gs>
                    <a:gs pos="100000">
                      <a:schemeClr val="accent2">
                        <a:lumMod val="75000"/>
                      </a:schemeClr>
                    </a:gs>
                  </a:gsLst>
                  <a:lin ang="162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518" name="Oval 517"/>
                <p:cNvSpPr>
                  <a:spLocks noChangeArrowheads="1"/>
                </p:cNvSpPr>
                <p:nvPr/>
              </p:nvSpPr>
              <p:spPr bwMode="auto">
                <a:xfrm flipV="1">
                  <a:off x="2184464" y="1575651"/>
                  <a:ext cx="1196277" cy="314881"/>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800">
                    <a:solidFill>
                      <a:srgbClr val="FFFFFF"/>
                    </a:solidFill>
                    <a:latin typeface="Gill Sans MT" panose="020B0502020104020203" pitchFamily="34" charset="0"/>
                  </a:endParaRPr>
                </a:p>
              </p:txBody>
            </p:sp>
            <p:sp>
              <p:nvSpPr>
                <p:cNvPr id="519" name="Freeform 518"/>
                <p:cNvSpPr/>
                <p:nvPr/>
              </p:nvSpPr>
              <p:spPr bwMode="auto">
                <a:xfrm>
                  <a:off x="2490137" y="1671240"/>
                  <a:ext cx="584932" cy="15744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520" name="Freeform 519"/>
                <p:cNvSpPr>
                  <a:spLocks/>
                </p:cNvSpPr>
                <p:nvPr/>
              </p:nvSpPr>
              <p:spPr bwMode="auto">
                <a:xfrm>
                  <a:off x="2429757" y="1631880"/>
                  <a:ext cx="705692" cy="109647"/>
                </a:xfrm>
                <a:custGeom>
                  <a:avLst/>
                  <a:gdLst>
                    <a:gd name="T0" fmla="*/ 0 w 3723451"/>
                    <a:gd name="T1" fmla="*/ 26825 h 932950"/>
                    <a:gd name="T2" fmla="*/ 124172 w 3723451"/>
                    <a:gd name="T3" fmla="*/ 316 h 932950"/>
                    <a:gd name="T4" fmla="*/ 351719 w 3723451"/>
                    <a:gd name="T5" fmla="*/ 61180 h 932950"/>
                    <a:gd name="T6" fmla="*/ 568801 w 3723451"/>
                    <a:gd name="T7" fmla="*/ 0 h 932950"/>
                    <a:gd name="T8" fmla="*/ 705692 w 3723451"/>
                    <a:gd name="T9" fmla="*/ 24346 h 932950"/>
                    <a:gd name="T10" fmla="*/ 603846 w 3723451"/>
                    <a:gd name="T11" fmla="*/ 54283 h 932950"/>
                    <a:gd name="T12" fmla="*/ 571056 w 3723451"/>
                    <a:gd name="T13" fmla="*/ 46212 h 932950"/>
                    <a:gd name="T14" fmla="*/ 355717 w 3723451"/>
                    <a:gd name="T15" fmla="*/ 109647 h 932950"/>
                    <a:gd name="T16" fmla="*/ 134869 w 3723451"/>
                    <a:gd name="T17" fmla="*/ 48545 h 932950"/>
                    <a:gd name="T18" fmla="*/ 99163 w 3723451"/>
                    <a:gd name="T19" fmla="*/ 55140 h 932950"/>
                    <a:gd name="T20" fmla="*/ 0 w 3723451"/>
                    <a:gd name="T21" fmla="*/ 2682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21" name="Freeform 520"/>
                <p:cNvSpPr>
                  <a:spLocks/>
                </p:cNvSpPr>
                <p:nvPr/>
              </p:nvSpPr>
              <p:spPr bwMode="auto">
                <a:xfrm>
                  <a:off x="2893929" y="1724658"/>
                  <a:ext cx="256615" cy="95589"/>
                </a:xfrm>
                <a:custGeom>
                  <a:avLst/>
                  <a:gdLst>
                    <a:gd name="T0" fmla="*/ 0 w 1366596"/>
                    <a:gd name="T1" fmla="*/ 0 h 809868"/>
                    <a:gd name="T2" fmla="*/ 256615 w 1366596"/>
                    <a:gd name="T3" fmla="*/ 73864 h 809868"/>
                    <a:gd name="T4" fmla="*/ 162436 w 1366596"/>
                    <a:gd name="T5" fmla="*/ 95589 h 809868"/>
                    <a:gd name="T6" fmla="*/ 864 w 1366596"/>
                    <a:gd name="T7" fmla="*/ 50510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22" name="Freeform 521"/>
                <p:cNvSpPr>
                  <a:spLocks/>
                </p:cNvSpPr>
                <p:nvPr/>
              </p:nvSpPr>
              <p:spPr bwMode="auto">
                <a:xfrm>
                  <a:off x="2418437" y="1727469"/>
                  <a:ext cx="252840" cy="92778"/>
                </a:xfrm>
                <a:custGeom>
                  <a:avLst/>
                  <a:gdLst>
                    <a:gd name="T0" fmla="*/ 249388 w 1348191"/>
                    <a:gd name="T1" fmla="*/ 0 h 791462"/>
                    <a:gd name="T2" fmla="*/ 252840 w 1348191"/>
                    <a:gd name="T3" fmla="*/ 44771 h 791462"/>
                    <a:gd name="T4" fmla="*/ 91471 w 1348191"/>
                    <a:gd name="T5" fmla="*/ 92778 h 791462"/>
                    <a:gd name="T6" fmla="*/ 0 w 1348191"/>
                    <a:gd name="T7" fmla="*/ 71741 h 791462"/>
                    <a:gd name="T8" fmla="*/ 249388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523" name="Straight Connector 522"/>
                <p:cNvCxnSpPr>
                  <a:cxnSpLocks noChangeShapeType="1"/>
                  <a:endCxn id="518" idx="2"/>
                </p:cNvCxnSpPr>
                <p:nvPr/>
              </p:nvCxnSpPr>
              <p:spPr bwMode="auto">
                <a:xfrm flipH="1" flipV="1">
                  <a:off x="2184464" y="1733091"/>
                  <a:ext cx="3773" cy="120893"/>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24" name="Straight Connector 523"/>
                <p:cNvCxnSpPr>
                  <a:cxnSpLocks noChangeShapeType="1"/>
                </p:cNvCxnSpPr>
                <p:nvPr/>
              </p:nvCxnSpPr>
              <p:spPr bwMode="auto">
                <a:xfrm flipH="1" flipV="1">
                  <a:off x="3380741" y="1730281"/>
                  <a:ext cx="3775" cy="120891"/>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grpSp>
      <p:sp>
        <p:nvSpPr>
          <p:cNvPr id="47120" name="Text Box 167"/>
          <p:cNvSpPr txBox="1">
            <a:spLocks noChangeArrowheads="1"/>
          </p:cNvSpPr>
          <p:nvPr/>
        </p:nvSpPr>
        <p:spPr bwMode="auto">
          <a:xfrm>
            <a:off x="2087564" y="277813"/>
            <a:ext cx="5397631"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3600" dirty="0">
                <a:solidFill>
                  <a:srgbClr val="000099"/>
                </a:solidFill>
                <a:latin typeface="Comic Sans MS" panose="030F0702030302020204" pitchFamily="66" charset="0"/>
              </a:rPr>
              <a:t>Per-router control plane</a:t>
            </a:r>
          </a:p>
        </p:txBody>
      </p:sp>
      <p:grpSp>
        <p:nvGrpSpPr>
          <p:cNvPr id="229" name="Group 228"/>
          <p:cNvGrpSpPr>
            <a:grpSpLocks/>
          </p:cNvGrpSpPr>
          <p:nvPr/>
        </p:nvGrpSpPr>
        <p:grpSpPr bwMode="auto">
          <a:xfrm>
            <a:off x="3352800" y="2686051"/>
            <a:ext cx="5111750" cy="879475"/>
            <a:chOff x="1866825" y="707349"/>
            <a:chExt cx="5112820" cy="879389"/>
          </a:xfrm>
        </p:grpSpPr>
        <p:sp>
          <p:nvSpPr>
            <p:cNvPr id="233" name="Oval 232"/>
            <p:cNvSpPr/>
            <p:nvPr/>
          </p:nvSpPr>
          <p:spPr>
            <a:xfrm>
              <a:off x="1866825" y="785129"/>
              <a:ext cx="954288" cy="492077"/>
            </a:xfrm>
            <a:prstGeom prst="ellipse">
              <a:avLst/>
            </a:prstGeom>
            <a:solidFill>
              <a:srgbClr val="CC0000">
                <a:alpha val="28000"/>
              </a:srgbClr>
            </a:solidFill>
            <a:ln w="3175">
              <a:solidFill>
                <a:srgbClr val="CC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47182" name="TextBox 233"/>
            <p:cNvSpPr txBox="1">
              <a:spLocks noChangeArrowheads="1"/>
            </p:cNvSpPr>
            <p:nvPr/>
          </p:nvSpPr>
          <p:spPr bwMode="auto">
            <a:xfrm>
              <a:off x="1876347" y="783191"/>
              <a:ext cx="941481" cy="477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lnSpc>
                  <a:spcPts val="1475"/>
                </a:lnSpc>
              </a:pPr>
              <a:r>
                <a:rPr lang="en-US" altLang="zh-CN" sz="1400" dirty="0">
                  <a:solidFill>
                    <a:srgbClr val="FFFF00"/>
                  </a:solidFill>
                </a:rPr>
                <a:t>Routing</a:t>
              </a:r>
            </a:p>
            <a:p>
              <a:pPr algn="ctr">
                <a:lnSpc>
                  <a:spcPts val="1475"/>
                </a:lnSpc>
              </a:pPr>
              <a:r>
                <a:rPr lang="en-US" altLang="zh-CN" sz="1400" dirty="0">
                  <a:solidFill>
                    <a:srgbClr val="FFFF00"/>
                  </a:solidFill>
                </a:rPr>
                <a:t>Algorithm</a:t>
              </a:r>
            </a:p>
          </p:txBody>
        </p:sp>
        <p:cxnSp>
          <p:nvCxnSpPr>
            <p:cNvPr id="235" name="Straight Arrow Connector 234"/>
            <p:cNvCxnSpPr/>
            <p:nvPr/>
          </p:nvCxnSpPr>
          <p:spPr>
            <a:xfrm flipV="1">
              <a:off x="2833815" y="807352"/>
              <a:ext cx="1517968" cy="214291"/>
            </a:xfrm>
            <a:prstGeom prst="straightConnector1">
              <a:avLst/>
            </a:prstGeom>
            <a:ln w="25400">
              <a:solidFill>
                <a:srgbClr val="CC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236" name="Straight Arrow Connector 235"/>
            <p:cNvCxnSpPr/>
            <p:nvPr/>
          </p:nvCxnSpPr>
          <p:spPr>
            <a:xfrm>
              <a:off x="2751248" y="1201014"/>
              <a:ext cx="797092" cy="279373"/>
            </a:xfrm>
            <a:prstGeom prst="straightConnector1">
              <a:avLst/>
            </a:prstGeom>
            <a:ln w="25400">
              <a:solidFill>
                <a:srgbClr val="CC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237" name="Straight Arrow Connector 236"/>
            <p:cNvCxnSpPr/>
            <p:nvPr/>
          </p:nvCxnSpPr>
          <p:spPr>
            <a:xfrm>
              <a:off x="4685228" y="894656"/>
              <a:ext cx="892362" cy="509538"/>
            </a:xfrm>
            <a:prstGeom prst="straightConnector1">
              <a:avLst/>
            </a:prstGeom>
            <a:ln w="25400">
              <a:solidFill>
                <a:srgbClr val="CC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238" name="Straight Arrow Connector 237"/>
            <p:cNvCxnSpPr/>
            <p:nvPr/>
          </p:nvCxnSpPr>
          <p:spPr>
            <a:xfrm>
              <a:off x="4801139" y="801003"/>
              <a:ext cx="1695805" cy="130162"/>
            </a:xfrm>
            <a:prstGeom prst="straightConnector1">
              <a:avLst/>
            </a:prstGeom>
            <a:ln w="25400">
              <a:solidFill>
                <a:srgbClr val="CC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239" name="Oval 238"/>
            <p:cNvSpPr/>
            <p:nvPr/>
          </p:nvSpPr>
          <p:spPr>
            <a:xfrm>
              <a:off x="6558870" y="894656"/>
              <a:ext cx="420775" cy="180957"/>
            </a:xfrm>
            <a:prstGeom prst="ellipse">
              <a:avLst/>
            </a:prstGeom>
            <a:solidFill>
              <a:srgbClr val="CC0000">
                <a:alpha val="28000"/>
              </a:srgbClr>
            </a:solidFill>
            <a:ln w="3175">
              <a:solidFill>
                <a:srgbClr val="CC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40" name="Oval 239"/>
            <p:cNvSpPr/>
            <p:nvPr/>
          </p:nvSpPr>
          <p:spPr>
            <a:xfrm>
              <a:off x="5572826" y="1404194"/>
              <a:ext cx="420776" cy="182544"/>
            </a:xfrm>
            <a:prstGeom prst="ellipse">
              <a:avLst/>
            </a:prstGeom>
            <a:solidFill>
              <a:srgbClr val="CC0000">
                <a:alpha val="28000"/>
              </a:srgbClr>
            </a:solidFill>
            <a:ln w="3175">
              <a:solidFill>
                <a:srgbClr val="CC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41" name="Oval 240"/>
            <p:cNvSpPr/>
            <p:nvPr/>
          </p:nvSpPr>
          <p:spPr>
            <a:xfrm>
              <a:off x="4367661" y="707349"/>
              <a:ext cx="420775" cy="182545"/>
            </a:xfrm>
            <a:prstGeom prst="ellipse">
              <a:avLst/>
            </a:prstGeom>
            <a:solidFill>
              <a:srgbClr val="CC0000">
                <a:alpha val="28000"/>
              </a:srgbClr>
            </a:solidFill>
            <a:ln w="3175">
              <a:solidFill>
                <a:srgbClr val="CC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42" name="Oval 241"/>
            <p:cNvSpPr/>
            <p:nvPr/>
          </p:nvSpPr>
          <p:spPr>
            <a:xfrm>
              <a:off x="3572157" y="1402606"/>
              <a:ext cx="420776" cy="180957"/>
            </a:xfrm>
            <a:prstGeom prst="ellipse">
              <a:avLst/>
            </a:prstGeom>
            <a:solidFill>
              <a:srgbClr val="CC0000">
                <a:alpha val="28000"/>
              </a:srgbClr>
            </a:solidFill>
            <a:ln w="3175">
              <a:solidFill>
                <a:srgbClr val="CC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243" name="Straight Arrow Connector 242"/>
            <p:cNvCxnSpPr/>
            <p:nvPr/>
          </p:nvCxnSpPr>
          <p:spPr>
            <a:xfrm>
              <a:off x="2821113" y="1105773"/>
              <a:ext cx="2739010" cy="339692"/>
            </a:xfrm>
            <a:prstGeom prst="straightConnector1">
              <a:avLst/>
            </a:prstGeom>
            <a:ln w="25400">
              <a:solidFill>
                <a:srgbClr val="CC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244" name="Straight Arrow Connector 243"/>
            <p:cNvCxnSpPr>
              <a:endCxn id="239" idx="2"/>
            </p:cNvCxnSpPr>
            <p:nvPr/>
          </p:nvCxnSpPr>
          <p:spPr>
            <a:xfrm flipV="1">
              <a:off x="3997696" y="985135"/>
              <a:ext cx="2561174" cy="469854"/>
            </a:xfrm>
            <a:prstGeom prst="straightConnector1">
              <a:avLst/>
            </a:prstGeom>
            <a:ln w="25400">
              <a:solidFill>
                <a:srgbClr val="CC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245" name="Straight Arrow Connector 244"/>
            <p:cNvCxnSpPr/>
            <p:nvPr/>
          </p:nvCxnSpPr>
          <p:spPr>
            <a:xfrm flipV="1">
              <a:off x="3991345" y="1508959"/>
              <a:ext cx="1581481" cy="0"/>
            </a:xfrm>
            <a:prstGeom prst="straightConnector1">
              <a:avLst/>
            </a:prstGeom>
            <a:ln w="25400">
              <a:solidFill>
                <a:srgbClr val="CC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246" name="Straight Arrow Connector 245"/>
            <p:cNvCxnSpPr/>
            <p:nvPr/>
          </p:nvCxnSpPr>
          <p:spPr>
            <a:xfrm flipV="1">
              <a:off x="5996777" y="1083550"/>
              <a:ext cx="751044" cy="396836"/>
            </a:xfrm>
            <a:prstGeom prst="straightConnector1">
              <a:avLst/>
            </a:prstGeom>
            <a:ln w="25400">
              <a:solidFill>
                <a:srgbClr val="CC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grpSp>
      <p:sp>
        <p:nvSpPr>
          <p:cNvPr id="47122" name="TextBox 257"/>
          <p:cNvSpPr txBox="1">
            <a:spLocks noChangeArrowheads="1"/>
          </p:cNvSpPr>
          <p:nvPr/>
        </p:nvSpPr>
        <p:spPr bwMode="auto">
          <a:xfrm>
            <a:off x="2159001" y="1154113"/>
            <a:ext cx="8158163"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dirty="0">
                <a:solidFill>
                  <a:srgbClr val="000099"/>
                </a:solidFill>
              </a:rPr>
              <a:t>Individual routing algorithm components </a:t>
            </a:r>
            <a:r>
              <a:rPr lang="en-US" altLang="zh-CN" i="1" dirty="0">
                <a:solidFill>
                  <a:srgbClr val="0000FF"/>
                </a:solidFill>
              </a:rPr>
              <a:t>in each and every router</a:t>
            </a:r>
            <a:r>
              <a:rPr lang="en-US" altLang="zh-CN" i="1" dirty="0">
                <a:solidFill>
                  <a:srgbClr val="000099"/>
                </a:solidFill>
              </a:rPr>
              <a:t> </a:t>
            </a:r>
            <a:r>
              <a:rPr lang="en-US" altLang="zh-CN" dirty="0">
                <a:solidFill>
                  <a:srgbClr val="000099"/>
                </a:solidFill>
              </a:rPr>
              <a:t>interact in the control plane</a:t>
            </a:r>
          </a:p>
        </p:txBody>
      </p:sp>
      <p:grpSp>
        <p:nvGrpSpPr>
          <p:cNvPr id="23" name="Group 22"/>
          <p:cNvGrpSpPr>
            <a:grpSpLocks/>
          </p:cNvGrpSpPr>
          <p:nvPr/>
        </p:nvGrpSpPr>
        <p:grpSpPr bwMode="auto">
          <a:xfrm>
            <a:off x="3081338" y="3074988"/>
            <a:ext cx="6382224" cy="1053316"/>
            <a:chOff x="1557338" y="3074988"/>
            <a:chExt cx="6382224" cy="1053316"/>
          </a:xfrm>
        </p:grpSpPr>
        <p:sp>
          <p:nvSpPr>
            <p:cNvPr id="47178" name="TextBox 232"/>
            <p:cNvSpPr txBox="1">
              <a:spLocks noChangeArrowheads="1"/>
            </p:cNvSpPr>
            <p:nvPr/>
          </p:nvSpPr>
          <p:spPr bwMode="auto">
            <a:xfrm>
              <a:off x="7279489" y="3651250"/>
              <a:ext cx="622286"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lnSpc>
                  <a:spcPts val="1463"/>
                </a:lnSpc>
              </a:pPr>
              <a:r>
                <a:rPr lang="en-US" altLang="zh-CN" sz="1400">
                  <a:solidFill>
                    <a:srgbClr val="0000FF"/>
                  </a:solidFill>
                </a:rPr>
                <a:t>data</a:t>
              </a:r>
            </a:p>
            <a:p>
              <a:pPr algn="ctr">
                <a:lnSpc>
                  <a:spcPts val="1463"/>
                </a:lnSpc>
              </a:pPr>
              <a:r>
                <a:rPr lang="en-US" altLang="zh-CN" sz="1400">
                  <a:solidFill>
                    <a:srgbClr val="0000FF"/>
                  </a:solidFill>
                </a:rPr>
                <a:t>plane</a:t>
              </a:r>
            </a:p>
          </p:txBody>
        </p:sp>
        <p:sp>
          <p:nvSpPr>
            <p:cNvPr id="47179" name="TextBox 233"/>
            <p:cNvSpPr txBox="1">
              <a:spLocks noChangeArrowheads="1"/>
            </p:cNvSpPr>
            <p:nvPr/>
          </p:nvSpPr>
          <p:spPr bwMode="auto">
            <a:xfrm>
              <a:off x="7217890" y="3074988"/>
              <a:ext cx="721672"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lnSpc>
                  <a:spcPts val="1463"/>
                </a:lnSpc>
              </a:pPr>
              <a:r>
                <a:rPr lang="en-US" altLang="zh-CN" sz="1400" dirty="0">
                  <a:solidFill>
                    <a:srgbClr val="0000FF"/>
                  </a:solidFill>
                </a:rPr>
                <a:t>control</a:t>
              </a:r>
            </a:p>
            <a:p>
              <a:pPr algn="ctr">
                <a:lnSpc>
                  <a:spcPts val="1463"/>
                </a:lnSpc>
              </a:pPr>
              <a:r>
                <a:rPr lang="en-US" altLang="zh-CN" sz="1400" dirty="0">
                  <a:solidFill>
                    <a:srgbClr val="0000FF"/>
                  </a:solidFill>
                </a:rPr>
                <a:t>plane</a:t>
              </a:r>
            </a:p>
          </p:txBody>
        </p:sp>
        <p:cxnSp>
          <p:nvCxnSpPr>
            <p:cNvPr id="232" name="Straight Connector 231"/>
            <p:cNvCxnSpPr/>
            <p:nvPr/>
          </p:nvCxnSpPr>
          <p:spPr>
            <a:xfrm>
              <a:off x="1557338" y="3613150"/>
              <a:ext cx="6207125" cy="0"/>
            </a:xfrm>
            <a:prstGeom prst="line">
              <a:avLst/>
            </a:prstGeom>
            <a:ln w="25400">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grpSp>
      <p:grpSp>
        <p:nvGrpSpPr>
          <p:cNvPr id="27" name="Group 26"/>
          <p:cNvGrpSpPr>
            <a:grpSpLocks/>
          </p:cNvGrpSpPr>
          <p:nvPr/>
        </p:nvGrpSpPr>
        <p:grpSpPr bwMode="auto">
          <a:xfrm>
            <a:off x="3352800" y="3702051"/>
            <a:ext cx="5126038" cy="1120775"/>
            <a:chOff x="-4746102" y="4471477"/>
            <a:chExt cx="5126173" cy="1120753"/>
          </a:xfrm>
        </p:grpSpPr>
        <p:pic>
          <p:nvPicPr>
            <p:cNvPr id="47156" name="Picture 10" descr="fig42_table.pd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746102" y="4471477"/>
              <a:ext cx="966463" cy="966962"/>
            </a:xfrm>
            <a:prstGeom prst="rect">
              <a:avLst/>
            </a:prstGeom>
            <a:noFill/>
            <a:ln w="9525">
              <a:solidFill>
                <a:srgbClr val="CC0000"/>
              </a:solidFill>
              <a:miter lim="800000"/>
              <a:headEnd/>
              <a:tailEnd/>
            </a:ln>
            <a:extLst>
              <a:ext uri="{909E8E84-426E-40DD-AFC4-6F175D3DCCD1}">
                <a14:hiddenFill xmlns:a14="http://schemas.microsoft.com/office/drawing/2010/main">
                  <a:solidFill>
                    <a:srgbClr val="FFFFFF"/>
                  </a:solidFill>
                </a14:hiddenFill>
              </a:ext>
            </a:extLst>
          </p:spPr>
        </p:pic>
        <p:grpSp>
          <p:nvGrpSpPr>
            <p:cNvPr id="47157" name="Group 25"/>
            <p:cNvGrpSpPr>
              <a:grpSpLocks/>
            </p:cNvGrpSpPr>
            <p:nvPr/>
          </p:nvGrpSpPr>
          <p:grpSpPr bwMode="auto">
            <a:xfrm>
              <a:off x="-3025264" y="5228984"/>
              <a:ext cx="3405335" cy="363246"/>
              <a:chOff x="-3025264" y="5228984"/>
              <a:chExt cx="3405335" cy="363246"/>
            </a:xfrm>
          </p:grpSpPr>
          <p:grpSp>
            <p:nvGrpSpPr>
              <p:cNvPr id="47158" name="Group 241"/>
              <p:cNvGrpSpPr>
                <a:grpSpLocks/>
              </p:cNvGrpSpPr>
              <p:nvPr/>
            </p:nvGrpSpPr>
            <p:grpSpPr bwMode="auto">
              <a:xfrm>
                <a:off x="-3025264" y="5262858"/>
                <a:ext cx="430360" cy="329372"/>
                <a:chOff x="2931664" y="3912603"/>
                <a:chExt cx="430450" cy="329314"/>
              </a:xfrm>
            </p:grpSpPr>
            <p:sp>
              <p:nvSpPr>
                <p:cNvPr id="92" name="Rectangle 91"/>
                <p:cNvSpPr/>
                <p:nvPr/>
              </p:nvSpPr>
              <p:spPr>
                <a:xfrm>
                  <a:off x="2936485" y="3908607"/>
                  <a:ext cx="425550" cy="333310"/>
                </a:xfrm>
                <a:prstGeom prst="rect">
                  <a:avLst/>
                </a:prstGeom>
                <a:solidFill>
                  <a:schemeClr val="bg1"/>
                </a:solidFill>
                <a:ln w="3175">
                  <a:solidFill>
                    <a:srgbClr val="CC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rgbClr val="0000FF"/>
                    </a:solidFill>
                  </a:endParaRPr>
                </a:p>
              </p:txBody>
            </p:sp>
            <p:cxnSp>
              <p:nvCxnSpPr>
                <p:cNvPr id="93" name="Straight Connector 92"/>
                <p:cNvCxnSpPr/>
                <p:nvPr/>
              </p:nvCxnSpPr>
              <p:spPr>
                <a:xfrm>
                  <a:off x="2931721" y="4003838"/>
                  <a:ext cx="425550" cy="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4" name="Straight Connector 93"/>
                <p:cNvCxnSpPr/>
                <p:nvPr/>
              </p:nvCxnSpPr>
              <p:spPr>
                <a:xfrm>
                  <a:off x="2931721" y="4067326"/>
                  <a:ext cx="425550" cy="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6" name="Straight Connector 95"/>
                <p:cNvCxnSpPr>
                  <a:stCxn id="92" idx="2"/>
                </p:cNvCxnSpPr>
                <p:nvPr/>
              </p:nvCxnSpPr>
              <p:spPr>
                <a:xfrm flipH="1" flipV="1">
                  <a:off x="3147672" y="4003838"/>
                  <a:ext cx="1588" cy="238079"/>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47159" name="Group 444"/>
              <p:cNvGrpSpPr>
                <a:grpSpLocks/>
              </p:cNvGrpSpPr>
              <p:nvPr/>
            </p:nvGrpSpPr>
            <p:grpSpPr bwMode="auto">
              <a:xfrm>
                <a:off x="-2217227" y="5261364"/>
                <a:ext cx="430361" cy="329307"/>
                <a:chOff x="2931664" y="3912603"/>
                <a:chExt cx="430450" cy="329314"/>
              </a:xfrm>
            </p:grpSpPr>
            <p:sp>
              <p:nvSpPr>
                <p:cNvPr id="448" name="Rectangle 447"/>
                <p:cNvSpPr/>
                <p:nvPr/>
              </p:nvSpPr>
              <p:spPr>
                <a:xfrm>
                  <a:off x="2936506" y="3908513"/>
                  <a:ext cx="425549" cy="333376"/>
                </a:xfrm>
                <a:prstGeom prst="rect">
                  <a:avLst/>
                </a:prstGeom>
                <a:solidFill>
                  <a:schemeClr val="bg1"/>
                </a:solidFill>
                <a:ln w="3175">
                  <a:solidFill>
                    <a:srgbClr val="CC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rgbClr val="0000FF"/>
                    </a:solidFill>
                  </a:endParaRPr>
                </a:p>
              </p:txBody>
            </p:sp>
            <p:cxnSp>
              <p:nvCxnSpPr>
                <p:cNvPr id="449" name="Straight Connector 448"/>
                <p:cNvCxnSpPr/>
                <p:nvPr/>
              </p:nvCxnSpPr>
              <p:spPr>
                <a:xfrm>
                  <a:off x="2931743" y="4003763"/>
                  <a:ext cx="425549" cy="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50" name="Straight Connector 449"/>
                <p:cNvCxnSpPr/>
                <p:nvPr/>
              </p:nvCxnSpPr>
              <p:spPr>
                <a:xfrm>
                  <a:off x="2931743" y="4067263"/>
                  <a:ext cx="425549" cy="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51" name="Straight Connector 450"/>
                <p:cNvCxnSpPr>
                  <a:stCxn id="448" idx="2"/>
                </p:cNvCxnSpPr>
                <p:nvPr/>
              </p:nvCxnSpPr>
              <p:spPr>
                <a:xfrm flipH="1" flipV="1">
                  <a:off x="3147693" y="4003763"/>
                  <a:ext cx="1587" cy="238126"/>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47160" name="Group 473"/>
              <p:cNvGrpSpPr>
                <a:grpSpLocks/>
              </p:cNvGrpSpPr>
              <p:nvPr/>
            </p:nvGrpSpPr>
            <p:grpSpPr bwMode="auto">
              <a:xfrm>
                <a:off x="-1034539" y="5261364"/>
                <a:ext cx="430360" cy="329307"/>
                <a:chOff x="2931664" y="3912603"/>
                <a:chExt cx="430450" cy="329314"/>
              </a:xfrm>
            </p:grpSpPr>
            <p:sp>
              <p:nvSpPr>
                <p:cNvPr id="477" name="Rectangle 476"/>
                <p:cNvSpPr/>
                <p:nvPr/>
              </p:nvSpPr>
              <p:spPr>
                <a:xfrm>
                  <a:off x="2936538" y="3908513"/>
                  <a:ext cx="425550" cy="333376"/>
                </a:xfrm>
                <a:prstGeom prst="rect">
                  <a:avLst/>
                </a:prstGeom>
                <a:solidFill>
                  <a:schemeClr val="bg1"/>
                </a:solidFill>
                <a:ln w="3175">
                  <a:solidFill>
                    <a:srgbClr val="CC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rgbClr val="0000FF"/>
                    </a:solidFill>
                  </a:endParaRPr>
                </a:p>
              </p:txBody>
            </p:sp>
            <p:cxnSp>
              <p:nvCxnSpPr>
                <p:cNvPr id="478" name="Straight Connector 477"/>
                <p:cNvCxnSpPr/>
                <p:nvPr/>
              </p:nvCxnSpPr>
              <p:spPr>
                <a:xfrm>
                  <a:off x="2931774" y="4003763"/>
                  <a:ext cx="425550" cy="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79" name="Straight Connector 478"/>
                <p:cNvCxnSpPr/>
                <p:nvPr/>
              </p:nvCxnSpPr>
              <p:spPr>
                <a:xfrm>
                  <a:off x="2931774" y="4067263"/>
                  <a:ext cx="425550" cy="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80" name="Straight Connector 479"/>
                <p:cNvCxnSpPr>
                  <a:stCxn id="477" idx="2"/>
                </p:cNvCxnSpPr>
                <p:nvPr/>
              </p:nvCxnSpPr>
              <p:spPr>
                <a:xfrm flipH="1" flipV="1">
                  <a:off x="3147725" y="4003763"/>
                  <a:ext cx="1588" cy="238126"/>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47161" name="Group 502"/>
              <p:cNvGrpSpPr>
                <a:grpSpLocks/>
              </p:cNvGrpSpPr>
              <p:nvPr/>
            </p:nvGrpSpPr>
            <p:grpSpPr bwMode="auto">
              <a:xfrm>
                <a:off x="-50289" y="5228984"/>
                <a:ext cx="430360" cy="350559"/>
                <a:chOff x="2931664" y="3912603"/>
                <a:chExt cx="430450" cy="329314"/>
              </a:xfrm>
            </p:grpSpPr>
            <p:sp>
              <p:nvSpPr>
                <p:cNvPr id="506" name="Rectangle 505"/>
                <p:cNvSpPr/>
                <p:nvPr/>
              </p:nvSpPr>
              <p:spPr>
                <a:xfrm>
                  <a:off x="2936564" y="3912336"/>
                  <a:ext cx="425550" cy="329569"/>
                </a:xfrm>
                <a:prstGeom prst="rect">
                  <a:avLst/>
                </a:prstGeom>
                <a:solidFill>
                  <a:schemeClr val="bg1"/>
                </a:solidFill>
                <a:ln w="3175">
                  <a:solidFill>
                    <a:srgbClr val="CC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rgbClr val="0000FF"/>
                    </a:solidFill>
                  </a:endParaRPr>
                </a:p>
              </p:txBody>
            </p:sp>
            <p:cxnSp>
              <p:nvCxnSpPr>
                <p:cNvPr id="507" name="Straight Connector 506"/>
                <p:cNvCxnSpPr/>
                <p:nvPr/>
              </p:nvCxnSpPr>
              <p:spPr>
                <a:xfrm>
                  <a:off x="2931800" y="4003303"/>
                  <a:ext cx="425550" cy="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08" name="Straight Connector 507"/>
                <p:cNvCxnSpPr/>
                <p:nvPr/>
              </p:nvCxnSpPr>
              <p:spPr>
                <a:xfrm>
                  <a:off x="2931800" y="4067428"/>
                  <a:ext cx="425550" cy="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09" name="Straight Connector 508"/>
                <p:cNvCxnSpPr>
                  <a:stCxn id="506" idx="2"/>
                </p:cNvCxnSpPr>
                <p:nvPr/>
              </p:nvCxnSpPr>
              <p:spPr>
                <a:xfrm flipH="1" flipV="1">
                  <a:off x="3147751" y="4003303"/>
                  <a:ext cx="1588" cy="238602"/>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grpSp>
        </p:grpSp>
      </p:grpSp>
      <p:grpSp>
        <p:nvGrpSpPr>
          <p:cNvPr id="25" name="Group 24"/>
          <p:cNvGrpSpPr>
            <a:grpSpLocks/>
          </p:cNvGrpSpPr>
          <p:nvPr/>
        </p:nvGrpSpPr>
        <p:grpSpPr bwMode="auto">
          <a:xfrm>
            <a:off x="3806826" y="2882901"/>
            <a:ext cx="4437063" cy="1577975"/>
            <a:chOff x="-4267279" y="3655204"/>
            <a:chExt cx="4437063" cy="1578510"/>
          </a:xfrm>
        </p:grpSpPr>
        <p:cxnSp>
          <p:nvCxnSpPr>
            <p:cNvPr id="111" name="Straight Arrow Connector 110"/>
            <p:cNvCxnSpPr/>
            <p:nvPr/>
          </p:nvCxnSpPr>
          <p:spPr bwMode="auto">
            <a:xfrm>
              <a:off x="-4267279" y="4047450"/>
              <a:ext cx="0" cy="422418"/>
            </a:xfrm>
            <a:prstGeom prst="straightConnector1">
              <a:avLst/>
            </a:prstGeom>
            <a:ln w="12700">
              <a:solidFill>
                <a:srgbClr val="CC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9" name="Straight Arrow Connector 88"/>
            <p:cNvCxnSpPr>
              <a:cxnSpLocks noChangeShapeType="1"/>
            </p:cNvCxnSpPr>
            <p:nvPr/>
          </p:nvCxnSpPr>
          <p:spPr bwMode="auto">
            <a:xfrm flipH="1">
              <a:off x="-2808366" y="4361882"/>
              <a:ext cx="0" cy="871832"/>
            </a:xfrm>
            <a:prstGeom prst="straightConnector1">
              <a:avLst/>
            </a:prstGeom>
            <a:noFill/>
            <a:ln w="6350">
              <a:solidFill>
                <a:srgbClr val="CC0000"/>
              </a:solidFill>
              <a:round/>
              <a:headEnd/>
              <a:tailEnd type="triangle"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446" name="Straight Arrow Connector 445"/>
            <p:cNvCxnSpPr>
              <a:cxnSpLocks noChangeShapeType="1"/>
            </p:cNvCxnSpPr>
            <p:nvPr/>
          </p:nvCxnSpPr>
          <p:spPr bwMode="auto">
            <a:xfrm>
              <a:off x="-2006679" y="3655204"/>
              <a:ext cx="6350" cy="1576922"/>
            </a:xfrm>
            <a:prstGeom prst="straightConnector1">
              <a:avLst/>
            </a:prstGeom>
            <a:noFill/>
            <a:ln w="6350">
              <a:solidFill>
                <a:srgbClr val="CC0000"/>
              </a:solidFill>
              <a:round/>
              <a:headEnd/>
              <a:tailEnd type="triangle"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475" name="Straight Arrow Connector 474"/>
            <p:cNvCxnSpPr>
              <a:cxnSpLocks noChangeShapeType="1"/>
            </p:cNvCxnSpPr>
            <p:nvPr/>
          </p:nvCxnSpPr>
          <p:spPr bwMode="auto">
            <a:xfrm>
              <a:off x="-823991" y="4326945"/>
              <a:ext cx="6350" cy="905182"/>
            </a:xfrm>
            <a:prstGeom prst="straightConnector1">
              <a:avLst/>
            </a:prstGeom>
            <a:noFill/>
            <a:ln w="6350">
              <a:solidFill>
                <a:srgbClr val="CC0000"/>
              </a:solidFill>
              <a:round/>
              <a:headEnd/>
              <a:tailEnd type="triangle"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504" name="Straight Arrow Connector 503"/>
            <p:cNvCxnSpPr>
              <a:cxnSpLocks noChangeShapeType="1"/>
            </p:cNvCxnSpPr>
            <p:nvPr/>
          </p:nvCxnSpPr>
          <p:spPr bwMode="auto">
            <a:xfrm flipH="1">
              <a:off x="166609" y="3798127"/>
              <a:ext cx="3175" cy="1399062"/>
            </a:xfrm>
            <a:prstGeom prst="straightConnector1">
              <a:avLst/>
            </a:prstGeom>
            <a:noFill/>
            <a:ln w="6350">
              <a:solidFill>
                <a:srgbClr val="CC0000"/>
              </a:solidFill>
              <a:round/>
              <a:headEnd/>
              <a:tailEnd type="triangle"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grpSp>
      <p:cxnSp>
        <p:nvCxnSpPr>
          <p:cNvPr id="227" name="Straight Connector 226"/>
          <p:cNvCxnSpPr/>
          <p:nvPr/>
        </p:nvCxnSpPr>
        <p:spPr>
          <a:xfrm flipH="1">
            <a:off x="2806701" y="5802314"/>
            <a:ext cx="1508125" cy="1587"/>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47129" name="TextBox 265"/>
          <p:cNvSpPr txBox="1">
            <a:spLocks noChangeArrowheads="1"/>
          </p:cNvSpPr>
          <p:nvPr/>
        </p:nvSpPr>
        <p:spPr bwMode="auto">
          <a:xfrm>
            <a:off x="4722813" y="5473701"/>
            <a:ext cx="26962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200">
                <a:solidFill>
                  <a:srgbClr val="FFFF00"/>
                </a:solidFill>
              </a:rPr>
              <a:t>1</a:t>
            </a:r>
          </a:p>
        </p:txBody>
      </p:sp>
      <p:sp>
        <p:nvSpPr>
          <p:cNvPr id="47130" name="TextBox 281"/>
          <p:cNvSpPr txBox="1">
            <a:spLocks noChangeArrowheads="1"/>
          </p:cNvSpPr>
          <p:nvPr/>
        </p:nvSpPr>
        <p:spPr bwMode="auto">
          <a:xfrm>
            <a:off x="4897438" y="5761039"/>
            <a:ext cx="26962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200">
                <a:solidFill>
                  <a:srgbClr val="FFFF00"/>
                </a:solidFill>
              </a:rPr>
              <a:t>2</a:t>
            </a:r>
          </a:p>
        </p:txBody>
      </p:sp>
      <p:grpSp>
        <p:nvGrpSpPr>
          <p:cNvPr id="47131" name="Group 5"/>
          <p:cNvGrpSpPr>
            <a:grpSpLocks/>
          </p:cNvGrpSpPr>
          <p:nvPr/>
        </p:nvGrpSpPr>
        <p:grpSpPr bwMode="auto">
          <a:xfrm>
            <a:off x="2462214" y="5237164"/>
            <a:ext cx="1616075" cy="524151"/>
            <a:chOff x="-4079003" y="2717403"/>
            <a:chExt cx="1616718" cy="525348"/>
          </a:xfrm>
        </p:grpSpPr>
        <p:sp>
          <p:nvSpPr>
            <p:cNvPr id="47145" name="Rectangle 97"/>
            <p:cNvSpPr>
              <a:spLocks noChangeArrowheads="1"/>
            </p:cNvSpPr>
            <p:nvPr/>
          </p:nvSpPr>
          <p:spPr bwMode="auto">
            <a:xfrm>
              <a:off x="-4052413" y="2965119"/>
              <a:ext cx="1290538" cy="208750"/>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FFFF00"/>
                </a:solidFill>
              </a:endParaRPr>
            </a:p>
          </p:txBody>
        </p:sp>
        <p:sp>
          <p:nvSpPr>
            <p:cNvPr id="47146" name="Rectangle 98"/>
            <p:cNvSpPr>
              <a:spLocks noChangeArrowheads="1"/>
            </p:cNvSpPr>
            <p:nvPr/>
          </p:nvSpPr>
          <p:spPr bwMode="auto">
            <a:xfrm>
              <a:off x="-4079003" y="2985994"/>
              <a:ext cx="1281675" cy="208750"/>
            </a:xfrm>
            <a:prstGeom prst="rect">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FFFF00"/>
                </a:solidFill>
              </a:endParaRPr>
            </a:p>
          </p:txBody>
        </p:sp>
        <p:sp>
          <p:nvSpPr>
            <p:cNvPr id="47147" name="Line 99"/>
            <p:cNvSpPr>
              <a:spLocks noChangeShapeType="1"/>
            </p:cNvSpPr>
            <p:nvPr/>
          </p:nvSpPr>
          <p:spPr bwMode="auto">
            <a:xfrm>
              <a:off x="-2933828" y="3101502"/>
              <a:ext cx="471543" cy="0"/>
            </a:xfrm>
            <a:prstGeom prst="line">
              <a:avLst/>
            </a:prstGeom>
            <a:noFill/>
            <a:ln w="952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solidFill>
                  <a:srgbClr val="FFFF00"/>
                </a:solidFill>
              </a:endParaRPr>
            </a:p>
          </p:txBody>
        </p:sp>
        <p:sp>
          <p:nvSpPr>
            <p:cNvPr id="47148" name="Rectangle 104"/>
            <p:cNvSpPr>
              <a:spLocks noChangeArrowheads="1"/>
            </p:cNvSpPr>
            <p:nvPr/>
          </p:nvSpPr>
          <p:spPr bwMode="auto">
            <a:xfrm>
              <a:off x="-3377007" y="2988777"/>
              <a:ext cx="476861" cy="210142"/>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FFFF00"/>
                </a:solidFill>
              </a:endParaRPr>
            </a:p>
          </p:txBody>
        </p:sp>
        <p:sp>
          <p:nvSpPr>
            <p:cNvPr id="47149" name="Text Box 105"/>
            <p:cNvSpPr txBox="1">
              <a:spLocks noChangeArrowheads="1"/>
            </p:cNvSpPr>
            <p:nvPr/>
          </p:nvSpPr>
          <p:spPr bwMode="auto">
            <a:xfrm>
              <a:off x="-3430189" y="2965119"/>
              <a:ext cx="501876" cy="277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zh-CN" sz="1200">
                  <a:solidFill>
                    <a:srgbClr val="FFFF00"/>
                  </a:solidFill>
                </a:rPr>
                <a:t>0111</a:t>
              </a:r>
            </a:p>
          </p:txBody>
        </p:sp>
        <p:sp>
          <p:nvSpPr>
            <p:cNvPr id="47150" name="Line 119"/>
            <p:cNvSpPr>
              <a:spLocks noChangeShapeType="1"/>
            </p:cNvSpPr>
            <p:nvPr/>
          </p:nvSpPr>
          <p:spPr bwMode="auto">
            <a:xfrm>
              <a:off x="-3621642" y="2717403"/>
              <a:ext cx="405953" cy="3006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solidFill>
                  <a:srgbClr val="FFFF00"/>
                </a:solidFill>
              </a:endParaRPr>
            </a:p>
          </p:txBody>
        </p:sp>
      </p:grpSp>
      <p:sp>
        <p:nvSpPr>
          <p:cNvPr id="47132" name="Freeform 120"/>
          <p:cNvSpPr>
            <a:spLocks/>
          </p:cNvSpPr>
          <p:nvPr/>
        </p:nvSpPr>
        <p:spPr bwMode="auto">
          <a:xfrm>
            <a:off x="4017963" y="5668963"/>
            <a:ext cx="982662" cy="233362"/>
          </a:xfrm>
          <a:custGeom>
            <a:avLst/>
            <a:gdLst>
              <a:gd name="T0" fmla="*/ 0 w 554"/>
              <a:gd name="T1" fmla="*/ 2147483647 h 167"/>
              <a:gd name="T2" fmla="*/ 2147483647 w 554"/>
              <a:gd name="T3" fmla="*/ 2147483647 h 167"/>
              <a:gd name="T4" fmla="*/ 2147483647 w 554"/>
              <a:gd name="T5" fmla="*/ 2147483647 h 167"/>
              <a:gd name="T6" fmla="*/ 0 60000 65536"/>
              <a:gd name="T7" fmla="*/ 0 60000 65536"/>
              <a:gd name="T8" fmla="*/ 0 60000 65536"/>
              <a:gd name="T9" fmla="*/ 0 w 554"/>
              <a:gd name="T10" fmla="*/ 0 h 167"/>
              <a:gd name="T11" fmla="*/ 554 w 554"/>
              <a:gd name="T12" fmla="*/ 167 h 167"/>
            </a:gdLst>
            <a:ahLst/>
            <a:cxnLst>
              <a:cxn ang="T6">
                <a:pos x="T0" y="T1"/>
              </a:cxn>
              <a:cxn ang="T7">
                <a:pos x="T2" y="T3"/>
              </a:cxn>
              <a:cxn ang="T8">
                <a:pos x="T4" y="T5"/>
              </a:cxn>
            </a:cxnLst>
            <a:rect l="T9" t="T10" r="T11" b="T12"/>
            <a:pathLst>
              <a:path w="554" h="167">
                <a:moveTo>
                  <a:pt x="0" y="10"/>
                </a:moveTo>
                <a:cubicBezTo>
                  <a:pt x="102" y="0"/>
                  <a:pt x="240" y="5"/>
                  <a:pt x="324" y="26"/>
                </a:cubicBezTo>
                <a:cubicBezTo>
                  <a:pt x="416" y="52"/>
                  <a:pt x="502" y="120"/>
                  <a:pt x="554" y="167"/>
                </a:cubicBezTo>
              </a:path>
            </a:pathLst>
          </a:custGeom>
          <a:noFill/>
          <a:ln w="57150" cmpd="sng">
            <a:solidFill>
              <a:srgbClr val="FF33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FFFF00"/>
              </a:solidFill>
            </a:endParaRPr>
          </a:p>
        </p:txBody>
      </p:sp>
      <p:grpSp>
        <p:nvGrpSpPr>
          <p:cNvPr id="47133" name="Group 357"/>
          <p:cNvGrpSpPr>
            <a:grpSpLocks/>
          </p:cNvGrpSpPr>
          <p:nvPr/>
        </p:nvGrpSpPr>
        <p:grpSpPr bwMode="auto">
          <a:xfrm>
            <a:off x="4238625" y="5659439"/>
            <a:ext cx="565150" cy="293687"/>
            <a:chOff x="1871277" y="1576300"/>
            <a:chExt cx="1128371" cy="437861"/>
          </a:xfrm>
        </p:grpSpPr>
        <p:sp>
          <p:nvSpPr>
            <p:cNvPr id="359" name="Oval 358"/>
            <p:cNvSpPr>
              <a:spLocks noChangeArrowheads="1"/>
            </p:cNvSpPr>
            <p:nvPr/>
          </p:nvSpPr>
          <p:spPr bwMode="auto">
            <a:xfrm flipV="1">
              <a:off x="1874448" y="1694641"/>
              <a:ext cx="1125200"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800">
                <a:solidFill>
                  <a:srgbClr val="FFFF00"/>
                </a:solidFill>
                <a:latin typeface="Gill Sans MT" panose="020B0502020104020203" pitchFamily="34" charset="0"/>
              </a:endParaRPr>
            </a:p>
          </p:txBody>
        </p:sp>
        <p:sp>
          <p:nvSpPr>
            <p:cNvPr id="360" name="Rectangle 359"/>
            <p:cNvSpPr/>
            <p:nvPr/>
          </p:nvSpPr>
          <p:spPr bwMode="auto">
            <a:xfrm>
              <a:off x="1871277" y="1739610"/>
              <a:ext cx="1128371" cy="115975"/>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rgbClr val="FFFF00"/>
                </a:solidFill>
              </a:endParaRPr>
            </a:p>
          </p:txBody>
        </p:sp>
        <p:sp>
          <p:nvSpPr>
            <p:cNvPr id="361" name="Oval 360"/>
            <p:cNvSpPr>
              <a:spLocks noChangeArrowheads="1"/>
            </p:cNvSpPr>
            <p:nvPr/>
          </p:nvSpPr>
          <p:spPr bwMode="auto">
            <a:xfrm flipV="1">
              <a:off x="1871277" y="1576300"/>
              <a:ext cx="1125202"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800">
                <a:solidFill>
                  <a:srgbClr val="FFFF00"/>
                </a:solidFill>
                <a:latin typeface="Gill Sans MT" panose="020B0502020104020203" pitchFamily="34" charset="0"/>
              </a:endParaRPr>
            </a:p>
          </p:txBody>
        </p:sp>
        <p:sp>
          <p:nvSpPr>
            <p:cNvPr id="362" name="Freeform 361"/>
            <p:cNvSpPr/>
            <p:nvPr/>
          </p:nvSpPr>
          <p:spPr bwMode="auto">
            <a:xfrm>
              <a:off x="2159710" y="1673339"/>
              <a:ext cx="548337" cy="16094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rgbClr val="FFFF00"/>
                </a:solidFill>
              </a:endParaRPr>
            </a:p>
          </p:txBody>
        </p:sp>
        <p:sp>
          <p:nvSpPr>
            <p:cNvPr id="363" name="Freeform 362"/>
            <p:cNvSpPr>
              <a:spLocks/>
            </p:cNvSpPr>
            <p:nvPr/>
          </p:nvSpPr>
          <p:spPr bwMode="auto">
            <a:xfrm>
              <a:off x="2102657" y="1633104"/>
              <a:ext cx="662442" cy="111240"/>
            </a:xfrm>
            <a:custGeom>
              <a:avLst/>
              <a:gdLst>
                <a:gd name="T0" fmla="*/ 0 w 3723451"/>
                <a:gd name="T1" fmla="*/ 27215 h 932950"/>
                <a:gd name="T2" fmla="*/ 116561 w 3723451"/>
                <a:gd name="T3" fmla="*/ 321 h 932950"/>
                <a:gd name="T4" fmla="*/ 330163 w 3723451"/>
                <a:gd name="T5" fmla="*/ 62069 h 932950"/>
                <a:gd name="T6" fmla="*/ 533941 w 3723451"/>
                <a:gd name="T7" fmla="*/ 0 h 932950"/>
                <a:gd name="T8" fmla="*/ 662442 w 3723451"/>
                <a:gd name="T9" fmla="*/ 24699 h 932950"/>
                <a:gd name="T10" fmla="*/ 566838 w 3723451"/>
                <a:gd name="T11" fmla="*/ 55071 h 932950"/>
                <a:gd name="T12" fmla="*/ 536057 w 3723451"/>
                <a:gd name="T13" fmla="*/ 46883 h 932950"/>
                <a:gd name="T14" fmla="*/ 333916 w 3723451"/>
                <a:gd name="T15" fmla="*/ 111240 h 932950"/>
                <a:gd name="T16" fmla="*/ 126604 w 3723451"/>
                <a:gd name="T17" fmla="*/ 49250 h 932950"/>
                <a:gd name="T18" fmla="*/ 93085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FFFF00"/>
                </a:solidFill>
              </a:endParaRPr>
            </a:p>
          </p:txBody>
        </p:sp>
        <p:sp>
          <p:nvSpPr>
            <p:cNvPr id="364" name="Freeform 363"/>
            <p:cNvSpPr>
              <a:spLocks/>
            </p:cNvSpPr>
            <p:nvPr/>
          </p:nvSpPr>
          <p:spPr bwMode="auto">
            <a:xfrm>
              <a:off x="2536889" y="1727776"/>
              <a:ext cx="244059" cy="97039"/>
            </a:xfrm>
            <a:custGeom>
              <a:avLst/>
              <a:gdLst>
                <a:gd name="T0" fmla="*/ 0 w 1366596"/>
                <a:gd name="T1" fmla="*/ 0 h 809868"/>
                <a:gd name="T2" fmla="*/ 244059 w 1366596"/>
                <a:gd name="T3" fmla="*/ 74985 h 809868"/>
                <a:gd name="T4" fmla="*/ 154488 w 1366596"/>
                <a:gd name="T5" fmla="*/ 97039 h 809868"/>
                <a:gd name="T6" fmla="*/ 822 w 1366596"/>
                <a:gd name="T7" fmla="*/ 51276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FFFF00"/>
                </a:solidFill>
              </a:endParaRPr>
            </a:p>
          </p:txBody>
        </p:sp>
        <p:sp>
          <p:nvSpPr>
            <p:cNvPr id="365" name="Freeform 364"/>
            <p:cNvSpPr>
              <a:spLocks/>
            </p:cNvSpPr>
            <p:nvPr/>
          </p:nvSpPr>
          <p:spPr bwMode="auto">
            <a:xfrm>
              <a:off x="2089979" y="1730143"/>
              <a:ext cx="240888" cy="97040"/>
            </a:xfrm>
            <a:custGeom>
              <a:avLst/>
              <a:gdLst>
                <a:gd name="T0" fmla="*/ 237599 w 1348191"/>
                <a:gd name="T1" fmla="*/ 0 h 791462"/>
                <a:gd name="T2" fmla="*/ 240888 w 1348191"/>
                <a:gd name="T3" fmla="*/ 46827 h 791462"/>
                <a:gd name="T4" fmla="*/ 87147 w 1348191"/>
                <a:gd name="T5" fmla="*/ 97040 h 791462"/>
                <a:gd name="T6" fmla="*/ 0 w 1348191"/>
                <a:gd name="T7" fmla="*/ 75037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FFFF00"/>
                </a:solidFill>
              </a:endParaRPr>
            </a:p>
          </p:txBody>
        </p:sp>
        <p:cxnSp>
          <p:nvCxnSpPr>
            <p:cNvPr id="366" name="Straight Connector 365"/>
            <p:cNvCxnSpPr>
              <a:cxnSpLocks noChangeShapeType="1"/>
              <a:endCxn id="361" idx="2"/>
            </p:cNvCxnSpPr>
            <p:nvPr/>
          </p:nvCxnSpPr>
          <p:spPr bwMode="auto">
            <a:xfrm flipH="1" flipV="1">
              <a:off x="1871277" y="1737244"/>
              <a:ext cx="3171" cy="123075"/>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67" name="Straight Connector 366"/>
            <p:cNvCxnSpPr>
              <a:cxnSpLocks noChangeShapeType="1"/>
            </p:cNvCxnSpPr>
            <p:nvPr/>
          </p:nvCxnSpPr>
          <p:spPr bwMode="auto">
            <a:xfrm flipH="1" flipV="1">
              <a:off x="2996479" y="1734876"/>
              <a:ext cx="3169" cy="123075"/>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47134" name="TextBox 6"/>
          <p:cNvSpPr txBox="1">
            <a:spLocks noChangeArrowheads="1"/>
          </p:cNvSpPr>
          <p:nvPr/>
        </p:nvSpPr>
        <p:spPr bwMode="auto">
          <a:xfrm>
            <a:off x="1720851" y="4903789"/>
            <a:ext cx="199231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400" dirty="0">
                <a:solidFill>
                  <a:srgbClr val="0000FF"/>
                </a:solidFill>
              </a:rPr>
              <a:t>values in arriving </a:t>
            </a:r>
          </a:p>
          <a:p>
            <a:r>
              <a:rPr lang="en-US" altLang="zh-CN" sz="1400" dirty="0">
                <a:solidFill>
                  <a:srgbClr val="0000FF"/>
                </a:solidFill>
              </a:rPr>
              <a:t>packet header</a:t>
            </a:r>
            <a:endParaRPr lang="en-US" altLang="zh-CN" sz="1800" dirty="0">
              <a:solidFill>
                <a:srgbClr val="0000FF"/>
              </a:solidFill>
            </a:endParaRPr>
          </a:p>
        </p:txBody>
      </p:sp>
      <p:sp>
        <p:nvSpPr>
          <p:cNvPr id="47135" name="TextBox 282"/>
          <p:cNvSpPr txBox="1">
            <a:spLocks noChangeArrowheads="1"/>
          </p:cNvSpPr>
          <p:nvPr/>
        </p:nvSpPr>
        <p:spPr bwMode="auto">
          <a:xfrm>
            <a:off x="4592638" y="5862639"/>
            <a:ext cx="26962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200">
                <a:solidFill>
                  <a:srgbClr val="FFFF00"/>
                </a:solidFill>
              </a:rPr>
              <a:t>3</a:t>
            </a:r>
          </a:p>
        </p:txBody>
      </p:sp>
      <p:sp>
        <p:nvSpPr>
          <p:cNvPr id="247" name="Rectangle 7"/>
          <p:cNvSpPr txBox="1">
            <a:spLocks noChangeArrowheads="1"/>
          </p:cNvSpPr>
          <p:nvPr/>
        </p:nvSpPr>
        <p:spPr>
          <a:xfrm>
            <a:off x="10344472" y="6624784"/>
            <a:ext cx="1440160"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rgbClr val="FF0000"/>
                </a:solidFill>
                <a:cs typeface="Arial" panose="020B0604020202020204" pitchFamily="34" charset="0"/>
              </a:rPr>
              <a:t>4.1 Overview</a:t>
            </a:r>
          </a:p>
        </p:txBody>
      </p:sp>
      <p:sp>
        <p:nvSpPr>
          <p:cNvPr id="248" name="标注: 线形 247">
            <a:extLst>
              <a:ext uri="{FF2B5EF4-FFF2-40B4-BE49-F238E27FC236}">
                <a16:creationId xmlns:a16="http://schemas.microsoft.com/office/drawing/2014/main" id="{12F12F7A-1D79-4E8A-A550-4EE2DB28F5BF}"/>
              </a:ext>
            </a:extLst>
          </p:cNvPr>
          <p:cNvSpPr/>
          <p:nvPr/>
        </p:nvSpPr>
        <p:spPr bwMode="auto">
          <a:xfrm>
            <a:off x="551384" y="2817813"/>
            <a:ext cx="2376264" cy="409575"/>
          </a:xfrm>
          <a:prstGeom prst="borderCallout1">
            <a:avLst>
              <a:gd name="adj1" fmla="val 50006"/>
              <a:gd name="adj2" fmla="val 100658"/>
              <a:gd name="adj3" fmla="val 52075"/>
              <a:gd name="adj4" fmla="val 122362"/>
            </a:avLst>
          </a:prstGeom>
          <a:ln>
            <a:solidFill>
              <a:schemeClr val="accent4">
                <a:lumMod val="75000"/>
              </a:schemeClr>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ctr" anchorCtr="0" compatLnSpc="1">
            <a:noAutofit/>
          </a:bodyPr>
          <a:lstStyle/>
          <a:p>
            <a:pPr marL="0" marR="0" indent="0" algn="l" defTabSz="914400" rtl="0" eaLnBrk="0" fontAlgn="base" latinLnBrk="0" hangingPunct="0">
              <a:lnSpc>
                <a:spcPct val="100000"/>
              </a:lnSpc>
              <a:spcBef>
                <a:spcPct val="0"/>
              </a:spcBef>
              <a:spcAft>
                <a:spcPct val="0"/>
              </a:spcAft>
              <a:buClrTx/>
              <a:buSzTx/>
              <a:buFontTx/>
              <a:buNone/>
            </a:pPr>
            <a:r>
              <a:rPr kumimoji="0" lang="en-US" altLang="zh-CN" sz="1400" b="0" i="0" u="none" strike="noStrike" cap="none" normalizeH="0" baseline="0" dirty="0">
                <a:ln>
                  <a:noFill/>
                </a:ln>
                <a:solidFill>
                  <a:srgbClr val="00B050"/>
                </a:solidFill>
                <a:effectLst/>
                <a:ea typeface="微软雅黑" panose="020B0503020204020204" pitchFamily="34" charset="-122"/>
              </a:rPr>
              <a:t>determine end-to-end route</a:t>
            </a:r>
            <a:endParaRPr kumimoji="0" lang="zh-CN" altLang="en-US" sz="1400" b="0" i="0" u="none" strike="noStrike" cap="none" normalizeH="0" baseline="0" dirty="0">
              <a:ln>
                <a:noFill/>
              </a:ln>
              <a:solidFill>
                <a:srgbClr val="00B050"/>
              </a:solidFill>
              <a:effectLst/>
              <a:ea typeface="微软雅黑" panose="020B0503020204020204" pitchFamily="34" charset="-122"/>
            </a:endParaRPr>
          </a:p>
        </p:txBody>
      </p:sp>
      <p:sp>
        <p:nvSpPr>
          <p:cNvPr id="249" name="标注: 线形 248">
            <a:extLst>
              <a:ext uri="{FF2B5EF4-FFF2-40B4-BE49-F238E27FC236}">
                <a16:creationId xmlns:a16="http://schemas.microsoft.com/office/drawing/2014/main" id="{C11A371D-0B94-484D-9E0C-C96F188B41C8}"/>
              </a:ext>
            </a:extLst>
          </p:cNvPr>
          <p:cNvSpPr/>
          <p:nvPr/>
        </p:nvSpPr>
        <p:spPr bwMode="auto">
          <a:xfrm>
            <a:off x="541290" y="3675190"/>
            <a:ext cx="2458366" cy="409575"/>
          </a:xfrm>
          <a:prstGeom prst="borderCallout1">
            <a:avLst>
              <a:gd name="adj1" fmla="val 50006"/>
              <a:gd name="adj2" fmla="val 100658"/>
              <a:gd name="adj3" fmla="val 52075"/>
              <a:gd name="adj4" fmla="val 122362"/>
            </a:avLst>
          </a:prstGeom>
          <a:ln>
            <a:solidFill>
              <a:schemeClr val="accent4">
                <a:lumMod val="75000"/>
              </a:schemeClr>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ctr" anchorCtr="0" compatLnSpc="1">
            <a:noAutofit/>
          </a:bodyPr>
          <a:lstStyle/>
          <a:p>
            <a:pPr marL="0" marR="0" indent="0" algn="l" defTabSz="914400" rtl="0" eaLnBrk="0" fontAlgn="base" latinLnBrk="0" hangingPunct="0">
              <a:lnSpc>
                <a:spcPct val="100000"/>
              </a:lnSpc>
              <a:spcBef>
                <a:spcPct val="0"/>
              </a:spcBef>
              <a:spcAft>
                <a:spcPct val="0"/>
              </a:spcAft>
              <a:buClrTx/>
              <a:buSzTx/>
              <a:buFontTx/>
              <a:buNone/>
            </a:pPr>
            <a:r>
              <a:rPr kumimoji="0" lang="en-US" altLang="zh-CN" sz="1400" b="0" i="0" u="none" strike="noStrike" cap="none" normalizeH="0" baseline="0" dirty="0">
                <a:ln>
                  <a:noFill/>
                </a:ln>
                <a:solidFill>
                  <a:srgbClr val="00B050"/>
                </a:solidFill>
                <a:effectLst/>
                <a:latin typeface="Arial" panose="020B0604020202020204" pitchFamily="34" charset="0"/>
                <a:ea typeface="微软雅黑" panose="020B0503020204020204" pitchFamily="34" charset="-122"/>
                <a:cs typeface="Arial" panose="020B0604020202020204" pitchFamily="34" charset="0"/>
              </a:rPr>
              <a:t>determine how to forward </a:t>
            </a:r>
            <a:r>
              <a:rPr lang="en-US" altLang="zh-CN" sz="1400" dirty="0">
                <a:solidFill>
                  <a:srgbClr val="00B050"/>
                </a:solidFill>
                <a:latin typeface="Arial" panose="020B0604020202020204" pitchFamily="34" charset="0"/>
                <a:ea typeface="微软雅黑" panose="020B0503020204020204" pitchFamily="34" charset="-122"/>
                <a:cs typeface="Arial" panose="020B0604020202020204" pitchFamily="34" charset="0"/>
              </a:rPr>
              <a:t>per-router</a:t>
            </a:r>
            <a:endParaRPr kumimoji="0" lang="zh-CN" altLang="en-US" sz="1400" b="0" i="0" u="none" strike="noStrike" cap="none" normalizeH="0" baseline="0" dirty="0">
              <a:ln>
                <a:noFill/>
              </a:ln>
              <a:solidFill>
                <a:srgbClr val="00B050"/>
              </a:solidFill>
              <a:effectLst/>
              <a:latin typeface="Arial" panose="020B0604020202020204" pitchFamily="34" charset="0"/>
              <a:ea typeface="微软雅黑" panose="020B0503020204020204" pitchFamily="34" charset="-122"/>
              <a:cs typeface="Arial" panose="020B0604020202020204" pitchFamily="34" charset="0"/>
            </a:endParaRPr>
          </a:p>
        </p:txBody>
      </p:sp>
    </p:spTree>
    <p:extLst>
      <p:ext uri="{BB962C8B-B14F-4D97-AF65-F5344CB8AC3E}">
        <p14:creationId xmlns:p14="http://schemas.microsoft.com/office/powerpoint/2010/main" val="400921531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down)">
                                      <p:cBhvr>
                                        <p:cTn id="7" dur="1000"/>
                                        <p:tgtEl>
                                          <p:spTgt spid="2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229"/>
                                        </p:tgtEl>
                                        <p:attrNameLst>
                                          <p:attrName>style.visibility</p:attrName>
                                        </p:attrNameLst>
                                      </p:cBhvr>
                                      <p:to>
                                        <p:strVal val="visible"/>
                                      </p:to>
                                    </p:set>
                                    <p:animEffect transition="in" filter="dissolve">
                                      <p:cBhvr>
                                        <p:cTn id="12" dur="500"/>
                                        <p:tgtEl>
                                          <p:spTgt spid="229"/>
                                        </p:tgtEl>
                                      </p:cBhvr>
                                    </p:animEffect>
                                  </p:childTnLst>
                                </p:cTn>
                              </p:par>
                            </p:childTnLst>
                          </p:cTn>
                        </p:par>
                        <p:par>
                          <p:cTn id="13" fill="hold">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248"/>
                                        </p:tgtEl>
                                        <p:attrNameLst>
                                          <p:attrName>style.visibility</p:attrName>
                                        </p:attrNameLst>
                                      </p:cBhvr>
                                      <p:to>
                                        <p:strVal val="visible"/>
                                      </p:to>
                                    </p:set>
                                    <p:animEffect transition="in" filter="wipe(left)">
                                      <p:cBhvr>
                                        <p:cTn id="16" dur="500"/>
                                        <p:tgtEl>
                                          <p:spTgt spid="248"/>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nodeType="clickEffect">
                                  <p:stCondLst>
                                    <p:cond delay="0"/>
                                  </p:stCondLst>
                                  <p:childTnLst>
                                    <p:set>
                                      <p:cBhvr>
                                        <p:cTn id="20" dur="1" fill="hold">
                                          <p:stCondLst>
                                            <p:cond delay="0"/>
                                          </p:stCondLst>
                                        </p:cTn>
                                        <p:tgtEl>
                                          <p:spTgt spid="25"/>
                                        </p:tgtEl>
                                        <p:attrNameLst>
                                          <p:attrName>style.visibility</p:attrName>
                                        </p:attrNameLst>
                                      </p:cBhvr>
                                      <p:to>
                                        <p:strVal val="visible"/>
                                      </p:to>
                                    </p:set>
                                    <p:animEffect transition="in" filter="wipe(up)">
                                      <p:cBhvr>
                                        <p:cTn id="21" dur="500"/>
                                        <p:tgtEl>
                                          <p:spTgt spid="25"/>
                                        </p:tgtEl>
                                      </p:cBhvr>
                                    </p:animEffect>
                                  </p:childTnLst>
                                </p:cTn>
                              </p:par>
                            </p:childTnLst>
                          </p:cTn>
                        </p:par>
                        <p:par>
                          <p:cTn id="22" fill="hold" nodeType="withGroup">
                            <p:stCondLst>
                              <p:cond delay="500"/>
                            </p:stCondLst>
                            <p:childTnLst>
                              <p:par>
                                <p:cTn id="23" presetID="9" presetClass="entr" presetSubtype="0" fill="hold" nodeType="afterEffect">
                                  <p:stCondLst>
                                    <p:cond delay="0"/>
                                  </p:stCondLst>
                                  <p:childTnLst>
                                    <p:set>
                                      <p:cBhvr>
                                        <p:cTn id="24" dur="1" fill="hold">
                                          <p:stCondLst>
                                            <p:cond delay="0"/>
                                          </p:stCondLst>
                                        </p:cTn>
                                        <p:tgtEl>
                                          <p:spTgt spid="27"/>
                                        </p:tgtEl>
                                        <p:attrNameLst>
                                          <p:attrName>style.visibility</p:attrName>
                                        </p:attrNameLst>
                                      </p:cBhvr>
                                      <p:to>
                                        <p:strVal val="visible"/>
                                      </p:to>
                                    </p:set>
                                    <p:animEffect transition="in" filter="dissolve">
                                      <p:cBhvr>
                                        <p:cTn id="25" dur="500"/>
                                        <p:tgtEl>
                                          <p:spTgt spid="27"/>
                                        </p:tgtEl>
                                      </p:cBhvr>
                                    </p:animEffect>
                                  </p:childTnLst>
                                </p:cTn>
                              </p:par>
                            </p:childTnLst>
                          </p:cTn>
                        </p:par>
                        <p:par>
                          <p:cTn id="26" fill="hold">
                            <p:stCondLst>
                              <p:cond delay="1000"/>
                            </p:stCondLst>
                            <p:childTnLst>
                              <p:par>
                                <p:cTn id="27" presetID="22" presetClass="entr" presetSubtype="8" fill="hold" grpId="0" nodeType="afterEffect">
                                  <p:stCondLst>
                                    <p:cond delay="0"/>
                                  </p:stCondLst>
                                  <p:childTnLst>
                                    <p:set>
                                      <p:cBhvr>
                                        <p:cTn id="28" dur="1" fill="hold">
                                          <p:stCondLst>
                                            <p:cond delay="0"/>
                                          </p:stCondLst>
                                        </p:cTn>
                                        <p:tgtEl>
                                          <p:spTgt spid="249"/>
                                        </p:tgtEl>
                                        <p:attrNameLst>
                                          <p:attrName>style.visibility</p:attrName>
                                        </p:attrNameLst>
                                      </p:cBhvr>
                                      <p:to>
                                        <p:strVal val="visible"/>
                                      </p:to>
                                    </p:set>
                                    <p:animEffect transition="in" filter="wipe(left)">
                                      <p:cBhvr>
                                        <p:cTn id="29" dur="500"/>
                                        <p:tgtEl>
                                          <p:spTgt spid="249"/>
                                        </p:tgtEl>
                                      </p:cBhvr>
                                    </p:animEffect>
                                  </p:childTnLst>
                                </p:cTn>
                              </p:par>
                            </p:childTnLst>
                          </p:cTn>
                        </p:par>
                      </p:childTnLst>
                    </p:cTn>
                  </p:par>
                  <p:par>
                    <p:cTn id="30" fill="hold">
                      <p:stCondLst>
                        <p:cond delay="indefinite"/>
                      </p:stCondLst>
                      <p:childTnLst>
                        <p:par>
                          <p:cTn id="31" fill="hold">
                            <p:stCondLst>
                              <p:cond delay="0"/>
                            </p:stCondLst>
                            <p:childTnLst>
                              <p:par>
                                <p:cTn id="32" presetID="9" presetClass="entr" presetSubtype="0" fill="hold" nodeType="clickEffect">
                                  <p:stCondLst>
                                    <p:cond delay="0"/>
                                  </p:stCondLst>
                                  <p:childTnLst>
                                    <p:set>
                                      <p:cBhvr>
                                        <p:cTn id="33" dur="1" fill="hold">
                                          <p:stCondLst>
                                            <p:cond delay="0"/>
                                          </p:stCondLst>
                                        </p:cTn>
                                        <p:tgtEl>
                                          <p:spTgt spid="23"/>
                                        </p:tgtEl>
                                        <p:attrNameLst>
                                          <p:attrName>style.visibility</p:attrName>
                                        </p:attrNameLst>
                                      </p:cBhvr>
                                      <p:to>
                                        <p:strVal val="visible"/>
                                      </p:to>
                                    </p:set>
                                    <p:animEffect transition="in" filter="dissolve">
                                      <p:cBhvr>
                                        <p:cTn id="34"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8" grpId="0" animBg="1"/>
      <p:bldP spid="249" grpId="0" animBg="1"/>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2">
            <a:extLst>
              <a:ext uri="{FF2B5EF4-FFF2-40B4-BE49-F238E27FC236}">
                <a16:creationId xmlns:a16="http://schemas.microsoft.com/office/drawing/2014/main" id="{1F8DAEA6-A5F2-2048-AC8C-FB7957AA6B67}"/>
              </a:ext>
            </a:extLst>
          </p:cNvPr>
          <p:cNvSpPr>
            <a:spLocks noGrp="1"/>
          </p:cNvSpPr>
          <p:nvPr>
            <p:ph type="title"/>
          </p:nvPr>
        </p:nvSpPr>
        <p:spPr/>
        <p:txBody>
          <a:bodyPr>
            <a:normAutofit fontScale="90000"/>
          </a:bodyPr>
          <a:lstStyle/>
          <a:p>
            <a:r>
              <a:rPr lang="en-US" sz="4800" dirty="0"/>
              <a:t>Middleboxes</a:t>
            </a:r>
          </a:p>
        </p:txBody>
      </p:sp>
      <p:sp>
        <p:nvSpPr>
          <p:cNvPr id="2" name="内容占位符 1">
            <a:extLst>
              <a:ext uri="{FF2B5EF4-FFF2-40B4-BE49-F238E27FC236}">
                <a16:creationId xmlns:a16="http://schemas.microsoft.com/office/drawing/2014/main" id="{52D84185-6AE7-4345-BC5E-18DA5BACDB6C}"/>
              </a:ext>
            </a:extLst>
          </p:cNvPr>
          <p:cNvSpPr>
            <a:spLocks noGrp="1"/>
          </p:cNvSpPr>
          <p:nvPr>
            <p:ph idx="1"/>
          </p:nvPr>
        </p:nvSpPr>
        <p:spPr/>
        <p:txBody>
          <a:bodyPr/>
          <a:lstStyle/>
          <a:p>
            <a:r>
              <a:rPr lang="en-US" altLang="zh-CN" dirty="0"/>
              <a:t>initially: proprietary (closed) hardware solutions</a:t>
            </a:r>
          </a:p>
          <a:p>
            <a:r>
              <a:rPr lang="en-US" altLang="zh-CN" dirty="0"/>
              <a:t>move towards </a:t>
            </a:r>
            <a:r>
              <a:rPr lang="en-US" altLang="zh-CN" dirty="0">
                <a:solidFill>
                  <a:schemeClr val="accent6">
                    <a:lumMod val="50000"/>
                  </a:schemeClr>
                </a:solidFill>
              </a:rPr>
              <a:t>“</a:t>
            </a:r>
            <a:r>
              <a:rPr lang="en-US" altLang="zh-CN" dirty="0" err="1">
                <a:solidFill>
                  <a:schemeClr val="accent6">
                    <a:lumMod val="50000"/>
                  </a:schemeClr>
                </a:solidFill>
              </a:rPr>
              <a:t>whitebox</a:t>
            </a:r>
            <a:r>
              <a:rPr lang="en-US" altLang="zh-CN" dirty="0">
                <a:solidFill>
                  <a:schemeClr val="accent6">
                    <a:lumMod val="50000"/>
                  </a:schemeClr>
                </a:solidFill>
              </a:rPr>
              <a:t>” hardware </a:t>
            </a:r>
            <a:r>
              <a:rPr lang="en-US" altLang="zh-CN" dirty="0"/>
              <a:t>implementing open API</a:t>
            </a:r>
          </a:p>
          <a:p>
            <a:pPr lvl="1"/>
            <a:r>
              <a:rPr lang="en-US" altLang="zh-CN" dirty="0"/>
              <a:t>move away from proprietary hardware solutions</a:t>
            </a:r>
          </a:p>
          <a:p>
            <a:pPr lvl="1"/>
            <a:r>
              <a:rPr lang="en-US" altLang="zh-CN" dirty="0">
                <a:solidFill>
                  <a:schemeClr val="accent6">
                    <a:lumMod val="50000"/>
                  </a:schemeClr>
                </a:solidFill>
              </a:rPr>
              <a:t>programmable local actions </a:t>
            </a:r>
            <a:r>
              <a:rPr lang="en-US" altLang="zh-CN" dirty="0"/>
              <a:t>via match + action</a:t>
            </a:r>
          </a:p>
          <a:p>
            <a:pPr lvl="1"/>
            <a:r>
              <a:rPr lang="en-US" altLang="zh-CN" dirty="0"/>
              <a:t>move towards innovation/differentiation in software</a:t>
            </a:r>
          </a:p>
          <a:p>
            <a:r>
              <a:rPr lang="en-US" altLang="zh-CN" dirty="0">
                <a:solidFill>
                  <a:schemeClr val="accent6">
                    <a:lumMod val="50000"/>
                  </a:schemeClr>
                </a:solidFill>
              </a:rPr>
              <a:t>SDN</a:t>
            </a:r>
            <a:r>
              <a:rPr lang="en-US" altLang="zh-CN" dirty="0"/>
              <a:t>: (logically) centralized control and configuration management often in  private/public cloud</a:t>
            </a:r>
          </a:p>
          <a:p>
            <a:r>
              <a:rPr lang="en-US" altLang="zh-CN" dirty="0">
                <a:solidFill>
                  <a:schemeClr val="accent6">
                    <a:lumMod val="50000"/>
                  </a:schemeClr>
                </a:solidFill>
              </a:rPr>
              <a:t>network functions virtualization (NFV)</a:t>
            </a:r>
            <a:r>
              <a:rPr lang="en-US" altLang="zh-CN" dirty="0"/>
              <a:t>: programmable services over white box  networking, computation, storage</a:t>
            </a:r>
          </a:p>
        </p:txBody>
      </p:sp>
      <p:sp>
        <p:nvSpPr>
          <p:cNvPr id="5" name="Rectangle 7">
            <a:extLst>
              <a:ext uri="{FF2B5EF4-FFF2-40B4-BE49-F238E27FC236}">
                <a16:creationId xmlns:a16="http://schemas.microsoft.com/office/drawing/2014/main" id="{EF15ACFD-9276-46BD-9DE9-D26974AE1AF7}"/>
              </a:ext>
            </a:extLst>
          </p:cNvPr>
          <p:cNvSpPr txBox="1">
            <a:spLocks noChangeArrowheads="1"/>
          </p:cNvSpPr>
          <p:nvPr/>
        </p:nvSpPr>
        <p:spPr>
          <a:xfrm>
            <a:off x="10344472" y="6624784"/>
            <a:ext cx="1368152"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rgbClr val="FF0000"/>
                </a:solidFill>
                <a:cs typeface="Arial" panose="020B0604020202020204" pitchFamily="34" charset="0"/>
              </a:rPr>
              <a:t>4.5 Middleboxes</a:t>
            </a:r>
          </a:p>
        </p:txBody>
      </p:sp>
    </p:spTree>
    <p:extLst>
      <p:ext uri="{BB962C8B-B14F-4D97-AF65-F5344CB8AC3E}">
        <p14:creationId xmlns:p14="http://schemas.microsoft.com/office/powerpoint/2010/main" val="122076098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BFE05D2-3A75-914E-80F5-2B07934F13E0}"/>
              </a:ext>
            </a:extLst>
          </p:cNvPr>
          <p:cNvSpPr>
            <a:spLocks noGrp="1"/>
          </p:cNvSpPr>
          <p:nvPr>
            <p:ph type="title"/>
          </p:nvPr>
        </p:nvSpPr>
        <p:spPr/>
        <p:txBody>
          <a:bodyPr/>
          <a:lstStyle/>
          <a:p>
            <a:r>
              <a:rPr lang="en-US" dirty="0"/>
              <a:t>The IP hourglass</a:t>
            </a:r>
          </a:p>
        </p:txBody>
      </p:sp>
      <p:grpSp>
        <p:nvGrpSpPr>
          <p:cNvPr id="513" name="Group 512">
            <a:extLst>
              <a:ext uri="{FF2B5EF4-FFF2-40B4-BE49-F238E27FC236}">
                <a16:creationId xmlns:a16="http://schemas.microsoft.com/office/drawing/2014/main" id="{4CACAAE2-F2BB-D743-9AA0-AC47A75FA461}"/>
              </a:ext>
            </a:extLst>
          </p:cNvPr>
          <p:cNvGrpSpPr/>
          <p:nvPr/>
        </p:nvGrpSpPr>
        <p:grpSpPr>
          <a:xfrm>
            <a:off x="4090857" y="1806499"/>
            <a:ext cx="3614635" cy="3698754"/>
            <a:chOff x="638638" y="3966449"/>
            <a:chExt cx="2486251" cy="2981899"/>
          </a:xfrm>
        </p:grpSpPr>
        <p:sp>
          <p:nvSpPr>
            <p:cNvPr id="514" name="Freeform 513">
              <a:extLst>
                <a:ext uri="{FF2B5EF4-FFF2-40B4-BE49-F238E27FC236}">
                  <a16:creationId xmlns:a16="http://schemas.microsoft.com/office/drawing/2014/main" id="{21ABD275-75EE-E74D-A25D-9B7784E4E8D5}"/>
                </a:ext>
              </a:extLst>
            </p:cNvPr>
            <p:cNvSpPr/>
            <p:nvPr/>
          </p:nvSpPr>
          <p:spPr>
            <a:xfrm>
              <a:off x="698244" y="3966449"/>
              <a:ext cx="850271" cy="2960494"/>
            </a:xfrm>
            <a:custGeom>
              <a:avLst/>
              <a:gdLst>
                <a:gd name="connsiteX0" fmla="*/ 0 w 1575849"/>
                <a:gd name="connsiteY0" fmla="*/ 0 h 6135527"/>
                <a:gd name="connsiteX1" fmla="*/ 76498 w 1575849"/>
                <a:gd name="connsiteY1" fmla="*/ 1086341 h 6135527"/>
                <a:gd name="connsiteX2" fmla="*/ 1575849 w 1575849"/>
                <a:gd name="connsiteY2" fmla="*/ 3060113 h 6135527"/>
                <a:gd name="connsiteX3" fmla="*/ 61198 w 1575849"/>
                <a:gd name="connsiteY3" fmla="*/ 5217493 h 6135527"/>
                <a:gd name="connsiteX4" fmla="*/ 91797 w 1575849"/>
                <a:gd name="connsiteY4" fmla="*/ 6135527 h 6135527"/>
                <a:gd name="connsiteX0" fmla="*/ 0 w 1514651"/>
                <a:gd name="connsiteY0" fmla="*/ 0 h 6120226"/>
                <a:gd name="connsiteX1" fmla="*/ 15300 w 1514651"/>
                <a:gd name="connsiteY1" fmla="*/ 1071040 h 6120226"/>
                <a:gd name="connsiteX2" fmla="*/ 1514651 w 1514651"/>
                <a:gd name="connsiteY2" fmla="*/ 3044812 h 6120226"/>
                <a:gd name="connsiteX3" fmla="*/ 0 w 1514651"/>
                <a:gd name="connsiteY3" fmla="*/ 5202192 h 6120226"/>
                <a:gd name="connsiteX4" fmla="*/ 30599 w 1514651"/>
                <a:gd name="connsiteY4" fmla="*/ 6120226 h 6120226"/>
                <a:gd name="connsiteX0" fmla="*/ 0 w 1514651"/>
                <a:gd name="connsiteY0" fmla="*/ 0 h 6120226"/>
                <a:gd name="connsiteX1" fmla="*/ 15300 w 1514651"/>
                <a:gd name="connsiteY1" fmla="*/ 1071040 h 6120226"/>
                <a:gd name="connsiteX2" fmla="*/ 1514651 w 1514651"/>
                <a:gd name="connsiteY2" fmla="*/ 3044812 h 6120226"/>
                <a:gd name="connsiteX3" fmla="*/ 0 w 1514651"/>
                <a:gd name="connsiteY3" fmla="*/ 5202192 h 6120226"/>
                <a:gd name="connsiteX4" fmla="*/ 30599 w 1514651"/>
                <a:gd name="connsiteY4" fmla="*/ 6120226 h 6120226"/>
                <a:gd name="connsiteX0" fmla="*/ 0 w 1514952"/>
                <a:gd name="connsiteY0" fmla="*/ 0 h 6120226"/>
                <a:gd name="connsiteX1" fmla="*/ 15300 w 1514952"/>
                <a:gd name="connsiteY1" fmla="*/ 1071040 h 6120226"/>
                <a:gd name="connsiteX2" fmla="*/ 1514651 w 1514952"/>
                <a:gd name="connsiteY2" fmla="*/ 3044812 h 6120226"/>
                <a:gd name="connsiteX3" fmla="*/ 0 w 1514952"/>
                <a:gd name="connsiteY3" fmla="*/ 5202192 h 6120226"/>
                <a:gd name="connsiteX4" fmla="*/ 30599 w 1514952"/>
                <a:gd name="connsiteY4" fmla="*/ 6120226 h 6120226"/>
                <a:gd name="connsiteX0" fmla="*/ 0 w 1514651"/>
                <a:gd name="connsiteY0" fmla="*/ 0 h 6120226"/>
                <a:gd name="connsiteX1" fmla="*/ 15300 w 1514651"/>
                <a:gd name="connsiteY1" fmla="*/ 1071040 h 6120226"/>
                <a:gd name="connsiteX2" fmla="*/ 1514651 w 1514651"/>
                <a:gd name="connsiteY2" fmla="*/ 3044812 h 6120226"/>
                <a:gd name="connsiteX3" fmla="*/ 0 w 1514651"/>
                <a:gd name="connsiteY3" fmla="*/ 5202192 h 6120226"/>
                <a:gd name="connsiteX4" fmla="*/ 30599 w 1514651"/>
                <a:gd name="connsiteY4" fmla="*/ 6120226 h 6120226"/>
                <a:gd name="connsiteX0" fmla="*/ 0 w 1514651"/>
                <a:gd name="connsiteY0" fmla="*/ 0 h 6120226"/>
                <a:gd name="connsiteX1" fmla="*/ 15300 w 1514651"/>
                <a:gd name="connsiteY1" fmla="*/ 1071040 h 6120226"/>
                <a:gd name="connsiteX2" fmla="*/ 1514651 w 1514651"/>
                <a:gd name="connsiteY2" fmla="*/ 3044812 h 6120226"/>
                <a:gd name="connsiteX3" fmla="*/ 0 w 1514651"/>
                <a:gd name="connsiteY3" fmla="*/ 5202192 h 6120226"/>
                <a:gd name="connsiteX4" fmla="*/ 30599 w 1514651"/>
                <a:gd name="connsiteY4" fmla="*/ 6120226 h 6120226"/>
                <a:gd name="connsiteX0" fmla="*/ 0 w 1514820"/>
                <a:gd name="connsiteY0" fmla="*/ 0 h 6120226"/>
                <a:gd name="connsiteX1" fmla="*/ 15300 w 1514820"/>
                <a:gd name="connsiteY1" fmla="*/ 1071040 h 6120226"/>
                <a:gd name="connsiteX2" fmla="*/ 1514651 w 1514820"/>
                <a:gd name="connsiteY2" fmla="*/ 3044812 h 6120226"/>
                <a:gd name="connsiteX3" fmla="*/ 0 w 1514820"/>
                <a:gd name="connsiteY3" fmla="*/ 5202192 h 6120226"/>
                <a:gd name="connsiteX4" fmla="*/ 30599 w 1514820"/>
                <a:gd name="connsiteY4" fmla="*/ 6120226 h 6120226"/>
                <a:gd name="connsiteX0" fmla="*/ 0 w 1514804"/>
                <a:gd name="connsiteY0" fmla="*/ 0 h 6120226"/>
                <a:gd name="connsiteX1" fmla="*/ 15300 w 1514804"/>
                <a:gd name="connsiteY1" fmla="*/ 1071040 h 6120226"/>
                <a:gd name="connsiteX2" fmla="*/ 1514651 w 1514804"/>
                <a:gd name="connsiteY2" fmla="*/ 3044812 h 6120226"/>
                <a:gd name="connsiteX3" fmla="*/ 0 w 1514804"/>
                <a:gd name="connsiteY3" fmla="*/ 5202192 h 6120226"/>
                <a:gd name="connsiteX4" fmla="*/ 30599 w 1514804"/>
                <a:gd name="connsiteY4" fmla="*/ 6120226 h 6120226"/>
                <a:gd name="connsiteX0" fmla="*/ 15299 w 1530103"/>
                <a:gd name="connsiteY0" fmla="*/ 0 h 6104925"/>
                <a:gd name="connsiteX1" fmla="*/ 30599 w 1530103"/>
                <a:gd name="connsiteY1" fmla="*/ 1071040 h 6104925"/>
                <a:gd name="connsiteX2" fmla="*/ 1529950 w 1530103"/>
                <a:gd name="connsiteY2" fmla="*/ 3044812 h 6104925"/>
                <a:gd name="connsiteX3" fmla="*/ 15299 w 1530103"/>
                <a:gd name="connsiteY3" fmla="*/ 5202192 h 6104925"/>
                <a:gd name="connsiteX4" fmla="*/ 0 w 1530103"/>
                <a:gd name="connsiteY4" fmla="*/ 6104925 h 6104925"/>
                <a:gd name="connsiteX0" fmla="*/ 0 w 1514804"/>
                <a:gd name="connsiteY0" fmla="*/ 0 h 6104925"/>
                <a:gd name="connsiteX1" fmla="*/ 15300 w 1514804"/>
                <a:gd name="connsiteY1" fmla="*/ 1071040 h 6104925"/>
                <a:gd name="connsiteX2" fmla="*/ 1514651 w 1514804"/>
                <a:gd name="connsiteY2" fmla="*/ 3044812 h 6104925"/>
                <a:gd name="connsiteX3" fmla="*/ 0 w 1514804"/>
                <a:gd name="connsiteY3" fmla="*/ 5202192 h 6104925"/>
                <a:gd name="connsiteX4" fmla="*/ 61199 w 1514804"/>
                <a:gd name="connsiteY4" fmla="*/ 6104925 h 6104925"/>
                <a:gd name="connsiteX0" fmla="*/ 0 w 1514653"/>
                <a:gd name="connsiteY0" fmla="*/ 0 h 6104925"/>
                <a:gd name="connsiteX1" fmla="*/ 15300 w 1514653"/>
                <a:gd name="connsiteY1" fmla="*/ 1071040 h 6104925"/>
                <a:gd name="connsiteX2" fmla="*/ 1514651 w 1514653"/>
                <a:gd name="connsiteY2" fmla="*/ 3044812 h 6104925"/>
                <a:gd name="connsiteX3" fmla="*/ 27021 w 1514653"/>
                <a:gd name="connsiteY3" fmla="*/ 5206052 h 6104925"/>
                <a:gd name="connsiteX4" fmla="*/ 61199 w 1514653"/>
                <a:gd name="connsiteY4" fmla="*/ 6104925 h 6104925"/>
                <a:gd name="connsiteX0" fmla="*/ 0 w 1514653"/>
                <a:gd name="connsiteY0" fmla="*/ 0 h 6101065"/>
                <a:gd name="connsiteX1" fmla="*/ 15300 w 1514653"/>
                <a:gd name="connsiteY1" fmla="*/ 1071040 h 6101065"/>
                <a:gd name="connsiteX2" fmla="*/ 1514651 w 1514653"/>
                <a:gd name="connsiteY2" fmla="*/ 3044812 h 6101065"/>
                <a:gd name="connsiteX3" fmla="*/ 27021 w 1514653"/>
                <a:gd name="connsiteY3" fmla="*/ 5206052 h 6101065"/>
                <a:gd name="connsiteX4" fmla="*/ 41898 w 1514653"/>
                <a:gd name="connsiteY4" fmla="*/ 6101065 h 6101065"/>
                <a:gd name="connsiteX0" fmla="*/ 0 w 1514653"/>
                <a:gd name="connsiteY0" fmla="*/ 0 h 6097204"/>
                <a:gd name="connsiteX1" fmla="*/ 15300 w 1514653"/>
                <a:gd name="connsiteY1" fmla="*/ 1071040 h 6097204"/>
                <a:gd name="connsiteX2" fmla="*/ 1514651 w 1514653"/>
                <a:gd name="connsiteY2" fmla="*/ 3044812 h 6097204"/>
                <a:gd name="connsiteX3" fmla="*/ 27021 w 1514653"/>
                <a:gd name="connsiteY3" fmla="*/ 5206052 h 6097204"/>
                <a:gd name="connsiteX4" fmla="*/ 26458 w 1514653"/>
                <a:gd name="connsiteY4" fmla="*/ 6097204 h 6097204"/>
                <a:gd name="connsiteX0" fmla="*/ 0 w 1506933"/>
                <a:gd name="connsiteY0" fmla="*/ 0 h 6062462"/>
                <a:gd name="connsiteX1" fmla="*/ 7580 w 1506933"/>
                <a:gd name="connsiteY1" fmla="*/ 1036298 h 6062462"/>
                <a:gd name="connsiteX2" fmla="*/ 1506931 w 1506933"/>
                <a:gd name="connsiteY2" fmla="*/ 3010070 h 6062462"/>
                <a:gd name="connsiteX3" fmla="*/ 19301 w 1506933"/>
                <a:gd name="connsiteY3" fmla="*/ 5171310 h 6062462"/>
                <a:gd name="connsiteX4" fmla="*/ 18738 w 1506933"/>
                <a:gd name="connsiteY4" fmla="*/ 6062462 h 6062462"/>
                <a:gd name="connsiteX0" fmla="*/ 0 w 1507072"/>
                <a:gd name="connsiteY0" fmla="*/ 0 h 6062462"/>
                <a:gd name="connsiteX1" fmla="*/ 7580 w 1507072"/>
                <a:gd name="connsiteY1" fmla="*/ 1036298 h 6062462"/>
                <a:gd name="connsiteX2" fmla="*/ 1506931 w 1507072"/>
                <a:gd name="connsiteY2" fmla="*/ 3010070 h 6062462"/>
                <a:gd name="connsiteX3" fmla="*/ 19301 w 1507072"/>
                <a:gd name="connsiteY3" fmla="*/ 5171310 h 6062462"/>
                <a:gd name="connsiteX4" fmla="*/ 18738 w 1507072"/>
                <a:gd name="connsiteY4" fmla="*/ 6062462 h 6062462"/>
                <a:gd name="connsiteX0" fmla="*/ 0 w 1460039"/>
                <a:gd name="connsiteY0" fmla="*/ 0 h 6062462"/>
                <a:gd name="connsiteX1" fmla="*/ 7580 w 1460039"/>
                <a:gd name="connsiteY1" fmla="*/ 1036298 h 6062462"/>
                <a:gd name="connsiteX2" fmla="*/ 1459891 w 1460039"/>
                <a:gd name="connsiteY2" fmla="*/ 3010070 h 6062462"/>
                <a:gd name="connsiteX3" fmla="*/ 19301 w 1460039"/>
                <a:gd name="connsiteY3" fmla="*/ 5171310 h 6062462"/>
                <a:gd name="connsiteX4" fmla="*/ 18738 w 1460039"/>
                <a:gd name="connsiteY4" fmla="*/ 6062462 h 6062462"/>
                <a:gd name="connsiteX0" fmla="*/ 0 w 1460045"/>
                <a:gd name="connsiteY0" fmla="*/ 0 h 6062462"/>
                <a:gd name="connsiteX1" fmla="*/ 7580 w 1460045"/>
                <a:gd name="connsiteY1" fmla="*/ 1036298 h 6062462"/>
                <a:gd name="connsiteX2" fmla="*/ 1459891 w 1460045"/>
                <a:gd name="connsiteY2" fmla="*/ 3010070 h 6062462"/>
                <a:gd name="connsiteX3" fmla="*/ 19301 w 1460045"/>
                <a:gd name="connsiteY3" fmla="*/ 5171310 h 6062462"/>
                <a:gd name="connsiteX4" fmla="*/ 18738 w 1460045"/>
                <a:gd name="connsiteY4" fmla="*/ 6062462 h 6062462"/>
                <a:gd name="connsiteX0" fmla="*/ 0 w 1460045"/>
                <a:gd name="connsiteY0" fmla="*/ 0 h 6062462"/>
                <a:gd name="connsiteX1" fmla="*/ 7580 w 1460045"/>
                <a:gd name="connsiteY1" fmla="*/ 1036298 h 6062462"/>
                <a:gd name="connsiteX2" fmla="*/ 1459891 w 1460045"/>
                <a:gd name="connsiteY2" fmla="*/ 3010070 h 6062462"/>
                <a:gd name="connsiteX3" fmla="*/ 19301 w 1460045"/>
                <a:gd name="connsiteY3" fmla="*/ 5171310 h 6062462"/>
                <a:gd name="connsiteX4" fmla="*/ 18738 w 1460045"/>
                <a:gd name="connsiteY4" fmla="*/ 6062462 h 6062462"/>
                <a:gd name="connsiteX0" fmla="*/ 0 w 1460045"/>
                <a:gd name="connsiteY0" fmla="*/ 0 h 5757662"/>
                <a:gd name="connsiteX1" fmla="*/ 7580 w 1460045"/>
                <a:gd name="connsiteY1" fmla="*/ 1036298 h 5757662"/>
                <a:gd name="connsiteX2" fmla="*/ 1459891 w 1460045"/>
                <a:gd name="connsiteY2" fmla="*/ 3010070 h 5757662"/>
                <a:gd name="connsiteX3" fmla="*/ 19301 w 1460045"/>
                <a:gd name="connsiteY3" fmla="*/ 5171310 h 5757662"/>
                <a:gd name="connsiteX4" fmla="*/ 18738 w 1460045"/>
                <a:gd name="connsiteY4" fmla="*/ 5757662 h 5757662"/>
                <a:gd name="connsiteX0" fmla="*/ 0 w 1460045"/>
                <a:gd name="connsiteY0" fmla="*/ 0 h 5211562"/>
                <a:gd name="connsiteX1" fmla="*/ 7580 w 1460045"/>
                <a:gd name="connsiteY1" fmla="*/ 490198 h 5211562"/>
                <a:gd name="connsiteX2" fmla="*/ 1459891 w 1460045"/>
                <a:gd name="connsiteY2" fmla="*/ 2463970 h 5211562"/>
                <a:gd name="connsiteX3" fmla="*/ 19301 w 1460045"/>
                <a:gd name="connsiteY3" fmla="*/ 4625210 h 5211562"/>
                <a:gd name="connsiteX4" fmla="*/ 18738 w 1460045"/>
                <a:gd name="connsiteY4" fmla="*/ 5211562 h 5211562"/>
                <a:gd name="connsiteX0" fmla="*/ 942 w 1460987"/>
                <a:gd name="connsiteY0" fmla="*/ 0 h 5211562"/>
                <a:gd name="connsiteX1" fmla="*/ 8522 w 1460987"/>
                <a:gd name="connsiteY1" fmla="*/ 490198 h 5211562"/>
                <a:gd name="connsiteX2" fmla="*/ 1460833 w 1460987"/>
                <a:gd name="connsiteY2" fmla="*/ 2463970 h 5211562"/>
                <a:gd name="connsiteX3" fmla="*/ 20243 w 1460987"/>
                <a:gd name="connsiteY3" fmla="*/ 4625210 h 5211562"/>
                <a:gd name="connsiteX4" fmla="*/ 19680 w 1460987"/>
                <a:gd name="connsiteY4" fmla="*/ 5211562 h 5211562"/>
                <a:gd name="connsiteX0" fmla="*/ 9665 w 1469710"/>
                <a:gd name="connsiteY0" fmla="*/ 0 h 5211562"/>
                <a:gd name="connsiteX1" fmla="*/ 17245 w 1469710"/>
                <a:gd name="connsiteY1" fmla="*/ 490198 h 5211562"/>
                <a:gd name="connsiteX2" fmla="*/ 1469556 w 1469710"/>
                <a:gd name="connsiteY2" fmla="*/ 2463970 h 5211562"/>
                <a:gd name="connsiteX3" fmla="*/ 28966 w 1469710"/>
                <a:gd name="connsiteY3" fmla="*/ 4625210 h 5211562"/>
                <a:gd name="connsiteX4" fmla="*/ 28403 w 1469710"/>
                <a:gd name="connsiteY4" fmla="*/ 5211562 h 5211562"/>
                <a:gd name="connsiteX0" fmla="*/ 9665 w 1469710"/>
                <a:gd name="connsiteY0" fmla="*/ 0 h 5211562"/>
                <a:gd name="connsiteX1" fmla="*/ 17245 w 1469710"/>
                <a:gd name="connsiteY1" fmla="*/ 490198 h 5211562"/>
                <a:gd name="connsiteX2" fmla="*/ 1469556 w 1469710"/>
                <a:gd name="connsiteY2" fmla="*/ 2463970 h 5211562"/>
                <a:gd name="connsiteX3" fmla="*/ 28966 w 1469710"/>
                <a:gd name="connsiteY3" fmla="*/ 4625210 h 5211562"/>
                <a:gd name="connsiteX4" fmla="*/ 28403 w 1469710"/>
                <a:gd name="connsiteY4" fmla="*/ 5211562 h 5211562"/>
                <a:gd name="connsiteX0" fmla="*/ 13012 w 1473057"/>
                <a:gd name="connsiteY0" fmla="*/ 0 h 5030587"/>
                <a:gd name="connsiteX1" fmla="*/ 20592 w 1473057"/>
                <a:gd name="connsiteY1" fmla="*/ 490198 h 5030587"/>
                <a:gd name="connsiteX2" fmla="*/ 1472903 w 1473057"/>
                <a:gd name="connsiteY2" fmla="*/ 2463970 h 5030587"/>
                <a:gd name="connsiteX3" fmla="*/ 32313 w 1473057"/>
                <a:gd name="connsiteY3" fmla="*/ 4625210 h 5030587"/>
                <a:gd name="connsiteX4" fmla="*/ 0 w 1473057"/>
                <a:gd name="connsiteY4" fmla="*/ 5030587 h 5030587"/>
                <a:gd name="connsiteX0" fmla="*/ 13672 w 1473717"/>
                <a:gd name="connsiteY0" fmla="*/ 0 h 5030587"/>
                <a:gd name="connsiteX1" fmla="*/ 21252 w 1473717"/>
                <a:gd name="connsiteY1" fmla="*/ 490198 h 5030587"/>
                <a:gd name="connsiteX2" fmla="*/ 1473563 w 1473717"/>
                <a:gd name="connsiteY2" fmla="*/ 2463970 h 5030587"/>
                <a:gd name="connsiteX3" fmla="*/ 32973 w 1473717"/>
                <a:gd name="connsiteY3" fmla="*/ 4625210 h 5030587"/>
                <a:gd name="connsiteX4" fmla="*/ 660 w 1473717"/>
                <a:gd name="connsiteY4" fmla="*/ 5030587 h 5030587"/>
                <a:gd name="connsiteX0" fmla="*/ 16711 w 1476756"/>
                <a:gd name="connsiteY0" fmla="*/ 0 h 5030587"/>
                <a:gd name="connsiteX1" fmla="*/ 24291 w 1476756"/>
                <a:gd name="connsiteY1" fmla="*/ 490198 h 5030587"/>
                <a:gd name="connsiteX2" fmla="*/ 1476602 w 1476756"/>
                <a:gd name="connsiteY2" fmla="*/ 2463970 h 5030587"/>
                <a:gd name="connsiteX3" fmla="*/ 36012 w 1476756"/>
                <a:gd name="connsiteY3" fmla="*/ 4625210 h 5030587"/>
                <a:gd name="connsiteX4" fmla="*/ 3699 w 1476756"/>
                <a:gd name="connsiteY4" fmla="*/ 5030587 h 5030587"/>
                <a:gd name="connsiteX0" fmla="*/ 15329 w 1475374"/>
                <a:gd name="connsiteY0" fmla="*/ 0 h 5030587"/>
                <a:gd name="connsiteX1" fmla="*/ 22909 w 1475374"/>
                <a:gd name="connsiteY1" fmla="*/ 490198 h 5030587"/>
                <a:gd name="connsiteX2" fmla="*/ 1475220 w 1475374"/>
                <a:gd name="connsiteY2" fmla="*/ 2463970 h 5030587"/>
                <a:gd name="connsiteX3" fmla="*/ 34630 w 1475374"/>
                <a:gd name="connsiteY3" fmla="*/ 4625210 h 5030587"/>
                <a:gd name="connsiteX4" fmla="*/ 2317 w 1475374"/>
                <a:gd name="connsiteY4" fmla="*/ 5030587 h 50305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5374" h="5030587">
                  <a:moveTo>
                    <a:pt x="15329" y="0"/>
                  </a:moveTo>
                  <a:cubicBezTo>
                    <a:pt x="11506" y="126358"/>
                    <a:pt x="-8193" y="338440"/>
                    <a:pt x="22909" y="490198"/>
                  </a:cubicBezTo>
                  <a:cubicBezTo>
                    <a:pt x="582101" y="1884724"/>
                    <a:pt x="1488947" y="1931578"/>
                    <a:pt x="1475220" y="2463970"/>
                  </a:cubicBezTo>
                  <a:cubicBezTo>
                    <a:pt x="1461493" y="2996362"/>
                    <a:pt x="432418" y="3246650"/>
                    <a:pt x="34630" y="4625210"/>
                  </a:cubicBezTo>
                  <a:cubicBezTo>
                    <a:pt x="-13183" y="4820661"/>
                    <a:pt x="2505" y="4908161"/>
                    <a:pt x="2317" y="5030587"/>
                  </a:cubicBezTo>
                </a:path>
              </a:pathLst>
            </a:custGeom>
            <a:ln w="38100">
              <a:solidFill>
                <a:srgbClr val="00009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600">
                <a:solidFill>
                  <a:srgbClr val="0000FF"/>
                </a:solidFill>
              </a:endParaRPr>
            </a:p>
          </p:txBody>
        </p:sp>
        <p:sp>
          <p:nvSpPr>
            <p:cNvPr id="515" name="Freeform 514">
              <a:extLst>
                <a:ext uri="{FF2B5EF4-FFF2-40B4-BE49-F238E27FC236}">
                  <a16:creationId xmlns:a16="http://schemas.microsoft.com/office/drawing/2014/main" id="{F9D51435-8C20-F648-960E-650E734D4C44}"/>
                </a:ext>
              </a:extLst>
            </p:cNvPr>
            <p:cNvSpPr/>
            <p:nvPr/>
          </p:nvSpPr>
          <p:spPr>
            <a:xfrm flipH="1">
              <a:off x="2208181" y="3968317"/>
              <a:ext cx="848879" cy="2945546"/>
            </a:xfrm>
            <a:custGeom>
              <a:avLst/>
              <a:gdLst>
                <a:gd name="connsiteX0" fmla="*/ 0 w 1575849"/>
                <a:gd name="connsiteY0" fmla="*/ 0 h 6135527"/>
                <a:gd name="connsiteX1" fmla="*/ 76498 w 1575849"/>
                <a:gd name="connsiteY1" fmla="*/ 1086341 h 6135527"/>
                <a:gd name="connsiteX2" fmla="*/ 1575849 w 1575849"/>
                <a:gd name="connsiteY2" fmla="*/ 3060113 h 6135527"/>
                <a:gd name="connsiteX3" fmla="*/ 61198 w 1575849"/>
                <a:gd name="connsiteY3" fmla="*/ 5217493 h 6135527"/>
                <a:gd name="connsiteX4" fmla="*/ 91797 w 1575849"/>
                <a:gd name="connsiteY4" fmla="*/ 6135527 h 6135527"/>
                <a:gd name="connsiteX0" fmla="*/ 0 w 1514651"/>
                <a:gd name="connsiteY0" fmla="*/ 0 h 6120226"/>
                <a:gd name="connsiteX1" fmla="*/ 15300 w 1514651"/>
                <a:gd name="connsiteY1" fmla="*/ 1071040 h 6120226"/>
                <a:gd name="connsiteX2" fmla="*/ 1514651 w 1514651"/>
                <a:gd name="connsiteY2" fmla="*/ 3044812 h 6120226"/>
                <a:gd name="connsiteX3" fmla="*/ 0 w 1514651"/>
                <a:gd name="connsiteY3" fmla="*/ 5202192 h 6120226"/>
                <a:gd name="connsiteX4" fmla="*/ 30599 w 1514651"/>
                <a:gd name="connsiteY4" fmla="*/ 6120226 h 6120226"/>
                <a:gd name="connsiteX0" fmla="*/ 0 w 1514651"/>
                <a:gd name="connsiteY0" fmla="*/ 0 h 6120226"/>
                <a:gd name="connsiteX1" fmla="*/ 15300 w 1514651"/>
                <a:gd name="connsiteY1" fmla="*/ 1071040 h 6120226"/>
                <a:gd name="connsiteX2" fmla="*/ 1514651 w 1514651"/>
                <a:gd name="connsiteY2" fmla="*/ 3044812 h 6120226"/>
                <a:gd name="connsiteX3" fmla="*/ 0 w 1514651"/>
                <a:gd name="connsiteY3" fmla="*/ 5202192 h 6120226"/>
                <a:gd name="connsiteX4" fmla="*/ 30599 w 1514651"/>
                <a:gd name="connsiteY4" fmla="*/ 6120226 h 6120226"/>
                <a:gd name="connsiteX0" fmla="*/ 0 w 1514952"/>
                <a:gd name="connsiteY0" fmla="*/ 0 h 6120226"/>
                <a:gd name="connsiteX1" fmla="*/ 15300 w 1514952"/>
                <a:gd name="connsiteY1" fmla="*/ 1071040 h 6120226"/>
                <a:gd name="connsiteX2" fmla="*/ 1514651 w 1514952"/>
                <a:gd name="connsiteY2" fmla="*/ 3044812 h 6120226"/>
                <a:gd name="connsiteX3" fmla="*/ 0 w 1514952"/>
                <a:gd name="connsiteY3" fmla="*/ 5202192 h 6120226"/>
                <a:gd name="connsiteX4" fmla="*/ 30599 w 1514952"/>
                <a:gd name="connsiteY4" fmla="*/ 6120226 h 6120226"/>
                <a:gd name="connsiteX0" fmla="*/ 0 w 1514651"/>
                <a:gd name="connsiteY0" fmla="*/ 0 h 6120226"/>
                <a:gd name="connsiteX1" fmla="*/ 15300 w 1514651"/>
                <a:gd name="connsiteY1" fmla="*/ 1071040 h 6120226"/>
                <a:gd name="connsiteX2" fmla="*/ 1514651 w 1514651"/>
                <a:gd name="connsiteY2" fmla="*/ 3044812 h 6120226"/>
                <a:gd name="connsiteX3" fmla="*/ 0 w 1514651"/>
                <a:gd name="connsiteY3" fmla="*/ 5202192 h 6120226"/>
                <a:gd name="connsiteX4" fmla="*/ 30599 w 1514651"/>
                <a:gd name="connsiteY4" fmla="*/ 6120226 h 6120226"/>
                <a:gd name="connsiteX0" fmla="*/ 0 w 1514651"/>
                <a:gd name="connsiteY0" fmla="*/ 0 h 6120226"/>
                <a:gd name="connsiteX1" fmla="*/ 15300 w 1514651"/>
                <a:gd name="connsiteY1" fmla="*/ 1071040 h 6120226"/>
                <a:gd name="connsiteX2" fmla="*/ 1514651 w 1514651"/>
                <a:gd name="connsiteY2" fmla="*/ 3044812 h 6120226"/>
                <a:gd name="connsiteX3" fmla="*/ 0 w 1514651"/>
                <a:gd name="connsiteY3" fmla="*/ 5202192 h 6120226"/>
                <a:gd name="connsiteX4" fmla="*/ 30599 w 1514651"/>
                <a:gd name="connsiteY4" fmla="*/ 6120226 h 6120226"/>
                <a:gd name="connsiteX0" fmla="*/ 0 w 1514820"/>
                <a:gd name="connsiteY0" fmla="*/ 0 h 6120226"/>
                <a:gd name="connsiteX1" fmla="*/ 15300 w 1514820"/>
                <a:gd name="connsiteY1" fmla="*/ 1071040 h 6120226"/>
                <a:gd name="connsiteX2" fmla="*/ 1514651 w 1514820"/>
                <a:gd name="connsiteY2" fmla="*/ 3044812 h 6120226"/>
                <a:gd name="connsiteX3" fmla="*/ 0 w 1514820"/>
                <a:gd name="connsiteY3" fmla="*/ 5202192 h 6120226"/>
                <a:gd name="connsiteX4" fmla="*/ 30599 w 1514820"/>
                <a:gd name="connsiteY4" fmla="*/ 6120226 h 6120226"/>
                <a:gd name="connsiteX0" fmla="*/ 0 w 1514804"/>
                <a:gd name="connsiteY0" fmla="*/ 0 h 6120226"/>
                <a:gd name="connsiteX1" fmla="*/ 15300 w 1514804"/>
                <a:gd name="connsiteY1" fmla="*/ 1071040 h 6120226"/>
                <a:gd name="connsiteX2" fmla="*/ 1514651 w 1514804"/>
                <a:gd name="connsiteY2" fmla="*/ 3044812 h 6120226"/>
                <a:gd name="connsiteX3" fmla="*/ 0 w 1514804"/>
                <a:gd name="connsiteY3" fmla="*/ 5202192 h 6120226"/>
                <a:gd name="connsiteX4" fmla="*/ 30599 w 1514804"/>
                <a:gd name="connsiteY4" fmla="*/ 6120226 h 6120226"/>
                <a:gd name="connsiteX0" fmla="*/ 15299 w 1530103"/>
                <a:gd name="connsiteY0" fmla="*/ 0 h 6104925"/>
                <a:gd name="connsiteX1" fmla="*/ 30599 w 1530103"/>
                <a:gd name="connsiteY1" fmla="*/ 1071040 h 6104925"/>
                <a:gd name="connsiteX2" fmla="*/ 1529950 w 1530103"/>
                <a:gd name="connsiteY2" fmla="*/ 3044812 h 6104925"/>
                <a:gd name="connsiteX3" fmla="*/ 15299 w 1530103"/>
                <a:gd name="connsiteY3" fmla="*/ 5202192 h 6104925"/>
                <a:gd name="connsiteX4" fmla="*/ 0 w 1530103"/>
                <a:gd name="connsiteY4" fmla="*/ 6104925 h 6104925"/>
                <a:gd name="connsiteX0" fmla="*/ 0 w 1514804"/>
                <a:gd name="connsiteY0" fmla="*/ 0 h 6104925"/>
                <a:gd name="connsiteX1" fmla="*/ 15300 w 1514804"/>
                <a:gd name="connsiteY1" fmla="*/ 1071040 h 6104925"/>
                <a:gd name="connsiteX2" fmla="*/ 1514651 w 1514804"/>
                <a:gd name="connsiteY2" fmla="*/ 3044812 h 6104925"/>
                <a:gd name="connsiteX3" fmla="*/ 0 w 1514804"/>
                <a:gd name="connsiteY3" fmla="*/ 5202192 h 6104925"/>
                <a:gd name="connsiteX4" fmla="*/ 61199 w 1514804"/>
                <a:gd name="connsiteY4" fmla="*/ 6104925 h 6104925"/>
                <a:gd name="connsiteX0" fmla="*/ 0 w 1514653"/>
                <a:gd name="connsiteY0" fmla="*/ 0 h 6104925"/>
                <a:gd name="connsiteX1" fmla="*/ 15300 w 1514653"/>
                <a:gd name="connsiteY1" fmla="*/ 1071040 h 6104925"/>
                <a:gd name="connsiteX2" fmla="*/ 1514651 w 1514653"/>
                <a:gd name="connsiteY2" fmla="*/ 3044812 h 6104925"/>
                <a:gd name="connsiteX3" fmla="*/ 27021 w 1514653"/>
                <a:gd name="connsiteY3" fmla="*/ 5206052 h 6104925"/>
                <a:gd name="connsiteX4" fmla="*/ 61199 w 1514653"/>
                <a:gd name="connsiteY4" fmla="*/ 6104925 h 6104925"/>
                <a:gd name="connsiteX0" fmla="*/ 0 w 1514653"/>
                <a:gd name="connsiteY0" fmla="*/ 0 h 6101065"/>
                <a:gd name="connsiteX1" fmla="*/ 15300 w 1514653"/>
                <a:gd name="connsiteY1" fmla="*/ 1071040 h 6101065"/>
                <a:gd name="connsiteX2" fmla="*/ 1514651 w 1514653"/>
                <a:gd name="connsiteY2" fmla="*/ 3044812 h 6101065"/>
                <a:gd name="connsiteX3" fmla="*/ 27021 w 1514653"/>
                <a:gd name="connsiteY3" fmla="*/ 5206052 h 6101065"/>
                <a:gd name="connsiteX4" fmla="*/ 41898 w 1514653"/>
                <a:gd name="connsiteY4" fmla="*/ 6101065 h 6101065"/>
                <a:gd name="connsiteX0" fmla="*/ 0 w 1514653"/>
                <a:gd name="connsiteY0" fmla="*/ 0 h 6097204"/>
                <a:gd name="connsiteX1" fmla="*/ 15300 w 1514653"/>
                <a:gd name="connsiteY1" fmla="*/ 1071040 h 6097204"/>
                <a:gd name="connsiteX2" fmla="*/ 1514651 w 1514653"/>
                <a:gd name="connsiteY2" fmla="*/ 3044812 h 6097204"/>
                <a:gd name="connsiteX3" fmla="*/ 27021 w 1514653"/>
                <a:gd name="connsiteY3" fmla="*/ 5206052 h 6097204"/>
                <a:gd name="connsiteX4" fmla="*/ 26458 w 1514653"/>
                <a:gd name="connsiteY4" fmla="*/ 6097204 h 6097204"/>
                <a:gd name="connsiteX0" fmla="*/ 0 w 1506933"/>
                <a:gd name="connsiteY0" fmla="*/ 0 h 6062462"/>
                <a:gd name="connsiteX1" fmla="*/ 7580 w 1506933"/>
                <a:gd name="connsiteY1" fmla="*/ 1036298 h 6062462"/>
                <a:gd name="connsiteX2" fmla="*/ 1506931 w 1506933"/>
                <a:gd name="connsiteY2" fmla="*/ 3010070 h 6062462"/>
                <a:gd name="connsiteX3" fmla="*/ 19301 w 1506933"/>
                <a:gd name="connsiteY3" fmla="*/ 5171310 h 6062462"/>
                <a:gd name="connsiteX4" fmla="*/ 18738 w 1506933"/>
                <a:gd name="connsiteY4" fmla="*/ 6062462 h 6062462"/>
                <a:gd name="connsiteX0" fmla="*/ 0 w 1507072"/>
                <a:gd name="connsiteY0" fmla="*/ 0 h 6062462"/>
                <a:gd name="connsiteX1" fmla="*/ 7580 w 1507072"/>
                <a:gd name="connsiteY1" fmla="*/ 1036298 h 6062462"/>
                <a:gd name="connsiteX2" fmla="*/ 1506931 w 1507072"/>
                <a:gd name="connsiteY2" fmla="*/ 3010070 h 6062462"/>
                <a:gd name="connsiteX3" fmla="*/ 19301 w 1507072"/>
                <a:gd name="connsiteY3" fmla="*/ 5171310 h 6062462"/>
                <a:gd name="connsiteX4" fmla="*/ 18738 w 1507072"/>
                <a:gd name="connsiteY4" fmla="*/ 6062462 h 6062462"/>
                <a:gd name="connsiteX0" fmla="*/ 0 w 1460039"/>
                <a:gd name="connsiteY0" fmla="*/ 0 h 6062462"/>
                <a:gd name="connsiteX1" fmla="*/ 7580 w 1460039"/>
                <a:gd name="connsiteY1" fmla="*/ 1036298 h 6062462"/>
                <a:gd name="connsiteX2" fmla="*/ 1459891 w 1460039"/>
                <a:gd name="connsiteY2" fmla="*/ 3010070 h 6062462"/>
                <a:gd name="connsiteX3" fmla="*/ 19301 w 1460039"/>
                <a:gd name="connsiteY3" fmla="*/ 5171310 h 6062462"/>
                <a:gd name="connsiteX4" fmla="*/ 18738 w 1460039"/>
                <a:gd name="connsiteY4" fmla="*/ 6062462 h 6062462"/>
                <a:gd name="connsiteX0" fmla="*/ 0 w 1460045"/>
                <a:gd name="connsiteY0" fmla="*/ 0 h 6062462"/>
                <a:gd name="connsiteX1" fmla="*/ 7580 w 1460045"/>
                <a:gd name="connsiteY1" fmla="*/ 1036298 h 6062462"/>
                <a:gd name="connsiteX2" fmla="*/ 1459891 w 1460045"/>
                <a:gd name="connsiteY2" fmla="*/ 3010070 h 6062462"/>
                <a:gd name="connsiteX3" fmla="*/ 19301 w 1460045"/>
                <a:gd name="connsiteY3" fmla="*/ 5171310 h 6062462"/>
                <a:gd name="connsiteX4" fmla="*/ 18738 w 1460045"/>
                <a:gd name="connsiteY4" fmla="*/ 6062462 h 6062462"/>
                <a:gd name="connsiteX0" fmla="*/ 0 w 1460045"/>
                <a:gd name="connsiteY0" fmla="*/ 0 h 6062462"/>
                <a:gd name="connsiteX1" fmla="*/ 7580 w 1460045"/>
                <a:gd name="connsiteY1" fmla="*/ 1036298 h 6062462"/>
                <a:gd name="connsiteX2" fmla="*/ 1459891 w 1460045"/>
                <a:gd name="connsiteY2" fmla="*/ 3010070 h 6062462"/>
                <a:gd name="connsiteX3" fmla="*/ 19301 w 1460045"/>
                <a:gd name="connsiteY3" fmla="*/ 5171310 h 6062462"/>
                <a:gd name="connsiteX4" fmla="*/ 18738 w 1460045"/>
                <a:gd name="connsiteY4" fmla="*/ 6062462 h 6062462"/>
                <a:gd name="connsiteX0" fmla="*/ 0 w 1460045"/>
                <a:gd name="connsiteY0" fmla="*/ 0 h 5767187"/>
                <a:gd name="connsiteX1" fmla="*/ 7580 w 1460045"/>
                <a:gd name="connsiteY1" fmla="*/ 1036298 h 5767187"/>
                <a:gd name="connsiteX2" fmla="*/ 1459891 w 1460045"/>
                <a:gd name="connsiteY2" fmla="*/ 3010070 h 5767187"/>
                <a:gd name="connsiteX3" fmla="*/ 19301 w 1460045"/>
                <a:gd name="connsiteY3" fmla="*/ 5171310 h 5767187"/>
                <a:gd name="connsiteX4" fmla="*/ 21913 w 1460045"/>
                <a:gd name="connsiteY4" fmla="*/ 5767187 h 5767187"/>
                <a:gd name="connsiteX0" fmla="*/ 0 w 1460045"/>
                <a:gd name="connsiteY0" fmla="*/ 0 h 5767187"/>
                <a:gd name="connsiteX1" fmla="*/ 7580 w 1460045"/>
                <a:gd name="connsiteY1" fmla="*/ 1036298 h 5767187"/>
                <a:gd name="connsiteX2" fmla="*/ 1459891 w 1460045"/>
                <a:gd name="connsiteY2" fmla="*/ 3010070 h 5767187"/>
                <a:gd name="connsiteX3" fmla="*/ 19301 w 1460045"/>
                <a:gd name="connsiteY3" fmla="*/ 5171310 h 5767187"/>
                <a:gd name="connsiteX4" fmla="*/ 21913 w 1460045"/>
                <a:gd name="connsiteY4" fmla="*/ 5767187 h 5767187"/>
                <a:gd name="connsiteX0" fmla="*/ 0 w 1466395"/>
                <a:gd name="connsiteY0" fmla="*/ 0 h 5217912"/>
                <a:gd name="connsiteX1" fmla="*/ 13930 w 1466395"/>
                <a:gd name="connsiteY1" fmla="*/ 487023 h 5217912"/>
                <a:gd name="connsiteX2" fmla="*/ 1466241 w 1466395"/>
                <a:gd name="connsiteY2" fmla="*/ 2460795 h 5217912"/>
                <a:gd name="connsiteX3" fmla="*/ 25651 w 1466395"/>
                <a:gd name="connsiteY3" fmla="*/ 4622035 h 5217912"/>
                <a:gd name="connsiteX4" fmla="*/ 28263 w 1466395"/>
                <a:gd name="connsiteY4" fmla="*/ 5217912 h 5217912"/>
                <a:gd name="connsiteX0" fmla="*/ 0 w 1466395"/>
                <a:gd name="connsiteY0" fmla="*/ 0 h 5217912"/>
                <a:gd name="connsiteX1" fmla="*/ 13930 w 1466395"/>
                <a:gd name="connsiteY1" fmla="*/ 487023 h 5217912"/>
                <a:gd name="connsiteX2" fmla="*/ 1466241 w 1466395"/>
                <a:gd name="connsiteY2" fmla="*/ 2460795 h 5217912"/>
                <a:gd name="connsiteX3" fmla="*/ 25651 w 1466395"/>
                <a:gd name="connsiteY3" fmla="*/ 4622035 h 5217912"/>
                <a:gd name="connsiteX4" fmla="*/ 28263 w 1466395"/>
                <a:gd name="connsiteY4" fmla="*/ 5217912 h 5217912"/>
                <a:gd name="connsiteX0" fmla="*/ 0 w 1466395"/>
                <a:gd name="connsiteY0" fmla="*/ 0 h 5217912"/>
                <a:gd name="connsiteX1" fmla="*/ 13930 w 1466395"/>
                <a:gd name="connsiteY1" fmla="*/ 487023 h 5217912"/>
                <a:gd name="connsiteX2" fmla="*/ 1466241 w 1466395"/>
                <a:gd name="connsiteY2" fmla="*/ 2460795 h 5217912"/>
                <a:gd name="connsiteX3" fmla="*/ 25651 w 1466395"/>
                <a:gd name="connsiteY3" fmla="*/ 4622035 h 5217912"/>
                <a:gd name="connsiteX4" fmla="*/ 28263 w 1466395"/>
                <a:gd name="connsiteY4" fmla="*/ 5217912 h 5217912"/>
                <a:gd name="connsiteX0" fmla="*/ 6564 w 1472959"/>
                <a:gd name="connsiteY0" fmla="*/ 0 h 5217912"/>
                <a:gd name="connsiteX1" fmla="*/ 20494 w 1472959"/>
                <a:gd name="connsiteY1" fmla="*/ 487023 h 5217912"/>
                <a:gd name="connsiteX2" fmla="*/ 1472805 w 1472959"/>
                <a:gd name="connsiteY2" fmla="*/ 2460795 h 5217912"/>
                <a:gd name="connsiteX3" fmla="*/ 32215 w 1472959"/>
                <a:gd name="connsiteY3" fmla="*/ 4622035 h 5217912"/>
                <a:gd name="connsiteX4" fmla="*/ 34827 w 1472959"/>
                <a:gd name="connsiteY4" fmla="*/ 5217912 h 5217912"/>
                <a:gd name="connsiteX0" fmla="*/ 6564 w 1472959"/>
                <a:gd name="connsiteY0" fmla="*/ 0 h 5005187"/>
                <a:gd name="connsiteX1" fmla="*/ 20494 w 1472959"/>
                <a:gd name="connsiteY1" fmla="*/ 487023 h 5005187"/>
                <a:gd name="connsiteX2" fmla="*/ 1472805 w 1472959"/>
                <a:gd name="connsiteY2" fmla="*/ 2460795 h 5005187"/>
                <a:gd name="connsiteX3" fmla="*/ 32215 w 1472959"/>
                <a:gd name="connsiteY3" fmla="*/ 4622035 h 5005187"/>
                <a:gd name="connsiteX4" fmla="*/ 28477 w 1472959"/>
                <a:gd name="connsiteY4" fmla="*/ 5005187 h 5005187"/>
                <a:gd name="connsiteX0" fmla="*/ 6564 w 1472959"/>
                <a:gd name="connsiteY0" fmla="*/ 0 h 5005187"/>
                <a:gd name="connsiteX1" fmla="*/ 20494 w 1472959"/>
                <a:gd name="connsiteY1" fmla="*/ 487023 h 5005187"/>
                <a:gd name="connsiteX2" fmla="*/ 1472805 w 1472959"/>
                <a:gd name="connsiteY2" fmla="*/ 2460795 h 5005187"/>
                <a:gd name="connsiteX3" fmla="*/ 32215 w 1472959"/>
                <a:gd name="connsiteY3" fmla="*/ 4622035 h 5005187"/>
                <a:gd name="connsiteX4" fmla="*/ 28477 w 1472959"/>
                <a:gd name="connsiteY4" fmla="*/ 5005187 h 5005187"/>
                <a:gd name="connsiteX0" fmla="*/ 6564 w 1472959"/>
                <a:gd name="connsiteY0" fmla="*/ 0 h 5005187"/>
                <a:gd name="connsiteX1" fmla="*/ 20494 w 1472959"/>
                <a:gd name="connsiteY1" fmla="*/ 487023 h 5005187"/>
                <a:gd name="connsiteX2" fmla="*/ 1472805 w 1472959"/>
                <a:gd name="connsiteY2" fmla="*/ 2460795 h 5005187"/>
                <a:gd name="connsiteX3" fmla="*/ 32215 w 1472959"/>
                <a:gd name="connsiteY3" fmla="*/ 4622035 h 5005187"/>
                <a:gd name="connsiteX4" fmla="*/ 12602 w 1472959"/>
                <a:gd name="connsiteY4" fmla="*/ 5005187 h 5005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2959" h="5005187">
                  <a:moveTo>
                    <a:pt x="6564" y="0"/>
                  </a:moveTo>
                  <a:cubicBezTo>
                    <a:pt x="18616" y="167633"/>
                    <a:pt x="-23308" y="297165"/>
                    <a:pt x="20494" y="487023"/>
                  </a:cubicBezTo>
                  <a:cubicBezTo>
                    <a:pt x="579686" y="1881549"/>
                    <a:pt x="1486532" y="1928403"/>
                    <a:pt x="1472805" y="2460795"/>
                  </a:cubicBezTo>
                  <a:cubicBezTo>
                    <a:pt x="1459078" y="2993187"/>
                    <a:pt x="430003" y="3243475"/>
                    <a:pt x="32215" y="4622035"/>
                  </a:cubicBezTo>
                  <a:cubicBezTo>
                    <a:pt x="6627" y="4811136"/>
                    <a:pt x="-3085" y="4835136"/>
                    <a:pt x="12602" y="5005187"/>
                  </a:cubicBezTo>
                </a:path>
              </a:pathLst>
            </a:custGeom>
            <a:ln w="38100">
              <a:solidFill>
                <a:srgbClr val="00009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600">
                <a:solidFill>
                  <a:srgbClr val="0000FF"/>
                </a:solidFill>
              </a:endParaRPr>
            </a:p>
          </p:txBody>
        </p:sp>
        <p:grpSp>
          <p:nvGrpSpPr>
            <p:cNvPr id="516" name="Group 515">
              <a:extLst>
                <a:ext uri="{FF2B5EF4-FFF2-40B4-BE49-F238E27FC236}">
                  <a16:creationId xmlns:a16="http://schemas.microsoft.com/office/drawing/2014/main" id="{4618F758-228E-2741-8282-112CF720DF6F}"/>
                </a:ext>
              </a:extLst>
            </p:cNvPr>
            <p:cNvGrpSpPr/>
            <p:nvPr/>
          </p:nvGrpSpPr>
          <p:grpSpPr>
            <a:xfrm>
              <a:off x="638638" y="3975358"/>
              <a:ext cx="2477214" cy="120420"/>
              <a:chOff x="551293" y="7597774"/>
              <a:chExt cx="4298417" cy="204622"/>
            </a:xfrm>
          </p:grpSpPr>
          <p:sp>
            <p:nvSpPr>
              <p:cNvPr id="553" name="Rectangle 552">
                <a:extLst>
                  <a:ext uri="{FF2B5EF4-FFF2-40B4-BE49-F238E27FC236}">
                    <a16:creationId xmlns:a16="http://schemas.microsoft.com/office/drawing/2014/main" id="{FE079350-79DF-9545-8BC8-D573FB34E144}"/>
                  </a:ext>
                </a:extLst>
              </p:cNvPr>
              <p:cNvSpPr/>
              <p:nvPr/>
            </p:nvSpPr>
            <p:spPr>
              <a:xfrm>
                <a:off x="669925" y="7597775"/>
                <a:ext cx="4064730" cy="204621"/>
              </a:xfrm>
              <a:prstGeom prst="rect">
                <a:avLst/>
              </a:prstGeom>
              <a:solidFill>
                <a:schemeClr val="bg1"/>
              </a:solidFill>
              <a:ln w="38100">
                <a:solidFill>
                  <a:srgbClr val="00009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a:solidFill>
                    <a:srgbClr val="0000FF"/>
                  </a:solidFill>
                </a:endParaRPr>
              </a:p>
            </p:txBody>
          </p:sp>
          <p:grpSp>
            <p:nvGrpSpPr>
              <p:cNvPr id="554" name="Group 553">
                <a:extLst>
                  <a:ext uri="{FF2B5EF4-FFF2-40B4-BE49-F238E27FC236}">
                    <a16:creationId xmlns:a16="http://schemas.microsoft.com/office/drawing/2014/main" id="{27A25043-C1B0-BA4E-8A41-C215D47613AB}"/>
                  </a:ext>
                </a:extLst>
              </p:cNvPr>
              <p:cNvGrpSpPr/>
              <p:nvPr/>
            </p:nvGrpSpPr>
            <p:grpSpPr>
              <a:xfrm>
                <a:off x="551293" y="7597774"/>
                <a:ext cx="360960" cy="204621"/>
                <a:chOff x="551293" y="7597774"/>
                <a:chExt cx="360960" cy="204621"/>
              </a:xfrm>
            </p:grpSpPr>
            <p:sp>
              <p:nvSpPr>
                <p:cNvPr id="558" name="Oval 557">
                  <a:extLst>
                    <a:ext uri="{FF2B5EF4-FFF2-40B4-BE49-F238E27FC236}">
                      <a16:creationId xmlns:a16="http://schemas.microsoft.com/office/drawing/2014/main" id="{892E3702-DE56-784B-A5A5-45ABF1F09502}"/>
                    </a:ext>
                  </a:extLst>
                </p:cNvPr>
                <p:cNvSpPr/>
                <p:nvPr/>
              </p:nvSpPr>
              <p:spPr>
                <a:xfrm>
                  <a:off x="551293" y="7597774"/>
                  <a:ext cx="201182" cy="204621"/>
                </a:xfrm>
                <a:prstGeom prst="ellipse">
                  <a:avLst/>
                </a:prstGeom>
                <a:solidFill>
                  <a:schemeClr val="bg1"/>
                </a:solidFill>
                <a:ln w="38100">
                  <a:solidFill>
                    <a:srgbClr val="00009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a:solidFill>
                      <a:srgbClr val="0000FF"/>
                    </a:solidFill>
                  </a:endParaRPr>
                </a:p>
              </p:txBody>
            </p:sp>
            <p:sp>
              <p:nvSpPr>
                <p:cNvPr id="622" name="Rectangle 621">
                  <a:extLst>
                    <a:ext uri="{FF2B5EF4-FFF2-40B4-BE49-F238E27FC236}">
                      <a16:creationId xmlns:a16="http://schemas.microsoft.com/office/drawing/2014/main" id="{3808829B-74A8-AA41-BCD9-CC0F6799E23F}"/>
                    </a:ext>
                  </a:extLst>
                </p:cNvPr>
                <p:cNvSpPr/>
                <p:nvPr/>
              </p:nvSpPr>
              <p:spPr>
                <a:xfrm rot="5400000">
                  <a:off x="710751" y="7569338"/>
                  <a:ext cx="142860" cy="260144"/>
                </a:xfrm>
                <a:prstGeom prst="rect">
                  <a:avLst/>
                </a:prstGeom>
                <a:solidFill>
                  <a:schemeClr val="bg1"/>
                </a:solidFill>
                <a:ln w="317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a:solidFill>
                      <a:srgbClr val="0000FF"/>
                    </a:solidFill>
                  </a:endParaRPr>
                </a:p>
              </p:txBody>
            </p:sp>
          </p:grpSp>
          <p:grpSp>
            <p:nvGrpSpPr>
              <p:cNvPr id="555" name="Group 554">
                <a:extLst>
                  <a:ext uri="{FF2B5EF4-FFF2-40B4-BE49-F238E27FC236}">
                    <a16:creationId xmlns:a16="http://schemas.microsoft.com/office/drawing/2014/main" id="{8232ED5D-69B7-D84C-82B4-ED4FFE2D6C9B}"/>
                  </a:ext>
                </a:extLst>
              </p:cNvPr>
              <p:cNvGrpSpPr/>
              <p:nvPr/>
            </p:nvGrpSpPr>
            <p:grpSpPr>
              <a:xfrm flipH="1">
                <a:off x="4488749" y="7597775"/>
                <a:ext cx="360961" cy="204621"/>
                <a:chOff x="551293" y="7597774"/>
                <a:chExt cx="360961" cy="204621"/>
              </a:xfrm>
            </p:grpSpPr>
            <p:sp>
              <p:nvSpPr>
                <p:cNvPr id="556" name="Oval 555">
                  <a:extLst>
                    <a:ext uri="{FF2B5EF4-FFF2-40B4-BE49-F238E27FC236}">
                      <a16:creationId xmlns:a16="http://schemas.microsoft.com/office/drawing/2014/main" id="{ED85578C-6C77-E642-8F29-A426B2B1821C}"/>
                    </a:ext>
                  </a:extLst>
                </p:cNvPr>
                <p:cNvSpPr/>
                <p:nvPr/>
              </p:nvSpPr>
              <p:spPr>
                <a:xfrm>
                  <a:off x="551293" y="7597774"/>
                  <a:ext cx="201182" cy="204621"/>
                </a:xfrm>
                <a:prstGeom prst="ellipse">
                  <a:avLst/>
                </a:prstGeom>
                <a:solidFill>
                  <a:schemeClr val="bg1"/>
                </a:solidFill>
                <a:ln w="38100">
                  <a:solidFill>
                    <a:srgbClr val="00009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a:solidFill>
                      <a:srgbClr val="0000FF"/>
                    </a:solidFill>
                  </a:endParaRPr>
                </a:p>
              </p:txBody>
            </p:sp>
            <p:sp>
              <p:nvSpPr>
                <p:cNvPr id="557" name="Rectangle 556">
                  <a:extLst>
                    <a:ext uri="{FF2B5EF4-FFF2-40B4-BE49-F238E27FC236}">
                      <a16:creationId xmlns:a16="http://schemas.microsoft.com/office/drawing/2014/main" id="{41EE87C3-1CC6-5841-8B41-175419F42F53}"/>
                    </a:ext>
                  </a:extLst>
                </p:cNvPr>
                <p:cNvSpPr/>
                <p:nvPr/>
              </p:nvSpPr>
              <p:spPr>
                <a:xfrm rot="5400000">
                  <a:off x="712127" y="7566745"/>
                  <a:ext cx="140106" cy="260149"/>
                </a:xfrm>
                <a:prstGeom prst="rect">
                  <a:avLst/>
                </a:prstGeom>
                <a:solidFill>
                  <a:schemeClr val="bg1"/>
                </a:solidFill>
                <a:ln w="317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a:solidFill>
                      <a:srgbClr val="0000FF"/>
                    </a:solidFill>
                  </a:endParaRPr>
                </a:p>
              </p:txBody>
            </p:sp>
          </p:grpSp>
        </p:grpSp>
        <p:cxnSp>
          <p:nvCxnSpPr>
            <p:cNvPr id="517" name="Straight Connector 516">
              <a:extLst>
                <a:ext uri="{FF2B5EF4-FFF2-40B4-BE49-F238E27FC236}">
                  <a16:creationId xmlns:a16="http://schemas.microsoft.com/office/drawing/2014/main" id="{55DDB86F-87B7-7A4A-A260-9DA9C8D96586}"/>
                </a:ext>
              </a:extLst>
            </p:cNvPr>
            <p:cNvCxnSpPr/>
            <p:nvPr/>
          </p:nvCxnSpPr>
          <p:spPr>
            <a:xfrm>
              <a:off x="1363009" y="5119694"/>
              <a:ext cx="1037440" cy="0"/>
            </a:xfrm>
            <a:prstGeom prst="line">
              <a:avLst/>
            </a:prstGeom>
            <a:ln w="38100">
              <a:solidFill>
                <a:srgbClr val="000090"/>
              </a:solidFill>
            </a:ln>
            <a:effectLst/>
          </p:spPr>
          <p:style>
            <a:lnRef idx="2">
              <a:schemeClr val="accent1"/>
            </a:lnRef>
            <a:fillRef idx="0">
              <a:schemeClr val="accent1"/>
            </a:fillRef>
            <a:effectRef idx="1">
              <a:schemeClr val="accent1"/>
            </a:effectRef>
            <a:fontRef idx="minor">
              <a:schemeClr val="tx1"/>
            </a:fontRef>
          </p:style>
        </p:cxnSp>
        <p:cxnSp>
          <p:nvCxnSpPr>
            <p:cNvPr id="518" name="Straight Connector 517">
              <a:extLst>
                <a:ext uri="{FF2B5EF4-FFF2-40B4-BE49-F238E27FC236}">
                  <a16:creationId xmlns:a16="http://schemas.microsoft.com/office/drawing/2014/main" id="{07151B3A-EF82-7746-8914-2FD2283B2534}"/>
                </a:ext>
              </a:extLst>
            </p:cNvPr>
            <p:cNvCxnSpPr/>
            <p:nvPr/>
          </p:nvCxnSpPr>
          <p:spPr>
            <a:xfrm>
              <a:off x="864736" y="4572767"/>
              <a:ext cx="2029754" cy="0"/>
            </a:xfrm>
            <a:prstGeom prst="line">
              <a:avLst/>
            </a:prstGeom>
            <a:ln w="38100">
              <a:solidFill>
                <a:srgbClr val="000090"/>
              </a:solidFill>
            </a:ln>
            <a:effectLst/>
          </p:spPr>
          <p:style>
            <a:lnRef idx="2">
              <a:schemeClr val="accent1"/>
            </a:lnRef>
            <a:fillRef idx="0">
              <a:schemeClr val="accent1"/>
            </a:fillRef>
            <a:effectRef idx="1">
              <a:schemeClr val="accent1"/>
            </a:effectRef>
            <a:fontRef idx="minor">
              <a:schemeClr val="tx1"/>
            </a:fontRef>
          </p:style>
        </p:cxnSp>
        <p:cxnSp>
          <p:nvCxnSpPr>
            <p:cNvPr id="519" name="Straight Connector 518">
              <a:extLst>
                <a:ext uri="{FF2B5EF4-FFF2-40B4-BE49-F238E27FC236}">
                  <a16:creationId xmlns:a16="http://schemas.microsoft.com/office/drawing/2014/main" id="{60B278AA-4181-9746-A394-02946F4E7DCD}"/>
                </a:ext>
              </a:extLst>
            </p:cNvPr>
            <p:cNvCxnSpPr/>
            <p:nvPr/>
          </p:nvCxnSpPr>
          <p:spPr>
            <a:xfrm>
              <a:off x="904423" y="6258602"/>
              <a:ext cx="1951641" cy="0"/>
            </a:xfrm>
            <a:prstGeom prst="line">
              <a:avLst/>
            </a:prstGeom>
            <a:ln w="38100">
              <a:solidFill>
                <a:srgbClr val="000090"/>
              </a:solidFill>
            </a:ln>
            <a:effectLst/>
          </p:spPr>
          <p:style>
            <a:lnRef idx="2">
              <a:schemeClr val="accent1"/>
            </a:lnRef>
            <a:fillRef idx="0">
              <a:schemeClr val="accent1"/>
            </a:fillRef>
            <a:effectRef idx="1">
              <a:schemeClr val="accent1"/>
            </a:effectRef>
            <a:fontRef idx="minor">
              <a:schemeClr val="tx1"/>
            </a:fontRef>
          </p:style>
        </p:cxnSp>
        <p:cxnSp>
          <p:nvCxnSpPr>
            <p:cNvPr id="520" name="Straight Connector 519">
              <a:extLst>
                <a:ext uri="{FF2B5EF4-FFF2-40B4-BE49-F238E27FC236}">
                  <a16:creationId xmlns:a16="http://schemas.microsoft.com/office/drawing/2014/main" id="{8229E90C-5F4A-A34C-9AE5-9932602E82E6}"/>
                </a:ext>
              </a:extLst>
            </p:cNvPr>
            <p:cNvCxnSpPr/>
            <p:nvPr/>
          </p:nvCxnSpPr>
          <p:spPr>
            <a:xfrm>
              <a:off x="1336990" y="5748580"/>
              <a:ext cx="1083587" cy="0"/>
            </a:xfrm>
            <a:prstGeom prst="line">
              <a:avLst/>
            </a:prstGeom>
            <a:ln w="38100">
              <a:solidFill>
                <a:srgbClr val="000090"/>
              </a:solidFill>
            </a:ln>
            <a:effectLst/>
          </p:spPr>
          <p:style>
            <a:lnRef idx="2">
              <a:schemeClr val="accent1"/>
            </a:lnRef>
            <a:fillRef idx="0">
              <a:schemeClr val="accent1"/>
            </a:fillRef>
            <a:effectRef idx="1">
              <a:schemeClr val="accent1"/>
            </a:effectRef>
            <a:fontRef idx="minor">
              <a:schemeClr val="tx1"/>
            </a:fontRef>
          </p:style>
        </p:cxnSp>
        <p:sp>
          <p:nvSpPr>
            <p:cNvPr id="521" name="TextBox 520">
              <a:extLst>
                <a:ext uri="{FF2B5EF4-FFF2-40B4-BE49-F238E27FC236}">
                  <a16:creationId xmlns:a16="http://schemas.microsoft.com/office/drawing/2014/main" id="{E346524D-36CA-B54A-B1F1-CBF85E8E7585}"/>
                </a:ext>
              </a:extLst>
            </p:cNvPr>
            <p:cNvSpPr txBox="1"/>
            <p:nvPr/>
          </p:nvSpPr>
          <p:spPr>
            <a:xfrm>
              <a:off x="1701671" y="5248774"/>
              <a:ext cx="359666" cy="421815"/>
            </a:xfrm>
            <a:prstGeom prst="rect">
              <a:avLst/>
            </a:prstGeom>
            <a:noFill/>
          </p:spPr>
          <p:txBody>
            <a:bodyPr wrap="none" rtlCol="0">
              <a:spAutoFit/>
            </a:bodyPr>
            <a:lstStyle/>
            <a:p>
              <a:r>
                <a:rPr lang="en-US" sz="2800" dirty="0">
                  <a:solidFill>
                    <a:srgbClr val="0000FF"/>
                  </a:solidFill>
                </a:rPr>
                <a:t>IP</a:t>
              </a:r>
            </a:p>
          </p:txBody>
        </p:sp>
        <p:sp>
          <p:nvSpPr>
            <p:cNvPr id="522" name="TextBox 521">
              <a:extLst>
                <a:ext uri="{FF2B5EF4-FFF2-40B4-BE49-F238E27FC236}">
                  <a16:creationId xmlns:a16="http://schemas.microsoft.com/office/drawing/2014/main" id="{15D34FD0-16F0-2D46-A82A-94BB0E07D136}"/>
                </a:ext>
              </a:extLst>
            </p:cNvPr>
            <p:cNvSpPr txBox="1"/>
            <p:nvPr/>
          </p:nvSpPr>
          <p:spPr>
            <a:xfrm>
              <a:off x="1317827" y="4665231"/>
              <a:ext cx="684887" cy="421815"/>
            </a:xfrm>
            <a:prstGeom prst="rect">
              <a:avLst/>
            </a:prstGeom>
            <a:noFill/>
          </p:spPr>
          <p:txBody>
            <a:bodyPr wrap="none" rtlCol="0">
              <a:spAutoFit/>
            </a:bodyPr>
            <a:lstStyle/>
            <a:p>
              <a:r>
                <a:rPr lang="en-US" sz="2800" dirty="0">
                  <a:solidFill>
                    <a:srgbClr val="0000FF"/>
                  </a:solidFill>
                </a:rPr>
                <a:t>TCP </a:t>
              </a:r>
            </a:p>
          </p:txBody>
        </p:sp>
        <p:sp>
          <p:nvSpPr>
            <p:cNvPr id="523" name="TextBox 522">
              <a:extLst>
                <a:ext uri="{FF2B5EF4-FFF2-40B4-BE49-F238E27FC236}">
                  <a16:creationId xmlns:a16="http://schemas.microsoft.com/office/drawing/2014/main" id="{B00C2EAF-2910-0747-B0FA-28870A4687FA}"/>
                </a:ext>
              </a:extLst>
            </p:cNvPr>
            <p:cNvSpPr txBox="1"/>
            <p:nvPr/>
          </p:nvSpPr>
          <p:spPr>
            <a:xfrm>
              <a:off x="1921463" y="4672273"/>
              <a:ext cx="648545" cy="421815"/>
            </a:xfrm>
            <a:prstGeom prst="rect">
              <a:avLst/>
            </a:prstGeom>
            <a:noFill/>
          </p:spPr>
          <p:txBody>
            <a:bodyPr wrap="none" rtlCol="0">
              <a:spAutoFit/>
            </a:bodyPr>
            <a:lstStyle/>
            <a:p>
              <a:r>
                <a:rPr lang="en-US" sz="2800" dirty="0">
                  <a:solidFill>
                    <a:srgbClr val="0000FF"/>
                  </a:solidFill>
                </a:rPr>
                <a:t>UDP</a:t>
              </a:r>
            </a:p>
          </p:txBody>
        </p:sp>
        <p:sp>
          <p:nvSpPr>
            <p:cNvPr id="524" name="TextBox 523">
              <a:extLst>
                <a:ext uri="{FF2B5EF4-FFF2-40B4-BE49-F238E27FC236}">
                  <a16:creationId xmlns:a16="http://schemas.microsoft.com/office/drawing/2014/main" id="{1B3784FE-76B9-AB43-B263-39AA6AE0EE5B}"/>
                </a:ext>
              </a:extLst>
            </p:cNvPr>
            <p:cNvSpPr txBox="1"/>
            <p:nvPr/>
          </p:nvSpPr>
          <p:spPr>
            <a:xfrm>
              <a:off x="929163" y="4095202"/>
              <a:ext cx="589005" cy="322565"/>
            </a:xfrm>
            <a:prstGeom prst="rect">
              <a:avLst/>
            </a:prstGeom>
            <a:noFill/>
          </p:spPr>
          <p:txBody>
            <a:bodyPr wrap="none" rtlCol="0">
              <a:spAutoFit/>
            </a:bodyPr>
            <a:lstStyle/>
            <a:p>
              <a:r>
                <a:rPr lang="en-US" sz="2000" dirty="0">
                  <a:solidFill>
                    <a:srgbClr val="0000FF"/>
                  </a:solidFill>
                </a:rPr>
                <a:t>HTTP</a:t>
              </a:r>
            </a:p>
          </p:txBody>
        </p:sp>
        <p:sp>
          <p:nvSpPr>
            <p:cNvPr id="525" name="TextBox 524">
              <a:extLst>
                <a:ext uri="{FF2B5EF4-FFF2-40B4-BE49-F238E27FC236}">
                  <a16:creationId xmlns:a16="http://schemas.microsoft.com/office/drawing/2014/main" id="{B1270F7A-4AB9-AB43-B1FE-233A52D8506B}"/>
                </a:ext>
              </a:extLst>
            </p:cNvPr>
            <p:cNvSpPr txBox="1"/>
            <p:nvPr/>
          </p:nvSpPr>
          <p:spPr>
            <a:xfrm>
              <a:off x="1538498" y="4104718"/>
              <a:ext cx="617673" cy="322565"/>
            </a:xfrm>
            <a:prstGeom prst="rect">
              <a:avLst/>
            </a:prstGeom>
            <a:noFill/>
          </p:spPr>
          <p:txBody>
            <a:bodyPr wrap="none" rtlCol="0">
              <a:spAutoFit/>
            </a:bodyPr>
            <a:lstStyle/>
            <a:p>
              <a:r>
                <a:rPr lang="en-US" sz="2000" dirty="0">
                  <a:solidFill>
                    <a:srgbClr val="0000FF"/>
                  </a:solidFill>
                </a:rPr>
                <a:t>SMTP</a:t>
              </a:r>
            </a:p>
          </p:txBody>
        </p:sp>
        <p:sp>
          <p:nvSpPr>
            <p:cNvPr id="526" name="TextBox 525">
              <a:extLst>
                <a:ext uri="{FF2B5EF4-FFF2-40B4-BE49-F238E27FC236}">
                  <a16:creationId xmlns:a16="http://schemas.microsoft.com/office/drawing/2014/main" id="{CBA60E0D-7559-2849-AFF6-223038FD300E}"/>
                </a:ext>
              </a:extLst>
            </p:cNvPr>
            <p:cNvSpPr txBox="1"/>
            <p:nvPr/>
          </p:nvSpPr>
          <p:spPr>
            <a:xfrm>
              <a:off x="1222850" y="4267665"/>
              <a:ext cx="568055" cy="322565"/>
            </a:xfrm>
            <a:prstGeom prst="rect">
              <a:avLst/>
            </a:prstGeom>
            <a:noFill/>
          </p:spPr>
          <p:txBody>
            <a:bodyPr wrap="none" rtlCol="0">
              <a:spAutoFit/>
            </a:bodyPr>
            <a:lstStyle/>
            <a:p>
              <a:r>
                <a:rPr lang="en-US" sz="2000" dirty="0">
                  <a:solidFill>
                    <a:srgbClr val="0000FF"/>
                  </a:solidFill>
                </a:rPr>
                <a:t>QUIC</a:t>
              </a:r>
            </a:p>
          </p:txBody>
        </p:sp>
        <p:sp>
          <p:nvSpPr>
            <p:cNvPr id="527" name="TextBox 526">
              <a:extLst>
                <a:ext uri="{FF2B5EF4-FFF2-40B4-BE49-F238E27FC236}">
                  <a16:creationId xmlns:a16="http://schemas.microsoft.com/office/drawing/2014/main" id="{035EAEB8-4603-6D4D-A447-AEB37E1A8C67}"/>
                </a:ext>
              </a:extLst>
            </p:cNvPr>
            <p:cNvSpPr txBox="1"/>
            <p:nvPr/>
          </p:nvSpPr>
          <p:spPr>
            <a:xfrm>
              <a:off x="1867426" y="4272536"/>
              <a:ext cx="618774" cy="322565"/>
            </a:xfrm>
            <a:prstGeom prst="rect">
              <a:avLst/>
            </a:prstGeom>
            <a:noFill/>
          </p:spPr>
          <p:txBody>
            <a:bodyPr wrap="none" rtlCol="0">
              <a:spAutoFit/>
            </a:bodyPr>
            <a:lstStyle/>
            <a:p>
              <a:r>
                <a:rPr lang="en-US" sz="2000" dirty="0">
                  <a:solidFill>
                    <a:srgbClr val="0000FF"/>
                  </a:solidFill>
                </a:rPr>
                <a:t>DASH</a:t>
              </a:r>
            </a:p>
          </p:txBody>
        </p:sp>
        <p:sp>
          <p:nvSpPr>
            <p:cNvPr id="536" name="TextBox 535">
              <a:extLst>
                <a:ext uri="{FF2B5EF4-FFF2-40B4-BE49-F238E27FC236}">
                  <a16:creationId xmlns:a16="http://schemas.microsoft.com/office/drawing/2014/main" id="{4B7AE12C-315E-EF4F-ADF9-11511AAC9ACD}"/>
                </a:ext>
              </a:extLst>
            </p:cNvPr>
            <p:cNvSpPr txBox="1"/>
            <p:nvPr/>
          </p:nvSpPr>
          <p:spPr>
            <a:xfrm>
              <a:off x="2165480" y="4095316"/>
              <a:ext cx="477776" cy="322565"/>
            </a:xfrm>
            <a:prstGeom prst="rect">
              <a:avLst/>
            </a:prstGeom>
            <a:noFill/>
          </p:spPr>
          <p:txBody>
            <a:bodyPr wrap="none" rtlCol="0">
              <a:spAutoFit/>
            </a:bodyPr>
            <a:lstStyle/>
            <a:p>
              <a:r>
                <a:rPr lang="en-US" sz="2000" dirty="0">
                  <a:solidFill>
                    <a:srgbClr val="0000FF"/>
                  </a:solidFill>
                </a:rPr>
                <a:t>RTP</a:t>
              </a:r>
            </a:p>
          </p:txBody>
        </p:sp>
        <p:sp>
          <p:nvSpPr>
            <p:cNvPr id="537" name="TextBox 536">
              <a:extLst>
                <a:ext uri="{FF2B5EF4-FFF2-40B4-BE49-F238E27FC236}">
                  <a16:creationId xmlns:a16="http://schemas.microsoft.com/office/drawing/2014/main" id="{96089DC1-674D-2840-A233-7BE30D8880D1}"/>
                </a:ext>
              </a:extLst>
            </p:cNvPr>
            <p:cNvSpPr txBox="1"/>
            <p:nvPr/>
          </p:nvSpPr>
          <p:spPr>
            <a:xfrm>
              <a:off x="2555094" y="4099819"/>
              <a:ext cx="352734" cy="421815"/>
            </a:xfrm>
            <a:prstGeom prst="rect">
              <a:avLst/>
            </a:prstGeom>
            <a:noFill/>
          </p:spPr>
          <p:txBody>
            <a:bodyPr wrap="square" rtlCol="0">
              <a:spAutoFit/>
            </a:bodyPr>
            <a:lstStyle/>
            <a:p>
              <a:r>
                <a:rPr lang="mr-IN" sz="2800" dirty="0">
                  <a:solidFill>
                    <a:srgbClr val="0000FF"/>
                  </a:solidFill>
                </a:rPr>
                <a:t>…</a:t>
              </a:r>
              <a:endParaRPr lang="en-US" sz="2800" dirty="0">
                <a:solidFill>
                  <a:srgbClr val="0000FF"/>
                </a:solidFill>
              </a:endParaRPr>
            </a:p>
          </p:txBody>
        </p:sp>
        <p:grpSp>
          <p:nvGrpSpPr>
            <p:cNvPr id="538" name="Group 537">
              <a:extLst>
                <a:ext uri="{FF2B5EF4-FFF2-40B4-BE49-F238E27FC236}">
                  <a16:creationId xmlns:a16="http://schemas.microsoft.com/office/drawing/2014/main" id="{005BD7F5-7061-104C-ADD5-55B48EBAD477}"/>
                </a:ext>
              </a:extLst>
            </p:cNvPr>
            <p:cNvGrpSpPr/>
            <p:nvPr/>
          </p:nvGrpSpPr>
          <p:grpSpPr>
            <a:xfrm>
              <a:off x="647675" y="6827928"/>
              <a:ext cx="2477214" cy="120420"/>
              <a:chOff x="551293" y="7597774"/>
              <a:chExt cx="4298417" cy="204622"/>
            </a:xfrm>
          </p:grpSpPr>
          <p:sp>
            <p:nvSpPr>
              <p:cNvPr id="546" name="Rectangle 545">
                <a:extLst>
                  <a:ext uri="{FF2B5EF4-FFF2-40B4-BE49-F238E27FC236}">
                    <a16:creationId xmlns:a16="http://schemas.microsoft.com/office/drawing/2014/main" id="{63C3EC8D-0E26-3D45-AD60-CDC3B0EED1B2}"/>
                  </a:ext>
                </a:extLst>
              </p:cNvPr>
              <p:cNvSpPr/>
              <p:nvPr/>
            </p:nvSpPr>
            <p:spPr>
              <a:xfrm>
                <a:off x="669925" y="7597775"/>
                <a:ext cx="4064730" cy="204621"/>
              </a:xfrm>
              <a:prstGeom prst="rect">
                <a:avLst/>
              </a:prstGeom>
              <a:solidFill>
                <a:schemeClr val="bg1"/>
              </a:solidFill>
              <a:ln w="38100">
                <a:solidFill>
                  <a:srgbClr val="00009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a:solidFill>
                    <a:srgbClr val="0000FF"/>
                  </a:solidFill>
                </a:endParaRPr>
              </a:p>
            </p:txBody>
          </p:sp>
          <p:grpSp>
            <p:nvGrpSpPr>
              <p:cNvPr id="547" name="Group 546">
                <a:extLst>
                  <a:ext uri="{FF2B5EF4-FFF2-40B4-BE49-F238E27FC236}">
                    <a16:creationId xmlns:a16="http://schemas.microsoft.com/office/drawing/2014/main" id="{3697E0BA-9A4C-5F43-8783-A94D8BFA0CA1}"/>
                  </a:ext>
                </a:extLst>
              </p:cNvPr>
              <p:cNvGrpSpPr/>
              <p:nvPr/>
            </p:nvGrpSpPr>
            <p:grpSpPr>
              <a:xfrm>
                <a:off x="551293" y="7597774"/>
                <a:ext cx="360959" cy="204621"/>
                <a:chOff x="551293" y="7597774"/>
                <a:chExt cx="360959" cy="204621"/>
              </a:xfrm>
            </p:grpSpPr>
            <p:sp>
              <p:nvSpPr>
                <p:cNvPr id="551" name="Oval 550">
                  <a:extLst>
                    <a:ext uri="{FF2B5EF4-FFF2-40B4-BE49-F238E27FC236}">
                      <a16:creationId xmlns:a16="http://schemas.microsoft.com/office/drawing/2014/main" id="{861CDB1F-8277-DD4A-8737-85AC1BCE5D36}"/>
                    </a:ext>
                  </a:extLst>
                </p:cNvPr>
                <p:cNvSpPr/>
                <p:nvPr/>
              </p:nvSpPr>
              <p:spPr>
                <a:xfrm>
                  <a:off x="551293" y="7597774"/>
                  <a:ext cx="201182" cy="204621"/>
                </a:xfrm>
                <a:prstGeom prst="ellipse">
                  <a:avLst/>
                </a:prstGeom>
                <a:solidFill>
                  <a:schemeClr val="bg1"/>
                </a:solidFill>
                <a:ln w="38100">
                  <a:solidFill>
                    <a:srgbClr val="00009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a:solidFill>
                      <a:srgbClr val="0000FF"/>
                    </a:solidFill>
                  </a:endParaRPr>
                </a:p>
              </p:txBody>
            </p:sp>
            <p:sp>
              <p:nvSpPr>
                <p:cNvPr id="552" name="Rectangle 551">
                  <a:extLst>
                    <a:ext uri="{FF2B5EF4-FFF2-40B4-BE49-F238E27FC236}">
                      <a16:creationId xmlns:a16="http://schemas.microsoft.com/office/drawing/2014/main" id="{9B5B93A4-E79F-5D45-9C6C-8458DEDE50F7}"/>
                    </a:ext>
                  </a:extLst>
                </p:cNvPr>
                <p:cNvSpPr/>
                <p:nvPr/>
              </p:nvSpPr>
              <p:spPr>
                <a:xfrm rot="5400000">
                  <a:off x="712127" y="7567955"/>
                  <a:ext cx="140106" cy="260144"/>
                </a:xfrm>
                <a:prstGeom prst="rect">
                  <a:avLst/>
                </a:prstGeom>
                <a:solidFill>
                  <a:schemeClr val="bg1"/>
                </a:solidFill>
                <a:ln w="317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a:solidFill>
                      <a:srgbClr val="0000FF"/>
                    </a:solidFill>
                  </a:endParaRPr>
                </a:p>
              </p:txBody>
            </p:sp>
          </p:grpSp>
          <p:grpSp>
            <p:nvGrpSpPr>
              <p:cNvPr id="548" name="Group 547">
                <a:extLst>
                  <a:ext uri="{FF2B5EF4-FFF2-40B4-BE49-F238E27FC236}">
                    <a16:creationId xmlns:a16="http://schemas.microsoft.com/office/drawing/2014/main" id="{F7DD7855-B81F-6249-980C-AB87A67F00E5}"/>
                  </a:ext>
                </a:extLst>
              </p:cNvPr>
              <p:cNvGrpSpPr/>
              <p:nvPr/>
            </p:nvGrpSpPr>
            <p:grpSpPr>
              <a:xfrm flipH="1">
                <a:off x="4488749" y="7597775"/>
                <a:ext cx="360961" cy="204621"/>
                <a:chOff x="551293" y="7597774"/>
                <a:chExt cx="360961" cy="204621"/>
              </a:xfrm>
            </p:grpSpPr>
            <p:sp>
              <p:nvSpPr>
                <p:cNvPr id="549" name="Oval 548">
                  <a:extLst>
                    <a:ext uri="{FF2B5EF4-FFF2-40B4-BE49-F238E27FC236}">
                      <a16:creationId xmlns:a16="http://schemas.microsoft.com/office/drawing/2014/main" id="{EB5E45D9-C107-6347-AB3F-87B7D9B861E3}"/>
                    </a:ext>
                  </a:extLst>
                </p:cNvPr>
                <p:cNvSpPr/>
                <p:nvPr/>
              </p:nvSpPr>
              <p:spPr>
                <a:xfrm>
                  <a:off x="551293" y="7597774"/>
                  <a:ext cx="201182" cy="204621"/>
                </a:xfrm>
                <a:prstGeom prst="ellipse">
                  <a:avLst/>
                </a:prstGeom>
                <a:solidFill>
                  <a:schemeClr val="bg1"/>
                </a:solidFill>
                <a:ln w="38100">
                  <a:solidFill>
                    <a:srgbClr val="00009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a:solidFill>
                      <a:srgbClr val="0000FF"/>
                    </a:solidFill>
                  </a:endParaRPr>
                </a:p>
              </p:txBody>
            </p:sp>
            <p:sp>
              <p:nvSpPr>
                <p:cNvPr id="550" name="Rectangle 549">
                  <a:extLst>
                    <a:ext uri="{FF2B5EF4-FFF2-40B4-BE49-F238E27FC236}">
                      <a16:creationId xmlns:a16="http://schemas.microsoft.com/office/drawing/2014/main" id="{56EA16C5-D2F9-1644-8DE7-6FA3E10C6CFA}"/>
                    </a:ext>
                  </a:extLst>
                </p:cNvPr>
                <p:cNvSpPr/>
                <p:nvPr/>
              </p:nvSpPr>
              <p:spPr>
                <a:xfrm rot="5400000">
                  <a:off x="712127" y="7572322"/>
                  <a:ext cx="140106" cy="260149"/>
                </a:xfrm>
                <a:prstGeom prst="rect">
                  <a:avLst/>
                </a:prstGeom>
                <a:solidFill>
                  <a:schemeClr val="bg1"/>
                </a:solidFill>
                <a:ln w="317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a:solidFill>
                      <a:srgbClr val="0000FF"/>
                    </a:solidFill>
                  </a:endParaRPr>
                </a:p>
              </p:txBody>
            </p:sp>
          </p:grpSp>
        </p:grpSp>
        <p:sp>
          <p:nvSpPr>
            <p:cNvPr id="539" name="TextBox 538">
              <a:extLst>
                <a:ext uri="{FF2B5EF4-FFF2-40B4-BE49-F238E27FC236}">
                  <a16:creationId xmlns:a16="http://schemas.microsoft.com/office/drawing/2014/main" id="{E50F34D6-33C8-6F41-8DFA-824070C0718B}"/>
                </a:ext>
              </a:extLst>
            </p:cNvPr>
            <p:cNvSpPr txBox="1"/>
            <p:nvPr/>
          </p:nvSpPr>
          <p:spPr>
            <a:xfrm>
              <a:off x="1260427" y="5749165"/>
              <a:ext cx="843878" cy="297752"/>
            </a:xfrm>
            <a:prstGeom prst="rect">
              <a:avLst/>
            </a:prstGeom>
            <a:noFill/>
          </p:spPr>
          <p:txBody>
            <a:bodyPr wrap="square" rtlCol="0">
              <a:spAutoFit/>
            </a:bodyPr>
            <a:lstStyle/>
            <a:p>
              <a:r>
                <a:rPr lang="en-US" dirty="0">
                  <a:solidFill>
                    <a:srgbClr val="0000FF"/>
                  </a:solidFill>
                </a:rPr>
                <a:t>Ethernet</a:t>
              </a:r>
              <a:endParaRPr lang="en-US" sz="2000" dirty="0">
                <a:solidFill>
                  <a:srgbClr val="0000FF"/>
                </a:solidFill>
              </a:endParaRPr>
            </a:p>
          </p:txBody>
        </p:sp>
        <p:sp>
          <p:nvSpPr>
            <p:cNvPr id="540" name="TextBox 539">
              <a:extLst>
                <a:ext uri="{FF2B5EF4-FFF2-40B4-BE49-F238E27FC236}">
                  <a16:creationId xmlns:a16="http://schemas.microsoft.com/office/drawing/2014/main" id="{59564D5C-A7B0-A444-AA5A-A33BA94B85D8}"/>
                </a:ext>
              </a:extLst>
            </p:cNvPr>
            <p:cNvSpPr txBox="1"/>
            <p:nvPr/>
          </p:nvSpPr>
          <p:spPr>
            <a:xfrm>
              <a:off x="1474067" y="5962529"/>
              <a:ext cx="556746" cy="297752"/>
            </a:xfrm>
            <a:prstGeom prst="rect">
              <a:avLst/>
            </a:prstGeom>
            <a:noFill/>
          </p:spPr>
          <p:txBody>
            <a:bodyPr wrap="square" rtlCol="0">
              <a:spAutoFit/>
            </a:bodyPr>
            <a:lstStyle/>
            <a:p>
              <a:r>
                <a:rPr lang="en-US" dirty="0">
                  <a:solidFill>
                    <a:srgbClr val="000099"/>
                  </a:solidFill>
                </a:rPr>
                <a:t>WiFi</a:t>
              </a:r>
              <a:endParaRPr lang="en-US" sz="2000" dirty="0">
                <a:solidFill>
                  <a:srgbClr val="000099"/>
                </a:solidFill>
              </a:endParaRPr>
            </a:p>
          </p:txBody>
        </p:sp>
        <p:sp>
          <p:nvSpPr>
            <p:cNvPr id="541" name="TextBox 540">
              <a:extLst>
                <a:ext uri="{FF2B5EF4-FFF2-40B4-BE49-F238E27FC236}">
                  <a16:creationId xmlns:a16="http://schemas.microsoft.com/office/drawing/2014/main" id="{5C6574EE-5134-914F-A01C-C627F127D2BF}"/>
                </a:ext>
              </a:extLst>
            </p:cNvPr>
            <p:cNvSpPr txBox="1"/>
            <p:nvPr/>
          </p:nvSpPr>
          <p:spPr>
            <a:xfrm>
              <a:off x="1841467" y="5962479"/>
              <a:ext cx="818760" cy="297752"/>
            </a:xfrm>
            <a:prstGeom prst="rect">
              <a:avLst/>
            </a:prstGeom>
            <a:noFill/>
          </p:spPr>
          <p:txBody>
            <a:bodyPr wrap="square" rtlCol="0">
              <a:spAutoFit/>
            </a:bodyPr>
            <a:lstStyle/>
            <a:p>
              <a:r>
                <a:rPr lang="en-US" dirty="0">
                  <a:solidFill>
                    <a:srgbClr val="0000FF"/>
                  </a:solidFill>
                </a:rPr>
                <a:t>Bluetooth</a:t>
              </a:r>
              <a:endParaRPr lang="en-US" sz="2000" dirty="0">
                <a:solidFill>
                  <a:srgbClr val="0000FF"/>
                </a:solidFill>
              </a:endParaRPr>
            </a:p>
          </p:txBody>
        </p:sp>
        <p:sp>
          <p:nvSpPr>
            <p:cNvPr id="542" name="TextBox 541">
              <a:extLst>
                <a:ext uri="{FF2B5EF4-FFF2-40B4-BE49-F238E27FC236}">
                  <a16:creationId xmlns:a16="http://schemas.microsoft.com/office/drawing/2014/main" id="{A3BE0808-5DDD-114E-ADDD-ECC9C438C7FA}"/>
                </a:ext>
              </a:extLst>
            </p:cNvPr>
            <p:cNvSpPr txBox="1"/>
            <p:nvPr/>
          </p:nvSpPr>
          <p:spPr>
            <a:xfrm>
              <a:off x="1889184" y="5749647"/>
              <a:ext cx="508073" cy="297752"/>
            </a:xfrm>
            <a:prstGeom prst="rect">
              <a:avLst/>
            </a:prstGeom>
            <a:noFill/>
          </p:spPr>
          <p:txBody>
            <a:bodyPr wrap="square" rtlCol="0">
              <a:spAutoFit/>
            </a:bodyPr>
            <a:lstStyle/>
            <a:p>
              <a:r>
                <a:rPr lang="en-US" dirty="0">
                  <a:solidFill>
                    <a:srgbClr val="000099"/>
                  </a:solidFill>
                </a:rPr>
                <a:t>PPP</a:t>
              </a:r>
              <a:endParaRPr lang="en-US" sz="2000" dirty="0">
                <a:solidFill>
                  <a:srgbClr val="000099"/>
                </a:solidFill>
              </a:endParaRPr>
            </a:p>
          </p:txBody>
        </p:sp>
        <p:sp>
          <p:nvSpPr>
            <p:cNvPr id="543" name="TextBox 542">
              <a:extLst>
                <a:ext uri="{FF2B5EF4-FFF2-40B4-BE49-F238E27FC236}">
                  <a16:creationId xmlns:a16="http://schemas.microsoft.com/office/drawing/2014/main" id="{B168751B-A687-D146-B2F2-E8BE2DC47C86}"/>
                </a:ext>
              </a:extLst>
            </p:cNvPr>
            <p:cNvSpPr txBox="1"/>
            <p:nvPr/>
          </p:nvSpPr>
          <p:spPr>
            <a:xfrm>
              <a:off x="1021820" y="5963701"/>
              <a:ext cx="569820" cy="297752"/>
            </a:xfrm>
            <a:prstGeom prst="rect">
              <a:avLst/>
            </a:prstGeom>
            <a:noFill/>
          </p:spPr>
          <p:txBody>
            <a:bodyPr wrap="square" rtlCol="0">
              <a:spAutoFit/>
            </a:bodyPr>
            <a:lstStyle/>
            <a:p>
              <a:r>
                <a:rPr lang="en-US" dirty="0">
                  <a:solidFill>
                    <a:srgbClr val="0000FF"/>
                  </a:solidFill>
                </a:rPr>
                <a:t>PDCP</a:t>
              </a:r>
              <a:endParaRPr lang="en-US" sz="2000" dirty="0">
                <a:solidFill>
                  <a:srgbClr val="0000FF"/>
                </a:solidFill>
              </a:endParaRPr>
            </a:p>
          </p:txBody>
        </p:sp>
        <p:sp>
          <p:nvSpPr>
            <p:cNvPr id="544" name="TextBox 543">
              <a:extLst>
                <a:ext uri="{FF2B5EF4-FFF2-40B4-BE49-F238E27FC236}">
                  <a16:creationId xmlns:a16="http://schemas.microsoft.com/office/drawing/2014/main" id="{CE391214-BA61-7440-9D7B-9D42CAA4613C}"/>
                </a:ext>
              </a:extLst>
            </p:cNvPr>
            <p:cNvSpPr txBox="1"/>
            <p:nvPr/>
          </p:nvSpPr>
          <p:spPr>
            <a:xfrm>
              <a:off x="2174516" y="5708035"/>
              <a:ext cx="352734" cy="421815"/>
            </a:xfrm>
            <a:prstGeom prst="rect">
              <a:avLst/>
            </a:prstGeom>
            <a:noFill/>
          </p:spPr>
          <p:txBody>
            <a:bodyPr wrap="square" rtlCol="0">
              <a:spAutoFit/>
            </a:bodyPr>
            <a:lstStyle/>
            <a:p>
              <a:r>
                <a:rPr lang="mr-IN" sz="2800" dirty="0">
                  <a:solidFill>
                    <a:srgbClr val="0000FF"/>
                  </a:solidFill>
                </a:rPr>
                <a:t>…</a:t>
              </a:r>
              <a:endParaRPr lang="en-US" sz="2800" dirty="0">
                <a:solidFill>
                  <a:srgbClr val="0000FF"/>
                </a:solidFill>
              </a:endParaRPr>
            </a:p>
          </p:txBody>
        </p:sp>
        <p:sp>
          <p:nvSpPr>
            <p:cNvPr id="545" name="TextBox 544">
              <a:extLst>
                <a:ext uri="{FF2B5EF4-FFF2-40B4-BE49-F238E27FC236}">
                  <a16:creationId xmlns:a16="http://schemas.microsoft.com/office/drawing/2014/main" id="{E68641D0-8F0C-8A4B-AAEC-7095E3CC39A2}"/>
                </a:ext>
              </a:extLst>
            </p:cNvPr>
            <p:cNvSpPr txBox="1"/>
            <p:nvPr/>
          </p:nvSpPr>
          <p:spPr>
            <a:xfrm>
              <a:off x="1050427" y="6388801"/>
              <a:ext cx="1818080" cy="322565"/>
            </a:xfrm>
            <a:prstGeom prst="rect">
              <a:avLst/>
            </a:prstGeom>
            <a:noFill/>
          </p:spPr>
          <p:txBody>
            <a:bodyPr wrap="square" rtlCol="0">
              <a:spAutoFit/>
            </a:bodyPr>
            <a:lstStyle/>
            <a:p>
              <a:r>
                <a:rPr lang="en-US" sz="2000" dirty="0">
                  <a:solidFill>
                    <a:srgbClr val="0000FF"/>
                  </a:solidFill>
                </a:rPr>
                <a:t>copper   radio   fiber</a:t>
              </a:r>
              <a:endParaRPr lang="en-US" sz="2400" dirty="0">
                <a:solidFill>
                  <a:srgbClr val="0000FF"/>
                </a:solidFill>
              </a:endParaRPr>
            </a:p>
          </p:txBody>
        </p:sp>
      </p:grpSp>
      <p:grpSp>
        <p:nvGrpSpPr>
          <p:cNvPr id="48" name="Group 47">
            <a:extLst>
              <a:ext uri="{FF2B5EF4-FFF2-40B4-BE49-F238E27FC236}">
                <a16:creationId xmlns:a16="http://schemas.microsoft.com/office/drawing/2014/main" id="{D1BD226E-A106-3E49-9255-FE126222ED3C}"/>
              </a:ext>
            </a:extLst>
          </p:cNvPr>
          <p:cNvGrpSpPr/>
          <p:nvPr/>
        </p:nvGrpSpPr>
        <p:grpSpPr>
          <a:xfrm>
            <a:off x="814038" y="2315737"/>
            <a:ext cx="4705817" cy="3046988"/>
            <a:chOff x="814038" y="2315737"/>
            <a:chExt cx="4705817" cy="3046988"/>
          </a:xfrm>
        </p:grpSpPr>
        <p:sp>
          <p:nvSpPr>
            <p:cNvPr id="623" name="TextBox 622">
              <a:extLst>
                <a:ext uri="{FF2B5EF4-FFF2-40B4-BE49-F238E27FC236}">
                  <a16:creationId xmlns:a16="http://schemas.microsoft.com/office/drawing/2014/main" id="{44104EE4-4A90-5E4A-B2A0-A1BD8BF943E4}"/>
                </a:ext>
              </a:extLst>
            </p:cNvPr>
            <p:cNvSpPr txBox="1"/>
            <p:nvPr/>
          </p:nvSpPr>
          <p:spPr>
            <a:xfrm>
              <a:off x="814038" y="2315737"/>
              <a:ext cx="3300761" cy="3046988"/>
            </a:xfrm>
            <a:prstGeom prst="rect">
              <a:avLst/>
            </a:prstGeom>
            <a:noFill/>
          </p:spPr>
          <p:txBody>
            <a:bodyPr wrap="square" rtlCol="0">
              <a:spAutoFit/>
            </a:bodyPr>
            <a:lstStyle/>
            <a:p>
              <a:r>
                <a:rPr lang="en-US" sz="2400" dirty="0">
                  <a:solidFill>
                    <a:srgbClr val="C00000"/>
                  </a:solidFill>
                </a:rPr>
                <a:t>Internet’s “</a:t>
              </a:r>
              <a:r>
                <a:rPr lang="en-US" sz="2400" dirty="0">
                  <a:solidFill>
                    <a:srgbClr val="0000FF"/>
                  </a:solidFill>
                </a:rPr>
                <a:t>thin waist</a:t>
              </a:r>
              <a:r>
                <a:rPr lang="en-US" sz="2400" dirty="0">
                  <a:solidFill>
                    <a:srgbClr val="C00000"/>
                  </a:solidFill>
                </a:rPr>
                <a:t>”: </a:t>
              </a:r>
            </a:p>
            <a:p>
              <a:pPr marL="342900" indent="-342900">
                <a:buClr>
                  <a:srgbClr val="0000A8"/>
                </a:buClr>
                <a:buFont typeface="Wingdings" pitchFamily="2" charset="2"/>
                <a:buChar char="§"/>
              </a:pPr>
              <a:r>
                <a:rPr lang="en-US" sz="2400" i="1" dirty="0">
                  <a:solidFill>
                    <a:srgbClr val="000099"/>
                  </a:solidFill>
                </a:rPr>
                <a:t>one</a:t>
              </a:r>
              <a:r>
                <a:rPr lang="en-US" sz="2400" dirty="0">
                  <a:solidFill>
                    <a:srgbClr val="000099"/>
                  </a:solidFill>
                </a:rPr>
                <a:t> network layer protocol: IP </a:t>
              </a:r>
            </a:p>
            <a:p>
              <a:pPr marL="342900" indent="-342900">
                <a:buClr>
                  <a:srgbClr val="0000A8"/>
                </a:buClr>
                <a:buFont typeface="Wingdings" pitchFamily="2" charset="2"/>
                <a:buChar char="§"/>
              </a:pPr>
              <a:r>
                <a:rPr lang="en-US" sz="2400" i="1" dirty="0">
                  <a:solidFill>
                    <a:srgbClr val="000099"/>
                  </a:solidFill>
                </a:rPr>
                <a:t>must</a:t>
              </a:r>
              <a:r>
                <a:rPr lang="en-US" sz="2400" dirty="0">
                  <a:solidFill>
                    <a:srgbClr val="000099"/>
                  </a:solidFill>
                </a:rPr>
                <a:t> be implemented by every (billions) of Internet-connected devices</a:t>
              </a:r>
            </a:p>
          </p:txBody>
        </p:sp>
        <p:cxnSp>
          <p:nvCxnSpPr>
            <p:cNvPr id="12" name="Straight Connector 11">
              <a:extLst>
                <a:ext uri="{FF2B5EF4-FFF2-40B4-BE49-F238E27FC236}">
                  <a16:creationId xmlns:a16="http://schemas.microsoft.com/office/drawing/2014/main" id="{998282D7-C09C-8C4D-B993-73C11EA17479}"/>
                </a:ext>
              </a:extLst>
            </p:cNvPr>
            <p:cNvCxnSpPr/>
            <p:nvPr/>
          </p:nvCxnSpPr>
          <p:spPr>
            <a:xfrm>
              <a:off x="4103650" y="3657601"/>
              <a:ext cx="1416205" cy="0"/>
            </a:xfrm>
            <a:prstGeom prst="line">
              <a:avLst/>
            </a:prstGeom>
            <a:ln w="31750">
              <a:solidFill>
                <a:srgbClr val="C00000"/>
              </a:solidFill>
            </a:ln>
          </p:spPr>
          <p:style>
            <a:lnRef idx="1">
              <a:schemeClr val="accent1"/>
            </a:lnRef>
            <a:fillRef idx="0">
              <a:schemeClr val="accent1"/>
            </a:fillRef>
            <a:effectRef idx="0">
              <a:schemeClr val="accent1"/>
            </a:effectRef>
            <a:fontRef idx="minor">
              <a:schemeClr val="tx1"/>
            </a:fontRef>
          </p:style>
        </p:cxnSp>
      </p:grpSp>
      <p:grpSp>
        <p:nvGrpSpPr>
          <p:cNvPr id="492" name="Group 491">
            <a:extLst>
              <a:ext uri="{FF2B5EF4-FFF2-40B4-BE49-F238E27FC236}">
                <a16:creationId xmlns:a16="http://schemas.microsoft.com/office/drawing/2014/main" id="{B39DAD73-A59C-844C-82D2-98B789AF87B4}"/>
              </a:ext>
            </a:extLst>
          </p:cNvPr>
          <p:cNvGrpSpPr/>
          <p:nvPr/>
        </p:nvGrpSpPr>
        <p:grpSpPr>
          <a:xfrm>
            <a:off x="6761019" y="2397851"/>
            <a:ext cx="5180585" cy="2520510"/>
            <a:chOff x="6761019" y="2397851"/>
            <a:chExt cx="5180585" cy="2520510"/>
          </a:xfrm>
        </p:grpSpPr>
        <p:sp>
          <p:nvSpPr>
            <p:cNvPr id="2" name="TextBox 1">
              <a:extLst>
                <a:ext uri="{FF2B5EF4-FFF2-40B4-BE49-F238E27FC236}">
                  <a16:creationId xmlns:a16="http://schemas.microsoft.com/office/drawing/2014/main" id="{00151133-0DCF-4F4E-9CDA-634434080F2F}"/>
                </a:ext>
              </a:extLst>
            </p:cNvPr>
            <p:cNvSpPr txBox="1"/>
            <p:nvPr/>
          </p:nvSpPr>
          <p:spPr>
            <a:xfrm>
              <a:off x="9309916" y="2397851"/>
              <a:ext cx="2631688" cy="2246769"/>
            </a:xfrm>
            <a:prstGeom prst="rect">
              <a:avLst/>
            </a:prstGeom>
            <a:noFill/>
          </p:spPr>
          <p:txBody>
            <a:bodyPr wrap="square" rtlCol="0">
              <a:spAutoFit/>
            </a:bodyPr>
            <a:lstStyle/>
            <a:p>
              <a:r>
                <a:rPr lang="en-US" sz="2800" dirty="0">
                  <a:solidFill>
                    <a:srgbClr val="0000FF"/>
                  </a:solidFill>
                </a:rPr>
                <a:t>many</a:t>
              </a:r>
              <a:r>
                <a:rPr lang="en-US" sz="2800" dirty="0">
                  <a:solidFill>
                    <a:srgbClr val="000099"/>
                  </a:solidFill>
                </a:rPr>
                <a:t> protocols in physical, link, transport, and application layers </a:t>
              </a:r>
            </a:p>
          </p:txBody>
        </p:sp>
        <p:grpSp>
          <p:nvGrpSpPr>
            <p:cNvPr id="490" name="Group 489">
              <a:extLst>
                <a:ext uri="{FF2B5EF4-FFF2-40B4-BE49-F238E27FC236}">
                  <a16:creationId xmlns:a16="http://schemas.microsoft.com/office/drawing/2014/main" id="{CCF9C436-9C11-1E43-8FA2-B49863655B5F}"/>
                </a:ext>
              </a:extLst>
            </p:cNvPr>
            <p:cNvGrpSpPr/>
            <p:nvPr/>
          </p:nvGrpSpPr>
          <p:grpSpPr>
            <a:xfrm>
              <a:off x="7232069" y="2410687"/>
              <a:ext cx="2036621" cy="2507674"/>
              <a:chOff x="7315200" y="2521527"/>
              <a:chExt cx="1427018" cy="2507674"/>
            </a:xfrm>
          </p:grpSpPr>
          <p:cxnSp>
            <p:nvCxnSpPr>
              <p:cNvPr id="53" name="Straight Connector 52">
                <a:extLst>
                  <a:ext uri="{FF2B5EF4-FFF2-40B4-BE49-F238E27FC236}">
                    <a16:creationId xmlns:a16="http://schemas.microsoft.com/office/drawing/2014/main" id="{19FCE1B0-FAA6-8244-BA7B-BB385915D88F}"/>
                  </a:ext>
                </a:extLst>
              </p:cNvPr>
              <p:cNvCxnSpPr>
                <a:cxnSpLocks/>
              </p:cNvCxnSpPr>
              <p:nvPr/>
            </p:nvCxnSpPr>
            <p:spPr>
              <a:xfrm flipV="1">
                <a:off x="7329055" y="3768436"/>
                <a:ext cx="1413163" cy="1260765"/>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24" name="Straight Connector 623">
                <a:extLst>
                  <a:ext uri="{FF2B5EF4-FFF2-40B4-BE49-F238E27FC236}">
                    <a16:creationId xmlns:a16="http://schemas.microsoft.com/office/drawing/2014/main" id="{CE4850D0-E94C-F942-9234-36141A495421}"/>
                  </a:ext>
                </a:extLst>
              </p:cNvPr>
              <p:cNvCxnSpPr>
                <a:cxnSpLocks/>
              </p:cNvCxnSpPr>
              <p:nvPr/>
            </p:nvCxnSpPr>
            <p:spPr>
              <a:xfrm flipH="1" flipV="1">
                <a:off x="7315200" y="2521527"/>
                <a:ext cx="1413163" cy="1260765"/>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grpSp>
        <p:cxnSp>
          <p:nvCxnSpPr>
            <p:cNvPr id="625" name="Straight Connector 624">
              <a:extLst>
                <a:ext uri="{FF2B5EF4-FFF2-40B4-BE49-F238E27FC236}">
                  <a16:creationId xmlns:a16="http://schemas.microsoft.com/office/drawing/2014/main" id="{6D445703-EA03-7643-9515-93FC3343159A}"/>
                </a:ext>
              </a:extLst>
            </p:cNvPr>
            <p:cNvCxnSpPr>
              <a:cxnSpLocks/>
            </p:cNvCxnSpPr>
            <p:nvPr/>
          </p:nvCxnSpPr>
          <p:spPr>
            <a:xfrm flipH="1" flipV="1">
              <a:off x="6788728" y="2978728"/>
              <a:ext cx="2466108" cy="678872"/>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26" name="Straight Connector 625">
              <a:extLst>
                <a:ext uri="{FF2B5EF4-FFF2-40B4-BE49-F238E27FC236}">
                  <a16:creationId xmlns:a16="http://schemas.microsoft.com/office/drawing/2014/main" id="{4809228A-E7A3-CC45-B53B-0D172086E2E0}"/>
                </a:ext>
              </a:extLst>
            </p:cNvPr>
            <p:cNvCxnSpPr>
              <a:cxnSpLocks/>
            </p:cNvCxnSpPr>
            <p:nvPr/>
          </p:nvCxnSpPr>
          <p:spPr>
            <a:xfrm flipH="1">
              <a:off x="6761019" y="3671455"/>
              <a:ext cx="2466108" cy="678872"/>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52" name="Rectangle 7">
            <a:extLst>
              <a:ext uri="{FF2B5EF4-FFF2-40B4-BE49-F238E27FC236}">
                <a16:creationId xmlns:a16="http://schemas.microsoft.com/office/drawing/2014/main" id="{FDA7F997-9880-4099-B90A-696A5A137E8E}"/>
              </a:ext>
            </a:extLst>
          </p:cNvPr>
          <p:cNvSpPr txBox="1">
            <a:spLocks noChangeArrowheads="1"/>
          </p:cNvSpPr>
          <p:nvPr/>
        </p:nvSpPr>
        <p:spPr>
          <a:xfrm>
            <a:off x="10344472" y="6624784"/>
            <a:ext cx="1368152"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rgbClr val="FF0000"/>
                </a:solidFill>
                <a:cs typeface="Arial" panose="020B0604020202020204" pitchFamily="34" charset="0"/>
              </a:rPr>
              <a:t>4.5 Middleboxes</a:t>
            </a:r>
          </a:p>
        </p:txBody>
      </p:sp>
    </p:spTree>
    <p:extLst>
      <p:ext uri="{BB962C8B-B14F-4D97-AF65-F5344CB8AC3E}">
        <p14:creationId xmlns:p14="http://schemas.microsoft.com/office/powerpoint/2010/main" val="521051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dissolve">
                                      <p:cBhvr>
                                        <p:cTn id="7" dur="500"/>
                                        <p:tgtEl>
                                          <p:spTgt spid="4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492"/>
                                        </p:tgtEl>
                                        <p:attrNameLst>
                                          <p:attrName>style.visibility</p:attrName>
                                        </p:attrNameLst>
                                      </p:cBhvr>
                                      <p:to>
                                        <p:strVal val="visible"/>
                                      </p:to>
                                    </p:set>
                                    <p:animEffect transition="in" filter="dissolve">
                                      <p:cBhvr>
                                        <p:cTn id="12" dur="500"/>
                                        <p:tgtEl>
                                          <p:spTgt spid="4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BFE05D2-3A75-914E-80F5-2B07934F13E0}"/>
              </a:ext>
            </a:extLst>
          </p:cNvPr>
          <p:cNvSpPr>
            <a:spLocks noGrp="1"/>
          </p:cNvSpPr>
          <p:nvPr>
            <p:ph type="title"/>
          </p:nvPr>
        </p:nvSpPr>
        <p:spPr/>
        <p:txBody>
          <a:bodyPr/>
          <a:lstStyle/>
          <a:p>
            <a:r>
              <a:rPr lang="en-US" dirty="0"/>
              <a:t>The IP hourglass, at middle age</a:t>
            </a:r>
          </a:p>
        </p:txBody>
      </p:sp>
      <p:grpSp>
        <p:nvGrpSpPr>
          <p:cNvPr id="513" name="Group 512">
            <a:extLst>
              <a:ext uri="{FF2B5EF4-FFF2-40B4-BE49-F238E27FC236}">
                <a16:creationId xmlns:a16="http://schemas.microsoft.com/office/drawing/2014/main" id="{4CACAAE2-F2BB-D743-9AA0-AC47A75FA461}"/>
              </a:ext>
            </a:extLst>
          </p:cNvPr>
          <p:cNvGrpSpPr/>
          <p:nvPr/>
        </p:nvGrpSpPr>
        <p:grpSpPr>
          <a:xfrm>
            <a:off x="4090857" y="1806499"/>
            <a:ext cx="3614635" cy="3698754"/>
            <a:chOff x="638638" y="3966449"/>
            <a:chExt cx="2486251" cy="2981899"/>
          </a:xfrm>
        </p:grpSpPr>
        <p:sp>
          <p:nvSpPr>
            <p:cNvPr id="514" name="Freeform 513">
              <a:extLst>
                <a:ext uri="{FF2B5EF4-FFF2-40B4-BE49-F238E27FC236}">
                  <a16:creationId xmlns:a16="http://schemas.microsoft.com/office/drawing/2014/main" id="{21ABD275-75EE-E74D-A25D-9B7784E4E8D5}"/>
                </a:ext>
              </a:extLst>
            </p:cNvPr>
            <p:cNvSpPr/>
            <p:nvPr/>
          </p:nvSpPr>
          <p:spPr>
            <a:xfrm>
              <a:off x="698244" y="3966449"/>
              <a:ext cx="850271" cy="2960494"/>
            </a:xfrm>
            <a:custGeom>
              <a:avLst/>
              <a:gdLst>
                <a:gd name="connsiteX0" fmla="*/ 0 w 1575849"/>
                <a:gd name="connsiteY0" fmla="*/ 0 h 6135527"/>
                <a:gd name="connsiteX1" fmla="*/ 76498 w 1575849"/>
                <a:gd name="connsiteY1" fmla="*/ 1086341 h 6135527"/>
                <a:gd name="connsiteX2" fmla="*/ 1575849 w 1575849"/>
                <a:gd name="connsiteY2" fmla="*/ 3060113 h 6135527"/>
                <a:gd name="connsiteX3" fmla="*/ 61198 w 1575849"/>
                <a:gd name="connsiteY3" fmla="*/ 5217493 h 6135527"/>
                <a:gd name="connsiteX4" fmla="*/ 91797 w 1575849"/>
                <a:gd name="connsiteY4" fmla="*/ 6135527 h 6135527"/>
                <a:gd name="connsiteX0" fmla="*/ 0 w 1514651"/>
                <a:gd name="connsiteY0" fmla="*/ 0 h 6120226"/>
                <a:gd name="connsiteX1" fmla="*/ 15300 w 1514651"/>
                <a:gd name="connsiteY1" fmla="*/ 1071040 h 6120226"/>
                <a:gd name="connsiteX2" fmla="*/ 1514651 w 1514651"/>
                <a:gd name="connsiteY2" fmla="*/ 3044812 h 6120226"/>
                <a:gd name="connsiteX3" fmla="*/ 0 w 1514651"/>
                <a:gd name="connsiteY3" fmla="*/ 5202192 h 6120226"/>
                <a:gd name="connsiteX4" fmla="*/ 30599 w 1514651"/>
                <a:gd name="connsiteY4" fmla="*/ 6120226 h 6120226"/>
                <a:gd name="connsiteX0" fmla="*/ 0 w 1514651"/>
                <a:gd name="connsiteY0" fmla="*/ 0 h 6120226"/>
                <a:gd name="connsiteX1" fmla="*/ 15300 w 1514651"/>
                <a:gd name="connsiteY1" fmla="*/ 1071040 h 6120226"/>
                <a:gd name="connsiteX2" fmla="*/ 1514651 w 1514651"/>
                <a:gd name="connsiteY2" fmla="*/ 3044812 h 6120226"/>
                <a:gd name="connsiteX3" fmla="*/ 0 w 1514651"/>
                <a:gd name="connsiteY3" fmla="*/ 5202192 h 6120226"/>
                <a:gd name="connsiteX4" fmla="*/ 30599 w 1514651"/>
                <a:gd name="connsiteY4" fmla="*/ 6120226 h 6120226"/>
                <a:gd name="connsiteX0" fmla="*/ 0 w 1514952"/>
                <a:gd name="connsiteY0" fmla="*/ 0 h 6120226"/>
                <a:gd name="connsiteX1" fmla="*/ 15300 w 1514952"/>
                <a:gd name="connsiteY1" fmla="*/ 1071040 h 6120226"/>
                <a:gd name="connsiteX2" fmla="*/ 1514651 w 1514952"/>
                <a:gd name="connsiteY2" fmla="*/ 3044812 h 6120226"/>
                <a:gd name="connsiteX3" fmla="*/ 0 w 1514952"/>
                <a:gd name="connsiteY3" fmla="*/ 5202192 h 6120226"/>
                <a:gd name="connsiteX4" fmla="*/ 30599 w 1514952"/>
                <a:gd name="connsiteY4" fmla="*/ 6120226 h 6120226"/>
                <a:gd name="connsiteX0" fmla="*/ 0 w 1514651"/>
                <a:gd name="connsiteY0" fmla="*/ 0 h 6120226"/>
                <a:gd name="connsiteX1" fmla="*/ 15300 w 1514651"/>
                <a:gd name="connsiteY1" fmla="*/ 1071040 h 6120226"/>
                <a:gd name="connsiteX2" fmla="*/ 1514651 w 1514651"/>
                <a:gd name="connsiteY2" fmla="*/ 3044812 h 6120226"/>
                <a:gd name="connsiteX3" fmla="*/ 0 w 1514651"/>
                <a:gd name="connsiteY3" fmla="*/ 5202192 h 6120226"/>
                <a:gd name="connsiteX4" fmla="*/ 30599 w 1514651"/>
                <a:gd name="connsiteY4" fmla="*/ 6120226 h 6120226"/>
                <a:gd name="connsiteX0" fmla="*/ 0 w 1514651"/>
                <a:gd name="connsiteY0" fmla="*/ 0 h 6120226"/>
                <a:gd name="connsiteX1" fmla="*/ 15300 w 1514651"/>
                <a:gd name="connsiteY1" fmla="*/ 1071040 h 6120226"/>
                <a:gd name="connsiteX2" fmla="*/ 1514651 w 1514651"/>
                <a:gd name="connsiteY2" fmla="*/ 3044812 h 6120226"/>
                <a:gd name="connsiteX3" fmla="*/ 0 w 1514651"/>
                <a:gd name="connsiteY3" fmla="*/ 5202192 h 6120226"/>
                <a:gd name="connsiteX4" fmla="*/ 30599 w 1514651"/>
                <a:gd name="connsiteY4" fmla="*/ 6120226 h 6120226"/>
                <a:gd name="connsiteX0" fmla="*/ 0 w 1514820"/>
                <a:gd name="connsiteY0" fmla="*/ 0 h 6120226"/>
                <a:gd name="connsiteX1" fmla="*/ 15300 w 1514820"/>
                <a:gd name="connsiteY1" fmla="*/ 1071040 h 6120226"/>
                <a:gd name="connsiteX2" fmla="*/ 1514651 w 1514820"/>
                <a:gd name="connsiteY2" fmla="*/ 3044812 h 6120226"/>
                <a:gd name="connsiteX3" fmla="*/ 0 w 1514820"/>
                <a:gd name="connsiteY3" fmla="*/ 5202192 h 6120226"/>
                <a:gd name="connsiteX4" fmla="*/ 30599 w 1514820"/>
                <a:gd name="connsiteY4" fmla="*/ 6120226 h 6120226"/>
                <a:gd name="connsiteX0" fmla="*/ 0 w 1514804"/>
                <a:gd name="connsiteY0" fmla="*/ 0 h 6120226"/>
                <a:gd name="connsiteX1" fmla="*/ 15300 w 1514804"/>
                <a:gd name="connsiteY1" fmla="*/ 1071040 h 6120226"/>
                <a:gd name="connsiteX2" fmla="*/ 1514651 w 1514804"/>
                <a:gd name="connsiteY2" fmla="*/ 3044812 h 6120226"/>
                <a:gd name="connsiteX3" fmla="*/ 0 w 1514804"/>
                <a:gd name="connsiteY3" fmla="*/ 5202192 h 6120226"/>
                <a:gd name="connsiteX4" fmla="*/ 30599 w 1514804"/>
                <a:gd name="connsiteY4" fmla="*/ 6120226 h 6120226"/>
                <a:gd name="connsiteX0" fmla="*/ 15299 w 1530103"/>
                <a:gd name="connsiteY0" fmla="*/ 0 h 6104925"/>
                <a:gd name="connsiteX1" fmla="*/ 30599 w 1530103"/>
                <a:gd name="connsiteY1" fmla="*/ 1071040 h 6104925"/>
                <a:gd name="connsiteX2" fmla="*/ 1529950 w 1530103"/>
                <a:gd name="connsiteY2" fmla="*/ 3044812 h 6104925"/>
                <a:gd name="connsiteX3" fmla="*/ 15299 w 1530103"/>
                <a:gd name="connsiteY3" fmla="*/ 5202192 h 6104925"/>
                <a:gd name="connsiteX4" fmla="*/ 0 w 1530103"/>
                <a:gd name="connsiteY4" fmla="*/ 6104925 h 6104925"/>
                <a:gd name="connsiteX0" fmla="*/ 0 w 1514804"/>
                <a:gd name="connsiteY0" fmla="*/ 0 h 6104925"/>
                <a:gd name="connsiteX1" fmla="*/ 15300 w 1514804"/>
                <a:gd name="connsiteY1" fmla="*/ 1071040 h 6104925"/>
                <a:gd name="connsiteX2" fmla="*/ 1514651 w 1514804"/>
                <a:gd name="connsiteY2" fmla="*/ 3044812 h 6104925"/>
                <a:gd name="connsiteX3" fmla="*/ 0 w 1514804"/>
                <a:gd name="connsiteY3" fmla="*/ 5202192 h 6104925"/>
                <a:gd name="connsiteX4" fmla="*/ 61199 w 1514804"/>
                <a:gd name="connsiteY4" fmla="*/ 6104925 h 6104925"/>
                <a:gd name="connsiteX0" fmla="*/ 0 w 1514653"/>
                <a:gd name="connsiteY0" fmla="*/ 0 h 6104925"/>
                <a:gd name="connsiteX1" fmla="*/ 15300 w 1514653"/>
                <a:gd name="connsiteY1" fmla="*/ 1071040 h 6104925"/>
                <a:gd name="connsiteX2" fmla="*/ 1514651 w 1514653"/>
                <a:gd name="connsiteY2" fmla="*/ 3044812 h 6104925"/>
                <a:gd name="connsiteX3" fmla="*/ 27021 w 1514653"/>
                <a:gd name="connsiteY3" fmla="*/ 5206052 h 6104925"/>
                <a:gd name="connsiteX4" fmla="*/ 61199 w 1514653"/>
                <a:gd name="connsiteY4" fmla="*/ 6104925 h 6104925"/>
                <a:gd name="connsiteX0" fmla="*/ 0 w 1514653"/>
                <a:gd name="connsiteY0" fmla="*/ 0 h 6101065"/>
                <a:gd name="connsiteX1" fmla="*/ 15300 w 1514653"/>
                <a:gd name="connsiteY1" fmla="*/ 1071040 h 6101065"/>
                <a:gd name="connsiteX2" fmla="*/ 1514651 w 1514653"/>
                <a:gd name="connsiteY2" fmla="*/ 3044812 h 6101065"/>
                <a:gd name="connsiteX3" fmla="*/ 27021 w 1514653"/>
                <a:gd name="connsiteY3" fmla="*/ 5206052 h 6101065"/>
                <a:gd name="connsiteX4" fmla="*/ 41898 w 1514653"/>
                <a:gd name="connsiteY4" fmla="*/ 6101065 h 6101065"/>
                <a:gd name="connsiteX0" fmla="*/ 0 w 1514653"/>
                <a:gd name="connsiteY0" fmla="*/ 0 h 6097204"/>
                <a:gd name="connsiteX1" fmla="*/ 15300 w 1514653"/>
                <a:gd name="connsiteY1" fmla="*/ 1071040 h 6097204"/>
                <a:gd name="connsiteX2" fmla="*/ 1514651 w 1514653"/>
                <a:gd name="connsiteY2" fmla="*/ 3044812 h 6097204"/>
                <a:gd name="connsiteX3" fmla="*/ 27021 w 1514653"/>
                <a:gd name="connsiteY3" fmla="*/ 5206052 h 6097204"/>
                <a:gd name="connsiteX4" fmla="*/ 26458 w 1514653"/>
                <a:gd name="connsiteY4" fmla="*/ 6097204 h 6097204"/>
                <a:gd name="connsiteX0" fmla="*/ 0 w 1506933"/>
                <a:gd name="connsiteY0" fmla="*/ 0 h 6062462"/>
                <a:gd name="connsiteX1" fmla="*/ 7580 w 1506933"/>
                <a:gd name="connsiteY1" fmla="*/ 1036298 h 6062462"/>
                <a:gd name="connsiteX2" fmla="*/ 1506931 w 1506933"/>
                <a:gd name="connsiteY2" fmla="*/ 3010070 h 6062462"/>
                <a:gd name="connsiteX3" fmla="*/ 19301 w 1506933"/>
                <a:gd name="connsiteY3" fmla="*/ 5171310 h 6062462"/>
                <a:gd name="connsiteX4" fmla="*/ 18738 w 1506933"/>
                <a:gd name="connsiteY4" fmla="*/ 6062462 h 6062462"/>
                <a:gd name="connsiteX0" fmla="*/ 0 w 1507072"/>
                <a:gd name="connsiteY0" fmla="*/ 0 h 6062462"/>
                <a:gd name="connsiteX1" fmla="*/ 7580 w 1507072"/>
                <a:gd name="connsiteY1" fmla="*/ 1036298 h 6062462"/>
                <a:gd name="connsiteX2" fmla="*/ 1506931 w 1507072"/>
                <a:gd name="connsiteY2" fmla="*/ 3010070 h 6062462"/>
                <a:gd name="connsiteX3" fmla="*/ 19301 w 1507072"/>
                <a:gd name="connsiteY3" fmla="*/ 5171310 h 6062462"/>
                <a:gd name="connsiteX4" fmla="*/ 18738 w 1507072"/>
                <a:gd name="connsiteY4" fmla="*/ 6062462 h 6062462"/>
                <a:gd name="connsiteX0" fmla="*/ 0 w 1460039"/>
                <a:gd name="connsiteY0" fmla="*/ 0 h 6062462"/>
                <a:gd name="connsiteX1" fmla="*/ 7580 w 1460039"/>
                <a:gd name="connsiteY1" fmla="*/ 1036298 h 6062462"/>
                <a:gd name="connsiteX2" fmla="*/ 1459891 w 1460039"/>
                <a:gd name="connsiteY2" fmla="*/ 3010070 h 6062462"/>
                <a:gd name="connsiteX3" fmla="*/ 19301 w 1460039"/>
                <a:gd name="connsiteY3" fmla="*/ 5171310 h 6062462"/>
                <a:gd name="connsiteX4" fmla="*/ 18738 w 1460039"/>
                <a:gd name="connsiteY4" fmla="*/ 6062462 h 6062462"/>
                <a:gd name="connsiteX0" fmla="*/ 0 w 1460045"/>
                <a:gd name="connsiteY0" fmla="*/ 0 h 6062462"/>
                <a:gd name="connsiteX1" fmla="*/ 7580 w 1460045"/>
                <a:gd name="connsiteY1" fmla="*/ 1036298 h 6062462"/>
                <a:gd name="connsiteX2" fmla="*/ 1459891 w 1460045"/>
                <a:gd name="connsiteY2" fmla="*/ 3010070 h 6062462"/>
                <a:gd name="connsiteX3" fmla="*/ 19301 w 1460045"/>
                <a:gd name="connsiteY3" fmla="*/ 5171310 h 6062462"/>
                <a:gd name="connsiteX4" fmla="*/ 18738 w 1460045"/>
                <a:gd name="connsiteY4" fmla="*/ 6062462 h 6062462"/>
                <a:gd name="connsiteX0" fmla="*/ 0 w 1460045"/>
                <a:gd name="connsiteY0" fmla="*/ 0 h 6062462"/>
                <a:gd name="connsiteX1" fmla="*/ 7580 w 1460045"/>
                <a:gd name="connsiteY1" fmla="*/ 1036298 h 6062462"/>
                <a:gd name="connsiteX2" fmla="*/ 1459891 w 1460045"/>
                <a:gd name="connsiteY2" fmla="*/ 3010070 h 6062462"/>
                <a:gd name="connsiteX3" fmla="*/ 19301 w 1460045"/>
                <a:gd name="connsiteY3" fmla="*/ 5171310 h 6062462"/>
                <a:gd name="connsiteX4" fmla="*/ 18738 w 1460045"/>
                <a:gd name="connsiteY4" fmla="*/ 6062462 h 6062462"/>
                <a:gd name="connsiteX0" fmla="*/ 0 w 1460045"/>
                <a:gd name="connsiteY0" fmla="*/ 0 h 5757662"/>
                <a:gd name="connsiteX1" fmla="*/ 7580 w 1460045"/>
                <a:gd name="connsiteY1" fmla="*/ 1036298 h 5757662"/>
                <a:gd name="connsiteX2" fmla="*/ 1459891 w 1460045"/>
                <a:gd name="connsiteY2" fmla="*/ 3010070 h 5757662"/>
                <a:gd name="connsiteX3" fmla="*/ 19301 w 1460045"/>
                <a:gd name="connsiteY3" fmla="*/ 5171310 h 5757662"/>
                <a:gd name="connsiteX4" fmla="*/ 18738 w 1460045"/>
                <a:gd name="connsiteY4" fmla="*/ 5757662 h 5757662"/>
                <a:gd name="connsiteX0" fmla="*/ 0 w 1460045"/>
                <a:gd name="connsiteY0" fmla="*/ 0 h 5211562"/>
                <a:gd name="connsiteX1" fmla="*/ 7580 w 1460045"/>
                <a:gd name="connsiteY1" fmla="*/ 490198 h 5211562"/>
                <a:gd name="connsiteX2" fmla="*/ 1459891 w 1460045"/>
                <a:gd name="connsiteY2" fmla="*/ 2463970 h 5211562"/>
                <a:gd name="connsiteX3" fmla="*/ 19301 w 1460045"/>
                <a:gd name="connsiteY3" fmla="*/ 4625210 h 5211562"/>
                <a:gd name="connsiteX4" fmla="*/ 18738 w 1460045"/>
                <a:gd name="connsiteY4" fmla="*/ 5211562 h 5211562"/>
                <a:gd name="connsiteX0" fmla="*/ 942 w 1460987"/>
                <a:gd name="connsiteY0" fmla="*/ 0 h 5211562"/>
                <a:gd name="connsiteX1" fmla="*/ 8522 w 1460987"/>
                <a:gd name="connsiteY1" fmla="*/ 490198 h 5211562"/>
                <a:gd name="connsiteX2" fmla="*/ 1460833 w 1460987"/>
                <a:gd name="connsiteY2" fmla="*/ 2463970 h 5211562"/>
                <a:gd name="connsiteX3" fmla="*/ 20243 w 1460987"/>
                <a:gd name="connsiteY3" fmla="*/ 4625210 h 5211562"/>
                <a:gd name="connsiteX4" fmla="*/ 19680 w 1460987"/>
                <a:gd name="connsiteY4" fmla="*/ 5211562 h 5211562"/>
                <a:gd name="connsiteX0" fmla="*/ 9665 w 1469710"/>
                <a:gd name="connsiteY0" fmla="*/ 0 h 5211562"/>
                <a:gd name="connsiteX1" fmla="*/ 17245 w 1469710"/>
                <a:gd name="connsiteY1" fmla="*/ 490198 h 5211562"/>
                <a:gd name="connsiteX2" fmla="*/ 1469556 w 1469710"/>
                <a:gd name="connsiteY2" fmla="*/ 2463970 h 5211562"/>
                <a:gd name="connsiteX3" fmla="*/ 28966 w 1469710"/>
                <a:gd name="connsiteY3" fmla="*/ 4625210 h 5211562"/>
                <a:gd name="connsiteX4" fmla="*/ 28403 w 1469710"/>
                <a:gd name="connsiteY4" fmla="*/ 5211562 h 5211562"/>
                <a:gd name="connsiteX0" fmla="*/ 9665 w 1469710"/>
                <a:gd name="connsiteY0" fmla="*/ 0 h 5211562"/>
                <a:gd name="connsiteX1" fmla="*/ 17245 w 1469710"/>
                <a:gd name="connsiteY1" fmla="*/ 490198 h 5211562"/>
                <a:gd name="connsiteX2" fmla="*/ 1469556 w 1469710"/>
                <a:gd name="connsiteY2" fmla="*/ 2463970 h 5211562"/>
                <a:gd name="connsiteX3" fmla="*/ 28966 w 1469710"/>
                <a:gd name="connsiteY3" fmla="*/ 4625210 h 5211562"/>
                <a:gd name="connsiteX4" fmla="*/ 28403 w 1469710"/>
                <a:gd name="connsiteY4" fmla="*/ 5211562 h 5211562"/>
                <a:gd name="connsiteX0" fmla="*/ 13012 w 1473057"/>
                <a:gd name="connsiteY0" fmla="*/ 0 h 5030587"/>
                <a:gd name="connsiteX1" fmla="*/ 20592 w 1473057"/>
                <a:gd name="connsiteY1" fmla="*/ 490198 h 5030587"/>
                <a:gd name="connsiteX2" fmla="*/ 1472903 w 1473057"/>
                <a:gd name="connsiteY2" fmla="*/ 2463970 h 5030587"/>
                <a:gd name="connsiteX3" fmla="*/ 32313 w 1473057"/>
                <a:gd name="connsiteY3" fmla="*/ 4625210 h 5030587"/>
                <a:gd name="connsiteX4" fmla="*/ 0 w 1473057"/>
                <a:gd name="connsiteY4" fmla="*/ 5030587 h 5030587"/>
                <a:gd name="connsiteX0" fmla="*/ 13672 w 1473717"/>
                <a:gd name="connsiteY0" fmla="*/ 0 h 5030587"/>
                <a:gd name="connsiteX1" fmla="*/ 21252 w 1473717"/>
                <a:gd name="connsiteY1" fmla="*/ 490198 h 5030587"/>
                <a:gd name="connsiteX2" fmla="*/ 1473563 w 1473717"/>
                <a:gd name="connsiteY2" fmla="*/ 2463970 h 5030587"/>
                <a:gd name="connsiteX3" fmla="*/ 32973 w 1473717"/>
                <a:gd name="connsiteY3" fmla="*/ 4625210 h 5030587"/>
                <a:gd name="connsiteX4" fmla="*/ 660 w 1473717"/>
                <a:gd name="connsiteY4" fmla="*/ 5030587 h 5030587"/>
                <a:gd name="connsiteX0" fmla="*/ 16711 w 1476756"/>
                <a:gd name="connsiteY0" fmla="*/ 0 h 5030587"/>
                <a:gd name="connsiteX1" fmla="*/ 24291 w 1476756"/>
                <a:gd name="connsiteY1" fmla="*/ 490198 h 5030587"/>
                <a:gd name="connsiteX2" fmla="*/ 1476602 w 1476756"/>
                <a:gd name="connsiteY2" fmla="*/ 2463970 h 5030587"/>
                <a:gd name="connsiteX3" fmla="*/ 36012 w 1476756"/>
                <a:gd name="connsiteY3" fmla="*/ 4625210 h 5030587"/>
                <a:gd name="connsiteX4" fmla="*/ 3699 w 1476756"/>
                <a:gd name="connsiteY4" fmla="*/ 5030587 h 5030587"/>
                <a:gd name="connsiteX0" fmla="*/ 15329 w 1475374"/>
                <a:gd name="connsiteY0" fmla="*/ 0 h 5030587"/>
                <a:gd name="connsiteX1" fmla="*/ 22909 w 1475374"/>
                <a:gd name="connsiteY1" fmla="*/ 490198 h 5030587"/>
                <a:gd name="connsiteX2" fmla="*/ 1475220 w 1475374"/>
                <a:gd name="connsiteY2" fmla="*/ 2463970 h 5030587"/>
                <a:gd name="connsiteX3" fmla="*/ 34630 w 1475374"/>
                <a:gd name="connsiteY3" fmla="*/ 4625210 h 5030587"/>
                <a:gd name="connsiteX4" fmla="*/ 2317 w 1475374"/>
                <a:gd name="connsiteY4" fmla="*/ 5030587 h 50305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5374" h="5030587">
                  <a:moveTo>
                    <a:pt x="15329" y="0"/>
                  </a:moveTo>
                  <a:cubicBezTo>
                    <a:pt x="11506" y="126358"/>
                    <a:pt x="-8193" y="338440"/>
                    <a:pt x="22909" y="490198"/>
                  </a:cubicBezTo>
                  <a:cubicBezTo>
                    <a:pt x="582101" y="1884724"/>
                    <a:pt x="1488947" y="1931578"/>
                    <a:pt x="1475220" y="2463970"/>
                  </a:cubicBezTo>
                  <a:cubicBezTo>
                    <a:pt x="1461493" y="2996362"/>
                    <a:pt x="432418" y="3246650"/>
                    <a:pt x="34630" y="4625210"/>
                  </a:cubicBezTo>
                  <a:cubicBezTo>
                    <a:pt x="-13183" y="4820661"/>
                    <a:pt x="2505" y="4908161"/>
                    <a:pt x="2317" y="5030587"/>
                  </a:cubicBezTo>
                </a:path>
              </a:pathLst>
            </a:custGeom>
            <a:ln w="38100">
              <a:solidFill>
                <a:srgbClr val="00009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600">
                <a:solidFill>
                  <a:srgbClr val="000099"/>
                </a:solidFill>
              </a:endParaRPr>
            </a:p>
          </p:txBody>
        </p:sp>
        <p:sp>
          <p:nvSpPr>
            <p:cNvPr id="515" name="Freeform 514">
              <a:extLst>
                <a:ext uri="{FF2B5EF4-FFF2-40B4-BE49-F238E27FC236}">
                  <a16:creationId xmlns:a16="http://schemas.microsoft.com/office/drawing/2014/main" id="{F9D51435-8C20-F648-960E-650E734D4C44}"/>
                </a:ext>
              </a:extLst>
            </p:cNvPr>
            <p:cNvSpPr/>
            <p:nvPr/>
          </p:nvSpPr>
          <p:spPr>
            <a:xfrm flipH="1">
              <a:off x="2208181" y="3968317"/>
              <a:ext cx="848879" cy="2945546"/>
            </a:xfrm>
            <a:custGeom>
              <a:avLst/>
              <a:gdLst>
                <a:gd name="connsiteX0" fmla="*/ 0 w 1575849"/>
                <a:gd name="connsiteY0" fmla="*/ 0 h 6135527"/>
                <a:gd name="connsiteX1" fmla="*/ 76498 w 1575849"/>
                <a:gd name="connsiteY1" fmla="*/ 1086341 h 6135527"/>
                <a:gd name="connsiteX2" fmla="*/ 1575849 w 1575849"/>
                <a:gd name="connsiteY2" fmla="*/ 3060113 h 6135527"/>
                <a:gd name="connsiteX3" fmla="*/ 61198 w 1575849"/>
                <a:gd name="connsiteY3" fmla="*/ 5217493 h 6135527"/>
                <a:gd name="connsiteX4" fmla="*/ 91797 w 1575849"/>
                <a:gd name="connsiteY4" fmla="*/ 6135527 h 6135527"/>
                <a:gd name="connsiteX0" fmla="*/ 0 w 1514651"/>
                <a:gd name="connsiteY0" fmla="*/ 0 h 6120226"/>
                <a:gd name="connsiteX1" fmla="*/ 15300 w 1514651"/>
                <a:gd name="connsiteY1" fmla="*/ 1071040 h 6120226"/>
                <a:gd name="connsiteX2" fmla="*/ 1514651 w 1514651"/>
                <a:gd name="connsiteY2" fmla="*/ 3044812 h 6120226"/>
                <a:gd name="connsiteX3" fmla="*/ 0 w 1514651"/>
                <a:gd name="connsiteY3" fmla="*/ 5202192 h 6120226"/>
                <a:gd name="connsiteX4" fmla="*/ 30599 w 1514651"/>
                <a:gd name="connsiteY4" fmla="*/ 6120226 h 6120226"/>
                <a:gd name="connsiteX0" fmla="*/ 0 w 1514651"/>
                <a:gd name="connsiteY0" fmla="*/ 0 h 6120226"/>
                <a:gd name="connsiteX1" fmla="*/ 15300 w 1514651"/>
                <a:gd name="connsiteY1" fmla="*/ 1071040 h 6120226"/>
                <a:gd name="connsiteX2" fmla="*/ 1514651 w 1514651"/>
                <a:gd name="connsiteY2" fmla="*/ 3044812 h 6120226"/>
                <a:gd name="connsiteX3" fmla="*/ 0 w 1514651"/>
                <a:gd name="connsiteY3" fmla="*/ 5202192 h 6120226"/>
                <a:gd name="connsiteX4" fmla="*/ 30599 w 1514651"/>
                <a:gd name="connsiteY4" fmla="*/ 6120226 h 6120226"/>
                <a:gd name="connsiteX0" fmla="*/ 0 w 1514952"/>
                <a:gd name="connsiteY0" fmla="*/ 0 h 6120226"/>
                <a:gd name="connsiteX1" fmla="*/ 15300 w 1514952"/>
                <a:gd name="connsiteY1" fmla="*/ 1071040 h 6120226"/>
                <a:gd name="connsiteX2" fmla="*/ 1514651 w 1514952"/>
                <a:gd name="connsiteY2" fmla="*/ 3044812 h 6120226"/>
                <a:gd name="connsiteX3" fmla="*/ 0 w 1514952"/>
                <a:gd name="connsiteY3" fmla="*/ 5202192 h 6120226"/>
                <a:gd name="connsiteX4" fmla="*/ 30599 w 1514952"/>
                <a:gd name="connsiteY4" fmla="*/ 6120226 h 6120226"/>
                <a:gd name="connsiteX0" fmla="*/ 0 w 1514651"/>
                <a:gd name="connsiteY0" fmla="*/ 0 h 6120226"/>
                <a:gd name="connsiteX1" fmla="*/ 15300 w 1514651"/>
                <a:gd name="connsiteY1" fmla="*/ 1071040 h 6120226"/>
                <a:gd name="connsiteX2" fmla="*/ 1514651 w 1514651"/>
                <a:gd name="connsiteY2" fmla="*/ 3044812 h 6120226"/>
                <a:gd name="connsiteX3" fmla="*/ 0 w 1514651"/>
                <a:gd name="connsiteY3" fmla="*/ 5202192 h 6120226"/>
                <a:gd name="connsiteX4" fmla="*/ 30599 w 1514651"/>
                <a:gd name="connsiteY4" fmla="*/ 6120226 h 6120226"/>
                <a:gd name="connsiteX0" fmla="*/ 0 w 1514651"/>
                <a:gd name="connsiteY0" fmla="*/ 0 h 6120226"/>
                <a:gd name="connsiteX1" fmla="*/ 15300 w 1514651"/>
                <a:gd name="connsiteY1" fmla="*/ 1071040 h 6120226"/>
                <a:gd name="connsiteX2" fmla="*/ 1514651 w 1514651"/>
                <a:gd name="connsiteY2" fmla="*/ 3044812 h 6120226"/>
                <a:gd name="connsiteX3" fmla="*/ 0 w 1514651"/>
                <a:gd name="connsiteY3" fmla="*/ 5202192 h 6120226"/>
                <a:gd name="connsiteX4" fmla="*/ 30599 w 1514651"/>
                <a:gd name="connsiteY4" fmla="*/ 6120226 h 6120226"/>
                <a:gd name="connsiteX0" fmla="*/ 0 w 1514820"/>
                <a:gd name="connsiteY0" fmla="*/ 0 h 6120226"/>
                <a:gd name="connsiteX1" fmla="*/ 15300 w 1514820"/>
                <a:gd name="connsiteY1" fmla="*/ 1071040 h 6120226"/>
                <a:gd name="connsiteX2" fmla="*/ 1514651 w 1514820"/>
                <a:gd name="connsiteY2" fmla="*/ 3044812 h 6120226"/>
                <a:gd name="connsiteX3" fmla="*/ 0 w 1514820"/>
                <a:gd name="connsiteY3" fmla="*/ 5202192 h 6120226"/>
                <a:gd name="connsiteX4" fmla="*/ 30599 w 1514820"/>
                <a:gd name="connsiteY4" fmla="*/ 6120226 h 6120226"/>
                <a:gd name="connsiteX0" fmla="*/ 0 w 1514804"/>
                <a:gd name="connsiteY0" fmla="*/ 0 h 6120226"/>
                <a:gd name="connsiteX1" fmla="*/ 15300 w 1514804"/>
                <a:gd name="connsiteY1" fmla="*/ 1071040 h 6120226"/>
                <a:gd name="connsiteX2" fmla="*/ 1514651 w 1514804"/>
                <a:gd name="connsiteY2" fmla="*/ 3044812 h 6120226"/>
                <a:gd name="connsiteX3" fmla="*/ 0 w 1514804"/>
                <a:gd name="connsiteY3" fmla="*/ 5202192 h 6120226"/>
                <a:gd name="connsiteX4" fmla="*/ 30599 w 1514804"/>
                <a:gd name="connsiteY4" fmla="*/ 6120226 h 6120226"/>
                <a:gd name="connsiteX0" fmla="*/ 15299 w 1530103"/>
                <a:gd name="connsiteY0" fmla="*/ 0 h 6104925"/>
                <a:gd name="connsiteX1" fmla="*/ 30599 w 1530103"/>
                <a:gd name="connsiteY1" fmla="*/ 1071040 h 6104925"/>
                <a:gd name="connsiteX2" fmla="*/ 1529950 w 1530103"/>
                <a:gd name="connsiteY2" fmla="*/ 3044812 h 6104925"/>
                <a:gd name="connsiteX3" fmla="*/ 15299 w 1530103"/>
                <a:gd name="connsiteY3" fmla="*/ 5202192 h 6104925"/>
                <a:gd name="connsiteX4" fmla="*/ 0 w 1530103"/>
                <a:gd name="connsiteY4" fmla="*/ 6104925 h 6104925"/>
                <a:gd name="connsiteX0" fmla="*/ 0 w 1514804"/>
                <a:gd name="connsiteY0" fmla="*/ 0 h 6104925"/>
                <a:gd name="connsiteX1" fmla="*/ 15300 w 1514804"/>
                <a:gd name="connsiteY1" fmla="*/ 1071040 h 6104925"/>
                <a:gd name="connsiteX2" fmla="*/ 1514651 w 1514804"/>
                <a:gd name="connsiteY2" fmla="*/ 3044812 h 6104925"/>
                <a:gd name="connsiteX3" fmla="*/ 0 w 1514804"/>
                <a:gd name="connsiteY3" fmla="*/ 5202192 h 6104925"/>
                <a:gd name="connsiteX4" fmla="*/ 61199 w 1514804"/>
                <a:gd name="connsiteY4" fmla="*/ 6104925 h 6104925"/>
                <a:gd name="connsiteX0" fmla="*/ 0 w 1514653"/>
                <a:gd name="connsiteY0" fmla="*/ 0 h 6104925"/>
                <a:gd name="connsiteX1" fmla="*/ 15300 w 1514653"/>
                <a:gd name="connsiteY1" fmla="*/ 1071040 h 6104925"/>
                <a:gd name="connsiteX2" fmla="*/ 1514651 w 1514653"/>
                <a:gd name="connsiteY2" fmla="*/ 3044812 h 6104925"/>
                <a:gd name="connsiteX3" fmla="*/ 27021 w 1514653"/>
                <a:gd name="connsiteY3" fmla="*/ 5206052 h 6104925"/>
                <a:gd name="connsiteX4" fmla="*/ 61199 w 1514653"/>
                <a:gd name="connsiteY4" fmla="*/ 6104925 h 6104925"/>
                <a:gd name="connsiteX0" fmla="*/ 0 w 1514653"/>
                <a:gd name="connsiteY0" fmla="*/ 0 h 6101065"/>
                <a:gd name="connsiteX1" fmla="*/ 15300 w 1514653"/>
                <a:gd name="connsiteY1" fmla="*/ 1071040 h 6101065"/>
                <a:gd name="connsiteX2" fmla="*/ 1514651 w 1514653"/>
                <a:gd name="connsiteY2" fmla="*/ 3044812 h 6101065"/>
                <a:gd name="connsiteX3" fmla="*/ 27021 w 1514653"/>
                <a:gd name="connsiteY3" fmla="*/ 5206052 h 6101065"/>
                <a:gd name="connsiteX4" fmla="*/ 41898 w 1514653"/>
                <a:gd name="connsiteY4" fmla="*/ 6101065 h 6101065"/>
                <a:gd name="connsiteX0" fmla="*/ 0 w 1514653"/>
                <a:gd name="connsiteY0" fmla="*/ 0 h 6097204"/>
                <a:gd name="connsiteX1" fmla="*/ 15300 w 1514653"/>
                <a:gd name="connsiteY1" fmla="*/ 1071040 h 6097204"/>
                <a:gd name="connsiteX2" fmla="*/ 1514651 w 1514653"/>
                <a:gd name="connsiteY2" fmla="*/ 3044812 h 6097204"/>
                <a:gd name="connsiteX3" fmla="*/ 27021 w 1514653"/>
                <a:gd name="connsiteY3" fmla="*/ 5206052 h 6097204"/>
                <a:gd name="connsiteX4" fmla="*/ 26458 w 1514653"/>
                <a:gd name="connsiteY4" fmla="*/ 6097204 h 6097204"/>
                <a:gd name="connsiteX0" fmla="*/ 0 w 1506933"/>
                <a:gd name="connsiteY0" fmla="*/ 0 h 6062462"/>
                <a:gd name="connsiteX1" fmla="*/ 7580 w 1506933"/>
                <a:gd name="connsiteY1" fmla="*/ 1036298 h 6062462"/>
                <a:gd name="connsiteX2" fmla="*/ 1506931 w 1506933"/>
                <a:gd name="connsiteY2" fmla="*/ 3010070 h 6062462"/>
                <a:gd name="connsiteX3" fmla="*/ 19301 w 1506933"/>
                <a:gd name="connsiteY3" fmla="*/ 5171310 h 6062462"/>
                <a:gd name="connsiteX4" fmla="*/ 18738 w 1506933"/>
                <a:gd name="connsiteY4" fmla="*/ 6062462 h 6062462"/>
                <a:gd name="connsiteX0" fmla="*/ 0 w 1507072"/>
                <a:gd name="connsiteY0" fmla="*/ 0 h 6062462"/>
                <a:gd name="connsiteX1" fmla="*/ 7580 w 1507072"/>
                <a:gd name="connsiteY1" fmla="*/ 1036298 h 6062462"/>
                <a:gd name="connsiteX2" fmla="*/ 1506931 w 1507072"/>
                <a:gd name="connsiteY2" fmla="*/ 3010070 h 6062462"/>
                <a:gd name="connsiteX3" fmla="*/ 19301 w 1507072"/>
                <a:gd name="connsiteY3" fmla="*/ 5171310 h 6062462"/>
                <a:gd name="connsiteX4" fmla="*/ 18738 w 1507072"/>
                <a:gd name="connsiteY4" fmla="*/ 6062462 h 6062462"/>
                <a:gd name="connsiteX0" fmla="*/ 0 w 1460039"/>
                <a:gd name="connsiteY0" fmla="*/ 0 h 6062462"/>
                <a:gd name="connsiteX1" fmla="*/ 7580 w 1460039"/>
                <a:gd name="connsiteY1" fmla="*/ 1036298 h 6062462"/>
                <a:gd name="connsiteX2" fmla="*/ 1459891 w 1460039"/>
                <a:gd name="connsiteY2" fmla="*/ 3010070 h 6062462"/>
                <a:gd name="connsiteX3" fmla="*/ 19301 w 1460039"/>
                <a:gd name="connsiteY3" fmla="*/ 5171310 h 6062462"/>
                <a:gd name="connsiteX4" fmla="*/ 18738 w 1460039"/>
                <a:gd name="connsiteY4" fmla="*/ 6062462 h 6062462"/>
                <a:gd name="connsiteX0" fmla="*/ 0 w 1460045"/>
                <a:gd name="connsiteY0" fmla="*/ 0 h 6062462"/>
                <a:gd name="connsiteX1" fmla="*/ 7580 w 1460045"/>
                <a:gd name="connsiteY1" fmla="*/ 1036298 h 6062462"/>
                <a:gd name="connsiteX2" fmla="*/ 1459891 w 1460045"/>
                <a:gd name="connsiteY2" fmla="*/ 3010070 h 6062462"/>
                <a:gd name="connsiteX3" fmla="*/ 19301 w 1460045"/>
                <a:gd name="connsiteY3" fmla="*/ 5171310 h 6062462"/>
                <a:gd name="connsiteX4" fmla="*/ 18738 w 1460045"/>
                <a:gd name="connsiteY4" fmla="*/ 6062462 h 6062462"/>
                <a:gd name="connsiteX0" fmla="*/ 0 w 1460045"/>
                <a:gd name="connsiteY0" fmla="*/ 0 h 6062462"/>
                <a:gd name="connsiteX1" fmla="*/ 7580 w 1460045"/>
                <a:gd name="connsiteY1" fmla="*/ 1036298 h 6062462"/>
                <a:gd name="connsiteX2" fmla="*/ 1459891 w 1460045"/>
                <a:gd name="connsiteY2" fmla="*/ 3010070 h 6062462"/>
                <a:gd name="connsiteX3" fmla="*/ 19301 w 1460045"/>
                <a:gd name="connsiteY3" fmla="*/ 5171310 h 6062462"/>
                <a:gd name="connsiteX4" fmla="*/ 18738 w 1460045"/>
                <a:gd name="connsiteY4" fmla="*/ 6062462 h 6062462"/>
                <a:gd name="connsiteX0" fmla="*/ 0 w 1460045"/>
                <a:gd name="connsiteY0" fmla="*/ 0 h 5767187"/>
                <a:gd name="connsiteX1" fmla="*/ 7580 w 1460045"/>
                <a:gd name="connsiteY1" fmla="*/ 1036298 h 5767187"/>
                <a:gd name="connsiteX2" fmla="*/ 1459891 w 1460045"/>
                <a:gd name="connsiteY2" fmla="*/ 3010070 h 5767187"/>
                <a:gd name="connsiteX3" fmla="*/ 19301 w 1460045"/>
                <a:gd name="connsiteY3" fmla="*/ 5171310 h 5767187"/>
                <a:gd name="connsiteX4" fmla="*/ 21913 w 1460045"/>
                <a:gd name="connsiteY4" fmla="*/ 5767187 h 5767187"/>
                <a:gd name="connsiteX0" fmla="*/ 0 w 1460045"/>
                <a:gd name="connsiteY0" fmla="*/ 0 h 5767187"/>
                <a:gd name="connsiteX1" fmla="*/ 7580 w 1460045"/>
                <a:gd name="connsiteY1" fmla="*/ 1036298 h 5767187"/>
                <a:gd name="connsiteX2" fmla="*/ 1459891 w 1460045"/>
                <a:gd name="connsiteY2" fmla="*/ 3010070 h 5767187"/>
                <a:gd name="connsiteX3" fmla="*/ 19301 w 1460045"/>
                <a:gd name="connsiteY3" fmla="*/ 5171310 h 5767187"/>
                <a:gd name="connsiteX4" fmla="*/ 21913 w 1460045"/>
                <a:gd name="connsiteY4" fmla="*/ 5767187 h 5767187"/>
                <a:gd name="connsiteX0" fmla="*/ 0 w 1466395"/>
                <a:gd name="connsiteY0" fmla="*/ 0 h 5217912"/>
                <a:gd name="connsiteX1" fmla="*/ 13930 w 1466395"/>
                <a:gd name="connsiteY1" fmla="*/ 487023 h 5217912"/>
                <a:gd name="connsiteX2" fmla="*/ 1466241 w 1466395"/>
                <a:gd name="connsiteY2" fmla="*/ 2460795 h 5217912"/>
                <a:gd name="connsiteX3" fmla="*/ 25651 w 1466395"/>
                <a:gd name="connsiteY3" fmla="*/ 4622035 h 5217912"/>
                <a:gd name="connsiteX4" fmla="*/ 28263 w 1466395"/>
                <a:gd name="connsiteY4" fmla="*/ 5217912 h 5217912"/>
                <a:gd name="connsiteX0" fmla="*/ 0 w 1466395"/>
                <a:gd name="connsiteY0" fmla="*/ 0 h 5217912"/>
                <a:gd name="connsiteX1" fmla="*/ 13930 w 1466395"/>
                <a:gd name="connsiteY1" fmla="*/ 487023 h 5217912"/>
                <a:gd name="connsiteX2" fmla="*/ 1466241 w 1466395"/>
                <a:gd name="connsiteY2" fmla="*/ 2460795 h 5217912"/>
                <a:gd name="connsiteX3" fmla="*/ 25651 w 1466395"/>
                <a:gd name="connsiteY3" fmla="*/ 4622035 h 5217912"/>
                <a:gd name="connsiteX4" fmla="*/ 28263 w 1466395"/>
                <a:gd name="connsiteY4" fmla="*/ 5217912 h 5217912"/>
                <a:gd name="connsiteX0" fmla="*/ 0 w 1466395"/>
                <a:gd name="connsiteY0" fmla="*/ 0 h 5217912"/>
                <a:gd name="connsiteX1" fmla="*/ 13930 w 1466395"/>
                <a:gd name="connsiteY1" fmla="*/ 487023 h 5217912"/>
                <a:gd name="connsiteX2" fmla="*/ 1466241 w 1466395"/>
                <a:gd name="connsiteY2" fmla="*/ 2460795 h 5217912"/>
                <a:gd name="connsiteX3" fmla="*/ 25651 w 1466395"/>
                <a:gd name="connsiteY3" fmla="*/ 4622035 h 5217912"/>
                <a:gd name="connsiteX4" fmla="*/ 28263 w 1466395"/>
                <a:gd name="connsiteY4" fmla="*/ 5217912 h 5217912"/>
                <a:gd name="connsiteX0" fmla="*/ 6564 w 1472959"/>
                <a:gd name="connsiteY0" fmla="*/ 0 h 5217912"/>
                <a:gd name="connsiteX1" fmla="*/ 20494 w 1472959"/>
                <a:gd name="connsiteY1" fmla="*/ 487023 h 5217912"/>
                <a:gd name="connsiteX2" fmla="*/ 1472805 w 1472959"/>
                <a:gd name="connsiteY2" fmla="*/ 2460795 h 5217912"/>
                <a:gd name="connsiteX3" fmla="*/ 32215 w 1472959"/>
                <a:gd name="connsiteY3" fmla="*/ 4622035 h 5217912"/>
                <a:gd name="connsiteX4" fmla="*/ 34827 w 1472959"/>
                <a:gd name="connsiteY4" fmla="*/ 5217912 h 5217912"/>
                <a:gd name="connsiteX0" fmla="*/ 6564 w 1472959"/>
                <a:gd name="connsiteY0" fmla="*/ 0 h 5005187"/>
                <a:gd name="connsiteX1" fmla="*/ 20494 w 1472959"/>
                <a:gd name="connsiteY1" fmla="*/ 487023 h 5005187"/>
                <a:gd name="connsiteX2" fmla="*/ 1472805 w 1472959"/>
                <a:gd name="connsiteY2" fmla="*/ 2460795 h 5005187"/>
                <a:gd name="connsiteX3" fmla="*/ 32215 w 1472959"/>
                <a:gd name="connsiteY3" fmla="*/ 4622035 h 5005187"/>
                <a:gd name="connsiteX4" fmla="*/ 28477 w 1472959"/>
                <a:gd name="connsiteY4" fmla="*/ 5005187 h 5005187"/>
                <a:gd name="connsiteX0" fmla="*/ 6564 w 1472959"/>
                <a:gd name="connsiteY0" fmla="*/ 0 h 5005187"/>
                <a:gd name="connsiteX1" fmla="*/ 20494 w 1472959"/>
                <a:gd name="connsiteY1" fmla="*/ 487023 h 5005187"/>
                <a:gd name="connsiteX2" fmla="*/ 1472805 w 1472959"/>
                <a:gd name="connsiteY2" fmla="*/ 2460795 h 5005187"/>
                <a:gd name="connsiteX3" fmla="*/ 32215 w 1472959"/>
                <a:gd name="connsiteY3" fmla="*/ 4622035 h 5005187"/>
                <a:gd name="connsiteX4" fmla="*/ 28477 w 1472959"/>
                <a:gd name="connsiteY4" fmla="*/ 5005187 h 5005187"/>
                <a:gd name="connsiteX0" fmla="*/ 6564 w 1472959"/>
                <a:gd name="connsiteY0" fmla="*/ 0 h 5005187"/>
                <a:gd name="connsiteX1" fmla="*/ 20494 w 1472959"/>
                <a:gd name="connsiteY1" fmla="*/ 487023 h 5005187"/>
                <a:gd name="connsiteX2" fmla="*/ 1472805 w 1472959"/>
                <a:gd name="connsiteY2" fmla="*/ 2460795 h 5005187"/>
                <a:gd name="connsiteX3" fmla="*/ 32215 w 1472959"/>
                <a:gd name="connsiteY3" fmla="*/ 4622035 h 5005187"/>
                <a:gd name="connsiteX4" fmla="*/ 12602 w 1472959"/>
                <a:gd name="connsiteY4" fmla="*/ 5005187 h 5005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2959" h="5005187">
                  <a:moveTo>
                    <a:pt x="6564" y="0"/>
                  </a:moveTo>
                  <a:cubicBezTo>
                    <a:pt x="18616" y="167633"/>
                    <a:pt x="-23308" y="297165"/>
                    <a:pt x="20494" y="487023"/>
                  </a:cubicBezTo>
                  <a:cubicBezTo>
                    <a:pt x="579686" y="1881549"/>
                    <a:pt x="1486532" y="1928403"/>
                    <a:pt x="1472805" y="2460795"/>
                  </a:cubicBezTo>
                  <a:cubicBezTo>
                    <a:pt x="1459078" y="2993187"/>
                    <a:pt x="430003" y="3243475"/>
                    <a:pt x="32215" y="4622035"/>
                  </a:cubicBezTo>
                  <a:cubicBezTo>
                    <a:pt x="6627" y="4811136"/>
                    <a:pt x="-3085" y="4835136"/>
                    <a:pt x="12602" y="5005187"/>
                  </a:cubicBezTo>
                </a:path>
              </a:pathLst>
            </a:custGeom>
            <a:ln w="38100">
              <a:solidFill>
                <a:srgbClr val="00009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600">
                <a:solidFill>
                  <a:srgbClr val="000099"/>
                </a:solidFill>
              </a:endParaRPr>
            </a:p>
          </p:txBody>
        </p:sp>
        <p:grpSp>
          <p:nvGrpSpPr>
            <p:cNvPr id="516" name="Group 515">
              <a:extLst>
                <a:ext uri="{FF2B5EF4-FFF2-40B4-BE49-F238E27FC236}">
                  <a16:creationId xmlns:a16="http://schemas.microsoft.com/office/drawing/2014/main" id="{4618F758-228E-2741-8282-112CF720DF6F}"/>
                </a:ext>
              </a:extLst>
            </p:cNvPr>
            <p:cNvGrpSpPr/>
            <p:nvPr/>
          </p:nvGrpSpPr>
          <p:grpSpPr>
            <a:xfrm>
              <a:off x="638638" y="3975358"/>
              <a:ext cx="2477214" cy="120420"/>
              <a:chOff x="551293" y="7597774"/>
              <a:chExt cx="4298417" cy="204622"/>
            </a:xfrm>
          </p:grpSpPr>
          <p:sp>
            <p:nvSpPr>
              <p:cNvPr id="553" name="Rectangle 552">
                <a:extLst>
                  <a:ext uri="{FF2B5EF4-FFF2-40B4-BE49-F238E27FC236}">
                    <a16:creationId xmlns:a16="http://schemas.microsoft.com/office/drawing/2014/main" id="{FE079350-79DF-9545-8BC8-D573FB34E144}"/>
                  </a:ext>
                </a:extLst>
              </p:cNvPr>
              <p:cNvSpPr/>
              <p:nvPr/>
            </p:nvSpPr>
            <p:spPr>
              <a:xfrm>
                <a:off x="669925" y="7597775"/>
                <a:ext cx="4064730" cy="204621"/>
              </a:xfrm>
              <a:prstGeom prst="rect">
                <a:avLst/>
              </a:prstGeom>
              <a:solidFill>
                <a:schemeClr val="bg1"/>
              </a:solidFill>
              <a:ln w="38100">
                <a:solidFill>
                  <a:srgbClr val="00009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a:solidFill>
                    <a:srgbClr val="000099"/>
                  </a:solidFill>
                </a:endParaRPr>
              </a:p>
            </p:txBody>
          </p:sp>
          <p:grpSp>
            <p:nvGrpSpPr>
              <p:cNvPr id="554" name="Group 553">
                <a:extLst>
                  <a:ext uri="{FF2B5EF4-FFF2-40B4-BE49-F238E27FC236}">
                    <a16:creationId xmlns:a16="http://schemas.microsoft.com/office/drawing/2014/main" id="{27A25043-C1B0-BA4E-8A41-C215D47613AB}"/>
                  </a:ext>
                </a:extLst>
              </p:cNvPr>
              <p:cNvGrpSpPr/>
              <p:nvPr/>
            </p:nvGrpSpPr>
            <p:grpSpPr>
              <a:xfrm>
                <a:off x="551293" y="7597774"/>
                <a:ext cx="360960" cy="204621"/>
                <a:chOff x="551293" y="7597774"/>
                <a:chExt cx="360960" cy="204621"/>
              </a:xfrm>
            </p:grpSpPr>
            <p:sp>
              <p:nvSpPr>
                <p:cNvPr id="558" name="Oval 557">
                  <a:extLst>
                    <a:ext uri="{FF2B5EF4-FFF2-40B4-BE49-F238E27FC236}">
                      <a16:creationId xmlns:a16="http://schemas.microsoft.com/office/drawing/2014/main" id="{892E3702-DE56-784B-A5A5-45ABF1F09502}"/>
                    </a:ext>
                  </a:extLst>
                </p:cNvPr>
                <p:cNvSpPr/>
                <p:nvPr/>
              </p:nvSpPr>
              <p:spPr>
                <a:xfrm>
                  <a:off x="551293" y="7597774"/>
                  <a:ext cx="201182" cy="204621"/>
                </a:xfrm>
                <a:prstGeom prst="ellipse">
                  <a:avLst/>
                </a:prstGeom>
                <a:solidFill>
                  <a:schemeClr val="bg1"/>
                </a:solidFill>
                <a:ln w="38100">
                  <a:solidFill>
                    <a:srgbClr val="00009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a:solidFill>
                      <a:srgbClr val="000099"/>
                    </a:solidFill>
                  </a:endParaRPr>
                </a:p>
              </p:txBody>
            </p:sp>
            <p:sp>
              <p:nvSpPr>
                <p:cNvPr id="622" name="Rectangle 621">
                  <a:extLst>
                    <a:ext uri="{FF2B5EF4-FFF2-40B4-BE49-F238E27FC236}">
                      <a16:creationId xmlns:a16="http://schemas.microsoft.com/office/drawing/2014/main" id="{3808829B-74A8-AA41-BCD9-CC0F6799E23F}"/>
                    </a:ext>
                  </a:extLst>
                </p:cNvPr>
                <p:cNvSpPr/>
                <p:nvPr/>
              </p:nvSpPr>
              <p:spPr>
                <a:xfrm rot="5400000">
                  <a:off x="710751" y="7569338"/>
                  <a:ext cx="142860" cy="260144"/>
                </a:xfrm>
                <a:prstGeom prst="rect">
                  <a:avLst/>
                </a:prstGeom>
                <a:solidFill>
                  <a:schemeClr val="bg1"/>
                </a:solidFill>
                <a:ln w="317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a:solidFill>
                      <a:srgbClr val="000099"/>
                    </a:solidFill>
                  </a:endParaRPr>
                </a:p>
              </p:txBody>
            </p:sp>
          </p:grpSp>
          <p:grpSp>
            <p:nvGrpSpPr>
              <p:cNvPr id="555" name="Group 554">
                <a:extLst>
                  <a:ext uri="{FF2B5EF4-FFF2-40B4-BE49-F238E27FC236}">
                    <a16:creationId xmlns:a16="http://schemas.microsoft.com/office/drawing/2014/main" id="{8232ED5D-69B7-D84C-82B4-ED4FFE2D6C9B}"/>
                  </a:ext>
                </a:extLst>
              </p:cNvPr>
              <p:cNvGrpSpPr/>
              <p:nvPr/>
            </p:nvGrpSpPr>
            <p:grpSpPr>
              <a:xfrm flipH="1">
                <a:off x="4488749" y="7597775"/>
                <a:ext cx="360961" cy="204621"/>
                <a:chOff x="551293" y="7597774"/>
                <a:chExt cx="360961" cy="204621"/>
              </a:xfrm>
            </p:grpSpPr>
            <p:sp>
              <p:nvSpPr>
                <p:cNvPr id="556" name="Oval 555">
                  <a:extLst>
                    <a:ext uri="{FF2B5EF4-FFF2-40B4-BE49-F238E27FC236}">
                      <a16:creationId xmlns:a16="http://schemas.microsoft.com/office/drawing/2014/main" id="{ED85578C-6C77-E642-8F29-A426B2B1821C}"/>
                    </a:ext>
                  </a:extLst>
                </p:cNvPr>
                <p:cNvSpPr/>
                <p:nvPr/>
              </p:nvSpPr>
              <p:spPr>
                <a:xfrm>
                  <a:off x="551293" y="7597774"/>
                  <a:ext cx="201182" cy="204621"/>
                </a:xfrm>
                <a:prstGeom prst="ellipse">
                  <a:avLst/>
                </a:prstGeom>
                <a:solidFill>
                  <a:schemeClr val="bg1"/>
                </a:solidFill>
                <a:ln w="38100">
                  <a:solidFill>
                    <a:srgbClr val="00009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a:solidFill>
                      <a:srgbClr val="000099"/>
                    </a:solidFill>
                  </a:endParaRPr>
                </a:p>
              </p:txBody>
            </p:sp>
            <p:sp>
              <p:nvSpPr>
                <p:cNvPr id="557" name="Rectangle 556">
                  <a:extLst>
                    <a:ext uri="{FF2B5EF4-FFF2-40B4-BE49-F238E27FC236}">
                      <a16:creationId xmlns:a16="http://schemas.microsoft.com/office/drawing/2014/main" id="{41EE87C3-1CC6-5841-8B41-175419F42F53}"/>
                    </a:ext>
                  </a:extLst>
                </p:cNvPr>
                <p:cNvSpPr/>
                <p:nvPr/>
              </p:nvSpPr>
              <p:spPr>
                <a:xfrm rot="5400000">
                  <a:off x="712127" y="7566745"/>
                  <a:ext cx="140106" cy="260149"/>
                </a:xfrm>
                <a:prstGeom prst="rect">
                  <a:avLst/>
                </a:prstGeom>
                <a:solidFill>
                  <a:schemeClr val="bg1"/>
                </a:solidFill>
                <a:ln w="317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a:solidFill>
                      <a:srgbClr val="000099"/>
                    </a:solidFill>
                  </a:endParaRPr>
                </a:p>
              </p:txBody>
            </p:sp>
          </p:grpSp>
        </p:grpSp>
        <p:cxnSp>
          <p:nvCxnSpPr>
            <p:cNvPr id="517" name="Straight Connector 516">
              <a:extLst>
                <a:ext uri="{FF2B5EF4-FFF2-40B4-BE49-F238E27FC236}">
                  <a16:creationId xmlns:a16="http://schemas.microsoft.com/office/drawing/2014/main" id="{55DDB86F-87B7-7A4A-A260-9DA9C8D96586}"/>
                </a:ext>
              </a:extLst>
            </p:cNvPr>
            <p:cNvCxnSpPr/>
            <p:nvPr/>
          </p:nvCxnSpPr>
          <p:spPr>
            <a:xfrm>
              <a:off x="1363009" y="5119694"/>
              <a:ext cx="1037440" cy="0"/>
            </a:xfrm>
            <a:prstGeom prst="line">
              <a:avLst/>
            </a:prstGeom>
            <a:ln w="38100">
              <a:solidFill>
                <a:srgbClr val="000090"/>
              </a:solidFill>
            </a:ln>
            <a:effectLst/>
          </p:spPr>
          <p:style>
            <a:lnRef idx="2">
              <a:schemeClr val="accent1"/>
            </a:lnRef>
            <a:fillRef idx="0">
              <a:schemeClr val="accent1"/>
            </a:fillRef>
            <a:effectRef idx="1">
              <a:schemeClr val="accent1"/>
            </a:effectRef>
            <a:fontRef idx="minor">
              <a:schemeClr val="tx1"/>
            </a:fontRef>
          </p:style>
        </p:cxnSp>
        <p:cxnSp>
          <p:nvCxnSpPr>
            <p:cNvPr id="518" name="Straight Connector 517">
              <a:extLst>
                <a:ext uri="{FF2B5EF4-FFF2-40B4-BE49-F238E27FC236}">
                  <a16:creationId xmlns:a16="http://schemas.microsoft.com/office/drawing/2014/main" id="{07151B3A-EF82-7746-8914-2FD2283B2534}"/>
                </a:ext>
              </a:extLst>
            </p:cNvPr>
            <p:cNvCxnSpPr/>
            <p:nvPr/>
          </p:nvCxnSpPr>
          <p:spPr>
            <a:xfrm>
              <a:off x="864736" y="4572767"/>
              <a:ext cx="2029754" cy="0"/>
            </a:xfrm>
            <a:prstGeom prst="line">
              <a:avLst/>
            </a:prstGeom>
            <a:ln w="38100">
              <a:solidFill>
                <a:srgbClr val="000090"/>
              </a:solidFill>
            </a:ln>
            <a:effectLst/>
          </p:spPr>
          <p:style>
            <a:lnRef idx="2">
              <a:schemeClr val="accent1"/>
            </a:lnRef>
            <a:fillRef idx="0">
              <a:schemeClr val="accent1"/>
            </a:fillRef>
            <a:effectRef idx="1">
              <a:schemeClr val="accent1"/>
            </a:effectRef>
            <a:fontRef idx="minor">
              <a:schemeClr val="tx1"/>
            </a:fontRef>
          </p:style>
        </p:cxnSp>
        <p:cxnSp>
          <p:nvCxnSpPr>
            <p:cNvPr id="519" name="Straight Connector 518">
              <a:extLst>
                <a:ext uri="{FF2B5EF4-FFF2-40B4-BE49-F238E27FC236}">
                  <a16:creationId xmlns:a16="http://schemas.microsoft.com/office/drawing/2014/main" id="{60B278AA-4181-9746-A394-02946F4E7DCD}"/>
                </a:ext>
              </a:extLst>
            </p:cNvPr>
            <p:cNvCxnSpPr/>
            <p:nvPr/>
          </p:nvCxnSpPr>
          <p:spPr>
            <a:xfrm>
              <a:off x="904423" y="6258602"/>
              <a:ext cx="1951641" cy="0"/>
            </a:xfrm>
            <a:prstGeom prst="line">
              <a:avLst/>
            </a:prstGeom>
            <a:ln w="38100">
              <a:solidFill>
                <a:srgbClr val="000090"/>
              </a:solidFill>
            </a:ln>
            <a:effectLst/>
          </p:spPr>
          <p:style>
            <a:lnRef idx="2">
              <a:schemeClr val="accent1"/>
            </a:lnRef>
            <a:fillRef idx="0">
              <a:schemeClr val="accent1"/>
            </a:fillRef>
            <a:effectRef idx="1">
              <a:schemeClr val="accent1"/>
            </a:effectRef>
            <a:fontRef idx="minor">
              <a:schemeClr val="tx1"/>
            </a:fontRef>
          </p:style>
        </p:cxnSp>
        <p:cxnSp>
          <p:nvCxnSpPr>
            <p:cNvPr id="520" name="Straight Connector 519">
              <a:extLst>
                <a:ext uri="{FF2B5EF4-FFF2-40B4-BE49-F238E27FC236}">
                  <a16:creationId xmlns:a16="http://schemas.microsoft.com/office/drawing/2014/main" id="{8229E90C-5F4A-A34C-9AE5-9932602E82E6}"/>
                </a:ext>
              </a:extLst>
            </p:cNvPr>
            <p:cNvCxnSpPr/>
            <p:nvPr/>
          </p:nvCxnSpPr>
          <p:spPr>
            <a:xfrm>
              <a:off x="1336990" y="5748580"/>
              <a:ext cx="1083587" cy="0"/>
            </a:xfrm>
            <a:prstGeom prst="line">
              <a:avLst/>
            </a:prstGeom>
            <a:ln w="38100">
              <a:solidFill>
                <a:srgbClr val="000090"/>
              </a:solidFill>
            </a:ln>
            <a:effectLst/>
          </p:spPr>
          <p:style>
            <a:lnRef idx="2">
              <a:schemeClr val="accent1"/>
            </a:lnRef>
            <a:fillRef idx="0">
              <a:schemeClr val="accent1"/>
            </a:fillRef>
            <a:effectRef idx="1">
              <a:schemeClr val="accent1"/>
            </a:effectRef>
            <a:fontRef idx="minor">
              <a:schemeClr val="tx1"/>
            </a:fontRef>
          </p:style>
        </p:cxnSp>
        <p:sp>
          <p:nvSpPr>
            <p:cNvPr id="521" name="TextBox 520">
              <a:extLst>
                <a:ext uri="{FF2B5EF4-FFF2-40B4-BE49-F238E27FC236}">
                  <a16:creationId xmlns:a16="http://schemas.microsoft.com/office/drawing/2014/main" id="{E346524D-36CA-B54A-B1F1-CBF85E8E7585}"/>
                </a:ext>
              </a:extLst>
            </p:cNvPr>
            <p:cNvSpPr txBox="1"/>
            <p:nvPr/>
          </p:nvSpPr>
          <p:spPr>
            <a:xfrm>
              <a:off x="1701671" y="5248774"/>
              <a:ext cx="359666" cy="421815"/>
            </a:xfrm>
            <a:prstGeom prst="rect">
              <a:avLst/>
            </a:prstGeom>
            <a:noFill/>
          </p:spPr>
          <p:txBody>
            <a:bodyPr wrap="none" rtlCol="0">
              <a:spAutoFit/>
            </a:bodyPr>
            <a:lstStyle/>
            <a:p>
              <a:r>
                <a:rPr lang="en-US" sz="2800" dirty="0">
                  <a:solidFill>
                    <a:srgbClr val="000099"/>
                  </a:solidFill>
                </a:rPr>
                <a:t>IP</a:t>
              </a:r>
            </a:p>
          </p:txBody>
        </p:sp>
        <p:sp>
          <p:nvSpPr>
            <p:cNvPr id="522" name="TextBox 521">
              <a:extLst>
                <a:ext uri="{FF2B5EF4-FFF2-40B4-BE49-F238E27FC236}">
                  <a16:creationId xmlns:a16="http://schemas.microsoft.com/office/drawing/2014/main" id="{15D34FD0-16F0-2D46-A82A-94BB0E07D136}"/>
                </a:ext>
              </a:extLst>
            </p:cNvPr>
            <p:cNvSpPr txBox="1"/>
            <p:nvPr/>
          </p:nvSpPr>
          <p:spPr>
            <a:xfrm>
              <a:off x="1317827" y="4665231"/>
              <a:ext cx="684887" cy="421815"/>
            </a:xfrm>
            <a:prstGeom prst="rect">
              <a:avLst/>
            </a:prstGeom>
            <a:noFill/>
          </p:spPr>
          <p:txBody>
            <a:bodyPr wrap="none" rtlCol="0">
              <a:spAutoFit/>
            </a:bodyPr>
            <a:lstStyle/>
            <a:p>
              <a:r>
                <a:rPr lang="en-US" sz="2800" dirty="0">
                  <a:solidFill>
                    <a:srgbClr val="000099"/>
                  </a:solidFill>
                </a:rPr>
                <a:t>TCP </a:t>
              </a:r>
            </a:p>
          </p:txBody>
        </p:sp>
        <p:sp>
          <p:nvSpPr>
            <p:cNvPr id="523" name="TextBox 522">
              <a:extLst>
                <a:ext uri="{FF2B5EF4-FFF2-40B4-BE49-F238E27FC236}">
                  <a16:creationId xmlns:a16="http://schemas.microsoft.com/office/drawing/2014/main" id="{B00C2EAF-2910-0747-B0FA-28870A4687FA}"/>
                </a:ext>
              </a:extLst>
            </p:cNvPr>
            <p:cNvSpPr txBox="1"/>
            <p:nvPr/>
          </p:nvSpPr>
          <p:spPr>
            <a:xfrm>
              <a:off x="1921463" y="4672273"/>
              <a:ext cx="648545" cy="421815"/>
            </a:xfrm>
            <a:prstGeom prst="rect">
              <a:avLst/>
            </a:prstGeom>
            <a:noFill/>
          </p:spPr>
          <p:txBody>
            <a:bodyPr wrap="none" rtlCol="0">
              <a:spAutoFit/>
            </a:bodyPr>
            <a:lstStyle/>
            <a:p>
              <a:r>
                <a:rPr lang="en-US" sz="2800" dirty="0">
                  <a:solidFill>
                    <a:srgbClr val="000099"/>
                  </a:solidFill>
                </a:rPr>
                <a:t>UDP</a:t>
              </a:r>
            </a:p>
          </p:txBody>
        </p:sp>
        <p:sp>
          <p:nvSpPr>
            <p:cNvPr id="524" name="TextBox 523">
              <a:extLst>
                <a:ext uri="{FF2B5EF4-FFF2-40B4-BE49-F238E27FC236}">
                  <a16:creationId xmlns:a16="http://schemas.microsoft.com/office/drawing/2014/main" id="{1B3784FE-76B9-AB43-B263-39AA6AE0EE5B}"/>
                </a:ext>
              </a:extLst>
            </p:cNvPr>
            <p:cNvSpPr txBox="1"/>
            <p:nvPr/>
          </p:nvSpPr>
          <p:spPr>
            <a:xfrm>
              <a:off x="929163" y="4095202"/>
              <a:ext cx="589005" cy="322565"/>
            </a:xfrm>
            <a:prstGeom prst="rect">
              <a:avLst/>
            </a:prstGeom>
            <a:noFill/>
          </p:spPr>
          <p:txBody>
            <a:bodyPr wrap="none" rtlCol="0">
              <a:spAutoFit/>
            </a:bodyPr>
            <a:lstStyle/>
            <a:p>
              <a:r>
                <a:rPr lang="en-US" sz="2000" dirty="0">
                  <a:solidFill>
                    <a:srgbClr val="000099"/>
                  </a:solidFill>
                </a:rPr>
                <a:t>HTTP</a:t>
              </a:r>
            </a:p>
          </p:txBody>
        </p:sp>
        <p:sp>
          <p:nvSpPr>
            <p:cNvPr id="525" name="TextBox 524">
              <a:extLst>
                <a:ext uri="{FF2B5EF4-FFF2-40B4-BE49-F238E27FC236}">
                  <a16:creationId xmlns:a16="http://schemas.microsoft.com/office/drawing/2014/main" id="{B1270F7A-4AB9-AB43-B1FE-233A52D8506B}"/>
                </a:ext>
              </a:extLst>
            </p:cNvPr>
            <p:cNvSpPr txBox="1"/>
            <p:nvPr/>
          </p:nvSpPr>
          <p:spPr>
            <a:xfrm>
              <a:off x="1538498" y="4104718"/>
              <a:ext cx="617673" cy="322565"/>
            </a:xfrm>
            <a:prstGeom prst="rect">
              <a:avLst/>
            </a:prstGeom>
            <a:noFill/>
          </p:spPr>
          <p:txBody>
            <a:bodyPr wrap="none" rtlCol="0">
              <a:spAutoFit/>
            </a:bodyPr>
            <a:lstStyle/>
            <a:p>
              <a:r>
                <a:rPr lang="en-US" sz="2000" dirty="0">
                  <a:solidFill>
                    <a:srgbClr val="000099"/>
                  </a:solidFill>
                </a:rPr>
                <a:t>SMTP</a:t>
              </a:r>
            </a:p>
          </p:txBody>
        </p:sp>
        <p:sp>
          <p:nvSpPr>
            <p:cNvPr id="526" name="TextBox 525">
              <a:extLst>
                <a:ext uri="{FF2B5EF4-FFF2-40B4-BE49-F238E27FC236}">
                  <a16:creationId xmlns:a16="http://schemas.microsoft.com/office/drawing/2014/main" id="{CBA60E0D-7559-2849-AFF6-223038FD300E}"/>
                </a:ext>
              </a:extLst>
            </p:cNvPr>
            <p:cNvSpPr txBox="1"/>
            <p:nvPr/>
          </p:nvSpPr>
          <p:spPr>
            <a:xfrm>
              <a:off x="1222850" y="4267665"/>
              <a:ext cx="568055" cy="322565"/>
            </a:xfrm>
            <a:prstGeom prst="rect">
              <a:avLst/>
            </a:prstGeom>
            <a:noFill/>
          </p:spPr>
          <p:txBody>
            <a:bodyPr wrap="none" rtlCol="0">
              <a:spAutoFit/>
            </a:bodyPr>
            <a:lstStyle/>
            <a:p>
              <a:r>
                <a:rPr lang="en-US" sz="2000" dirty="0">
                  <a:solidFill>
                    <a:srgbClr val="000099"/>
                  </a:solidFill>
                </a:rPr>
                <a:t>QUIC</a:t>
              </a:r>
            </a:p>
          </p:txBody>
        </p:sp>
        <p:sp>
          <p:nvSpPr>
            <p:cNvPr id="527" name="TextBox 526">
              <a:extLst>
                <a:ext uri="{FF2B5EF4-FFF2-40B4-BE49-F238E27FC236}">
                  <a16:creationId xmlns:a16="http://schemas.microsoft.com/office/drawing/2014/main" id="{035EAEB8-4603-6D4D-A447-AEB37E1A8C67}"/>
                </a:ext>
              </a:extLst>
            </p:cNvPr>
            <p:cNvSpPr txBox="1"/>
            <p:nvPr/>
          </p:nvSpPr>
          <p:spPr>
            <a:xfrm>
              <a:off x="1867426" y="4272536"/>
              <a:ext cx="618774" cy="322565"/>
            </a:xfrm>
            <a:prstGeom prst="rect">
              <a:avLst/>
            </a:prstGeom>
            <a:noFill/>
          </p:spPr>
          <p:txBody>
            <a:bodyPr wrap="none" rtlCol="0">
              <a:spAutoFit/>
            </a:bodyPr>
            <a:lstStyle/>
            <a:p>
              <a:r>
                <a:rPr lang="en-US" sz="2000" dirty="0">
                  <a:solidFill>
                    <a:srgbClr val="000099"/>
                  </a:solidFill>
                </a:rPr>
                <a:t>DASH</a:t>
              </a:r>
            </a:p>
          </p:txBody>
        </p:sp>
        <p:sp>
          <p:nvSpPr>
            <p:cNvPr id="536" name="TextBox 535">
              <a:extLst>
                <a:ext uri="{FF2B5EF4-FFF2-40B4-BE49-F238E27FC236}">
                  <a16:creationId xmlns:a16="http://schemas.microsoft.com/office/drawing/2014/main" id="{4B7AE12C-315E-EF4F-ADF9-11511AAC9ACD}"/>
                </a:ext>
              </a:extLst>
            </p:cNvPr>
            <p:cNvSpPr txBox="1"/>
            <p:nvPr/>
          </p:nvSpPr>
          <p:spPr>
            <a:xfrm>
              <a:off x="2165480" y="4095316"/>
              <a:ext cx="477776" cy="322565"/>
            </a:xfrm>
            <a:prstGeom prst="rect">
              <a:avLst/>
            </a:prstGeom>
            <a:noFill/>
          </p:spPr>
          <p:txBody>
            <a:bodyPr wrap="none" rtlCol="0">
              <a:spAutoFit/>
            </a:bodyPr>
            <a:lstStyle/>
            <a:p>
              <a:r>
                <a:rPr lang="en-US" sz="2000" dirty="0">
                  <a:solidFill>
                    <a:srgbClr val="000099"/>
                  </a:solidFill>
                </a:rPr>
                <a:t>RTP</a:t>
              </a:r>
            </a:p>
          </p:txBody>
        </p:sp>
        <p:sp>
          <p:nvSpPr>
            <p:cNvPr id="537" name="TextBox 536">
              <a:extLst>
                <a:ext uri="{FF2B5EF4-FFF2-40B4-BE49-F238E27FC236}">
                  <a16:creationId xmlns:a16="http://schemas.microsoft.com/office/drawing/2014/main" id="{96089DC1-674D-2840-A233-7BE30D8880D1}"/>
                </a:ext>
              </a:extLst>
            </p:cNvPr>
            <p:cNvSpPr txBox="1"/>
            <p:nvPr/>
          </p:nvSpPr>
          <p:spPr>
            <a:xfrm>
              <a:off x="2555094" y="4099819"/>
              <a:ext cx="352734" cy="421815"/>
            </a:xfrm>
            <a:prstGeom prst="rect">
              <a:avLst/>
            </a:prstGeom>
            <a:noFill/>
          </p:spPr>
          <p:txBody>
            <a:bodyPr wrap="square" rtlCol="0">
              <a:spAutoFit/>
            </a:bodyPr>
            <a:lstStyle/>
            <a:p>
              <a:r>
                <a:rPr lang="mr-IN" sz="2800" dirty="0">
                  <a:solidFill>
                    <a:srgbClr val="000099"/>
                  </a:solidFill>
                </a:rPr>
                <a:t>…</a:t>
              </a:r>
              <a:endParaRPr lang="en-US" sz="2800" dirty="0">
                <a:solidFill>
                  <a:srgbClr val="000099"/>
                </a:solidFill>
              </a:endParaRPr>
            </a:p>
          </p:txBody>
        </p:sp>
        <p:grpSp>
          <p:nvGrpSpPr>
            <p:cNvPr id="538" name="Group 537">
              <a:extLst>
                <a:ext uri="{FF2B5EF4-FFF2-40B4-BE49-F238E27FC236}">
                  <a16:creationId xmlns:a16="http://schemas.microsoft.com/office/drawing/2014/main" id="{005BD7F5-7061-104C-ADD5-55B48EBAD477}"/>
                </a:ext>
              </a:extLst>
            </p:cNvPr>
            <p:cNvGrpSpPr/>
            <p:nvPr/>
          </p:nvGrpSpPr>
          <p:grpSpPr>
            <a:xfrm>
              <a:off x="647675" y="6827928"/>
              <a:ext cx="2477214" cy="120420"/>
              <a:chOff x="551293" y="7597774"/>
              <a:chExt cx="4298417" cy="204622"/>
            </a:xfrm>
          </p:grpSpPr>
          <p:sp>
            <p:nvSpPr>
              <p:cNvPr id="546" name="Rectangle 545">
                <a:extLst>
                  <a:ext uri="{FF2B5EF4-FFF2-40B4-BE49-F238E27FC236}">
                    <a16:creationId xmlns:a16="http://schemas.microsoft.com/office/drawing/2014/main" id="{63C3EC8D-0E26-3D45-AD60-CDC3B0EED1B2}"/>
                  </a:ext>
                </a:extLst>
              </p:cNvPr>
              <p:cNvSpPr/>
              <p:nvPr/>
            </p:nvSpPr>
            <p:spPr>
              <a:xfrm>
                <a:off x="669925" y="7597775"/>
                <a:ext cx="4064730" cy="204621"/>
              </a:xfrm>
              <a:prstGeom prst="rect">
                <a:avLst/>
              </a:prstGeom>
              <a:solidFill>
                <a:schemeClr val="bg1"/>
              </a:solidFill>
              <a:ln w="38100">
                <a:solidFill>
                  <a:srgbClr val="00009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a:solidFill>
                    <a:srgbClr val="000099"/>
                  </a:solidFill>
                </a:endParaRPr>
              </a:p>
            </p:txBody>
          </p:sp>
          <p:grpSp>
            <p:nvGrpSpPr>
              <p:cNvPr id="547" name="Group 546">
                <a:extLst>
                  <a:ext uri="{FF2B5EF4-FFF2-40B4-BE49-F238E27FC236}">
                    <a16:creationId xmlns:a16="http://schemas.microsoft.com/office/drawing/2014/main" id="{3697E0BA-9A4C-5F43-8783-A94D8BFA0CA1}"/>
                  </a:ext>
                </a:extLst>
              </p:cNvPr>
              <p:cNvGrpSpPr/>
              <p:nvPr/>
            </p:nvGrpSpPr>
            <p:grpSpPr>
              <a:xfrm>
                <a:off x="551293" y="7597774"/>
                <a:ext cx="360959" cy="204621"/>
                <a:chOff x="551293" y="7597774"/>
                <a:chExt cx="360959" cy="204621"/>
              </a:xfrm>
            </p:grpSpPr>
            <p:sp>
              <p:nvSpPr>
                <p:cNvPr id="551" name="Oval 550">
                  <a:extLst>
                    <a:ext uri="{FF2B5EF4-FFF2-40B4-BE49-F238E27FC236}">
                      <a16:creationId xmlns:a16="http://schemas.microsoft.com/office/drawing/2014/main" id="{861CDB1F-8277-DD4A-8737-85AC1BCE5D36}"/>
                    </a:ext>
                  </a:extLst>
                </p:cNvPr>
                <p:cNvSpPr/>
                <p:nvPr/>
              </p:nvSpPr>
              <p:spPr>
                <a:xfrm>
                  <a:off x="551293" y="7597774"/>
                  <a:ext cx="201182" cy="204621"/>
                </a:xfrm>
                <a:prstGeom prst="ellipse">
                  <a:avLst/>
                </a:prstGeom>
                <a:solidFill>
                  <a:schemeClr val="bg1"/>
                </a:solidFill>
                <a:ln w="38100">
                  <a:solidFill>
                    <a:srgbClr val="00009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a:solidFill>
                      <a:srgbClr val="000099"/>
                    </a:solidFill>
                  </a:endParaRPr>
                </a:p>
              </p:txBody>
            </p:sp>
            <p:sp>
              <p:nvSpPr>
                <p:cNvPr id="552" name="Rectangle 551">
                  <a:extLst>
                    <a:ext uri="{FF2B5EF4-FFF2-40B4-BE49-F238E27FC236}">
                      <a16:creationId xmlns:a16="http://schemas.microsoft.com/office/drawing/2014/main" id="{9B5B93A4-E79F-5D45-9C6C-8458DEDE50F7}"/>
                    </a:ext>
                  </a:extLst>
                </p:cNvPr>
                <p:cNvSpPr/>
                <p:nvPr/>
              </p:nvSpPr>
              <p:spPr>
                <a:xfrm rot="5400000">
                  <a:off x="712127" y="7567955"/>
                  <a:ext cx="140106" cy="260144"/>
                </a:xfrm>
                <a:prstGeom prst="rect">
                  <a:avLst/>
                </a:prstGeom>
                <a:solidFill>
                  <a:schemeClr val="bg1"/>
                </a:solidFill>
                <a:ln w="317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a:solidFill>
                      <a:srgbClr val="000099"/>
                    </a:solidFill>
                  </a:endParaRPr>
                </a:p>
              </p:txBody>
            </p:sp>
          </p:grpSp>
          <p:grpSp>
            <p:nvGrpSpPr>
              <p:cNvPr id="548" name="Group 547">
                <a:extLst>
                  <a:ext uri="{FF2B5EF4-FFF2-40B4-BE49-F238E27FC236}">
                    <a16:creationId xmlns:a16="http://schemas.microsoft.com/office/drawing/2014/main" id="{F7DD7855-B81F-6249-980C-AB87A67F00E5}"/>
                  </a:ext>
                </a:extLst>
              </p:cNvPr>
              <p:cNvGrpSpPr/>
              <p:nvPr/>
            </p:nvGrpSpPr>
            <p:grpSpPr>
              <a:xfrm flipH="1">
                <a:off x="4488749" y="7597775"/>
                <a:ext cx="360961" cy="204621"/>
                <a:chOff x="551293" y="7597774"/>
                <a:chExt cx="360961" cy="204621"/>
              </a:xfrm>
            </p:grpSpPr>
            <p:sp>
              <p:nvSpPr>
                <p:cNvPr id="549" name="Oval 548">
                  <a:extLst>
                    <a:ext uri="{FF2B5EF4-FFF2-40B4-BE49-F238E27FC236}">
                      <a16:creationId xmlns:a16="http://schemas.microsoft.com/office/drawing/2014/main" id="{EB5E45D9-C107-6347-AB3F-87B7D9B861E3}"/>
                    </a:ext>
                  </a:extLst>
                </p:cNvPr>
                <p:cNvSpPr/>
                <p:nvPr/>
              </p:nvSpPr>
              <p:spPr>
                <a:xfrm>
                  <a:off x="551293" y="7597774"/>
                  <a:ext cx="201182" cy="204621"/>
                </a:xfrm>
                <a:prstGeom prst="ellipse">
                  <a:avLst/>
                </a:prstGeom>
                <a:solidFill>
                  <a:schemeClr val="bg1"/>
                </a:solidFill>
                <a:ln w="38100">
                  <a:solidFill>
                    <a:srgbClr val="00009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a:solidFill>
                      <a:srgbClr val="000099"/>
                    </a:solidFill>
                  </a:endParaRPr>
                </a:p>
              </p:txBody>
            </p:sp>
            <p:sp>
              <p:nvSpPr>
                <p:cNvPr id="550" name="Rectangle 549">
                  <a:extLst>
                    <a:ext uri="{FF2B5EF4-FFF2-40B4-BE49-F238E27FC236}">
                      <a16:creationId xmlns:a16="http://schemas.microsoft.com/office/drawing/2014/main" id="{56EA16C5-D2F9-1644-8DE7-6FA3E10C6CFA}"/>
                    </a:ext>
                  </a:extLst>
                </p:cNvPr>
                <p:cNvSpPr/>
                <p:nvPr/>
              </p:nvSpPr>
              <p:spPr>
                <a:xfrm rot="5400000">
                  <a:off x="712127" y="7572322"/>
                  <a:ext cx="140106" cy="260149"/>
                </a:xfrm>
                <a:prstGeom prst="rect">
                  <a:avLst/>
                </a:prstGeom>
                <a:solidFill>
                  <a:schemeClr val="bg1"/>
                </a:solidFill>
                <a:ln w="317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a:solidFill>
                      <a:srgbClr val="000099"/>
                    </a:solidFill>
                  </a:endParaRPr>
                </a:p>
              </p:txBody>
            </p:sp>
          </p:grpSp>
        </p:grpSp>
        <p:sp>
          <p:nvSpPr>
            <p:cNvPr id="539" name="TextBox 538">
              <a:extLst>
                <a:ext uri="{FF2B5EF4-FFF2-40B4-BE49-F238E27FC236}">
                  <a16:creationId xmlns:a16="http://schemas.microsoft.com/office/drawing/2014/main" id="{E50F34D6-33C8-6F41-8DFA-824070C0718B}"/>
                </a:ext>
              </a:extLst>
            </p:cNvPr>
            <p:cNvSpPr txBox="1"/>
            <p:nvPr/>
          </p:nvSpPr>
          <p:spPr>
            <a:xfrm>
              <a:off x="1260427" y="5749165"/>
              <a:ext cx="843878" cy="297752"/>
            </a:xfrm>
            <a:prstGeom prst="rect">
              <a:avLst/>
            </a:prstGeom>
            <a:noFill/>
          </p:spPr>
          <p:txBody>
            <a:bodyPr wrap="square" rtlCol="0">
              <a:spAutoFit/>
            </a:bodyPr>
            <a:lstStyle/>
            <a:p>
              <a:r>
                <a:rPr lang="en-US" dirty="0">
                  <a:solidFill>
                    <a:srgbClr val="000099"/>
                  </a:solidFill>
                </a:rPr>
                <a:t>Ethernet</a:t>
              </a:r>
              <a:endParaRPr lang="en-US" sz="2000" dirty="0">
                <a:solidFill>
                  <a:srgbClr val="000099"/>
                </a:solidFill>
              </a:endParaRPr>
            </a:p>
          </p:txBody>
        </p:sp>
        <p:sp>
          <p:nvSpPr>
            <p:cNvPr id="540" name="TextBox 539">
              <a:extLst>
                <a:ext uri="{FF2B5EF4-FFF2-40B4-BE49-F238E27FC236}">
                  <a16:creationId xmlns:a16="http://schemas.microsoft.com/office/drawing/2014/main" id="{59564D5C-A7B0-A444-AA5A-A33BA94B85D8}"/>
                </a:ext>
              </a:extLst>
            </p:cNvPr>
            <p:cNvSpPr txBox="1"/>
            <p:nvPr/>
          </p:nvSpPr>
          <p:spPr>
            <a:xfrm>
              <a:off x="1474067" y="5962529"/>
              <a:ext cx="556746" cy="297752"/>
            </a:xfrm>
            <a:prstGeom prst="rect">
              <a:avLst/>
            </a:prstGeom>
            <a:noFill/>
          </p:spPr>
          <p:txBody>
            <a:bodyPr wrap="square" rtlCol="0">
              <a:spAutoFit/>
            </a:bodyPr>
            <a:lstStyle/>
            <a:p>
              <a:r>
                <a:rPr lang="en-US" dirty="0">
                  <a:solidFill>
                    <a:srgbClr val="0000FF"/>
                  </a:solidFill>
                </a:rPr>
                <a:t>WiFi</a:t>
              </a:r>
              <a:endParaRPr lang="en-US" sz="2000" dirty="0">
                <a:solidFill>
                  <a:srgbClr val="0000FF"/>
                </a:solidFill>
              </a:endParaRPr>
            </a:p>
          </p:txBody>
        </p:sp>
        <p:sp>
          <p:nvSpPr>
            <p:cNvPr id="541" name="TextBox 540">
              <a:extLst>
                <a:ext uri="{FF2B5EF4-FFF2-40B4-BE49-F238E27FC236}">
                  <a16:creationId xmlns:a16="http://schemas.microsoft.com/office/drawing/2014/main" id="{5C6574EE-5134-914F-A01C-C627F127D2BF}"/>
                </a:ext>
              </a:extLst>
            </p:cNvPr>
            <p:cNvSpPr txBox="1"/>
            <p:nvPr/>
          </p:nvSpPr>
          <p:spPr>
            <a:xfrm>
              <a:off x="1841467" y="5962479"/>
              <a:ext cx="818760" cy="297752"/>
            </a:xfrm>
            <a:prstGeom prst="rect">
              <a:avLst/>
            </a:prstGeom>
            <a:noFill/>
          </p:spPr>
          <p:txBody>
            <a:bodyPr wrap="square" rtlCol="0">
              <a:spAutoFit/>
            </a:bodyPr>
            <a:lstStyle/>
            <a:p>
              <a:r>
                <a:rPr lang="en-US" dirty="0">
                  <a:solidFill>
                    <a:srgbClr val="000099"/>
                  </a:solidFill>
                </a:rPr>
                <a:t>Bluetooth</a:t>
              </a:r>
              <a:endParaRPr lang="en-US" sz="2000" dirty="0">
                <a:solidFill>
                  <a:srgbClr val="000099"/>
                </a:solidFill>
              </a:endParaRPr>
            </a:p>
          </p:txBody>
        </p:sp>
        <p:sp>
          <p:nvSpPr>
            <p:cNvPr id="542" name="TextBox 541">
              <a:extLst>
                <a:ext uri="{FF2B5EF4-FFF2-40B4-BE49-F238E27FC236}">
                  <a16:creationId xmlns:a16="http://schemas.microsoft.com/office/drawing/2014/main" id="{A3BE0808-5DDD-114E-ADDD-ECC9C438C7FA}"/>
                </a:ext>
              </a:extLst>
            </p:cNvPr>
            <p:cNvSpPr txBox="1"/>
            <p:nvPr/>
          </p:nvSpPr>
          <p:spPr>
            <a:xfrm>
              <a:off x="1889184" y="5749647"/>
              <a:ext cx="451111" cy="297752"/>
            </a:xfrm>
            <a:prstGeom prst="rect">
              <a:avLst/>
            </a:prstGeom>
            <a:noFill/>
          </p:spPr>
          <p:txBody>
            <a:bodyPr wrap="square" rtlCol="0">
              <a:spAutoFit/>
            </a:bodyPr>
            <a:lstStyle/>
            <a:p>
              <a:r>
                <a:rPr lang="en-US" dirty="0">
                  <a:solidFill>
                    <a:srgbClr val="0000FF"/>
                  </a:solidFill>
                </a:rPr>
                <a:t>PPP</a:t>
              </a:r>
              <a:endParaRPr lang="en-US" sz="2000" dirty="0">
                <a:solidFill>
                  <a:srgbClr val="0000FF"/>
                </a:solidFill>
              </a:endParaRPr>
            </a:p>
          </p:txBody>
        </p:sp>
        <p:sp>
          <p:nvSpPr>
            <p:cNvPr id="543" name="TextBox 542">
              <a:extLst>
                <a:ext uri="{FF2B5EF4-FFF2-40B4-BE49-F238E27FC236}">
                  <a16:creationId xmlns:a16="http://schemas.microsoft.com/office/drawing/2014/main" id="{B168751B-A687-D146-B2F2-E8BE2DC47C86}"/>
                </a:ext>
              </a:extLst>
            </p:cNvPr>
            <p:cNvSpPr txBox="1"/>
            <p:nvPr/>
          </p:nvSpPr>
          <p:spPr>
            <a:xfrm>
              <a:off x="1014834" y="5963701"/>
              <a:ext cx="576805" cy="297752"/>
            </a:xfrm>
            <a:prstGeom prst="rect">
              <a:avLst/>
            </a:prstGeom>
            <a:noFill/>
          </p:spPr>
          <p:txBody>
            <a:bodyPr wrap="square" rtlCol="0">
              <a:spAutoFit/>
            </a:bodyPr>
            <a:lstStyle/>
            <a:p>
              <a:r>
                <a:rPr lang="en-US" dirty="0">
                  <a:solidFill>
                    <a:srgbClr val="000099"/>
                  </a:solidFill>
                </a:rPr>
                <a:t>PDCP</a:t>
              </a:r>
              <a:endParaRPr lang="en-US" sz="2000" dirty="0">
                <a:solidFill>
                  <a:srgbClr val="000099"/>
                </a:solidFill>
              </a:endParaRPr>
            </a:p>
          </p:txBody>
        </p:sp>
        <p:sp>
          <p:nvSpPr>
            <p:cNvPr id="544" name="TextBox 543">
              <a:extLst>
                <a:ext uri="{FF2B5EF4-FFF2-40B4-BE49-F238E27FC236}">
                  <a16:creationId xmlns:a16="http://schemas.microsoft.com/office/drawing/2014/main" id="{CE391214-BA61-7440-9D7B-9D42CAA4613C}"/>
                </a:ext>
              </a:extLst>
            </p:cNvPr>
            <p:cNvSpPr txBox="1"/>
            <p:nvPr/>
          </p:nvSpPr>
          <p:spPr>
            <a:xfrm>
              <a:off x="2174516" y="5708035"/>
              <a:ext cx="352734" cy="421815"/>
            </a:xfrm>
            <a:prstGeom prst="rect">
              <a:avLst/>
            </a:prstGeom>
            <a:noFill/>
          </p:spPr>
          <p:txBody>
            <a:bodyPr wrap="square" rtlCol="0">
              <a:spAutoFit/>
            </a:bodyPr>
            <a:lstStyle/>
            <a:p>
              <a:r>
                <a:rPr lang="mr-IN" sz="2800" dirty="0">
                  <a:solidFill>
                    <a:srgbClr val="000099"/>
                  </a:solidFill>
                </a:rPr>
                <a:t>…</a:t>
              </a:r>
              <a:endParaRPr lang="en-US" sz="2800" dirty="0">
                <a:solidFill>
                  <a:srgbClr val="000099"/>
                </a:solidFill>
              </a:endParaRPr>
            </a:p>
          </p:txBody>
        </p:sp>
        <p:sp>
          <p:nvSpPr>
            <p:cNvPr id="545" name="TextBox 544">
              <a:extLst>
                <a:ext uri="{FF2B5EF4-FFF2-40B4-BE49-F238E27FC236}">
                  <a16:creationId xmlns:a16="http://schemas.microsoft.com/office/drawing/2014/main" id="{E68641D0-8F0C-8A4B-AAEC-7095E3CC39A2}"/>
                </a:ext>
              </a:extLst>
            </p:cNvPr>
            <p:cNvSpPr txBox="1"/>
            <p:nvPr/>
          </p:nvSpPr>
          <p:spPr>
            <a:xfrm>
              <a:off x="1050427" y="6388801"/>
              <a:ext cx="1818080" cy="322565"/>
            </a:xfrm>
            <a:prstGeom prst="rect">
              <a:avLst/>
            </a:prstGeom>
            <a:noFill/>
          </p:spPr>
          <p:txBody>
            <a:bodyPr wrap="square" rtlCol="0">
              <a:spAutoFit/>
            </a:bodyPr>
            <a:lstStyle/>
            <a:p>
              <a:r>
                <a:rPr lang="en-US" sz="2000" dirty="0">
                  <a:solidFill>
                    <a:srgbClr val="000099"/>
                  </a:solidFill>
                </a:rPr>
                <a:t>copper   radio   fiber</a:t>
              </a:r>
              <a:endParaRPr lang="en-US" sz="2400" dirty="0">
                <a:solidFill>
                  <a:srgbClr val="000099"/>
                </a:solidFill>
              </a:endParaRPr>
            </a:p>
          </p:txBody>
        </p:sp>
      </p:grpSp>
      <p:grpSp>
        <p:nvGrpSpPr>
          <p:cNvPr id="48" name="Group 47">
            <a:extLst>
              <a:ext uri="{FF2B5EF4-FFF2-40B4-BE49-F238E27FC236}">
                <a16:creationId xmlns:a16="http://schemas.microsoft.com/office/drawing/2014/main" id="{D1BD226E-A106-3E49-9255-FE126222ED3C}"/>
              </a:ext>
            </a:extLst>
          </p:cNvPr>
          <p:cNvGrpSpPr/>
          <p:nvPr/>
        </p:nvGrpSpPr>
        <p:grpSpPr>
          <a:xfrm>
            <a:off x="841747" y="2689811"/>
            <a:ext cx="3722144" cy="1938992"/>
            <a:chOff x="814038" y="2315737"/>
            <a:chExt cx="3722144" cy="1938992"/>
          </a:xfrm>
        </p:grpSpPr>
        <p:sp>
          <p:nvSpPr>
            <p:cNvPr id="623" name="TextBox 622">
              <a:extLst>
                <a:ext uri="{FF2B5EF4-FFF2-40B4-BE49-F238E27FC236}">
                  <a16:creationId xmlns:a16="http://schemas.microsoft.com/office/drawing/2014/main" id="{44104EE4-4A90-5E4A-B2A0-A1BD8BF943E4}"/>
                </a:ext>
              </a:extLst>
            </p:cNvPr>
            <p:cNvSpPr txBox="1"/>
            <p:nvPr/>
          </p:nvSpPr>
          <p:spPr>
            <a:xfrm>
              <a:off x="814038" y="2315737"/>
              <a:ext cx="3300761" cy="1938992"/>
            </a:xfrm>
            <a:prstGeom prst="rect">
              <a:avLst/>
            </a:prstGeom>
            <a:noFill/>
          </p:spPr>
          <p:txBody>
            <a:bodyPr wrap="square" rtlCol="0">
              <a:spAutoFit/>
            </a:bodyPr>
            <a:lstStyle/>
            <a:p>
              <a:r>
                <a:rPr lang="en-US" sz="2400" dirty="0">
                  <a:solidFill>
                    <a:srgbClr val="C00000"/>
                  </a:solidFill>
                </a:rPr>
                <a:t>Internet’s middle age “love handles”? </a:t>
              </a:r>
            </a:p>
            <a:p>
              <a:pPr marL="342900" indent="-342900">
                <a:buClr>
                  <a:srgbClr val="0000A8"/>
                </a:buClr>
                <a:buSzPct val="70000"/>
                <a:buFont typeface="Wingdings" panose="05000000000000000000" pitchFamily="2" charset="2"/>
                <a:buChar char="v"/>
              </a:pPr>
              <a:r>
                <a:rPr lang="en-US" sz="2400" dirty="0">
                  <a:solidFill>
                    <a:srgbClr val="000099"/>
                  </a:solidFill>
                </a:rPr>
                <a:t>middleboxes, operating inside the network</a:t>
              </a:r>
            </a:p>
          </p:txBody>
        </p:sp>
        <p:cxnSp>
          <p:nvCxnSpPr>
            <p:cNvPr id="12" name="Straight Connector 11">
              <a:extLst>
                <a:ext uri="{FF2B5EF4-FFF2-40B4-BE49-F238E27FC236}">
                  <a16:creationId xmlns:a16="http://schemas.microsoft.com/office/drawing/2014/main" id="{998282D7-C09C-8C4D-B993-73C11EA17479}"/>
                </a:ext>
              </a:extLst>
            </p:cNvPr>
            <p:cNvCxnSpPr/>
            <p:nvPr/>
          </p:nvCxnSpPr>
          <p:spPr>
            <a:xfrm>
              <a:off x="3119977" y="3283528"/>
              <a:ext cx="1416205" cy="0"/>
            </a:xfrm>
            <a:prstGeom prst="line">
              <a:avLst/>
            </a:prstGeom>
            <a:ln w="3175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6" name="Rectangle 5">
            <a:extLst>
              <a:ext uri="{FF2B5EF4-FFF2-40B4-BE49-F238E27FC236}">
                <a16:creationId xmlns:a16="http://schemas.microsoft.com/office/drawing/2014/main" id="{A080BF89-711D-724F-AFB6-ECB6A25AFBFA}"/>
              </a:ext>
            </a:extLst>
          </p:cNvPr>
          <p:cNvSpPr/>
          <p:nvPr/>
        </p:nvSpPr>
        <p:spPr>
          <a:xfrm>
            <a:off x="5165725" y="3255382"/>
            <a:ext cx="1473200" cy="1059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C6DF106B-12CE-0C45-884E-A161B018E6F4}"/>
              </a:ext>
            </a:extLst>
          </p:cNvPr>
          <p:cNvSpPr/>
          <p:nvPr/>
        </p:nvSpPr>
        <p:spPr>
          <a:xfrm>
            <a:off x="5149849" y="3890382"/>
            <a:ext cx="1501775" cy="1059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Freeform 53">
            <a:extLst>
              <a:ext uri="{FF2B5EF4-FFF2-40B4-BE49-F238E27FC236}">
                <a16:creationId xmlns:a16="http://schemas.microsoft.com/office/drawing/2014/main" id="{50397F3C-6DF9-D24B-B71C-9BFEEE0FFF39}"/>
              </a:ext>
            </a:extLst>
          </p:cNvPr>
          <p:cNvSpPr/>
          <p:nvPr/>
        </p:nvSpPr>
        <p:spPr>
          <a:xfrm flipH="1">
            <a:off x="6637380" y="3217837"/>
            <a:ext cx="369715" cy="828053"/>
          </a:xfrm>
          <a:custGeom>
            <a:avLst/>
            <a:gdLst>
              <a:gd name="connsiteX0" fmla="*/ 11723 w 11723"/>
              <a:gd name="connsiteY0" fmla="*/ 0 h 773723"/>
              <a:gd name="connsiteX1" fmla="*/ 0 w 11723"/>
              <a:gd name="connsiteY1" fmla="*/ 773723 h 773723"/>
              <a:gd name="connsiteX0" fmla="*/ 11723 w 11723"/>
              <a:gd name="connsiteY0" fmla="*/ 0 h 773723"/>
              <a:gd name="connsiteX1" fmla="*/ 0 w 11723"/>
              <a:gd name="connsiteY1" fmla="*/ 390769 h 773723"/>
              <a:gd name="connsiteX2" fmla="*/ 0 w 11723"/>
              <a:gd name="connsiteY2" fmla="*/ 773723 h 773723"/>
              <a:gd name="connsiteX0" fmla="*/ 511908 w 511908"/>
              <a:gd name="connsiteY0" fmla="*/ 0 h 773723"/>
              <a:gd name="connsiteX1" fmla="*/ 0 w 511908"/>
              <a:gd name="connsiteY1" fmla="*/ 398584 h 773723"/>
              <a:gd name="connsiteX2" fmla="*/ 500185 w 511908"/>
              <a:gd name="connsiteY2" fmla="*/ 773723 h 773723"/>
              <a:gd name="connsiteX0" fmla="*/ 511908 w 511908"/>
              <a:gd name="connsiteY0" fmla="*/ 0 h 773723"/>
              <a:gd name="connsiteX1" fmla="*/ 0 w 511908"/>
              <a:gd name="connsiteY1" fmla="*/ 398584 h 773723"/>
              <a:gd name="connsiteX2" fmla="*/ 500185 w 511908"/>
              <a:gd name="connsiteY2" fmla="*/ 773723 h 773723"/>
              <a:gd name="connsiteX0" fmla="*/ 511908 w 511908"/>
              <a:gd name="connsiteY0" fmla="*/ 0 h 773723"/>
              <a:gd name="connsiteX1" fmla="*/ 0 w 511908"/>
              <a:gd name="connsiteY1" fmla="*/ 398584 h 773723"/>
              <a:gd name="connsiteX2" fmla="*/ 500185 w 511908"/>
              <a:gd name="connsiteY2" fmla="*/ 773723 h 773723"/>
              <a:gd name="connsiteX0" fmla="*/ 410308 w 410308"/>
              <a:gd name="connsiteY0" fmla="*/ 0 h 773723"/>
              <a:gd name="connsiteX1" fmla="*/ 0 w 410308"/>
              <a:gd name="connsiteY1" fmla="*/ 355599 h 773723"/>
              <a:gd name="connsiteX2" fmla="*/ 398585 w 410308"/>
              <a:gd name="connsiteY2" fmla="*/ 773723 h 773723"/>
              <a:gd name="connsiteX0" fmla="*/ 411351 w 411351"/>
              <a:gd name="connsiteY0" fmla="*/ 0 h 773723"/>
              <a:gd name="connsiteX1" fmla="*/ 1043 w 411351"/>
              <a:gd name="connsiteY1" fmla="*/ 355599 h 773723"/>
              <a:gd name="connsiteX2" fmla="*/ 399628 w 411351"/>
              <a:gd name="connsiteY2" fmla="*/ 773723 h 773723"/>
              <a:gd name="connsiteX0" fmla="*/ 410419 w 410419"/>
              <a:gd name="connsiteY0" fmla="*/ 0 h 773723"/>
              <a:gd name="connsiteX1" fmla="*/ 111 w 410419"/>
              <a:gd name="connsiteY1" fmla="*/ 355599 h 773723"/>
              <a:gd name="connsiteX2" fmla="*/ 398696 w 410419"/>
              <a:gd name="connsiteY2" fmla="*/ 773723 h 773723"/>
              <a:gd name="connsiteX0" fmla="*/ 410429 w 410429"/>
              <a:gd name="connsiteY0" fmla="*/ 0 h 773723"/>
              <a:gd name="connsiteX1" fmla="*/ 121 w 410429"/>
              <a:gd name="connsiteY1" fmla="*/ 355599 h 773723"/>
              <a:gd name="connsiteX2" fmla="*/ 398706 w 410429"/>
              <a:gd name="connsiteY2" fmla="*/ 773723 h 773723"/>
              <a:gd name="connsiteX0" fmla="*/ 410429 w 410429"/>
              <a:gd name="connsiteY0" fmla="*/ 0 h 773723"/>
              <a:gd name="connsiteX1" fmla="*/ 121 w 410429"/>
              <a:gd name="connsiteY1" fmla="*/ 355599 h 773723"/>
              <a:gd name="connsiteX2" fmla="*/ 398706 w 410429"/>
              <a:gd name="connsiteY2" fmla="*/ 773723 h 773723"/>
              <a:gd name="connsiteX0" fmla="*/ 410429 w 410429"/>
              <a:gd name="connsiteY0" fmla="*/ 0 h 773723"/>
              <a:gd name="connsiteX1" fmla="*/ 363538 w 410429"/>
              <a:gd name="connsiteY1" fmla="*/ 85969 h 773723"/>
              <a:gd name="connsiteX2" fmla="*/ 121 w 410429"/>
              <a:gd name="connsiteY2" fmla="*/ 355599 h 773723"/>
              <a:gd name="connsiteX3" fmla="*/ 398706 w 410429"/>
              <a:gd name="connsiteY3" fmla="*/ 773723 h 773723"/>
              <a:gd name="connsiteX0" fmla="*/ 410308 w 430362"/>
              <a:gd name="connsiteY0" fmla="*/ 0 h 773723"/>
              <a:gd name="connsiteX1" fmla="*/ 398586 w 430362"/>
              <a:gd name="connsiteY1" fmla="*/ 113323 h 773723"/>
              <a:gd name="connsiteX2" fmla="*/ 0 w 430362"/>
              <a:gd name="connsiteY2" fmla="*/ 355599 h 773723"/>
              <a:gd name="connsiteX3" fmla="*/ 398585 w 430362"/>
              <a:gd name="connsiteY3" fmla="*/ 773723 h 773723"/>
              <a:gd name="connsiteX0" fmla="*/ 386862 w 424801"/>
              <a:gd name="connsiteY0" fmla="*/ 0 h 797170"/>
              <a:gd name="connsiteX1" fmla="*/ 398586 w 424801"/>
              <a:gd name="connsiteY1" fmla="*/ 136770 h 797170"/>
              <a:gd name="connsiteX2" fmla="*/ 0 w 424801"/>
              <a:gd name="connsiteY2" fmla="*/ 379046 h 797170"/>
              <a:gd name="connsiteX3" fmla="*/ 398585 w 424801"/>
              <a:gd name="connsiteY3" fmla="*/ 797170 h 797170"/>
              <a:gd name="connsiteX0" fmla="*/ 386945 w 424884"/>
              <a:gd name="connsiteY0" fmla="*/ 0 h 797170"/>
              <a:gd name="connsiteX1" fmla="*/ 398669 w 424884"/>
              <a:gd name="connsiteY1" fmla="*/ 136770 h 797170"/>
              <a:gd name="connsiteX2" fmla="*/ 83 w 424884"/>
              <a:gd name="connsiteY2" fmla="*/ 379046 h 797170"/>
              <a:gd name="connsiteX3" fmla="*/ 363500 w 424884"/>
              <a:gd name="connsiteY3" fmla="*/ 687755 h 797170"/>
              <a:gd name="connsiteX4" fmla="*/ 398668 w 424884"/>
              <a:gd name="connsiteY4" fmla="*/ 797170 h 797170"/>
              <a:gd name="connsiteX0" fmla="*/ 386878 w 424817"/>
              <a:gd name="connsiteY0" fmla="*/ 0 h 797170"/>
              <a:gd name="connsiteX1" fmla="*/ 398602 w 424817"/>
              <a:gd name="connsiteY1" fmla="*/ 136770 h 797170"/>
              <a:gd name="connsiteX2" fmla="*/ 16 w 424817"/>
              <a:gd name="connsiteY2" fmla="*/ 379046 h 797170"/>
              <a:gd name="connsiteX3" fmla="*/ 382972 w 424817"/>
              <a:gd name="connsiteY3" fmla="*/ 668217 h 797170"/>
              <a:gd name="connsiteX4" fmla="*/ 398601 w 424817"/>
              <a:gd name="connsiteY4" fmla="*/ 797170 h 797170"/>
              <a:gd name="connsiteX0" fmla="*/ 328267 w 366206"/>
              <a:gd name="connsiteY0" fmla="*/ 0 h 797170"/>
              <a:gd name="connsiteX1" fmla="*/ 339991 w 366206"/>
              <a:gd name="connsiteY1" fmla="*/ 136770 h 797170"/>
              <a:gd name="connsiteX2" fmla="*/ 20 w 366206"/>
              <a:gd name="connsiteY2" fmla="*/ 402492 h 797170"/>
              <a:gd name="connsiteX3" fmla="*/ 324361 w 366206"/>
              <a:gd name="connsiteY3" fmla="*/ 668217 h 797170"/>
              <a:gd name="connsiteX4" fmla="*/ 339990 w 366206"/>
              <a:gd name="connsiteY4" fmla="*/ 797170 h 797170"/>
              <a:gd name="connsiteX0" fmla="*/ 328252 w 366191"/>
              <a:gd name="connsiteY0" fmla="*/ 0 h 797170"/>
              <a:gd name="connsiteX1" fmla="*/ 339976 w 366191"/>
              <a:gd name="connsiteY1" fmla="*/ 136770 h 797170"/>
              <a:gd name="connsiteX2" fmla="*/ 5 w 366191"/>
              <a:gd name="connsiteY2" fmla="*/ 402492 h 797170"/>
              <a:gd name="connsiteX3" fmla="*/ 324346 w 366191"/>
              <a:gd name="connsiteY3" fmla="*/ 668217 h 797170"/>
              <a:gd name="connsiteX4" fmla="*/ 339975 w 366191"/>
              <a:gd name="connsiteY4" fmla="*/ 797170 h 797170"/>
              <a:gd name="connsiteX0" fmla="*/ 328252 w 366191"/>
              <a:gd name="connsiteY0" fmla="*/ 0 h 794102"/>
              <a:gd name="connsiteX1" fmla="*/ 339976 w 366191"/>
              <a:gd name="connsiteY1" fmla="*/ 136770 h 794102"/>
              <a:gd name="connsiteX2" fmla="*/ 5 w 366191"/>
              <a:gd name="connsiteY2" fmla="*/ 402492 h 794102"/>
              <a:gd name="connsiteX3" fmla="*/ 324346 w 366191"/>
              <a:gd name="connsiteY3" fmla="*/ 668217 h 794102"/>
              <a:gd name="connsiteX4" fmla="*/ 314575 w 366191"/>
              <a:gd name="connsiteY4" fmla="*/ 794102 h 794102"/>
              <a:gd name="connsiteX0" fmla="*/ 344127 w 369715"/>
              <a:gd name="connsiteY0" fmla="*/ 0 h 800239"/>
              <a:gd name="connsiteX1" fmla="*/ 339976 w 369715"/>
              <a:gd name="connsiteY1" fmla="*/ 142907 h 800239"/>
              <a:gd name="connsiteX2" fmla="*/ 5 w 369715"/>
              <a:gd name="connsiteY2" fmla="*/ 408629 h 800239"/>
              <a:gd name="connsiteX3" fmla="*/ 324346 w 369715"/>
              <a:gd name="connsiteY3" fmla="*/ 674354 h 800239"/>
              <a:gd name="connsiteX4" fmla="*/ 314575 w 369715"/>
              <a:gd name="connsiteY4" fmla="*/ 800239 h 8002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715" h="800239">
                <a:moveTo>
                  <a:pt x="344127" y="0"/>
                </a:moveTo>
                <a:cubicBezTo>
                  <a:pt x="336312" y="14328"/>
                  <a:pt x="408361" y="83641"/>
                  <a:pt x="339976" y="142907"/>
                </a:cubicBezTo>
                <a:cubicBezTo>
                  <a:pt x="271591" y="202174"/>
                  <a:pt x="-1297" y="210639"/>
                  <a:pt x="5" y="408629"/>
                </a:cubicBezTo>
                <a:cubicBezTo>
                  <a:pt x="1307" y="606619"/>
                  <a:pt x="257915" y="604667"/>
                  <a:pt x="324346" y="674354"/>
                </a:cubicBezTo>
                <a:cubicBezTo>
                  <a:pt x="390777" y="744041"/>
                  <a:pt x="308714" y="782003"/>
                  <a:pt x="314575" y="800239"/>
                </a:cubicBezTo>
              </a:path>
            </a:pathLst>
          </a:custGeom>
          <a:noFill/>
          <a:ln w="34925">
            <a:solidFill>
              <a:srgbClr val="010F9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reeform 2">
            <a:extLst>
              <a:ext uri="{FF2B5EF4-FFF2-40B4-BE49-F238E27FC236}">
                <a16:creationId xmlns:a16="http://schemas.microsoft.com/office/drawing/2014/main" id="{E438027A-AA45-614F-A5B1-3E85160CAF01}"/>
              </a:ext>
            </a:extLst>
          </p:cNvPr>
          <p:cNvSpPr/>
          <p:nvPr/>
        </p:nvSpPr>
        <p:spPr>
          <a:xfrm>
            <a:off x="4783916" y="3219154"/>
            <a:ext cx="366191" cy="818528"/>
          </a:xfrm>
          <a:custGeom>
            <a:avLst/>
            <a:gdLst>
              <a:gd name="connsiteX0" fmla="*/ 11723 w 11723"/>
              <a:gd name="connsiteY0" fmla="*/ 0 h 773723"/>
              <a:gd name="connsiteX1" fmla="*/ 0 w 11723"/>
              <a:gd name="connsiteY1" fmla="*/ 773723 h 773723"/>
              <a:gd name="connsiteX0" fmla="*/ 11723 w 11723"/>
              <a:gd name="connsiteY0" fmla="*/ 0 h 773723"/>
              <a:gd name="connsiteX1" fmla="*/ 0 w 11723"/>
              <a:gd name="connsiteY1" fmla="*/ 390769 h 773723"/>
              <a:gd name="connsiteX2" fmla="*/ 0 w 11723"/>
              <a:gd name="connsiteY2" fmla="*/ 773723 h 773723"/>
              <a:gd name="connsiteX0" fmla="*/ 511908 w 511908"/>
              <a:gd name="connsiteY0" fmla="*/ 0 h 773723"/>
              <a:gd name="connsiteX1" fmla="*/ 0 w 511908"/>
              <a:gd name="connsiteY1" fmla="*/ 398584 h 773723"/>
              <a:gd name="connsiteX2" fmla="*/ 500185 w 511908"/>
              <a:gd name="connsiteY2" fmla="*/ 773723 h 773723"/>
              <a:gd name="connsiteX0" fmla="*/ 511908 w 511908"/>
              <a:gd name="connsiteY0" fmla="*/ 0 h 773723"/>
              <a:gd name="connsiteX1" fmla="*/ 0 w 511908"/>
              <a:gd name="connsiteY1" fmla="*/ 398584 h 773723"/>
              <a:gd name="connsiteX2" fmla="*/ 500185 w 511908"/>
              <a:gd name="connsiteY2" fmla="*/ 773723 h 773723"/>
              <a:gd name="connsiteX0" fmla="*/ 511908 w 511908"/>
              <a:gd name="connsiteY0" fmla="*/ 0 h 773723"/>
              <a:gd name="connsiteX1" fmla="*/ 0 w 511908"/>
              <a:gd name="connsiteY1" fmla="*/ 398584 h 773723"/>
              <a:gd name="connsiteX2" fmla="*/ 500185 w 511908"/>
              <a:gd name="connsiteY2" fmla="*/ 773723 h 773723"/>
              <a:gd name="connsiteX0" fmla="*/ 410308 w 410308"/>
              <a:gd name="connsiteY0" fmla="*/ 0 h 773723"/>
              <a:gd name="connsiteX1" fmla="*/ 0 w 410308"/>
              <a:gd name="connsiteY1" fmla="*/ 355599 h 773723"/>
              <a:gd name="connsiteX2" fmla="*/ 398585 w 410308"/>
              <a:gd name="connsiteY2" fmla="*/ 773723 h 773723"/>
              <a:gd name="connsiteX0" fmla="*/ 411351 w 411351"/>
              <a:gd name="connsiteY0" fmla="*/ 0 h 773723"/>
              <a:gd name="connsiteX1" fmla="*/ 1043 w 411351"/>
              <a:gd name="connsiteY1" fmla="*/ 355599 h 773723"/>
              <a:gd name="connsiteX2" fmla="*/ 399628 w 411351"/>
              <a:gd name="connsiteY2" fmla="*/ 773723 h 773723"/>
              <a:gd name="connsiteX0" fmla="*/ 410419 w 410419"/>
              <a:gd name="connsiteY0" fmla="*/ 0 h 773723"/>
              <a:gd name="connsiteX1" fmla="*/ 111 w 410419"/>
              <a:gd name="connsiteY1" fmla="*/ 355599 h 773723"/>
              <a:gd name="connsiteX2" fmla="*/ 398696 w 410419"/>
              <a:gd name="connsiteY2" fmla="*/ 773723 h 773723"/>
              <a:gd name="connsiteX0" fmla="*/ 410429 w 410429"/>
              <a:gd name="connsiteY0" fmla="*/ 0 h 773723"/>
              <a:gd name="connsiteX1" fmla="*/ 121 w 410429"/>
              <a:gd name="connsiteY1" fmla="*/ 355599 h 773723"/>
              <a:gd name="connsiteX2" fmla="*/ 398706 w 410429"/>
              <a:gd name="connsiteY2" fmla="*/ 773723 h 773723"/>
              <a:gd name="connsiteX0" fmla="*/ 410429 w 410429"/>
              <a:gd name="connsiteY0" fmla="*/ 0 h 773723"/>
              <a:gd name="connsiteX1" fmla="*/ 121 w 410429"/>
              <a:gd name="connsiteY1" fmla="*/ 355599 h 773723"/>
              <a:gd name="connsiteX2" fmla="*/ 398706 w 410429"/>
              <a:gd name="connsiteY2" fmla="*/ 773723 h 773723"/>
              <a:gd name="connsiteX0" fmla="*/ 410429 w 410429"/>
              <a:gd name="connsiteY0" fmla="*/ 0 h 773723"/>
              <a:gd name="connsiteX1" fmla="*/ 363538 w 410429"/>
              <a:gd name="connsiteY1" fmla="*/ 85969 h 773723"/>
              <a:gd name="connsiteX2" fmla="*/ 121 w 410429"/>
              <a:gd name="connsiteY2" fmla="*/ 355599 h 773723"/>
              <a:gd name="connsiteX3" fmla="*/ 398706 w 410429"/>
              <a:gd name="connsiteY3" fmla="*/ 773723 h 773723"/>
              <a:gd name="connsiteX0" fmla="*/ 410308 w 430362"/>
              <a:gd name="connsiteY0" fmla="*/ 0 h 773723"/>
              <a:gd name="connsiteX1" fmla="*/ 398586 w 430362"/>
              <a:gd name="connsiteY1" fmla="*/ 113323 h 773723"/>
              <a:gd name="connsiteX2" fmla="*/ 0 w 430362"/>
              <a:gd name="connsiteY2" fmla="*/ 355599 h 773723"/>
              <a:gd name="connsiteX3" fmla="*/ 398585 w 430362"/>
              <a:gd name="connsiteY3" fmla="*/ 773723 h 773723"/>
              <a:gd name="connsiteX0" fmla="*/ 386862 w 424801"/>
              <a:gd name="connsiteY0" fmla="*/ 0 h 797170"/>
              <a:gd name="connsiteX1" fmla="*/ 398586 w 424801"/>
              <a:gd name="connsiteY1" fmla="*/ 136770 h 797170"/>
              <a:gd name="connsiteX2" fmla="*/ 0 w 424801"/>
              <a:gd name="connsiteY2" fmla="*/ 379046 h 797170"/>
              <a:gd name="connsiteX3" fmla="*/ 398585 w 424801"/>
              <a:gd name="connsiteY3" fmla="*/ 797170 h 797170"/>
              <a:gd name="connsiteX0" fmla="*/ 386945 w 424884"/>
              <a:gd name="connsiteY0" fmla="*/ 0 h 797170"/>
              <a:gd name="connsiteX1" fmla="*/ 398669 w 424884"/>
              <a:gd name="connsiteY1" fmla="*/ 136770 h 797170"/>
              <a:gd name="connsiteX2" fmla="*/ 83 w 424884"/>
              <a:gd name="connsiteY2" fmla="*/ 379046 h 797170"/>
              <a:gd name="connsiteX3" fmla="*/ 363500 w 424884"/>
              <a:gd name="connsiteY3" fmla="*/ 687755 h 797170"/>
              <a:gd name="connsiteX4" fmla="*/ 398668 w 424884"/>
              <a:gd name="connsiteY4" fmla="*/ 797170 h 797170"/>
              <a:gd name="connsiteX0" fmla="*/ 386878 w 424817"/>
              <a:gd name="connsiteY0" fmla="*/ 0 h 797170"/>
              <a:gd name="connsiteX1" fmla="*/ 398602 w 424817"/>
              <a:gd name="connsiteY1" fmla="*/ 136770 h 797170"/>
              <a:gd name="connsiteX2" fmla="*/ 16 w 424817"/>
              <a:gd name="connsiteY2" fmla="*/ 379046 h 797170"/>
              <a:gd name="connsiteX3" fmla="*/ 382972 w 424817"/>
              <a:gd name="connsiteY3" fmla="*/ 668217 h 797170"/>
              <a:gd name="connsiteX4" fmla="*/ 398601 w 424817"/>
              <a:gd name="connsiteY4" fmla="*/ 797170 h 797170"/>
              <a:gd name="connsiteX0" fmla="*/ 328267 w 366206"/>
              <a:gd name="connsiteY0" fmla="*/ 0 h 797170"/>
              <a:gd name="connsiteX1" fmla="*/ 339991 w 366206"/>
              <a:gd name="connsiteY1" fmla="*/ 136770 h 797170"/>
              <a:gd name="connsiteX2" fmla="*/ 20 w 366206"/>
              <a:gd name="connsiteY2" fmla="*/ 402492 h 797170"/>
              <a:gd name="connsiteX3" fmla="*/ 324361 w 366206"/>
              <a:gd name="connsiteY3" fmla="*/ 668217 h 797170"/>
              <a:gd name="connsiteX4" fmla="*/ 339990 w 366206"/>
              <a:gd name="connsiteY4" fmla="*/ 797170 h 797170"/>
              <a:gd name="connsiteX0" fmla="*/ 328252 w 366191"/>
              <a:gd name="connsiteY0" fmla="*/ 0 h 797170"/>
              <a:gd name="connsiteX1" fmla="*/ 339976 w 366191"/>
              <a:gd name="connsiteY1" fmla="*/ 136770 h 797170"/>
              <a:gd name="connsiteX2" fmla="*/ 5 w 366191"/>
              <a:gd name="connsiteY2" fmla="*/ 402492 h 797170"/>
              <a:gd name="connsiteX3" fmla="*/ 324346 w 366191"/>
              <a:gd name="connsiteY3" fmla="*/ 668217 h 797170"/>
              <a:gd name="connsiteX4" fmla="*/ 339975 w 366191"/>
              <a:gd name="connsiteY4" fmla="*/ 797170 h 797170"/>
              <a:gd name="connsiteX0" fmla="*/ 328252 w 366191"/>
              <a:gd name="connsiteY0" fmla="*/ 0 h 791033"/>
              <a:gd name="connsiteX1" fmla="*/ 339976 w 366191"/>
              <a:gd name="connsiteY1" fmla="*/ 136770 h 791033"/>
              <a:gd name="connsiteX2" fmla="*/ 5 w 366191"/>
              <a:gd name="connsiteY2" fmla="*/ 402492 h 791033"/>
              <a:gd name="connsiteX3" fmla="*/ 324346 w 366191"/>
              <a:gd name="connsiteY3" fmla="*/ 668217 h 791033"/>
              <a:gd name="connsiteX4" fmla="*/ 317750 w 366191"/>
              <a:gd name="connsiteY4" fmla="*/ 791033 h 7910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6191" h="791033">
                <a:moveTo>
                  <a:pt x="328252" y="0"/>
                </a:moveTo>
                <a:cubicBezTo>
                  <a:pt x="320437" y="14328"/>
                  <a:pt x="408361" y="77504"/>
                  <a:pt x="339976" y="136770"/>
                </a:cubicBezTo>
                <a:cubicBezTo>
                  <a:pt x="271591" y="196037"/>
                  <a:pt x="-1297" y="204502"/>
                  <a:pt x="5" y="402492"/>
                </a:cubicBezTo>
                <a:cubicBezTo>
                  <a:pt x="1307" y="600482"/>
                  <a:pt x="257915" y="598530"/>
                  <a:pt x="324346" y="668217"/>
                </a:cubicBezTo>
                <a:cubicBezTo>
                  <a:pt x="390777" y="737904"/>
                  <a:pt x="311889" y="772797"/>
                  <a:pt x="317750" y="791033"/>
                </a:cubicBezTo>
              </a:path>
            </a:pathLst>
          </a:custGeom>
          <a:noFill/>
          <a:ln w="34925">
            <a:solidFill>
              <a:srgbClr val="010F9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80C0A084-13AC-2A46-A0B6-01022C6CA53E}"/>
              </a:ext>
            </a:extLst>
          </p:cNvPr>
          <p:cNvSpPr/>
          <p:nvPr/>
        </p:nvSpPr>
        <p:spPr>
          <a:xfrm>
            <a:off x="6229349" y="3311525"/>
            <a:ext cx="371475" cy="6349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E8931938-0846-1040-A356-FF6D9A0F0FCA}"/>
              </a:ext>
            </a:extLst>
          </p:cNvPr>
          <p:cNvSpPr/>
          <p:nvPr/>
        </p:nvSpPr>
        <p:spPr>
          <a:xfrm>
            <a:off x="5191123" y="3310518"/>
            <a:ext cx="371475" cy="6349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a:extLst>
              <a:ext uri="{FF2B5EF4-FFF2-40B4-BE49-F238E27FC236}">
                <a16:creationId xmlns:a16="http://schemas.microsoft.com/office/drawing/2014/main" id="{893A1113-0724-F941-88A0-46691E1907F6}"/>
              </a:ext>
            </a:extLst>
          </p:cNvPr>
          <p:cNvGrpSpPr/>
          <p:nvPr/>
        </p:nvGrpSpPr>
        <p:grpSpPr>
          <a:xfrm>
            <a:off x="4804400" y="3158838"/>
            <a:ext cx="2215824" cy="926583"/>
            <a:chOff x="4804400" y="3158838"/>
            <a:chExt cx="2215824" cy="926583"/>
          </a:xfrm>
        </p:grpSpPr>
        <p:sp>
          <p:nvSpPr>
            <p:cNvPr id="7" name="TextBox 6">
              <a:extLst>
                <a:ext uri="{FF2B5EF4-FFF2-40B4-BE49-F238E27FC236}">
                  <a16:creationId xmlns:a16="http://schemas.microsoft.com/office/drawing/2014/main" id="{B06F7433-1CA5-0043-8769-8EC5DD1640BC}"/>
                </a:ext>
              </a:extLst>
            </p:cNvPr>
            <p:cNvSpPr txBox="1"/>
            <p:nvPr/>
          </p:nvSpPr>
          <p:spPr>
            <a:xfrm rot="20360941">
              <a:off x="4804400" y="3366655"/>
              <a:ext cx="777392" cy="461665"/>
            </a:xfrm>
            <a:prstGeom prst="rect">
              <a:avLst/>
            </a:prstGeom>
            <a:noFill/>
          </p:spPr>
          <p:txBody>
            <a:bodyPr wrap="none" rtlCol="0">
              <a:spAutoFit/>
            </a:bodyPr>
            <a:lstStyle/>
            <a:p>
              <a:r>
                <a:rPr lang="en-US" sz="2400" dirty="0">
                  <a:solidFill>
                    <a:srgbClr val="000099"/>
                  </a:solidFill>
                </a:rPr>
                <a:t>NAT</a:t>
              </a:r>
              <a:endParaRPr lang="en-US" dirty="0">
                <a:solidFill>
                  <a:srgbClr val="000099"/>
                </a:solidFill>
              </a:endParaRPr>
            </a:p>
          </p:txBody>
        </p:sp>
        <p:sp>
          <p:nvSpPr>
            <p:cNvPr id="60" name="TextBox 59">
              <a:extLst>
                <a:ext uri="{FF2B5EF4-FFF2-40B4-BE49-F238E27FC236}">
                  <a16:creationId xmlns:a16="http://schemas.microsoft.com/office/drawing/2014/main" id="{43E69EF4-A612-6246-A5CD-E7D69FA9004A}"/>
                </a:ext>
              </a:extLst>
            </p:cNvPr>
            <p:cNvSpPr txBox="1"/>
            <p:nvPr/>
          </p:nvSpPr>
          <p:spPr>
            <a:xfrm rot="2147458">
              <a:off x="6220005" y="3366656"/>
              <a:ext cx="800219" cy="461665"/>
            </a:xfrm>
            <a:prstGeom prst="rect">
              <a:avLst/>
            </a:prstGeom>
            <a:noFill/>
          </p:spPr>
          <p:txBody>
            <a:bodyPr wrap="none" rtlCol="0">
              <a:spAutoFit/>
            </a:bodyPr>
            <a:lstStyle/>
            <a:p>
              <a:r>
                <a:rPr lang="en-US" sz="2400" dirty="0">
                  <a:solidFill>
                    <a:srgbClr val="000099"/>
                  </a:solidFill>
                </a:rPr>
                <a:t>NFV</a:t>
              </a:r>
              <a:endParaRPr lang="en-US" dirty="0">
                <a:solidFill>
                  <a:srgbClr val="000099"/>
                </a:solidFill>
              </a:endParaRPr>
            </a:p>
          </p:txBody>
        </p:sp>
        <p:sp>
          <p:nvSpPr>
            <p:cNvPr id="61" name="TextBox 60">
              <a:extLst>
                <a:ext uri="{FF2B5EF4-FFF2-40B4-BE49-F238E27FC236}">
                  <a16:creationId xmlns:a16="http://schemas.microsoft.com/office/drawing/2014/main" id="{E1DEAF41-F52D-3C48-863F-69E493CC4B95}"/>
                </a:ext>
              </a:extLst>
            </p:cNvPr>
            <p:cNvSpPr txBox="1"/>
            <p:nvPr/>
          </p:nvSpPr>
          <p:spPr>
            <a:xfrm>
              <a:off x="5369952" y="3685311"/>
              <a:ext cx="1199367" cy="400110"/>
            </a:xfrm>
            <a:prstGeom prst="rect">
              <a:avLst/>
            </a:prstGeom>
            <a:noFill/>
          </p:spPr>
          <p:txBody>
            <a:bodyPr wrap="none" rtlCol="0">
              <a:spAutoFit/>
            </a:bodyPr>
            <a:lstStyle/>
            <a:p>
              <a:r>
                <a:rPr lang="en-US" sz="2000" dirty="0">
                  <a:solidFill>
                    <a:srgbClr val="000099"/>
                  </a:solidFill>
                </a:rPr>
                <a:t>Firewalls</a:t>
              </a:r>
              <a:endParaRPr lang="en-US" dirty="0">
                <a:solidFill>
                  <a:srgbClr val="000099"/>
                </a:solidFill>
              </a:endParaRPr>
            </a:p>
          </p:txBody>
        </p:sp>
        <p:sp>
          <p:nvSpPr>
            <p:cNvPr id="62" name="TextBox 61">
              <a:extLst>
                <a:ext uri="{FF2B5EF4-FFF2-40B4-BE49-F238E27FC236}">
                  <a16:creationId xmlns:a16="http://schemas.microsoft.com/office/drawing/2014/main" id="{8B68C2C0-31FD-8146-A03C-C3F53431D4EB}"/>
                </a:ext>
              </a:extLst>
            </p:cNvPr>
            <p:cNvSpPr txBox="1"/>
            <p:nvPr/>
          </p:nvSpPr>
          <p:spPr>
            <a:xfrm>
              <a:off x="5375920" y="3158838"/>
              <a:ext cx="1069524" cy="400110"/>
            </a:xfrm>
            <a:prstGeom prst="rect">
              <a:avLst/>
            </a:prstGeom>
            <a:noFill/>
          </p:spPr>
          <p:txBody>
            <a:bodyPr wrap="none" rtlCol="0">
              <a:spAutoFit/>
            </a:bodyPr>
            <a:lstStyle/>
            <a:p>
              <a:r>
                <a:rPr lang="en-US" sz="2000" dirty="0">
                  <a:solidFill>
                    <a:srgbClr val="000099"/>
                  </a:solidFill>
                </a:rPr>
                <a:t>caching</a:t>
              </a:r>
              <a:endParaRPr lang="en-US" dirty="0">
                <a:solidFill>
                  <a:srgbClr val="000099"/>
                </a:solidFill>
              </a:endParaRPr>
            </a:p>
          </p:txBody>
        </p:sp>
      </p:grpSp>
      <p:sp>
        <p:nvSpPr>
          <p:cNvPr id="59" name="Rectangle 7">
            <a:extLst>
              <a:ext uri="{FF2B5EF4-FFF2-40B4-BE49-F238E27FC236}">
                <a16:creationId xmlns:a16="http://schemas.microsoft.com/office/drawing/2014/main" id="{3A4D3C74-0600-45B9-A51C-1285ADC14B5F}"/>
              </a:ext>
            </a:extLst>
          </p:cNvPr>
          <p:cNvSpPr txBox="1">
            <a:spLocks noChangeArrowheads="1"/>
          </p:cNvSpPr>
          <p:nvPr/>
        </p:nvSpPr>
        <p:spPr>
          <a:xfrm>
            <a:off x="10344472" y="6624784"/>
            <a:ext cx="1368152"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rgbClr val="FF0000"/>
                </a:solidFill>
                <a:cs typeface="Arial" panose="020B0604020202020204" pitchFamily="34" charset="0"/>
              </a:rPr>
              <a:t>4.5 Middleboxes</a:t>
            </a:r>
          </a:p>
        </p:txBody>
      </p:sp>
    </p:spTree>
    <p:extLst>
      <p:ext uri="{BB962C8B-B14F-4D97-AF65-F5344CB8AC3E}">
        <p14:creationId xmlns:p14="http://schemas.microsoft.com/office/powerpoint/2010/main" val="1277080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dissolve">
                                      <p:cBhvr>
                                        <p:cTn id="7"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2">
            <a:extLst>
              <a:ext uri="{FF2B5EF4-FFF2-40B4-BE49-F238E27FC236}">
                <a16:creationId xmlns:a16="http://schemas.microsoft.com/office/drawing/2014/main" id="{1F8DAEA6-A5F2-2048-AC8C-FB7957AA6B67}"/>
              </a:ext>
            </a:extLst>
          </p:cNvPr>
          <p:cNvSpPr>
            <a:spLocks noGrp="1"/>
          </p:cNvSpPr>
          <p:nvPr>
            <p:ph type="title"/>
          </p:nvPr>
        </p:nvSpPr>
        <p:spPr>
          <a:xfrm>
            <a:off x="479376" y="291471"/>
            <a:ext cx="11233248" cy="894622"/>
          </a:xfrm>
        </p:spPr>
        <p:txBody>
          <a:bodyPr>
            <a:noAutofit/>
          </a:bodyPr>
          <a:lstStyle/>
          <a:p>
            <a:r>
              <a:rPr lang="en-US" sz="4000" dirty="0"/>
              <a:t>Architectural Principles of the Internet</a:t>
            </a:r>
          </a:p>
        </p:txBody>
      </p:sp>
      <p:sp>
        <p:nvSpPr>
          <p:cNvPr id="2" name="TextBox 1">
            <a:extLst>
              <a:ext uri="{FF2B5EF4-FFF2-40B4-BE49-F238E27FC236}">
                <a16:creationId xmlns:a16="http://schemas.microsoft.com/office/drawing/2014/main" id="{740B46FF-167B-3B48-B828-2F0F97E3A461}"/>
              </a:ext>
            </a:extLst>
          </p:cNvPr>
          <p:cNvSpPr txBox="1"/>
          <p:nvPr/>
        </p:nvSpPr>
        <p:spPr>
          <a:xfrm>
            <a:off x="1096918" y="1698689"/>
            <a:ext cx="10513191" cy="840230"/>
          </a:xfrm>
          <a:prstGeom prst="rect">
            <a:avLst/>
          </a:prstGeom>
          <a:noFill/>
        </p:spPr>
        <p:txBody>
          <a:bodyPr wrap="square" rtlCol="0">
            <a:spAutoFit/>
          </a:bodyPr>
          <a:lstStyle/>
          <a:p>
            <a:pPr>
              <a:lnSpc>
                <a:spcPct val="90000"/>
              </a:lnSpc>
            </a:pPr>
            <a:r>
              <a:rPr lang="en-US" dirty="0">
                <a:solidFill>
                  <a:srgbClr val="000099"/>
                </a:solidFill>
              </a:rPr>
              <a:t>“Many members of the Internet community would argue that there is no architecture, but only a tradition, which was not written down for the first 25 years (or at least not by the IAB).  However, in very general terms, the community believes that</a:t>
            </a:r>
          </a:p>
        </p:txBody>
      </p:sp>
      <p:sp>
        <p:nvSpPr>
          <p:cNvPr id="3" name="Rectangle 2">
            <a:extLst>
              <a:ext uri="{FF2B5EF4-FFF2-40B4-BE49-F238E27FC236}">
                <a16:creationId xmlns:a16="http://schemas.microsoft.com/office/drawing/2014/main" id="{032C2BAD-4F93-A747-8003-3DA947BC5F34}"/>
              </a:ext>
            </a:extLst>
          </p:cNvPr>
          <p:cNvSpPr/>
          <p:nvPr/>
        </p:nvSpPr>
        <p:spPr>
          <a:xfrm>
            <a:off x="927654" y="1537252"/>
            <a:ext cx="10917982" cy="1995658"/>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F9C27DD0-812A-F84F-9067-974A55D4AACD}"/>
              </a:ext>
            </a:extLst>
          </p:cNvPr>
          <p:cNvSpPr txBox="1"/>
          <p:nvPr/>
        </p:nvSpPr>
        <p:spPr>
          <a:xfrm>
            <a:off x="1351721" y="1285462"/>
            <a:ext cx="1425390" cy="400110"/>
          </a:xfrm>
          <a:prstGeom prst="rect">
            <a:avLst/>
          </a:prstGeom>
          <a:solidFill>
            <a:schemeClr val="bg1"/>
          </a:solidFill>
        </p:spPr>
        <p:txBody>
          <a:bodyPr wrap="none" rtlCol="0">
            <a:spAutoFit/>
          </a:bodyPr>
          <a:lstStyle/>
          <a:p>
            <a:r>
              <a:rPr lang="en-US" sz="2000" dirty="0">
                <a:solidFill>
                  <a:srgbClr val="000099"/>
                </a:solidFill>
              </a:rPr>
              <a:t>RFC  1958</a:t>
            </a:r>
          </a:p>
        </p:txBody>
      </p:sp>
      <p:sp>
        <p:nvSpPr>
          <p:cNvPr id="8" name="TextBox 7">
            <a:extLst>
              <a:ext uri="{FF2B5EF4-FFF2-40B4-BE49-F238E27FC236}">
                <a16:creationId xmlns:a16="http://schemas.microsoft.com/office/drawing/2014/main" id="{EC054055-9C3C-EC4B-A4E1-9FB3F58F1A4B}"/>
              </a:ext>
            </a:extLst>
          </p:cNvPr>
          <p:cNvSpPr txBox="1"/>
          <p:nvPr/>
        </p:nvSpPr>
        <p:spPr>
          <a:xfrm>
            <a:off x="1199456" y="2204864"/>
            <a:ext cx="10513191" cy="1089529"/>
          </a:xfrm>
          <a:prstGeom prst="rect">
            <a:avLst/>
          </a:prstGeom>
          <a:noFill/>
        </p:spPr>
        <p:txBody>
          <a:bodyPr wrap="square" rtlCol="0">
            <a:spAutoFit/>
          </a:bodyPr>
          <a:lstStyle/>
          <a:p>
            <a:pPr>
              <a:lnSpc>
                <a:spcPct val="90000"/>
              </a:lnSpc>
            </a:pPr>
            <a:r>
              <a:rPr lang="en-US" sz="2400" dirty="0">
                <a:solidFill>
                  <a:srgbClr val="000099"/>
                </a:solidFill>
              </a:rPr>
              <a:t>                                                            the goal is connectivity, the tool is the Internet Protocol, and the intelligence is end to end rather than hidden in the network.”</a:t>
            </a:r>
          </a:p>
        </p:txBody>
      </p:sp>
      <p:sp>
        <p:nvSpPr>
          <p:cNvPr id="7" name="TextBox 6">
            <a:extLst>
              <a:ext uri="{FF2B5EF4-FFF2-40B4-BE49-F238E27FC236}">
                <a16:creationId xmlns:a16="http://schemas.microsoft.com/office/drawing/2014/main" id="{ADDAB9EC-7AA2-8B48-A30E-1B64A4D5E42D}"/>
              </a:ext>
            </a:extLst>
          </p:cNvPr>
          <p:cNvSpPr txBox="1"/>
          <p:nvPr/>
        </p:nvSpPr>
        <p:spPr>
          <a:xfrm>
            <a:off x="1745672" y="4045527"/>
            <a:ext cx="7401385" cy="2154436"/>
          </a:xfrm>
          <a:prstGeom prst="rect">
            <a:avLst/>
          </a:prstGeom>
          <a:noFill/>
        </p:spPr>
        <p:txBody>
          <a:bodyPr wrap="none" rtlCol="0">
            <a:spAutoFit/>
          </a:bodyPr>
          <a:lstStyle/>
          <a:p>
            <a:pPr>
              <a:buClr>
                <a:srgbClr val="010F90"/>
              </a:buClr>
            </a:pPr>
            <a:r>
              <a:rPr lang="en-US" sz="3200" dirty="0">
                <a:solidFill>
                  <a:srgbClr val="000099"/>
                </a:solidFill>
                <a:latin typeface="Comic Sans MS" panose="030F0702030302020204" pitchFamily="66" charset="0"/>
              </a:rPr>
              <a:t>Three cornerstone beliefs:</a:t>
            </a:r>
          </a:p>
          <a:p>
            <a:pPr marL="457200" indent="-457200">
              <a:buClr>
                <a:srgbClr val="010F90"/>
              </a:buClr>
              <a:buSzPct val="70000"/>
              <a:buFont typeface="Wingdings" panose="05000000000000000000" pitchFamily="2" charset="2"/>
              <a:buChar char="v"/>
            </a:pPr>
            <a:r>
              <a:rPr lang="en-US" sz="2800" dirty="0">
                <a:solidFill>
                  <a:srgbClr val="000099"/>
                </a:solidFill>
                <a:latin typeface="Comic Sans MS" panose="030F0702030302020204" pitchFamily="66" charset="0"/>
              </a:rPr>
              <a:t>simple connectivity</a:t>
            </a:r>
          </a:p>
          <a:p>
            <a:pPr marL="457200" indent="-457200">
              <a:buClr>
                <a:srgbClr val="010F90"/>
              </a:buClr>
              <a:buSzPct val="70000"/>
              <a:buFont typeface="Wingdings" panose="05000000000000000000" pitchFamily="2" charset="2"/>
              <a:buChar char="v"/>
            </a:pPr>
            <a:r>
              <a:rPr lang="en-US" sz="2800" dirty="0">
                <a:solidFill>
                  <a:srgbClr val="000099"/>
                </a:solidFill>
                <a:latin typeface="Comic Sans MS" panose="030F0702030302020204" pitchFamily="66" charset="0"/>
              </a:rPr>
              <a:t>IP protocol: that narrow waist</a:t>
            </a:r>
          </a:p>
          <a:p>
            <a:pPr marL="457200" indent="-457200">
              <a:buClr>
                <a:srgbClr val="010F90"/>
              </a:buClr>
              <a:buSzPct val="70000"/>
              <a:buFont typeface="Wingdings" panose="05000000000000000000" pitchFamily="2" charset="2"/>
              <a:buChar char="v"/>
            </a:pPr>
            <a:r>
              <a:rPr lang="en-US" sz="2800" dirty="0">
                <a:solidFill>
                  <a:srgbClr val="000099"/>
                </a:solidFill>
                <a:latin typeface="Comic Sans MS" panose="030F0702030302020204" pitchFamily="66" charset="0"/>
              </a:rPr>
              <a:t>intelligence, complexity at network edge</a:t>
            </a:r>
          </a:p>
          <a:p>
            <a:endParaRPr lang="en-US" dirty="0">
              <a:solidFill>
                <a:srgbClr val="000099"/>
              </a:solidFill>
              <a:latin typeface="Comic Sans MS" panose="030F0702030302020204" pitchFamily="66" charset="0"/>
            </a:endParaRPr>
          </a:p>
        </p:txBody>
      </p:sp>
      <p:sp>
        <p:nvSpPr>
          <p:cNvPr id="9" name="Rectangle 7">
            <a:extLst>
              <a:ext uri="{FF2B5EF4-FFF2-40B4-BE49-F238E27FC236}">
                <a16:creationId xmlns:a16="http://schemas.microsoft.com/office/drawing/2014/main" id="{25329E3A-B687-454A-AFBE-4A2DB5918CD4}"/>
              </a:ext>
            </a:extLst>
          </p:cNvPr>
          <p:cNvSpPr txBox="1">
            <a:spLocks noChangeArrowheads="1"/>
          </p:cNvSpPr>
          <p:nvPr/>
        </p:nvSpPr>
        <p:spPr>
          <a:xfrm>
            <a:off x="10344472" y="6624784"/>
            <a:ext cx="1368152"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rgbClr val="FF0000"/>
                </a:solidFill>
                <a:cs typeface="Arial" panose="020B0604020202020204" pitchFamily="34" charset="0"/>
              </a:rPr>
              <a:t>4.5 Middleboxes</a:t>
            </a:r>
          </a:p>
        </p:txBody>
      </p:sp>
    </p:spTree>
    <p:extLst>
      <p:ext uri="{BB962C8B-B14F-4D97-AF65-F5344CB8AC3E}">
        <p14:creationId xmlns:p14="http://schemas.microsoft.com/office/powerpoint/2010/main" val="261367246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2">
            <a:extLst>
              <a:ext uri="{FF2B5EF4-FFF2-40B4-BE49-F238E27FC236}">
                <a16:creationId xmlns:a16="http://schemas.microsoft.com/office/drawing/2014/main" id="{1F8DAEA6-A5F2-2048-AC8C-FB7957AA6B67}"/>
              </a:ext>
            </a:extLst>
          </p:cNvPr>
          <p:cNvSpPr>
            <a:spLocks noGrp="1"/>
          </p:cNvSpPr>
          <p:nvPr>
            <p:ph type="title"/>
          </p:nvPr>
        </p:nvSpPr>
        <p:spPr>
          <a:xfrm>
            <a:off x="838200" y="345805"/>
            <a:ext cx="10515600" cy="894622"/>
          </a:xfrm>
        </p:spPr>
        <p:txBody>
          <a:bodyPr>
            <a:normAutofit/>
          </a:bodyPr>
          <a:lstStyle/>
          <a:p>
            <a:r>
              <a:rPr lang="en-US" sz="4800" dirty="0"/>
              <a:t>The end-end argument</a:t>
            </a:r>
          </a:p>
        </p:txBody>
      </p:sp>
      <p:sp>
        <p:nvSpPr>
          <p:cNvPr id="7" name="TextBox 6">
            <a:extLst>
              <a:ext uri="{FF2B5EF4-FFF2-40B4-BE49-F238E27FC236}">
                <a16:creationId xmlns:a16="http://schemas.microsoft.com/office/drawing/2014/main" id="{ADDAB9EC-7AA2-8B48-A30E-1B64A4D5E42D}"/>
              </a:ext>
            </a:extLst>
          </p:cNvPr>
          <p:cNvSpPr txBox="1"/>
          <p:nvPr/>
        </p:nvSpPr>
        <p:spPr>
          <a:xfrm>
            <a:off x="872836" y="1256363"/>
            <a:ext cx="10474037" cy="830997"/>
          </a:xfrm>
          <a:prstGeom prst="rect">
            <a:avLst/>
          </a:prstGeom>
          <a:noFill/>
        </p:spPr>
        <p:txBody>
          <a:bodyPr wrap="square" rtlCol="0">
            <a:spAutoFit/>
          </a:bodyPr>
          <a:lstStyle/>
          <a:p>
            <a:pPr marL="457200" marR="0" lvl="0" indent="-457200" algn="l" defTabSz="914400" rtl="0" eaLnBrk="1" fontAlgn="auto" latinLnBrk="0" hangingPunct="1">
              <a:lnSpc>
                <a:spcPct val="100000"/>
              </a:lnSpc>
              <a:spcBef>
                <a:spcPts val="0"/>
              </a:spcBef>
              <a:spcAft>
                <a:spcPts val="0"/>
              </a:spcAft>
              <a:buClr>
                <a:srgbClr val="010F90"/>
              </a:buClr>
              <a:buSzPct val="70000"/>
              <a:buFont typeface="Wingdings" panose="05000000000000000000" pitchFamily="2" charset="2"/>
              <a:buChar char="v"/>
              <a:tabLst/>
              <a:defRPr/>
            </a:pPr>
            <a:r>
              <a:rPr kumimoji="0" lang="en-US" sz="2400" b="0" i="0" u="none" strike="noStrike" kern="1200" cap="none" spc="0" normalizeH="0" baseline="0" noProof="0" dirty="0">
                <a:ln>
                  <a:noFill/>
                </a:ln>
                <a:solidFill>
                  <a:srgbClr val="000099"/>
                </a:solidFill>
                <a:effectLst/>
                <a:uLnTx/>
                <a:uFillTx/>
                <a:latin typeface="Comic Sans MS" panose="030F0702030302020204" pitchFamily="66" charset="0"/>
              </a:rPr>
              <a:t>some network functionality (e.g., reliable data transfer, congestion) can be implemented </a:t>
            </a:r>
            <a:r>
              <a:rPr kumimoji="0" lang="en-US" sz="2400" b="0" i="0" u="none" strike="noStrike" kern="1200" cap="none" spc="0" normalizeH="0" baseline="0" noProof="0" dirty="0">
                <a:ln>
                  <a:noFill/>
                </a:ln>
                <a:solidFill>
                  <a:schemeClr val="accent6">
                    <a:lumMod val="75000"/>
                  </a:schemeClr>
                </a:solidFill>
                <a:effectLst/>
                <a:uLnTx/>
                <a:uFillTx/>
                <a:latin typeface="Comic Sans MS" panose="030F0702030302020204" pitchFamily="66" charset="0"/>
              </a:rPr>
              <a:t>in network</a:t>
            </a:r>
            <a:r>
              <a:rPr kumimoji="0" lang="en-US" sz="2400" b="0" i="0" u="none" strike="noStrike" kern="1200" cap="none" spc="0" normalizeH="0" baseline="0" noProof="0" dirty="0">
                <a:ln>
                  <a:noFill/>
                </a:ln>
                <a:solidFill>
                  <a:srgbClr val="000099"/>
                </a:solidFill>
                <a:effectLst/>
                <a:uLnTx/>
                <a:uFillTx/>
                <a:latin typeface="Comic Sans MS" panose="030F0702030302020204" pitchFamily="66" charset="0"/>
              </a:rPr>
              <a:t>, or at </a:t>
            </a:r>
            <a:r>
              <a:rPr kumimoji="0" lang="en-US" sz="2400" b="0" i="0" u="none" strike="noStrike" kern="1200" cap="none" spc="0" normalizeH="0" baseline="0" noProof="0" dirty="0">
                <a:ln>
                  <a:noFill/>
                </a:ln>
                <a:solidFill>
                  <a:schemeClr val="accent6">
                    <a:lumMod val="75000"/>
                  </a:schemeClr>
                </a:solidFill>
                <a:effectLst/>
                <a:uLnTx/>
                <a:uFillTx/>
                <a:latin typeface="Comic Sans MS" panose="030F0702030302020204" pitchFamily="66" charset="0"/>
              </a:rPr>
              <a:t>network edge</a:t>
            </a:r>
          </a:p>
        </p:txBody>
      </p:sp>
      <p:grpSp>
        <p:nvGrpSpPr>
          <p:cNvPr id="8" name="Group 7">
            <a:extLst>
              <a:ext uri="{FF2B5EF4-FFF2-40B4-BE49-F238E27FC236}">
                <a16:creationId xmlns:a16="http://schemas.microsoft.com/office/drawing/2014/main" id="{41F2A7BD-7CE6-E54A-AE7B-B812BC4568C9}"/>
              </a:ext>
            </a:extLst>
          </p:cNvPr>
          <p:cNvGrpSpPr/>
          <p:nvPr/>
        </p:nvGrpSpPr>
        <p:grpSpPr>
          <a:xfrm>
            <a:off x="1874509" y="2628915"/>
            <a:ext cx="7991761" cy="1770965"/>
            <a:chOff x="1218293" y="1951181"/>
            <a:chExt cx="7991761" cy="1770965"/>
          </a:xfrm>
        </p:grpSpPr>
        <p:cxnSp>
          <p:nvCxnSpPr>
            <p:cNvPr id="9" name="Straight Arrow Connector 8">
              <a:extLst>
                <a:ext uri="{FF2B5EF4-FFF2-40B4-BE49-F238E27FC236}">
                  <a16:creationId xmlns:a16="http://schemas.microsoft.com/office/drawing/2014/main" id="{EADB0202-8B56-B645-A2CA-DBA022E885AE}"/>
                </a:ext>
              </a:extLst>
            </p:cNvPr>
            <p:cNvCxnSpPr>
              <a:cxnSpLocks/>
            </p:cNvCxnSpPr>
            <p:nvPr/>
          </p:nvCxnSpPr>
          <p:spPr>
            <a:xfrm>
              <a:off x="2053652" y="2320066"/>
              <a:ext cx="6316843" cy="0"/>
            </a:xfrm>
            <a:prstGeom prst="straightConnector1">
              <a:avLst/>
            </a:prstGeom>
            <a:ln w="41275">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65C0D747-17A5-5F4A-8486-3F3C4186288D}"/>
                </a:ext>
              </a:extLst>
            </p:cNvPr>
            <p:cNvSpPr txBox="1"/>
            <p:nvPr/>
          </p:nvSpPr>
          <p:spPr>
            <a:xfrm>
              <a:off x="3228340" y="1951181"/>
              <a:ext cx="4257191"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99"/>
                  </a:solidFill>
                  <a:effectLst/>
                  <a:uLnTx/>
                  <a:uFillTx/>
                  <a:latin typeface="Calibri" panose="020F0502020204030204"/>
                  <a:ea typeface="+mn-ea"/>
                  <a:cs typeface="+mn-cs"/>
                </a:rPr>
                <a:t>end-end implementation of reliable data transfer</a:t>
              </a:r>
            </a:p>
          </p:txBody>
        </p:sp>
        <p:grpSp>
          <p:nvGrpSpPr>
            <p:cNvPr id="12" name="Group 11">
              <a:extLst>
                <a:ext uri="{FF2B5EF4-FFF2-40B4-BE49-F238E27FC236}">
                  <a16:creationId xmlns:a16="http://schemas.microsoft.com/office/drawing/2014/main" id="{169C1F51-F193-1B44-8DE7-7371234312A5}"/>
                </a:ext>
              </a:extLst>
            </p:cNvPr>
            <p:cNvGrpSpPr/>
            <p:nvPr/>
          </p:nvGrpSpPr>
          <p:grpSpPr>
            <a:xfrm>
              <a:off x="1218293" y="2035635"/>
              <a:ext cx="1045784" cy="954793"/>
              <a:chOff x="1334466" y="2020644"/>
              <a:chExt cx="1045784" cy="954793"/>
            </a:xfrm>
          </p:grpSpPr>
          <p:sp>
            <p:nvSpPr>
              <p:cNvPr id="155" name="Freeform 917">
                <a:extLst>
                  <a:ext uri="{FF2B5EF4-FFF2-40B4-BE49-F238E27FC236}">
                    <a16:creationId xmlns:a16="http://schemas.microsoft.com/office/drawing/2014/main" id="{D1457BED-D4FD-4944-96F6-D3C30FA7EB02}"/>
                  </a:ext>
                </a:extLst>
              </p:cNvPr>
              <p:cNvSpPr>
                <a:spLocks/>
              </p:cNvSpPr>
              <p:nvPr/>
            </p:nvSpPr>
            <p:spPr bwMode="auto">
              <a:xfrm flipH="1">
                <a:off x="2065300" y="2032462"/>
                <a:ext cx="314950" cy="942975"/>
              </a:xfrm>
              <a:custGeom>
                <a:avLst/>
                <a:gdLst>
                  <a:gd name="T0" fmla="*/ 0 w 192"/>
                  <a:gd name="T1" fmla="*/ 594 h 594"/>
                  <a:gd name="T2" fmla="*/ 192 w 192"/>
                  <a:gd name="T3" fmla="*/ 0 h 594"/>
                  <a:gd name="T4" fmla="*/ 192 w 192"/>
                  <a:gd name="T5" fmla="*/ 515 h 594"/>
                  <a:gd name="T6" fmla="*/ 0 w 192"/>
                  <a:gd name="T7" fmla="*/ 594 h 594"/>
                  <a:gd name="T8" fmla="*/ 0 60000 65536"/>
                  <a:gd name="T9" fmla="*/ 0 60000 65536"/>
                  <a:gd name="T10" fmla="*/ 0 60000 65536"/>
                  <a:gd name="T11" fmla="*/ 0 60000 65536"/>
                  <a:gd name="T12" fmla="*/ 0 w 192"/>
                  <a:gd name="T13" fmla="*/ 0 h 594"/>
                  <a:gd name="T14" fmla="*/ 192 w 192"/>
                  <a:gd name="T15" fmla="*/ 594 h 594"/>
                  <a:gd name="connsiteX0" fmla="*/ 0 w 10333"/>
                  <a:gd name="connsiteY0" fmla="*/ 10000 h 10000"/>
                  <a:gd name="connsiteX1" fmla="*/ 10000 w 10333"/>
                  <a:gd name="connsiteY1" fmla="*/ 0 h 10000"/>
                  <a:gd name="connsiteX2" fmla="*/ 10333 w 10333"/>
                  <a:gd name="connsiteY2" fmla="*/ 8347 h 10000"/>
                  <a:gd name="connsiteX3" fmla="*/ 0 w 10333"/>
                  <a:gd name="connsiteY3" fmla="*/ 10000 h 10000"/>
                </a:gdLst>
                <a:ahLst/>
                <a:cxnLst>
                  <a:cxn ang="0">
                    <a:pos x="connsiteX0" y="connsiteY0"/>
                  </a:cxn>
                  <a:cxn ang="0">
                    <a:pos x="connsiteX1" y="connsiteY1"/>
                  </a:cxn>
                  <a:cxn ang="0">
                    <a:pos x="connsiteX2" y="connsiteY2"/>
                  </a:cxn>
                  <a:cxn ang="0">
                    <a:pos x="connsiteX3" y="connsiteY3"/>
                  </a:cxn>
                </a:cxnLst>
                <a:rect l="l" t="t" r="r" b="b"/>
                <a:pathLst>
                  <a:path w="10333" h="10000">
                    <a:moveTo>
                      <a:pt x="0" y="10000"/>
                    </a:moveTo>
                    <a:lnTo>
                      <a:pt x="10000" y="0"/>
                    </a:lnTo>
                    <a:lnTo>
                      <a:pt x="10333" y="8347"/>
                    </a:lnTo>
                    <a:lnTo>
                      <a:pt x="0" y="10000"/>
                    </a:lnTo>
                    <a:close/>
                  </a:path>
                </a:pathLst>
              </a:custGeom>
              <a:gradFill rotWithShape="1">
                <a:gsLst>
                  <a:gs pos="0">
                    <a:schemeClr val="bg1"/>
                  </a:gs>
                  <a:gs pos="100000">
                    <a:schemeClr val="bg1">
                      <a:lumMod val="75000"/>
                    </a:schemeClr>
                  </a:gs>
                </a:gsLst>
                <a:lin ang="0" scaled="1"/>
              </a:gra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156" name="Rectangle 228">
                <a:extLst>
                  <a:ext uri="{FF2B5EF4-FFF2-40B4-BE49-F238E27FC236}">
                    <a16:creationId xmlns:a16="http://schemas.microsoft.com/office/drawing/2014/main" id="{A59A5118-D4A3-054A-81BC-45EF74C72273}"/>
                  </a:ext>
                </a:extLst>
              </p:cNvPr>
              <p:cNvSpPr>
                <a:spLocks noChangeArrowheads="1"/>
              </p:cNvSpPr>
              <p:nvPr/>
            </p:nvSpPr>
            <p:spPr bwMode="auto">
              <a:xfrm>
                <a:off x="1435419" y="2060250"/>
                <a:ext cx="618744" cy="779122"/>
              </a:xfrm>
              <a:prstGeom prst="rect">
                <a:avLst/>
              </a:prstGeom>
              <a:solidFill>
                <a:schemeClr val="bg1"/>
              </a:solidFill>
              <a:ln w="12700">
                <a:solidFill>
                  <a:schemeClr val="tx1"/>
                </a:solidFill>
                <a:miter lim="800000"/>
                <a:headEnd/>
                <a:tailEnd/>
              </a:ln>
              <a:effectLst>
                <a:outerShdw blurRad="50800" dist="38100" dir="18900000" algn="bl" rotWithShape="0">
                  <a:prstClr val="black">
                    <a:alpha val="40000"/>
                  </a:prstClr>
                </a:outerShdw>
              </a:effec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cs typeface="+mn-cs"/>
                </a:endParaRPr>
              </a:p>
            </p:txBody>
          </p:sp>
          <p:sp>
            <p:nvSpPr>
              <p:cNvPr id="157" name="Rectangle 229">
                <a:extLst>
                  <a:ext uri="{FF2B5EF4-FFF2-40B4-BE49-F238E27FC236}">
                    <a16:creationId xmlns:a16="http://schemas.microsoft.com/office/drawing/2014/main" id="{20145FC0-6D92-1549-8EE6-141E72D0A5DB}"/>
                  </a:ext>
                </a:extLst>
              </p:cNvPr>
              <p:cNvSpPr>
                <a:spLocks noChangeArrowheads="1"/>
              </p:cNvSpPr>
              <p:nvPr/>
            </p:nvSpPr>
            <p:spPr bwMode="auto">
              <a:xfrm>
                <a:off x="1442562" y="2215173"/>
                <a:ext cx="611601" cy="153452"/>
              </a:xfrm>
              <a:prstGeom prst="rect">
                <a:avLst/>
              </a:prstGeom>
              <a:solidFill>
                <a:srgbClr val="CC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cs typeface="+mn-cs"/>
                </a:endParaRPr>
              </a:p>
            </p:txBody>
          </p:sp>
          <p:sp>
            <p:nvSpPr>
              <p:cNvPr id="158" name="Text Box 230">
                <a:extLst>
                  <a:ext uri="{FF2B5EF4-FFF2-40B4-BE49-F238E27FC236}">
                    <a16:creationId xmlns:a16="http://schemas.microsoft.com/office/drawing/2014/main" id="{0FE44FAC-9B44-7644-A4F2-A728FEF6D479}"/>
                  </a:ext>
                </a:extLst>
              </p:cNvPr>
              <p:cNvSpPr txBox="1">
                <a:spLocks noChangeArrowheads="1"/>
              </p:cNvSpPr>
              <p:nvPr/>
            </p:nvSpPr>
            <p:spPr bwMode="auto">
              <a:xfrm>
                <a:off x="1334466" y="2020644"/>
                <a:ext cx="814388" cy="85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000" b="0" i="0" u="none" strike="noStrike" kern="1200" cap="none" spc="0" normalizeH="0" baseline="0" noProof="0" dirty="0">
                    <a:ln>
                      <a:noFill/>
                    </a:ln>
                    <a:solidFill>
                      <a:srgbClr val="000099"/>
                    </a:solidFill>
                    <a:effectLst/>
                    <a:uLnTx/>
                    <a:uFillTx/>
                    <a:latin typeface="Calibri" panose="020F0502020204030204"/>
                    <a:ea typeface="ＭＳ Ｐゴシック" panose="020B0600070205080204" pitchFamily="34" charset="-128"/>
                    <a:cs typeface="+mn-cs"/>
                  </a:rPr>
                  <a:t>application</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000" b="0" i="0" u="none" strike="noStrike" kern="1200" cap="none" spc="0" normalizeH="0" baseline="0" noProof="0" dirty="0">
                    <a:ln>
                      <a:noFill/>
                    </a:ln>
                    <a:solidFill>
                      <a:srgbClr val="FFFF00"/>
                    </a:solidFill>
                    <a:effectLst/>
                    <a:uLnTx/>
                    <a:uFillTx/>
                    <a:latin typeface="Calibri" panose="020F0502020204030204"/>
                    <a:ea typeface="ＭＳ Ｐゴシック" panose="020B0600070205080204" pitchFamily="34" charset="-128"/>
                    <a:cs typeface="+mn-cs"/>
                  </a:rPr>
                  <a:t>transport</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000" b="0" i="0" u="none" strike="noStrike" kern="1200" cap="none" spc="0" normalizeH="0" baseline="0" noProof="0" dirty="0">
                    <a:ln>
                      <a:noFill/>
                    </a:ln>
                    <a:solidFill>
                      <a:srgbClr val="000099"/>
                    </a:solidFill>
                    <a:effectLst/>
                    <a:uLnTx/>
                    <a:uFillTx/>
                    <a:latin typeface="Calibri" panose="020F0502020204030204"/>
                    <a:ea typeface="ＭＳ Ｐゴシック" panose="020B0600070205080204" pitchFamily="34" charset="-128"/>
                    <a:cs typeface="+mn-cs"/>
                  </a:rPr>
                  <a:t>network</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000" b="0" i="0" u="none" strike="noStrike" kern="1200" cap="none" spc="0" normalizeH="0" baseline="0" noProof="0" dirty="0">
                    <a:ln>
                      <a:noFill/>
                    </a:ln>
                    <a:solidFill>
                      <a:srgbClr val="000099"/>
                    </a:solidFill>
                    <a:effectLst/>
                    <a:uLnTx/>
                    <a:uFillTx/>
                    <a:latin typeface="Calibri" panose="020F0502020204030204"/>
                    <a:ea typeface="ＭＳ Ｐゴシック" panose="020B0600070205080204" pitchFamily="34" charset="-128"/>
                    <a:cs typeface="+mn-cs"/>
                  </a:rPr>
                  <a:t>data link</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000" b="0" i="0" u="none" strike="noStrike" kern="1200" cap="none" spc="0" normalizeH="0" baseline="0" noProof="0" dirty="0">
                    <a:ln>
                      <a:noFill/>
                    </a:ln>
                    <a:solidFill>
                      <a:srgbClr val="000099"/>
                    </a:solidFill>
                    <a:effectLst/>
                    <a:uLnTx/>
                    <a:uFillTx/>
                    <a:latin typeface="Calibri" panose="020F0502020204030204"/>
                    <a:ea typeface="ＭＳ Ｐゴシック" panose="020B0600070205080204" pitchFamily="34" charset="-128"/>
                    <a:cs typeface="+mn-cs"/>
                  </a:rPr>
                  <a:t>physical</a:t>
                </a:r>
                <a:endParaRPr kumimoji="0" lang="en-US" altLang="en-US" sz="2400" b="0" i="0" u="none" strike="noStrike" kern="1200" cap="none" spc="0" normalizeH="0" baseline="0" noProof="0" dirty="0">
                  <a:ln>
                    <a:noFill/>
                  </a:ln>
                  <a:solidFill>
                    <a:srgbClr val="000099"/>
                  </a:solidFill>
                  <a:effectLst/>
                  <a:uLnTx/>
                  <a:uFillTx/>
                  <a:latin typeface="Calibri" panose="020F0502020204030204"/>
                  <a:ea typeface="ＭＳ Ｐゴシック" panose="020B0600070205080204" pitchFamily="34" charset="-128"/>
                  <a:cs typeface="+mn-cs"/>
                </a:endParaRPr>
              </a:p>
            </p:txBody>
          </p:sp>
          <p:cxnSp>
            <p:nvCxnSpPr>
              <p:cNvPr id="159" name="Straight Connector 158">
                <a:extLst>
                  <a:ext uri="{FF2B5EF4-FFF2-40B4-BE49-F238E27FC236}">
                    <a16:creationId xmlns:a16="http://schemas.microsoft.com/office/drawing/2014/main" id="{A3B7D2D5-F293-2245-8D86-0AD8D28FAB1D}"/>
                  </a:ext>
                </a:extLst>
              </p:cNvPr>
              <p:cNvCxnSpPr>
                <a:cxnSpLocks/>
              </p:cNvCxnSpPr>
              <p:nvPr/>
            </p:nvCxnSpPr>
            <p:spPr>
              <a:xfrm>
                <a:off x="1434403" y="2216226"/>
                <a:ext cx="61976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78A644D1-87F7-E545-9087-E10C3E379198}"/>
                  </a:ext>
                </a:extLst>
              </p:cNvPr>
              <p:cNvCxnSpPr>
                <a:cxnSpLocks/>
              </p:cNvCxnSpPr>
              <p:nvPr/>
            </p:nvCxnSpPr>
            <p:spPr>
              <a:xfrm>
                <a:off x="1434547" y="2372157"/>
                <a:ext cx="61976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3822398B-9208-0046-9BC4-7C936509F95B}"/>
                  </a:ext>
                </a:extLst>
              </p:cNvPr>
              <p:cNvCxnSpPr>
                <a:cxnSpLocks/>
              </p:cNvCxnSpPr>
              <p:nvPr/>
            </p:nvCxnSpPr>
            <p:spPr>
              <a:xfrm>
                <a:off x="1441177" y="2521026"/>
                <a:ext cx="61976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AF8A5509-574C-1447-AE02-4314F8008F4E}"/>
                  </a:ext>
                </a:extLst>
              </p:cNvPr>
              <p:cNvCxnSpPr>
                <a:cxnSpLocks/>
              </p:cNvCxnSpPr>
              <p:nvPr/>
            </p:nvCxnSpPr>
            <p:spPr>
              <a:xfrm>
                <a:off x="1444564" y="2673426"/>
                <a:ext cx="61976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B04E327D-AAAB-A440-8B0F-07203FCA231B}"/>
                </a:ext>
              </a:extLst>
            </p:cNvPr>
            <p:cNvGrpSpPr/>
            <p:nvPr/>
          </p:nvGrpSpPr>
          <p:grpSpPr>
            <a:xfrm>
              <a:off x="8189615" y="2033344"/>
              <a:ext cx="1020439" cy="962288"/>
              <a:chOff x="1031745" y="1247139"/>
              <a:chExt cx="1020439" cy="962288"/>
            </a:xfrm>
          </p:grpSpPr>
          <p:sp>
            <p:nvSpPr>
              <p:cNvPr id="147" name="Freeform 917">
                <a:extLst>
                  <a:ext uri="{FF2B5EF4-FFF2-40B4-BE49-F238E27FC236}">
                    <a16:creationId xmlns:a16="http://schemas.microsoft.com/office/drawing/2014/main" id="{7B94F7E7-BD78-7D4F-ACB7-052232AD773C}"/>
                  </a:ext>
                </a:extLst>
              </p:cNvPr>
              <p:cNvSpPr>
                <a:spLocks/>
              </p:cNvSpPr>
              <p:nvPr/>
            </p:nvSpPr>
            <p:spPr bwMode="auto">
              <a:xfrm>
                <a:off x="1031745" y="1266452"/>
                <a:ext cx="314950" cy="942975"/>
              </a:xfrm>
              <a:custGeom>
                <a:avLst/>
                <a:gdLst>
                  <a:gd name="T0" fmla="*/ 0 w 192"/>
                  <a:gd name="T1" fmla="*/ 594 h 594"/>
                  <a:gd name="T2" fmla="*/ 192 w 192"/>
                  <a:gd name="T3" fmla="*/ 0 h 594"/>
                  <a:gd name="T4" fmla="*/ 192 w 192"/>
                  <a:gd name="T5" fmla="*/ 515 h 594"/>
                  <a:gd name="T6" fmla="*/ 0 w 192"/>
                  <a:gd name="T7" fmla="*/ 594 h 594"/>
                  <a:gd name="T8" fmla="*/ 0 60000 65536"/>
                  <a:gd name="T9" fmla="*/ 0 60000 65536"/>
                  <a:gd name="T10" fmla="*/ 0 60000 65536"/>
                  <a:gd name="T11" fmla="*/ 0 60000 65536"/>
                  <a:gd name="T12" fmla="*/ 0 w 192"/>
                  <a:gd name="T13" fmla="*/ 0 h 594"/>
                  <a:gd name="T14" fmla="*/ 192 w 192"/>
                  <a:gd name="T15" fmla="*/ 594 h 594"/>
                  <a:gd name="connsiteX0" fmla="*/ 0 w 10333"/>
                  <a:gd name="connsiteY0" fmla="*/ 10000 h 10000"/>
                  <a:gd name="connsiteX1" fmla="*/ 10000 w 10333"/>
                  <a:gd name="connsiteY1" fmla="*/ 0 h 10000"/>
                  <a:gd name="connsiteX2" fmla="*/ 10333 w 10333"/>
                  <a:gd name="connsiteY2" fmla="*/ 8347 h 10000"/>
                  <a:gd name="connsiteX3" fmla="*/ 0 w 10333"/>
                  <a:gd name="connsiteY3" fmla="*/ 10000 h 10000"/>
                </a:gdLst>
                <a:ahLst/>
                <a:cxnLst>
                  <a:cxn ang="0">
                    <a:pos x="connsiteX0" y="connsiteY0"/>
                  </a:cxn>
                  <a:cxn ang="0">
                    <a:pos x="connsiteX1" y="connsiteY1"/>
                  </a:cxn>
                  <a:cxn ang="0">
                    <a:pos x="connsiteX2" y="connsiteY2"/>
                  </a:cxn>
                  <a:cxn ang="0">
                    <a:pos x="connsiteX3" y="connsiteY3"/>
                  </a:cxn>
                </a:cxnLst>
                <a:rect l="l" t="t" r="r" b="b"/>
                <a:pathLst>
                  <a:path w="10333" h="10000">
                    <a:moveTo>
                      <a:pt x="0" y="10000"/>
                    </a:moveTo>
                    <a:lnTo>
                      <a:pt x="10000" y="0"/>
                    </a:lnTo>
                    <a:lnTo>
                      <a:pt x="10333" y="8347"/>
                    </a:lnTo>
                    <a:lnTo>
                      <a:pt x="0" y="10000"/>
                    </a:lnTo>
                    <a:close/>
                  </a:path>
                </a:pathLst>
              </a:custGeom>
              <a:gradFill rotWithShape="1">
                <a:gsLst>
                  <a:gs pos="0">
                    <a:schemeClr val="bg1"/>
                  </a:gs>
                  <a:gs pos="100000">
                    <a:schemeClr val="bg1">
                      <a:lumMod val="75000"/>
                    </a:schemeClr>
                  </a:gs>
                </a:gsLst>
                <a:lin ang="0" scaled="1"/>
              </a:gra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148" name="Rectangle 228">
                <a:extLst>
                  <a:ext uri="{FF2B5EF4-FFF2-40B4-BE49-F238E27FC236}">
                    <a16:creationId xmlns:a16="http://schemas.microsoft.com/office/drawing/2014/main" id="{89ED2054-57CC-544A-9079-0E7AB54914AF}"/>
                  </a:ext>
                </a:extLst>
              </p:cNvPr>
              <p:cNvSpPr>
                <a:spLocks noChangeArrowheads="1"/>
              </p:cNvSpPr>
              <p:nvPr/>
            </p:nvSpPr>
            <p:spPr bwMode="auto">
              <a:xfrm>
                <a:off x="1338749" y="1286745"/>
                <a:ext cx="618744" cy="779122"/>
              </a:xfrm>
              <a:prstGeom prst="rect">
                <a:avLst/>
              </a:prstGeom>
              <a:solidFill>
                <a:schemeClr val="bg1"/>
              </a:solidFill>
              <a:ln w="12700">
                <a:solidFill>
                  <a:schemeClr val="tx1"/>
                </a:solidFill>
                <a:miter lim="800000"/>
                <a:headEnd/>
                <a:tailEnd/>
              </a:ln>
              <a:effectLst>
                <a:outerShdw blurRad="50800" dist="38100" dir="18900000" algn="bl" rotWithShape="0">
                  <a:prstClr val="black">
                    <a:alpha val="40000"/>
                  </a:prstClr>
                </a:outerShdw>
              </a:effec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cs typeface="+mn-cs"/>
                </a:endParaRPr>
              </a:p>
            </p:txBody>
          </p:sp>
          <p:sp>
            <p:nvSpPr>
              <p:cNvPr id="149" name="Rectangle 229">
                <a:extLst>
                  <a:ext uri="{FF2B5EF4-FFF2-40B4-BE49-F238E27FC236}">
                    <a16:creationId xmlns:a16="http://schemas.microsoft.com/office/drawing/2014/main" id="{E8777D69-0D3C-5049-AD75-F1D2EA56DE08}"/>
                  </a:ext>
                </a:extLst>
              </p:cNvPr>
              <p:cNvSpPr>
                <a:spLocks noChangeArrowheads="1"/>
              </p:cNvSpPr>
              <p:nvPr/>
            </p:nvSpPr>
            <p:spPr bwMode="auto">
              <a:xfrm>
                <a:off x="1345892" y="1441668"/>
                <a:ext cx="611601" cy="153452"/>
              </a:xfrm>
              <a:prstGeom prst="rect">
                <a:avLst/>
              </a:prstGeom>
              <a:solidFill>
                <a:srgbClr val="CC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cs typeface="+mn-cs"/>
                </a:endParaRPr>
              </a:p>
            </p:txBody>
          </p:sp>
          <p:sp>
            <p:nvSpPr>
              <p:cNvPr id="150" name="Text Box 230">
                <a:extLst>
                  <a:ext uri="{FF2B5EF4-FFF2-40B4-BE49-F238E27FC236}">
                    <a16:creationId xmlns:a16="http://schemas.microsoft.com/office/drawing/2014/main" id="{C1738BB4-AA24-7448-8986-85C1DF046796}"/>
                  </a:ext>
                </a:extLst>
              </p:cNvPr>
              <p:cNvSpPr txBox="1">
                <a:spLocks noChangeArrowheads="1"/>
              </p:cNvSpPr>
              <p:nvPr/>
            </p:nvSpPr>
            <p:spPr bwMode="auto">
              <a:xfrm>
                <a:off x="1237796" y="1247139"/>
                <a:ext cx="814388" cy="85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000" b="0" i="0" u="none" strike="noStrike" kern="1200" cap="none" spc="0" normalizeH="0" baseline="0" noProof="0" dirty="0">
                    <a:ln>
                      <a:noFill/>
                    </a:ln>
                    <a:solidFill>
                      <a:srgbClr val="000099"/>
                    </a:solidFill>
                    <a:effectLst/>
                    <a:uLnTx/>
                    <a:uFillTx/>
                    <a:latin typeface="Calibri" panose="020F0502020204030204"/>
                    <a:ea typeface="ＭＳ Ｐゴシック" panose="020B0600070205080204" pitchFamily="34" charset="-128"/>
                    <a:cs typeface="+mn-cs"/>
                  </a:rPr>
                  <a:t>application</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000" b="0" i="0" u="none" strike="noStrike" kern="1200" cap="none" spc="0" normalizeH="0" baseline="0" noProof="0" dirty="0">
                    <a:ln>
                      <a:noFill/>
                    </a:ln>
                    <a:solidFill>
                      <a:srgbClr val="FFFF00"/>
                    </a:solidFill>
                    <a:effectLst/>
                    <a:uLnTx/>
                    <a:uFillTx/>
                    <a:latin typeface="Calibri" panose="020F0502020204030204"/>
                    <a:ea typeface="ＭＳ Ｐゴシック" panose="020B0600070205080204" pitchFamily="34" charset="-128"/>
                    <a:cs typeface="+mn-cs"/>
                  </a:rPr>
                  <a:t>transport</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000" b="0" i="0" u="none" strike="noStrike" kern="1200" cap="none" spc="0" normalizeH="0" baseline="0" noProof="0" dirty="0">
                    <a:ln>
                      <a:noFill/>
                    </a:ln>
                    <a:solidFill>
                      <a:srgbClr val="000099"/>
                    </a:solidFill>
                    <a:effectLst/>
                    <a:uLnTx/>
                    <a:uFillTx/>
                    <a:latin typeface="Calibri" panose="020F0502020204030204"/>
                    <a:ea typeface="ＭＳ Ｐゴシック" panose="020B0600070205080204" pitchFamily="34" charset="-128"/>
                    <a:cs typeface="+mn-cs"/>
                  </a:rPr>
                  <a:t>network</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000" b="0" i="0" u="none" strike="noStrike" kern="1200" cap="none" spc="0" normalizeH="0" baseline="0" noProof="0" dirty="0">
                    <a:ln>
                      <a:noFill/>
                    </a:ln>
                    <a:solidFill>
                      <a:srgbClr val="000099"/>
                    </a:solidFill>
                    <a:effectLst/>
                    <a:uLnTx/>
                    <a:uFillTx/>
                    <a:latin typeface="Calibri" panose="020F0502020204030204"/>
                    <a:ea typeface="ＭＳ Ｐゴシック" panose="020B0600070205080204" pitchFamily="34" charset="-128"/>
                    <a:cs typeface="+mn-cs"/>
                  </a:rPr>
                  <a:t>data link</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000" b="0" i="0" u="none" strike="noStrike" kern="1200" cap="none" spc="0" normalizeH="0" baseline="0" noProof="0" dirty="0">
                    <a:ln>
                      <a:noFill/>
                    </a:ln>
                    <a:solidFill>
                      <a:srgbClr val="000099"/>
                    </a:solidFill>
                    <a:effectLst/>
                    <a:uLnTx/>
                    <a:uFillTx/>
                    <a:latin typeface="Calibri" panose="020F0502020204030204"/>
                    <a:ea typeface="ＭＳ Ｐゴシック" panose="020B0600070205080204" pitchFamily="34" charset="-128"/>
                    <a:cs typeface="+mn-cs"/>
                  </a:rPr>
                  <a:t>physical</a:t>
                </a:r>
                <a:endParaRPr kumimoji="0" lang="en-US" altLang="en-US" sz="2400" b="0" i="0" u="none" strike="noStrike" kern="1200" cap="none" spc="0" normalizeH="0" baseline="0" noProof="0" dirty="0">
                  <a:ln>
                    <a:noFill/>
                  </a:ln>
                  <a:solidFill>
                    <a:srgbClr val="000099"/>
                  </a:solidFill>
                  <a:effectLst/>
                  <a:uLnTx/>
                  <a:uFillTx/>
                  <a:latin typeface="Calibri" panose="020F0502020204030204"/>
                  <a:ea typeface="ＭＳ Ｐゴシック" panose="020B0600070205080204" pitchFamily="34" charset="-128"/>
                  <a:cs typeface="+mn-cs"/>
                </a:endParaRPr>
              </a:p>
            </p:txBody>
          </p:sp>
          <p:cxnSp>
            <p:nvCxnSpPr>
              <p:cNvPr id="151" name="Straight Connector 150">
                <a:extLst>
                  <a:ext uri="{FF2B5EF4-FFF2-40B4-BE49-F238E27FC236}">
                    <a16:creationId xmlns:a16="http://schemas.microsoft.com/office/drawing/2014/main" id="{F7BFFA73-FBB7-5347-ABC0-2F14F4239285}"/>
                  </a:ext>
                </a:extLst>
              </p:cNvPr>
              <p:cNvCxnSpPr>
                <a:cxnSpLocks/>
              </p:cNvCxnSpPr>
              <p:nvPr/>
            </p:nvCxnSpPr>
            <p:spPr>
              <a:xfrm>
                <a:off x="1337733" y="1442721"/>
                <a:ext cx="61976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530EF5AE-ED18-B547-B677-46B336A05C1C}"/>
                  </a:ext>
                </a:extLst>
              </p:cNvPr>
              <p:cNvCxnSpPr>
                <a:cxnSpLocks/>
              </p:cNvCxnSpPr>
              <p:nvPr/>
            </p:nvCxnSpPr>
            <p:spPr>
              <a:xfrm>
                <a:off x="1337877" y="1598652"/>
                <a:ext cx="61976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E38BF24D-35EE-5B4B-A8F2-1A67A9101E9D}"/>
                  </a:ext>
                </a:extLst>
              </p:cNvPr>
              <p:cNvCxnSpPr>
                <a:cxnSpLocks/>
              </p:cNvCxnSpPr>
              <p:nvPr/>
            </p:nvCxnSpPr>
            <p:spPr>
              <a:xfrm>
                <a:off x="1344507" y="1747521"/>
                <a:ext cx="61976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3E45DFC9-4E22-8E40-A16B-AFE0C8D8DD5D}"/>
                  </a:ext>
                </a:extLst>
              </p:cNvPr>
              <p:cNvCxnSpPr>
                <a:cxnSpLocks/>
              </p:cNvCxnSpPr>
              <p:nvPr/>
            </p:nvCxnSpPr>
            <p:spPr>
              <a:xfrm>
                <a:off x="1347894" y="1899921"/>
                <a:ext cx="61976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 name="Group 13">
              <a:extLst>
                <a:ext uri="{FF2B5EF4-FFF2-40B4-BE49-F238E27FC236}">
                  <a16:creationId xmlns:a16="http://schemas.microsoft.com/office/drawing/2014/main" id="{EE533FBB-8680-EB43-8595-99685B4D4D4F}"/>
                </a:ext>
              </a:extLst>
            </p:cNvPr>
            <p:cNvGrpSpPr/>
            <p:nvPr/>
          </p:nvGrpSpPr>
          <p:grpSpPr>
            <a:xfrm>
              <a:off x="1749876" y="2642212"/>
              <a:ext cx="7135940" cy="1079934"/>
              <a:chOff x="1749876" y="2642212"/>
              <a:chExt cx="7135940" cy="1079934"/>
            </a:xfrm>
          </p:grpSpPr>
          <p:sp>
            <p:nvSpPr>
              <p:cNvPr id="15" name="Freeform 427">
                <a:extLst>
                  <a:ext uri="{FF2B5EF4-FFF2-40B4-BE49-F238E27FC236}">
                    <a16:creationId xmlns:a16="http://schemas.microsoft.com/office/drawing/2014/main" id="{19FB409B-F055-6440-8D61-0E5E15471658}"/>
                  </a:ext>
                </a:extLst>
              </p:cNvPr>
              <p:cNvSpPr>
                <a:spLocks/>
              </p:cNvSpPr>
              <p:nvPr/>
            </p:nvSpPr>
            <p:spPr bwMode="auto">
              <a:xfrm flipV="1">
                <a:off x="7164592" y="3041210"/>
                <a:ext cx="1721224" cy="680936"/>
              </a:xfrm>
              <a:custGeom>
                <a:avLst/>
                <a:gdLst>
                  <a:gd name="T0" fmla="*/ 2147483646 w 1940"/>
                  <a:gd name="T1" fmla="*/ 2147483646 h 1049"/>
                  <a:gd name="T2" fmla="*/ 2147483646 w 1940"/>
                  <a:gd name="T3" fmla="*/ 2147483646 h 1049"/>
                  <a:gd name="T4" fmla="*/ 2147483646 w 1940"/>
                  <a:gd name="T5" fmla="*/ 2147483646 h 1049"/>
                  <a:gd name="T6" fmla="*/ 2147483646 w 1940"/>
                  <a:gd name="T7" fmla="*/ 2147483646 h 1049"/>
                  <a:gd name="T8" fmla="*/ 2147483646 w 1940"/>
                  <a:gd name="T9" fmla="*/ 2147483646 h 1049"/>
                  <a:gd name="T10" fmla="*/ 2147483646 w 1940"/>
                  <a:gd name="T11" fmla="*/ 2147483646 h 1049"/>
                  <a:gd name="T12" fmla="*/ 2147483646 w 1940"/>
                  <a:gd name="T13" fmla="*/ 2147483646 h 1049"/>
                  <a:gd name="T14" fmla="*/ 2147483646 w 1940"/>
                  <a:gd name="T15" fmla="*/ 2147483646 h 1049"/>
                  <a:gd name="T16" fmla="*/ 2147483646 w 1940"/>
                  <a:gd name="T17" fmla="*/ 2147483646 h 1049"/>
                  <a:gd name="T18" fmla="*/ 2147483646 w 1940"/>
                  <a:gd name="T19" fmla="*/ 2147483646 h 1049"/>
                  <a:gd name="T20" fmla="*/ 2147483646 w 1940"/>
                  <a:gd name="T21" fmla="*/ 2147483646 h 1049"/>
                  <a:gd name="T22" fmla="*/ 2147483646 w 1940"/>
                  <a:gd name="T23" fmla="*/ 2147483646 h 1049"/>
                  <a:gd name="T24" fmla="*/ 2147483646 w 1940"/>
                  <a:gd name="T25" fmla="*/ 2147483646 h 1049"/>
                  <a:gd name="T26" fmla="*/ 2147483646 w 1940"/>
                  <a:gd name="T27" fmla="*/ 2147483646 h 1049"/>
                  <a:gd name="T28" fmla="*/ 2147483646 w 1940"/>
                  <a:gd name="T29" fmla="*/ 2147483646 h 1049"/>
                  <a:gd name="T30" fmla="*/ 2147483646 w 1940"/>
                  <a:gd name="T31" fmla="*/ 2147483646 h 104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940"/>
                  <a:gd name="T49" fmla="*/ 0 h 1049"/>
                  <a:gd name="T50" fmla="*/ 1940 w 1940"/>
                  <a:gd name="T51" fmla="*/ 1049 h 104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940" h="1049">
                    <a:moveTo>
                      <a:pt x="952" y="26"/>
                    </a:moveTo>
                    <a:cubicBezTo>
                      <a:pt x="867" y="45"/>
                      <a:pt x="832" y="118"/>
                      <a:pt x="755" y="125"/>
                    </a:cubicBezTo>
                    <a:cubicBezTo>
                      <a:pt x="678" y="132"/>
                      <a:pt x="587" y="72"/>
                      <a:pt x="488" y="68"/>
                    </a:cubicBezTo>
                    <a:cubicBezTo>
                      <a:pt x="389" y="64"/>
                      <a:pt x="237" y="48"/>
                      <a:pt x="158" y="101"/>
                    </a:cubicBezTo>
                    <a:cubicBezTo>
                      <a:pt x="79" y="154"/>
                      <a:pt x="28" y="298"/>
                      <a:pt x="14" y="389"/>
                    </a:cubicBezTo>
                    <a:cubicBezTo>
                      <a:pt x="0" y="480"/>
                      <a:pt x="25" y="595"/>
                      <a:pt x="71" y="648"/>
                    </a:cubicBezTo>
                    <a:cubicBezTo>
                      <a:pt x="117" y="701"/>
                      <a:pt x="205" y="665"/>
                      <a:pt x="288" y="706"/>
                    </a:cubicBezTo>
                    <a:cubicBezTo>
                      <a:pt x="371" y="747"/>
                      <a:pt x="450" y="842"/>
                      <a:pt x="568" y="893"/>
                    </a:cubicBezTo>
                    <a:cubicBezTo>
                      <a:pt x="686" y="944"/>
                      <a:pt x="852" y="991"/>
                      <a:pt x="996" y="1014"/>
                    </a:cubicBezTo>
                    <a:cubicBezTo>
                      <a:pt x="1140" y="1036"/>
                      <a:pt x="1309" y="1049"/>
                      <a:pt x="1433" y="1031"/>
                    </a:cubicBezTo>
                    <a:cubicBezTo>
                      <a:pt x="1557" y="1012"/>
                      <a:pt x="1657" y="960"/>
                      <a:pt x="1739" y="907"/>
                    </a:cubicBezTo>
                    <a:cubicBezTo>
                      <a:pt x="1821" y="855"/>
                      <a:pt x="1906" y="824"/>
                      <a:pt x="1923" y="714"/>
                    </a:cubicBezTo>
                    <a:cubicBezTo>
                      <a:pt x="1940" y="604"/>
                      <a:pt x="1898" y="350"/>
                      <a:pt x="1839" y="251"/>
                    </a:cubicBezTo>
                    <a:cubicBezTo>
                      <a:pt x="1780" y="151"/>
                      <a:pt x="1662" y="153"/>
                      <a:pt x="1566" y="114"/>
                    </a:cubicBezTo>
                    <a:cubicBezTo>
                      <a:pt x="1470" y="76"/>
                      <a:pt x="1365" y="30"/>
                      <a:pt x="1263" y="15"/>
                    </a:cubicBezTo>
                    <a:cubicBezTo>
                      <a:pt x="1161" y="0"/>
                      <a:pt x="1037" y="8"/>
                      <a:pt x="952" y="26"/>
                    </a:cubicBezTo>
                    <a:close/>
                  </a:path>
                </a:pathLst>
              </a:custGeom>
              <a:solidFill>
                <a:srgbClr val="9CDFF9"/>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16" name="Freeform 15">
                <a:extLst>
                  <a:ext uri="{FF2B5EF4-FFF2-40B4-BE49-F238E27FC236}">
                    <a16:creationId xmlns:a16="http://schemas.microsoft.com/office/drawing/2014/main" id="{3DA74AF8-511B-CC47-80B3-5E3C5049140C}"/>
                  </a:ext>
                </a:extLst>
              </p:cNvPr>
              <p:cNvSpPr/>
              <p:nvPr/>
            </p:nvSpPr>
            <p:spPr>
              <a:xfrm>
                <a:off x="3602816" y="2963532"/>
                <a:ext cx="3498815" cy="627560"/>
              </a:xfrm>
              <a:custGeom>
                <a:avLst/>
                <a:gdLst>
                  <a:gd name="connsiteX0" fmla="*/ 434989 w 1523031"/>
                  <a:gd name="connsiteY0" fmla="*/ 253346 h 1763594"/>
                  <a:gd name="connsiteX1" fmla="*/ 488 w 1523031"/>
                  <a:gd name="connsiteY1" fmla="*/ 921706 h 1763594"/>
                  <a:gd name="connsiteX2" fmla="*/ 368142 w 1523031"/>
                  <a:gd name="connsiteY2" fmla="*/ 1489812 h 1763594"/>
                  <a:gd name="connsiteX3" fmla="*/ 1187008 w 1523031"/>
                  <a:gd name="connsiteY3" fmla="*/ 1757156 h 1763594"/>
                  <a:gd name="connsiteX4" fmla="*/ 1521239 w 1523031"/>
                  <a:gd name="connsiteY4" fmla="*/ 1239177 h 1763594"/>
                  <a:gd name="connsiteX5" fmla="*/ 1320700 w 1523031"/>
                  <a:gd name="connsiteY5" fmla="*/ 654362 h 1763594"/>
                  <a:gd name="connsiteX6" fmla="*/ 1337412 w 1523031"/>
                  <a:gd name="connsiteY6" fmla="*/ 136383 h 1763594"/>
                  <a:gd name="connsiteX7" fmla="*/ 1086739 w 1523031"/>
                  <a:gd name="connsiteY7" fmla="*/ 2711 h 1763594"/>
                  <a:gd name="connsiteX8" fmla="*/ 434989 w 1523031"/>
                  <a:gd name="connsiteY8" fmla="*/ 253346 h 1763594"/>
                  <a:gd name="connsiteX0" fmla="*/ 434989 w 1537226"/>
                  <a:gd name="connsiteY0" fmla="*/ 253346 h 1763594"/>
                  <a:gd name="connsiteX1" fmla="*/ 488 w 1537226"/>
                  <a:gd name="connsiteY1" fmla="*/ 921706 h 1763594"/>
                  <a:gd name="connsiteX2" fmla="*/ 368142 w 1537226"/>
                  <a:gd name="connsiteY2" fmla="*/ 1489812 h 1763594"/>
                  <a:gd name="connsiteX3" fmla="*/ 1187008 w 1537226"/>
                  <a:gd name="connsiteY3" fmla="*/ 1757156 h 1763594"/>
                  <a:gd name="connsiteX4" fmla="*/ 1521239 w 1537226"/>
                  <a:gd name="connsiteY4" fmla="*/ 1239177 h 1763594"/>
                  <a:gd name="connsiteX5" fmla="*/ 1468998 w 1537226"/>
                  <a:gd name="connsiteY5" fmla="*/ 654362 h 1763594"/>
                  <a:gd name="connsiteX6" fmla="*/ 1337412 w 1537226"/>
                  <a:gd name="connsiteY6" fmla="*/ 136383 h 1763594"/>
                  <a:gd name="connsiteX7" fmla="*/ 1086739 w 1537226"/>
                  <a:gd name="connsiteY7" fmla="*/ 2711 h 1763594"/>
                  <a:gd name="connsiteX8" fmla="*/ 434989 w 1537226"/>
                  <a:gd name="connsiteY8" fmla="*/ 253346 h 1763594"/>
                  <a:gd name="connsiteX0" fmla="*/ 434989 w 1537226"/>
                  <a:gd name="connsiteY0" fmla="*/ 253346 h 1763594"/>
                  <a:gd name="connsiteX1" fmla="*/ 488 w 1537226"/>
                  <a:gd name="connsiteY1" fmla="*/ 921706 h 1763594"/>
                  <a:gd name="connsiteX2" fmla="*/ 368142 w 1537226"/>
                  <a:gd name="connsiteY2" fmla="*/ 1489812 h 1763594"/>
                  <a:gd name="connsiteX3" fmla="*/ 1187008 w 1537226"/>
                  <a:gd name="connsiteY3" fmla="*/ 1757156 h 1763594"/>
                  <a:gd name="connsiteX4" fmla="*/ 1521239 w 1537226"/>
                  <a:gd name="connsiteY4" fmla="*/ 1239177 h 1763594"/>
                  <a:gd name="connsiteX5" fmla="*/ 1468998 w 1537226"/>
                  <a:gd name="connsiteY5" fmla="*/ 654362 h 1763594"/>
                  <a:gd name="connsiteX6" fmla="*/ 1337412 w 1537226"/>
                  <a:gd name="connsiteY6" fmla="*/ 136383 h 1763594"/>
                  <a:gd name="connsiteX7" fmla="*/ 839572 w 1537226"/>
                  <a:gd name="connsiteY7" fmla="*/ 2711 h 1763594"/>
                  <a:gd name="connsiteX8" fmla="*/ 434989 w 1537226"/>
                  <a:gd name="connsiteY8" fmla="*/ 253346 h 1763594"/>
                  <a:gd name="connsiteX0" fmla="*/ 360357 w 1536743"/>
                  <a:gd name="connsiteY0" fmla="*/ 534641 h 1782088"/>
                  <a:gd name="connsiteX1" fmla="*/ 5 w 1536743"/>
                  <a:gd name="connsiteY1" fmla="*/ 940200 h 1782088"/>
                  <a:gd name="connsiteX2" fmla="*/ 367659 w 1536743"/>
                  <a:gd name="connsiteY2" fmla="*/ 1508306 h 1782088"/>
                  <a:gd name="connsiteX3" fmla="*/ 1186525 w 1536743"/>
                  <a:gd name="connsiteY3" fmla="*/ 1775650 h 1782088"/>
                  <a:gd name="connsiteX4" fmla="*/ 1520756 w 1536743"/>
                  <a:gd name="connsiteY4" fmla="*/ 1257671 h 1782088"/>
                  <a:gd name="connsiteX5" fmla="*/ 1468515 w 1536743"/>
                  <a:gd name="connsiteY5" fmla="*/ 672856 h 1782088"/>
                  <a:gd name="connsiteX6" fmla="*/ 1336929 w 1536743"/>
                  <a:gd name="connsiteY6" fmla="*/ 154877 h 1782088"/>
                  <a:gd name="connsiteX7" fmla="*/ 839089 w 1536743"/>
                  <a:gd name="connsiteY7" fmla="*/ 21205 h 1782088"/>
                  <a:gd name="connsiteX8" fmla="*/ 360357 w 1536743"/>
                  <a:gd name="connsiteY8" fmla="*/ 534641 h 1782088"/>
                  <a:gd name="connsiteX0" fmla="*/ 360355 w 1536741"/>
                  <a:gd name="connsiteY0" fmla="*/ 534641 h 1782088"/>
                  <a:gd name="connsiteX1" fmla="*/ 3 w 1536741"/>
                  <a:gd name="connsiteY1" fmla="*/ 940200 h 1782088"/>
                  <a:gd name="connsiteX2" fmla="*/ 367657 w 1536741"/>
                  <a:gd name="connsiteY2" fmla="*/ 1508306 h 1782088"/>
                  <a:gd name="connsiteX3" fmla="*/ 1186523 w 1536741"/>
                  <a:gd name="connsiteY3" fmla="*/ 1775650 h 1782088"/>
                  <a:gd name="connsiteX4" fmla="*/ 1520754 w 1536741"/>
                  <a:gd name="connsiteY4" fmla="*/ 1257671 h 1782088"/>
                  <a:gd name="connsiteX5" fmla="*/ 1468513 w 1536741"/>
                  <a:gd name="connsiteY5" fmla="*/ 672856 h 1782088"/>
                  <a:gd name="connsiteX6" fmla="*/ 1336927 w 1536741"/>
                  <a:gd name="connsiteY6" fmla="*/ 154877 h 1782088"/>
                  <a:gd name="connsiteX7" fmla="*/ 839087 w 1536741"/>
                  <a:gd name="connsiteY7" fmla="*/ 21205 h 1782088"/>
                  <a:gd name="connsiteX8" fmla="*/ 360355 w 1536741"/>
                  <a:gd name="connsiteY8" fmla="*/ 534641 h 1782088"/>
                  <a:gd name="connsiteX0" fmla="*/ 382604 w 1558990"/>
                  <a:gd name="connsiteY0" fmla="*/ 534641 h 1810599"/>
                  <a:gd name="connsiteX1" fmla="*/ 22252 w 1558990"/>
                  <a:gd name="connsiteY1" fmla="*/ 940200 h 1810599"/>
                  <a:gd name="connsiteX2" fmla="*/ 167457 w 1558990"/>
                  <a:gd name="connsiteY2" fmla="*/ 1672556 h 1810599"/>
                  <a:gd name="connsiteX3" fmla="*/ 1208772 w 1558990"/>
                  <a:gd name="connsiteY3" fmla="*/ 1775650 h 1810599"/>
                  <a:gd name="connsiteX4" fmla="*/ 1543003 w 1558990"/>
                  <a:gd name="connsiteY4" fmla="*/ 1257671 h 1810599"/>
                  <a:gd name="connsiteX5" fmla="*/ 1490762 w 1558990"/>
                  <a:gd name="connsiteY5" fmla="*/ 672856 h 1810599"/>
                  <a:gd name="connsiteX6" fmla="*/ 1359176 w 1558990"/>
                  <a:gd name="connsiteY6" fmla="*/ 154877 h 1810599"/>
                  <a:gd name="connsiteX7" fmla="*/ 861336 w 1558990"/>
                  <a:gd name="connsiteY7" fmla="*/ 21205 h 1810599"/>
                  <a:gd name="connsiteX8" fmla="*/ 382604 w 1558990"/>
                  <a:gd name="connsiteY8" fmla="*/ 534641 h 1810599"/>
                  <a:gd name="connsiteX0" fmla="*/ 393458 w 1593840"/>
                  <a:gd name="connsiteY0" fmla="*/ 534641 h 1793264"/>
                  <a:gd name="connsiteX1" fmla="*/ 33106 w 1593840"/>
                  <a:gd name="connsiteY1" fmla="*/ 940200 h 1793264"/>
                  <a:gd name="connsiteX2" fmla="*/ 178311 w 1593840"/>
                  <a:gd name="connsiteY2" fmla="*/ 1672556 h 1793264"/>
                  <a:gd name="connsiteX3" fmla="*/ 1464139 w 1593840"/>
                  <a:gd name="connsiteY3" fmla="*/ 1752440 h 1793264"/>
                  <a:gd name="connsiteX4" fmla="*/ 1553857 w 1593840"/>
                  <a:gd name="connsiteY4" fmla="*/ 1257671 h 1793264"/>
                  <a:gd name="connsiteX5" fmla="*/ 1501616 w 1593840"/>
                  <a:gd name="connsiteY5" fmla="*/ 672856 h 1793264"/>
                  <a:gd name="connsiteX6" fmla="*/ 1370030 w 1593840"/>
                  <a:gd name="connsiteY6" fmla="*/ 154877 h 1793264"/>
                  <a:gd name="connsiteX7" fmla="*/ 872190 w 1593840"/>
                  <a:gd name="connsiteY7" fmla="*/ 21205 h 1793264"/>
                  <a:gd name="connsiteX8" fmla="*/ 393458 w 1593840"/>
                  <a:gd name="connsiteY8" fmla="*/ 534641 h 1793264"/>
                  <a:gd name="connsiteX0" fmla="*/ 393458 w 1566550"/>
                  <a:gd name="connsiteY0" fmla="*/ 534641 h 1840341"/>
                  <a:gd name="connsiteX1" fmla="*/ 33106 w 1566550"/>
                  <a:gd name="connsiteY1" fmla="*/ 940200 h 1840341"/>
                  <a:gd name="connsiteX2" fmla="*/ 178311 w 1566550"/>
                  <a:gd name="connsiteY2" fmla="*/ 1672556 h 1840341"/>
                  <a:gd name="connsiteX3" fmla="*/ 1464139 w 1566550"/>
                  <a:gd name="connsiteY3" fmla="*/ 1752440 h 1840341"/>
                  <a:gd name="connsiteX4" fmla="*/ 1553857 w 1566550"/>
                  <a:gd name="connsiteY4" fmla="*/ 1257671 h 1840341"/>
                  <a:gd name="connsiteX5" fmla="*/ 1501616 w 1566550"/>
                  <a:gd name="connsiteY5" fmla="*/ 672856 h 1840341"/>
                  <a:gd name="connsiteX6" fmla="*/ 1370030 w 1566550"/>
                  <a:gd name="connsiteY6" fmla="*/ 154877 h 1840341"/>
                  <a:gd name="connsiteX7" fmla="*/ 872190 w 1566550"/>
                  <a:gd name="connsiteY7" fmla="*/ 21205 h 1840341"/>
                  <a:gd name="connsiteX8" fmla="*/ 393458 w 1566550"/>
                  <a:gd name="connsiteY8" fmla="*/ 534641 h 1840341"/>
                  <a:gd name="connsiteX0" fmla="*/ 393458 w 1555557"/>
                  <a:gd name="connsiteY0" fmla="*/ 534641 h 1787187"/>
                  <a:gd name="connsiteX1" fmla="*/ 33106 w 1555557"/>
                  <a:gd name="connsiteY1" fmla="*/ 940200 h 1787187"/>
                  <a:gd name="connsiteX2" fmla="*/ 178311 w 1555557"/>
                  <a:gd name="connsiteY2" fmla="*/ 1672556 h 1787187"/>
                  <a:gd name="connsiteX3" fmla="*/ 1464139 w 1555557"/>
                  <a:gd name="connsiteY3" fmla="*/ 1752440 h 1787187"/>
                  <a:gd name="connsiteX4" fmla="*/ 1553857 w 1555557"/>
                  <a:gd name="connsiteY4" fmla="*/ 1257671 h 1787187"/>
                  <a:gd name="connsiteX5" fmla="*/ 1501616 w 1555557"/>
                  <a:gd name="connsiteY5" fmla="*/ 672856 h 1787187"/>
                  <a:gd name="connsiteX6" fmla="*/ 1370030 w 1555557"/>
                  <a:gd name="connsiteY6" fmla="*/ 154877 h 1787187"/>
                  <a:gd name="connsiteX7" fmla="*/ 872190 w 1555557"/>
                  <a:gd name="connsiteY7" fmla="*/ 21205 h 1787187"/>
                  <a:gd name="connsiteX8" fmla="*/ 393458 w 1555557"/>
                  <a:gd name="connsiteY8" fmla="*/ 534641 h 1787187"/>
                  <a:gd name="connsiteX0" fmla="*/ 401126 w 1664928"/>
                  <a:gd name="connsiteY0" fmla="*/ 534641 h 1783934"/>
                  <a:gd name="connsiteX1" fmla="*/ 40774 w 1664928"/>
                  <a:gd name="connsiteY1" fmla="*/ 940200 h 1783934"/>
                  <a:gd name="connsiteX2" fmla="*/ 185979 w 1664928"/>
                  <a:gd name="connsiteY2" fmla="*/ 1672556 h 1783934"/>
                  <a:gd name="connsiteX3" fmla="*/ 1618513 w 1664928"/>
                  <a:gd name="connsiteY3" fmla="*/ 1747798 h 1783934"/>
                  <a:gd name="connsiteX4" fmla="*/ 1561525 w 1664928"/>
                  <a:gd name="connsiteY4" fmla="*/ 1257671 h 1783934"/>
                  <a:gd name="connsiteX5" fmla="*/ 1509284 w 1664928"/>
                  <a:gd name="connsiteY5" fmla="*/ 672856 h 1783934"/>
                  <a:gd name="connsiteX6" fmla="*/ 1377698 w 1664928"/>
                  <a:gd name="connsiteY6" fmla="*/ 154877 h 1783934"/>
                  <a:gd name="connsiteX7" fmla="*/ 879858 w 1664928"/>
                  <a:gd name="connsiteY7" fmla="*/ 21205 h 1783934"/>
                  <a:gd name="connsiteX8" fmla="*/ 401126 w 1664928"/>
                  <a:gd name="connsiteY8" fmla="*/ 534641 h 1783934"/>
                  <a:gd name="connsiteX0" fmla="*/ 408119 w 1718774"/>
                  <a:gd name="connsiteY0" fmla="*/ 534641 h 1826522"/>
                  <a:gd name="connsiteX1" fmla="*/ 47767 w 1718774"/>
                  <a:gd name="connsiteY1" fmla="*/ 940200 h 1826522"/>
                  <a:gd name="connsiteX2" fmla="*/ 179001 w 1718774"/>
                  <a:gd name="connsiteY2" fmla="*/ 1742186 h 1826522"/>
                  <a:gd name="connsiteX3" fmla="*/ 1625506 w 1718774"/>
                  <a:gd name="connsiteY3" fmla="*/ 1747798 h 1826522"/>
                  <a:gd name="connsiteX4" fmla="*/ 1568518 w 1718774"/>
                  <a:gd name="connsiteY4" fmla="*/ 1257671 h 1826522"/>
                  <a:gd name="connsiteX5" fmla="*/ 1516277 w 1718774"/>
                  <a:gd name="connsiteY5" fmla="*/ 672856 h 1826522"/>
                  <a:gd name="connsiteX6" fmla="*/ 1384691 w 1718774"/>
                  <a:gd name="connsiteY6" fmla="*/ 154877 h 1826522"/>
                  <a:gd name="connsiteX7" fmla="*/ 886851 w 1718774"/>
                  <a:gd name="connsiteY7" fmla="*/ 21205 h 1826522"/>
                  <a:gd name="connsiteX8" fmla="*/ 408119 w 1718774"/>
                  <a:gd name="connsiteY8" fmla="*/ 534641 h 1826522"/>
                  <a:gd name="connsiteX0" fmla="*/ 477759 w 1796623"/>
                  <a:gd name="connsiteY0" fmla="*/ 534641 h 1818043"/>
                  <a:gd name="connsiteX1" fmla="*/ 117407 w 1796623"/>
                  <a:gd name="connsiteY1" fmla="*/ 940200 h 1818043"/>
                  <a:gd name="connsiteX2" fmla="*/ 136864 w 1796623"/>
                  <a:gd name="connsiteY2" fmla="*/ 1728260 h 1818043"/>
                  <a:gd name="connsiteX3" fmla="*/ 1695146 w 1796623"/>
                  <a:gd name="connsiteY3" fmla="*/ 1747798 h 1818043"/>
                  <a:gd name="connsiteX4" fmla="*/ 1638158 w 1796623"/>
                  <a:gd name="connsiteY4" fmla="*/ 1257671 h 1818043"/>
                  <a:gd name="connsiteX5" fmla="*/ 1585917 w 1796623"/>
                  <a:gd name="connsiteY5" fmla="*/ 672856 h 1818043"/>
                  <a:gd name="connsiteX6" fmla="*/ 1454331 w 1796623"/>
                  <a:gd name="connsiteY6" fmla="*/ 154877 h 1818043"/>
                  <a:gd name="connsiteX7" fmla="*/ 956491 w 1796623"/>
                  <a:gd name="connsiteY7" fmla="*/ 21205 h 1818043"/>
                  <a:gd name="connsiteX8" fmla="*/ 477759 w 1796623"/>
                  <a:gd name="connsiteY8" fmla="*/ 534641 h 1818043"/>
                  <a:gd name="connsiteX0" fmla="*/ 396783 w 1688820"/>
                  <a:gd name="connsiteY0" fmla="*/ 534641 h 1815615"/>
                  <a:gd name="connsiteX1" fmla="*/ 36431 w 1688820"/>
                  <a:gd name="connsiteY1" fmla="*/ 940200 h 1815615"/>
                  <a:gd name="connsiteX2" fmla="*/ 55888 w 1688820"/>
                  <a:gd name="connsiteY2" fmla="*/ 1728260 h 1815615"/>
                  <a:gd name="connsiteX3" fmla="*/ 421834 w 1688820"/>
                  <a:gd name="connsiteY3" fmla="*/ 1798118 h 1815615"/>
                  <a:gd name="connsiteX4" fmla="*/ 1614170 w 1688820"/>
                  <a:gd name="connsiteY4" fmla="*/ 1747798 h 1815615"/>
                  <a:gd name="connsiteX5" fmla="*/ 1557182 w 1688820"/>
                  <a:gd name="connsiteY5" fmla="*/ 1257671 h 1815615"/>
                  <a:gd name="connsiteX6" fmla="*/ 1504941 w 1688820"/>
                  <a:gd name="connsiteY6" fmla="*/ 672856 h 1815615"/>
                  <a:gd name="connsiteX7" fmla="*/ 1373355 w 1688820"/>
                  <a:gd name="connsiteY7" fmla="*/ 154877 h 1815615"/>
                  <a:gd name="connsiteX8" fmla="*/ 875515 w 1688820"/>
                  <a:gd name="connsiteY8" fmla="*/ 21205 h 1815615"/>
                  <a:gd name="connsiteX9" fmla="*/ 396783 w 1688820"/>
                  <a:gd name="connsiteY9" fmla="*/ 534641 h 1815615"/>
                  <a:gd name="connsiteX0" fmla="*/ 394951 w 1689541"/>
                  <a:gd name="connsiteY0" fmla="*/ 534641 h 1877271"/>
                  <a:gd name="connsiteX1" fmla="*/ 34599 w 1689541"/>
                  <a:gd name="connsiteY1" fmla="*/ 940200 h 1877271"/>
                  <a:gd name="connsiteX2" fmla="*/ 54056 w 1689541"/>
                  <a:gd name="connsiteY2" fmla="*/ 1728260 h 1877271"/>
                  <a:gd name="connsiteX3" fmla="*/ 385071 w 1689541"/>
                  <a:gd name="connsiteY3" fmla="*/ 1877032 h 1877271"/>
                  <a:gd name="connsiteX4" fmla="*/ 1612338 w 1689541"/>
                  <a:gd name="connsiteY4" fmla="*/ 1747798 h 1877271"/>
                  <a:gd name="connsiteX5" fmla="*/ 1555350 w 1689541"/>
                  <a:gd name="connsiteY5" fmla="*/ 1257671 h 1877271"/>
                  <a:gd name="connsiteX6" fmla="*/ 1503109 w 1689541"/>
                  <a:gd name="connsiteY6" fmla="*/ 672856 h 1877271"/>
                  <a:gd name="connsiteX7" fmla="*/ 1371523 w 1689541"/>
                  <a:gd name="connsiteY7" fmla="*/ 154877 h 1877271"/>
                  <a:gd name="connsiteX8" fmla="*/ 873683 w 1689541"/>
                  <a:gd name="connsiteY8" fmla="*/ 21205 h 1877271"/>
                  <a:gd name="connsiteX9" fmla="*/ 394951 w 1689541"/>
                  <a:gd name="connsiteY9" fmla="*/ 534641 h 1877271"/>
                  <a:gd name="connsiteX0" fmla="*/ 394949 w 1689541"/>
                  <a:gd name="connsiteY0" fmla="*/ 534641 h 1877032"/>
                  <a:gd name="connsiteX1" fmla="*/ 34597 w 1689541"/>
                  <a:gd name="connsiteY1" fmla="*/ 940200 h 1877032"/>
                  <a:gd name="connsiteX2" fmla="*/ 54054 w 1689541"/>
                  <a:gd name="connsiteY2" fmla="*/ 1728260 h 1877032"/>
                  <a:gd name="connsiteX3" fmla="*/ 385069 w 1689541"/>
                  <a:gd name="connsiteY3" fmla="*/ 1877032 h 1877032"/>
                  <a:gd name="connsiteX4" fmla="*/ 1612336 w 1689541"/>
                  <a:gd name="connsiteY4" fmla="*/ 1747798 h 1877032"/>
                  <a:gd name="connsiteX5" fmla="*/ 1555348 w 1689541"/>
                  <a:gd name="connsiteY5" fmla="*/ 1257671 h 1877032"/>
                  <a:gd name="connsiteX6" fmla="*/ 1503107 w 1689541"/>
                  <a:gd name="connsiteY6" fmla="*/ 672856 h 1877032"/>
                  <a:gd name="connsiteX7" fmla="*/ 1371521 w 1689541"/>
                  <a:gd name="connsiteY7" fmla="*/ 154877 h 1877032"/>
                  <a:gd name="connsiteX8" fmla="*/ 873681 w 1689541"/>
                  <a:gd name="connsiteY8" fmla="*/ 21205 h 1877032"/>
                  <a:gd name="connsiteX9" fmla="*/ 394949 w 1689541"/>
                  <a:gd name="connsiteY9" fmla="*/ 534641 h 1877032"/>
                  <a:gd name="connsiteX0" fmla="*/ 394949 w 1683795"/>
                  <a:gd name="connsiteY0" fmla="*/ 534641 h 1877032"/>
                  <a:gd name="connsiteX1" fmla="*/ 34597 w 1683795"/>
                  <a:gd name="connsiteY1" fmla="*/ 940200 h 1877032"/>
                  <a:gd name="connsiteX2" fmla="*/ 54054 w 1683795"/>
                  <a:gd name="connsiteY2" fmla="*/ 1728260 h 1877032"/>
                  <a:gd name="connsiteX3" fmla="*/ 385069 w 1683795"/>
                  <a:gd name="connsiteY3" fmla="*/ 1877032 h 1877032"/>
                  <a:gd name="connsiteX4" fmla="*/ 1605349 w 1683795"/>
                  <a:gd name="connsiteY4" fmla="*/ 1798860 h 1877032"/>
                  <a:gd name="connsiteX5" fmla="*/ 1555348 w 1683795"/>
                  <a:gd name="connsiteY5" fmla="*/ 1257671 h 1877032"/>
                  <a:gd name="connsiteX6" fmla="*/ 1503107 w 1683795"/>
                  <a:gd name="connsiteY6" fmla="*/ 672856 h 1877032"/>
                  <a:gd name="connsiteX7" fmla="*/ 1371521 w 1683795"/>
                  <a:gd name="connsiteY7" fmla="*/ 154877 h 1877032"/>
                  <a:gd name="connsiteX8" fmla="*/ 873681 w 1683795"/>
                  <a:gd name="connsiteY8" fmla="*/ 21205 h 1877032"/>
                  <a:gd name="connsiteX9" fmla="*/ 394949 w 1683795"/>
                  <a:gd name="connsiteY9" fmla="*/ 534641 h 1877032"/>
                  <a:gd name="connsiteX0" fmla="*/ 394949 w 1720794"/>
                  <a:gd name="connsiteY0" fmla="*/ 534641 h 1877032"/>
                  <a:gd name="connsiteX1" fmla="*/ 34597 w 1720794"/>
                  <a:gd name="connsiteY1" fmla="*/ 940200 h 1877032"/>
                  <a:gd name="connsiteX2" fmla="*/ 54054 w 1720794"/>
                  <a:gd name="connsiteY2" fmla="*/ 1728260 h 1877032"/>
                  <a:gd name="connsiteX3" fmla="*/ 385069 w 1720794"/>
                  <a:gd name="connsiteY3" fmla="*/ 1877032 h 1877032"/>
                  <a:gd name="connsiteX4" fmla="*/ 1605349 w 1720794"/>
                  <a:gd name="connsiteY4" fmla="*/ 1798860 h 1877032"/>
                  <a:gd name="connsiteX5" fmla="*/ 1555348 w 1720794"/>
                  <a:gd name="connsiteY5" fmla="*/ 1257671 h 1877032"/>
                  <a:gd name="connsiteX6" fmla="*/ 1503107 w 1720794"/>
                  <a:gd name="connsiteY6" fmla="*/ 672856 h 1877032"/>
                  <a:gd name="connsiteX7" fmla="*/ 1371521 w 1720794"/>
                  <a:gd name="connsiteY7" fmla="*/ 154877 h 1877032"/>
                  <a:gd name="connsiteX8" fmla="*/ 873681 w 1720794"/>
                  <a:gd name="connsiteY8" fmla="*/ 21205 h 1877032"/>
                  <a:gd name="connsiteX9" fmla="*/ 394949 w 1720794"/>
                  <a:gd name="connsiteY9" fmla="*/ 534641 h 1877032"/>
                  <a:gd name="connsiteX0" fmla="*/ 394949 w 1720794"/>
                  <a:gd name="connsiteY0" fmla="*/ 534641 h 1877032"/>
                  <a:gd name="connsiteX1" fmla="*/ 34597 w 1720794"/>
                  <a:gd name="connsiteY1" fmla="*/ 940200 h 1877032"/>
                  <a:gd name="connsiteX2" fmla="*/ 54054 w 1720794"/>
                  <a:gd name="connsiteY2" fmla="*/ 1728260 h 1877032"/>
                  <a:gd name="connsiteX3" fmla="*/ 385069 w 1720794"/>
                  <a:gd name="connsiteY3" fmla="*/ 1877032 h 1877032"/>
                  <a:gd name="connsiteX4" fmla="*/ 1605349 w 1720794"/>
                  <a:gd name="connsiteY4" fmla="*/ 1798860 h 1877032"/>
                  <a:gd name="connsiteX5" fmla="*/ 1555348 w 1720794"/>
                  <a:gd name="connsiteY5" fmla="*/ 1257671 h 1877032"/>
                  <a:gd name="connsiteX6" fmla="*/ 1503107 w 1720794"/>
                  <a:gd name="connsiteY6" fmla="*/ 672856 h 1877032"/>
                  <a:gd name="connsiteX7" fmla="*/ 1371521 w 1720794"/>
                  <a:gd name="connsiteY7" fmla="*/ 154877 h 1877032"/>
                  <a:gd name="connsiteX8" fmla="*/ 873681 w 1720794"/>
                  <a:gd name="connsiteY8" fmla="*/ 21205 h 1877032"/>
                  <a:gd name="connsiteX9" fmla="*/ 394949 w 1720794"/>
                  <a:gd name="connsiteY9" fmla="*/ 534641 h 1877032"/>
                  <a:gd name="connsiteX0" fmla="*/ 394949 w 1671512"/>
                  <a:gd name="connsiteY0" fmla="*/ 534641 h 1877032"/>
                  <a:gd name="connsiteX1" fmla="*/ 34597 w 1671512"/>
                  <a:gd name="connsiteY1" fmla="*/ 940200 h 1877032"/>
                  <a:gd name="connsiteX2" fmla="*/ 54054 w 1671512"/>
                  <a:gd name="connsiteY2" fmla="*/ 1728260 h 1877032"/>
                  <a:gd name="connsiteX3" fmla="*/ 385069 w 1671512"/>
                  <a:gd name="connsiteY3" fmla="*/ 1877032 h 1877032"/>
                  <a:gd name="connsiteX4" fmla="*/ 1605349 w 1671512"/>
                  <a:gd name="connsiteY4" fmla="*/ 1798860 h 1877032"/>
                  <a:gd name="connsiteX5" fmla="*/ 1555348 w 1671512"/>
                  <a:gd name="connsiteY5" fmla="*/ 1257671 h 1877032"/>
                  <a:gd name="connsiteX6" fmla="*/ 1503107 w 1671512"/>
                  <a:gd name="connsiteY6" fmla="*/ 672856 h 1877032"/>
                  <a:gd name="connsiteX7" fmla="*/ 1371521 w 1671512"/>
                  <a:gd name="connsiteY7" fmla="*/ 154877 h 1877032"/>
                  <a:gd name="connsiteX8" fmla="*/ 873681 w 1671512"/>
                  <a:gd name="connsiteY8" fmla="*/ 21205 h 1877032"/>
                  <a:gd name="connsiteX9" fmla="*/ 394949 w 1671512"/>
                  <a:gd name="connsiteY9" fmla="*/ 534641 h 1877032"/>
                  <a:gd name="connsiteX0" fmla="*/ 394949 w 1677296"/>
                  <a:gd name="connsiteY0" fmla="*/ 534641 h 1877032"/>
                  <a:gd name="connsiteX1" fmla="*/ 34597 w 1677296"/>
                  <a:gd name="connsiteY1" fmla="*/ 940200 h 1877032"/>
                  <a:gd name="connsiteX2" fmla="*/ 54054 w 1677296"/>
                  <a:gd name="connsiteY2" fmla="*/ 1728260 h 1877032"/>
                  <a:gd name="connsiteX3" fmla="*/ 385069 w 1677296"/>
                  <a:gd name="connsiteY3" fmla="*/ 1877032 h 1877032"/>
                  <a:gd name="connsiteX4" fmla="*/ 1612334 w 1677296"/>
                  <a:gd name="connsiteY4" fmla="*/ 1840637 h 1877032"/>
                  <a:gd name="connsiteX5" fmla="*/ 1555348 w 1677296"/>
                  <a:gd name="connsiteY5" fmla="*/ 1257671 h 1877032"/>
                  <a:gd name="connsiteX6" fmla="*/ 1503107 w 1677296"/>
                  <a:gd name="connsiteY6" fmla="*/ 672856 h 1877032"/>
                  <a:gd name="connsiteX7" fmla="*/ 1371521 w 1677296"/>
                  <a:gd name="connsiteY7" fmla="*/ 154877 h 1877032"/>
                  <a:gd name="connsiteX8" fmla="*/ 873681 w 1677296"/>
                  <a:gd name="connsiteY8" fmla="*/ 21205 h 1877032"/>
                  <a:gd name="connsiteX9" fmla="*/ 394949 w 1677296"/>
                  <a:gd name="connsiteY9" fmla="*/ 534641 h 1877032"/>
                  <a:gd name="connsiteX0" fmla="*/ 394949 w 1677298"/>
                  <a:gd name="connsiteY0" fmla="*/ 534641 h 1877032"/>
                  <a:gd name="connsiteX1" fmla="*/ 34597 w 1677298"/>
                  <a:gd name="connsiteY1" fmla="*/ 940200 h 1877032"/>
                  <a:gd name="connsiteX2" fmla="*/ 54054 w 1677298"/>
                  <a:gd name="connsiteY2" fmla="*/ 1728260 h 1877032"/>
                  <a:gd name="connsiteX3" fmla="*/ 385069 w 1677298"/>
                  <a:gd name="connsiteY3" fmla="*/ 1877032 h 1877032"/>
                  <a:gd name="connsiteX4" fmla="*/ 1612334 w 1677298"/>
                  <a:gd name="connsiteY4" fmla="*/ 1840637 h 1877032"/>
                  <a:gd name="connsiteX5" fmla="*/ 1555348 w 1677298"/>
                  <a:gd name="connsiteY5" fmla="*/ 1257671 h 1877032"/>
                  <a:gd name="connsiteX6" fmla="*/ 1503107 w 1677298"/>
                  <a:gd name="connsiteY6" fmla="*/ 672856 h 1877032"/>
                  <a:gd name="connsiteX7" fmla="*/ 1371521 w 1677298"/>
                  <a:gd name="connsiteY7" fmla="*/ 154877 h 1877032"/>
                  <a:gd name="connsiteX8" fmla="*/ 873681 w 1677298"/>
                  <a:gd name="connsiteY8" fmla="*/ 21205 h 1877032"/>
                  <a:gd name="connsiteX9" fmla="*/ 394949 w 1677298"/>
                  <a:gd name="connsiteY9" fmla="*/ 534641 h 1877032"/>
                  <a:gd name="connsiteX0" fmla="*/ 394949 w 1677296"/>
                  <a:gd name="connsiteY0" fmla="*/ 534641 h 1904936"/>
                  <a:gd name="connsiteX1" fmla="*/ 34597 w 1677296"/>
                  <a:gd name="connsiteY1" fmla="*/ 940200 h 1904936"/>
                  <a:gd name="connsiteX2" fmla="*/ 54054 w 1677296"/>
                  <a:gd name="connsiteY2" fmla="*/ 1728260 h 1904936"/>
                  <a:gd name="connsiteX3" fmla="*/ 385069 w 1677296"/>
                  <a:gd name="connsiteY3" fmla="*/ 1877032 h 1904936"/>
                  <a:gd name="connsiteX4" fmla="*/ 1612334 w 1677296"/>
                  <a:gd name="connsiteY4" fmla="*/ 1840637 h 1904936"/>
                  <a:gd name="connsiteX5" fmla="*/ 1555348 w 1677296"/>
                  <a:gd name="connsiteY5" fmla="*/ 1257671 h 1904936"/>
                  <a:gd name="connsiteX6" fmla="*/ 1503107 w 1677296"/>
                  <a:gd name="connsiteY6" fmla="*/ 672856 h 1904936"/>
                  <a:gd name="connsiteX7" fmla="*/ 1371521 w 1677296"/>
                  <a:gd name="connsiteY7" fmla="*/ 154877 h 1904936"/>
                  <a:gd name="connsiteX8" fmla="*/ 873681 w 1677296"/>
                  <a:gd name="connsiteY8" fmla="*/ 21205 h 1904936"/>
                  <a:gd name="connsiteX9" fmla="*/ 394949 w 1677296"/>
                  <a:gd name="connsiteY9" fmla="*/ 534641 h 1904936"/>
                  <a:gd name="connsiteX0" fmla="*/ 461539 w 1743887"/>
                  <a:gd name="connsiteY0" fmla="*/ 534641 h 1904936"/>
                  <a:gd name="connsiteX1" fmla="*/ 101187 w 1743887"/>
                  <a:gd name="connsiteY1" fmla="*/ 940200 h 1904936"/>
                  <a:gd name="connsiteX2" fmla="*/ 22840 w 1743887"/>
                  <a:gd name="connsiteY2" fmla="*/ 1737812 h 1904936"/>
                  <a:gd name="connsiteX3" fmla="*/ 451659 w 1743887"/>
                  <a:gd name="connsiteY3" fmla="*/ 1877032 h 1904936"/>
                  <a:gd name="connsiteX4" fmla="*/ 1678924 w 1743887"/>
                  <a:gd name="connsiteY4" fmla="*/ 1840637 h 1904936"/>
                  <a:gd name="connsiteX5" fmla="*/ 1621938 w 1743887"/>
                  <a:gd name="connsiteY5" fmla="*/ 1257671 h 1904936"/>
                  <a:gd name="connsiteX6" fmla="*/ 1569697 w 1743887"/>
                  <a:gd name="connsiteY6" fmla="*/ 672856 h 1904936"/>
                  <a:gd name="connsiteX7" fmla="*/ 1438111 w 1743887"/>
                  <a:gd name="connsiteY7" fmla="*/ 154877 h 1904936"/>
                  <a:gd name="connsiteX8" fmla="*/ 940271 w 1743887"/>
                  <a:gd name="connsiteY8" fmla="*/ 21205 h 1904936"/>
                  <a:gd name="connsiteX9" fmla="*/ 461539 w 1743887"/>
                  <a:gd name="connsiteY9" fmla="*/ 534641 h 1904936"/>
                  <a:gd name="connsiteX0" fmla="*/ 452050 w 1756359"/>
                  <a:gd name="connsiteY0" fmla="*/ 534641 h 1891359"/>
                  <a:gd name="connsiteX1" fmla="*/ 91698 w 1756359"/>
                  <a:gd name="connsiteY1" fmla="*/ 940200 h 1891359"/>
                  <a:gd name="connsiteX2" fmla="*/ 13351 w 1756359"/>
                  <a:gd name="connsiteY2" fmla="*/ 1737812 h 1891359"/>
                  <a:gd name="connsiteX3" fmla="*/ 309435 w 1756359"/>
                  <a:gd name="connsiteY3" fmla="*/ 1891359 h 1891359"/>
                  <a:gd name="connsiteX4" fmla="*/ 1669435 w 1756359"/>
                  <a:gd name="connsiteY4" fmla="*/ 1840637 h 1891359"/>
                  <a:gd name="connsiteX5" fmla="*/ 1612449 w 1756359"/>
                  <a:gd name="connsiteY5" fmla="*/ 1257671 h 1891359"/>
                  <a:gd name="connsiteX6" fmla="*/ 1560208 w 1756359"/>
                  <a:gd name="connsiteY6" fmla="*/ 672856 h 1891359"/>
                  <a:gd name="connsiteX7" fmla="*/ 1428622 w 1756359"/>
                  <a:gd name="connsiteY7" fmla="*/ 154877 h 1891359"/>
                  <a:gd name="connsiteX8" fmla="*/ 930782 w 1756359"/>
                  <a:gd name="connsiteY8" fmla="*/ 21205 h 1891359"/>
                  <a:gd name="connsiteX9" fmla="*/ 452050 w 1756359"/>
                  <a:gd name="connsiteY9" fmla="*/ 534641 h 1891359"/>
                  <a:gd name="connsiteX0" fmla="*/ 452050 w 1756257"/>
                  <a:gd name="connsiteY0" fmla="*/ 534641 h 1891359"/>
                  <a:gd name="connsiteX1" fmla="*/ 91698 w 1756257"/>
                  <a:gd name="connsiteY1" fmla="*/ 940200 h 1891359"/>
                  <a:gd name="connsiteX2" fmla="*/ 13351 w 1756257"/>
                  <a:gd name="connsiteY2" fmla="*/ 1737812 h 1891359"/>
                  <a:gd name="connsiteX3" fmla="*/ 309435 w 1756257"/>
                  <a:gd name="connsiteY3" fmla="*/ 1891359 h 1891359"/>
                  <a:gd name="connsiteX4" fmla="*/ 1669435 w 1756257"/>
                  <a:gd name="connsiteY4" fmla="*/ 1840637 h 1891359"/>
                  <a:gd name="connsiteX5" fmla="*/ 1612449 w 1756257"/>
                  <a:gd name="connsiteY5" fmla="*/ 1257671 h 1891359"/>
                  <a:gd name="connsiteX6" fmla="*/ 1563496 w 1756257"/>
                  <a:gd name="connsiteY6" fmla="*/ 959631 h 1891359"/>
                  <a:gd name="connsiteX7" fmla="*/ 1560208 w 1756257"/>
                  <a:gd name="connsiteY7" fmla="*/ 672856 h 1891359"/>
                  <a:gd name="connsiteX8" fmla="*/ 1428622 w 1756257"/>
                  <a:gd name="connsiteY8" fmla="*/ 154877 h 1891359"/>
                  <a:gd name="connsiteX9" fmla="*/ 930782 w 1756257"/>
                  <a:gd name="connsiteY9" fmla="*/ 21205 h 1891359"/>
                  <a:gd name="connsiteX10" fmla="*/ 452050 w 1756257"/>
                  <a:gd name="connsiteY10" fmla="*/ 534641 h 1891359"/>
                  <a:gd name="connsiteX0" fmla="*/ 452050 w 1764590"/>
                  <a:gd name="connsiteY0" fmla="*/ 534641 h 1891359"/>
                  <a:gd name="connsiteX1" fmla="*/ 91698 w 1764590"/>
                  <a:gd name="connsiteY1" fmla="*/ 940200 h 1891359"/>
                  <a:gd name="connsiteX2" fmla="*/ 13351 w 1764590"/>
                  <a:gd name="connsiteY2" fmla="*/ 1737812 h 1891359"/>
                  <a:gd name="connsiteX3" fmla="*/ 309435 w 1764590"/>
                  <a:gd name="connsiteY3" fmla="*/ 1891359 h 1891359"/>
                  <a:gd name="connsiteX4" fmla="*/ 1669435 w 1764590"/>
                  <a:gd name="connsiteY4" fmla="*/ 1840637 h 1891359"/>
                  <a:gd name="connsiteX5" fmla="*/ 1612449 w 1764590"/>
                  <a:gd name="connsiteY5" fmla="*/ 1257671 h 1891359"/>
                  <a:gd name="connsiteX6" fmla="*/ 1309780 w 1764590"/>
                  <a:gd name="connsiteY6" fmla="*/ 1046341 h 1891359"/>
                  <a:gd name="connsiteX7" fmla="*/ 1560208 w 1764590"/>
                  <a:gd name="connsiteY7" fmla="*/ 672856 h 1891359"/>
                  <a:gd name="connsiteX8" fmla="*/ 1428622 w 1764590"/>
                  <a:gd name="connsiteY8" fmla="*/ 154877 h 1891359"/>
                  <a:gd name="connsiteX9" fmla="*/ 930782 w 1764590"/>
                  <a:gd name="connsiteY9" fmla="*/ 21205 h 1891359"/>
                  <a:gd name="connsiteX10" fmla="*/ 452050 w 1764590"/>
                  <a:gd name="connsiteY10" fmla="*/ 534641 h 1891359"/>
                  <a:gd name="connsiteX0" fmla="*/ 452050 w 1764592"/>
                  <a:gd name="connsiteY0" fmla="*/ 534641 h 1891359"/>
                  <a:gd name="connsiteX1" fmla="*/ 91698 w 1764592"/>
                  <a:gd name="connsiteY1" fmla="*/ 940200 h 1891359"/>
                  <a:gd name="connsiteX2" fmla="*/ 13351 w 1764592"/>
                  <a:gd name="connsiteY2" fmla="*/ 1737812 h 1891359"/>
                  <a:gd name="connsiteX3" fmla="*/ 309435 w 1764592"/>
                  <a:gd name="connsiteY3" fmla="*/ 1891359 h 1891359"/>
                  <a:gd name="connsiteX4" fmla="*/ 1669435 w 1764592"/>
                  <a:gd name="connsiteY4" fmla="*/ 1840637 h 1891359"/>
                  <a:gd name="connsiteX5" fmla="*/ 1612449 w 1764592"/>
                  <a:gd name="connsiteY5" fmla="*/ 1257671 h 1891359"/>
                  <a:gd name="connsiteX6" fmla="*/ 1309780 w 1764592"/>
                  <a:gd name="connsiteY6" fmla="*/ 1046341 h 1891359"/>
                  <a:gd name="connsiteX7" fmla="*/ 1560208 w 1764592"/>
                  <a:gd name="connsiteY7" fmla="*/ 672856 h 1891359"/>
                  <a:gd name="connsiteX8" fmla="*/ 1428622 w 1764592"/>
                  <a:gd name="connsiteY8" fmla="*/ 154877 h 1891359"/>
                  <a:gd name="connsiteX9" fmla="*/ 930782 w 1764592"/>
                  <a:gd name="connsiteY9" fmla="*/ 21205 h 1891359"/>
                  <a:gd name="connsiteX10" fmla="*/ 452050 w 1764592"/>
                  <a:gd name="connsiteY10" fmla="*/ 534641 h 1891359"/>
                  <a:gd name="connsiteX0" fmla="*/ 452050 w 1764590"/>
                  <a:gd name="connsiteY0" fmla="*/ 534641 h 1891359"/>
                  <a:gd name="connsiteX1" fmla="*/ 91698 w 1764590"/>
                  <a:gd name="connsiteY1" fmla="*/ 940200 h 1891359"/>
                  <a:gd name="connsiteX2" fmla="*/ 13351 w 1764590"/>
                  <a:gd name="connsiteY2" fmla="*/ 1737812 h 1891359"/>
                  <a:gd name="connsiteX3" fmla="*/ 309435 w 1764590"/>
                  <a:gd name="connsiteY3" fmla="*/ 1891359 h 1891359"/>
                  <a:gd name="connsiteX4" fmla="*/ 1669435 w 1764590"/>
                  <a:gd name="connsiteY4" fmla="*/ 1840637 h 1891359"/>
                  <a:gd name="connsiteX5" fmla="*/ 1612449 w 1764590"/>
                  <a:gd name="connsiteY5" fmla="*/ 1257671 h 1891359"/>
                  <a:gd name="connsiteX6" fmla="*/ 1309780 w 1764590"/>
                  <a:gd name="connsiteY6" fmla="*/ 1046341 h 1891359"/>
                  <a:gd name="connsiteX7" fmla="*/ 1560208 w 1764590"/>
                  <a:gd name="connsiteY7" fmla="*/ 672856 h 1891359"/>
                  <a:gd name="connsiteX8" fmla="*/ 1428622 w 1764590"/>
                  <a:gd name="connsiteY8" fmla="*/ 154877 h 1891359"/>
                  <a:gd name="connsiteX9" fmla="*/ 930782 w 1764590"/>
                  <a:gd name="connsiteY9" fmla="*/ 21205 h 1891359"/>
                  <a:gd name="connsiteX10" fmla="*/ 452050 w 1764590"/>
                  <a:gd name="connsiteY10" fmla="*/ 534641 h 1891359"/>
                  <a:gd name="connsiteX0" fmla="*/ 452050 w 1792731"/>
                  <a:gd name="connsiteY0" fmla="*/ 534641 h 1891359"/>
                  <a:gd name="connsiteX1" fmla="*/ 91698 w 1792731"/>
                  <a:gd name="connsiteY1" fmla="*/ 940200 h 1891359"/>
                  <a:gd name="connsiteX2" fmla="*/ 13351 w 1792731"/>
                  <a:gd name="connsiteY2" fmla="*/ 1737812 h 1891359"/>
                  <a:gd name="connsiteX3" fmla="*/ 309435 w 1792731"/>
                  <a:gd name="connsiteY3" fmla="*/ 1891359 h 1891359"/>
                  <a:gd name="connsiteX4" fmla="*/ 1669435 w 1792731"/>
                  <a:gd name="connsiteY4" fmla="*/ 1840637 h 1891359"/>
                  <a:gd name="connsiteX5" fmla="*/ 1688563 w 1792731"/>
                  <a:gd name="connsiteY5" fmla="*/ 1292355 h 1891359"/>
                  <a:gd name="connsiteX6" fmla="*/ 1309780 w 1792731"/>
                  <a:gd name="connsiteY6" fmla="*/ 1046341 h 1891359"/>
                  <a:gd name="connsiteX7" fmla="*/ 1560208 w 1792731"/>
                  <a:gd name="connsiteY7" fmla="*/ 672856 h 1891359"/>
                  <a:gd name="connsiteX8" fmla="*/ 1428622 w 1792731"/>
                  <a:gd name="connsiteY8" fmla="*/ 154877 h 1891359"/>
                  <a:gd name="connsiteX9" fmla="*/ 930782 w 1792731"/>
                  <a:gd name="connsiteY9" fmla="*/ 21205 h 1891359"/>
                  <a:gd name="connsiteX10" fmla="*/ 452050 w 1792731"/>
                  <a:gd name="connsiteY10" fmla="*/ 534641 h 1891359"/>
                  <a:gd name="connsiteX0" fmla="*/ 452050 w 1814809"/>
                  <a:gd name="connsiteY0" fmla="*/ 534641 h 1891359"/>
                  <a:gd name="connsiteX1" fmla="*/ 91698 w 1814809"/>
                  <a:gd name="connsiteY1" fmla="*/ 940200 h 1891359"/>
                  <a:gd name="connsiteX2" fmla="*/ 13351 w 1814809"/>
                  <a:gd name="connsiteY2" fmla="*/ 1737812 h 1891359"/>
                  <a:gd name="connsiteX3" fmla="*/ 309435 w 1814809"/>
                  <a:gd name="connsiteY3" fmla="*/ 1891359 h 1891359"/>
                  <a:gd name="connsiteX4" fmla="*/ 1669435 w 1814809"/>
                  <a:gd name="connsiteY4" fmla="*/ 1840637 h 1891359"/>
                  <a:gd name="connsiteX5" fmla="*/ 1688563 w 1814809"/>
                  <a:gd name="connsiteY5" fmla="*/ 1292355 h 1891359"/>
                  <a:gd name="connsiteX6" fmla="*/ 1309780 w 1814809"/>
                  <a:gd name="connsiteY6" fmla="*/ 1046341 h 1891359"/>
                  <a:gd name="connsiteX7" fmla="*/ 1560208 w 1814809"/>
                  <a:gd name="connsiteY7" fmla="*/ 672856 h 1891359"/>
                  <a:gd name="connsiteX8" fmla="*/ 1428622 w 1814809"/>
                  <a:gd name="connsiteY8" fmla="*/ 154877 h 1891359"/>
                  <a:gd name="connsiteX9" fmla="*/ 930782 w 1814809"/>
                  <a:gd name="connsiteY9" fmla="*/ 21205 h 1891359"/>
                  <a:gd name="connsiteX10" fmla="*/ 452050 w 1814809"/>
                  <a:gd name="connsiteY10" fmla="*/ 534641 h 1891359"/>
                  <a:gd name="connsiteX0" fmla="*/ 452050 w 1814809"/>
                  <a:gd name="connsiteY0" fmla="*/ 534641 h 1891359"/>
                  <a:gd name="connsiteX1" fmla="*/ 91698 w 1814809"/>
                  <a:gd name="connsiteY1" fmla="*/ 940200 h 1891359"/>
                  <a:gd name="connsiteX2" fmla="*/ 13351 w 1814809"/>
                  <a:gd name="connsiteY2" fmla="*/ 1737812 h 1891359"/>
                  <a:gd name="connsiteX3" fmla="*/ 309435 w 1814809"/>
                  <a:gd name="connsiteY3" fmla="*/ 1891359 h 1891359"/>
                  <a:gd name="connsiteX4" fmla="*/ 1669435 w 1814809"/>
                  <a:gd name="connsiteY4" fmla="*/ 1840637 h 1891359"/>
                  <a:gd name="connsiteX5" fmla="*/ 1688563 w 1814809"/>
                  <a:gd name="connsiteY5" fmla="*/ 1292355 h 1891359"/>
                  <a:gd name="connsiteX6" fmla="*/ 1309780 w 1814809"/>
                  <a:gd name="connsiteY6" fmla="*/ 1046341 h 1891359"/>
                  <a:gd name="connsiteX7" fmla="*/ 1619996 w 1814809"/>
                  <a:gd name="connsiteY7" fmla="*/ 526399 h 1891359"/>
                  <a:gd name="connsiteX8" fmla="*/ 1428622 w 1814809"/>
                  <a:gd name="connsiteY8" fmla="*/ 154877 h 1891359"/>
                  <a:gd name="connsiteX9" fmla="*/ 930782 w 1814809"/>
                  <a:gd name="connsiteY9" fmla="*/ 21205 h 1891359"/>
                  <a:gd name="connsiteX10" fmla="*/ 452050 w 1814809"/>
                  <a:gd name="connsiteY10" fmla="*/ 534641 h 1891359"/>
                  <a:gd name="connsiteX0" fmla="*/ 452050 w 1814809"/>
                  <a:gd name="connsiteY0" fmla="*/ 542872 h 1899590"/>
                  <a:gd name="connsiteX1" fmla="*/ 91698 w 1814809"/>
                  <a:gd name="connsiteY1" fmla="*/ 948431 h 1899590"/>
                  <a:gd name="connsiteX2" fmla="*/ 13351 w 1814809"/>
                  <a:gd name="connsiteY2" fmla="*/ 1746043 h 1899590"/>
                  <a:gd name="connsiteX3" fmla="*/ 309435 w 1814809"/>
                  <a:gd name="connsiteY3" fmla="*/ 1899590 h 1899590"/>
                  <a:gd name="connsiteX4" fmla="*/ 1669435 w 1814809"/>
                  <a:gd name="connsiteY4" fmla="*/ 1848868 h 1899590"/>
                  <a:gd name="connsiteX5" fmla="*/ 1688563 w 1814809"/>
                  <a:gd name="connsiteY5" fmla="*/ 1300586 h 1899590"/>
                  <a:gd name="connsiteX6" fmla="*/ 1309780 w 1814809"/>
                  <a:gd name="connsiteY6" fmla="*/ 1054572 h 1899590"/>
                  <a:gd name="connsiteX7" fmla="*/ 1619996 w 1814809"/>
                  <a:gd name="connsiteY7" fmla="*/ 534630 h 1899590"/>
                  <a:gd name="connsiteX8" fmla="*/ 1488411 w 1814809"/>
                  <a:gd name="connsiteY8" fmla="*/ 129049 h 1899590"/>
                  <a:gd name="connsiteX9" fmla="*/ 930782 w 1814809"/>
                  <a:gd name="connsiteY9" fmla="*/ 29436 h 1899590"/>
                  <a:gd name="connsiteX10" fmla="*/ 452050 w 1814809"/>
                  <a:gd name="connsiteY10" fmla="*/ 542872 h 1899590"/>
                  <a:gd name="connsiteX0" fmla="*/ 452050 w 1814809"/>
                  <a:gd name="connsiteY0" fmla="*/ 540513 h 1897231"/>
                  <a:gd name="connsiteX1" fmla="*/ 91698 w 1814809"/>
                  <a:gd name="connsiteY1" fmla="*/ 946072 h 1897231"/>
                  <a:gd name="connsiteX2" fmla="*/ 13351 w 1814809"/>
                  <a:gd name="connsiteY2" fmla="*/ 1743684 h 1897231"/>
                  <a:gd name="connsiteX3" fmla="*/ 309435 w 1814809"/>
                  <a:gd name="connsiteY3" fmla="*/ 1897231 h 1897231"/>
                  <a:gd name="connsiteX4" fmla="*/ 1669435 w 1814809"/>
                  <a:gd name="connsiteY4" fmla="*/ 1846509 h 1897231"/>
                  <a:gd name="connsiteX5" fmla="*/ 1688563 w 1814809"/>
                  <a:gd name="connsiteY5" fmla="*/ 1298227 h 1897231"/>
                  <a:gd name="connsiteX6" fmla="*/ 1309780 w 1814809"/>
                  <a:gd name="connsiteY6" fmla="*/ 1052213 h 1897231"/>
                  <a:gd name="connsiteX7" fmla="*/ 1619996 w 1814809"/>
                  <a:gd name="connsiteY7" fmla="*/ 532271 h 1897231"/>
                  <a:gd name="connsiteX8" fmla="*/ 1488411 w 1814809"/>
                  <a:gd name="connsiteY8" fmla="*/ 126690 h 1897231"/>
                  <a:gd name="connsiteX9" fmla="*/ 930782 w 1814809"/>
                  <a:gd name="connsiteY9" fmla="*/ 27077 h 1897231"/>
                  <a:gd name="connsiteX10" fmla="*/ 452050 w 1814809"/>
                  <a:gd name="connsiteY10" fmla="*/ 540513 h 1897231"/>
                  <a:gd name="connsiteX0" fmla="*/ 452050 w 1814809"/>
                  <a:gd name="connsiteY0" fmla="*/ 540513 h 1897231"/>
                  <a:gd name="connsiteX1" fmla="*/ 91698 w 1814809"/>
                  <a:gd name="connsiteY1" fmla="*/ 946072 h 1897231"/>
                  <a:gd name="connsiteX2" fmla="*/ 13351 w 1814809"/>
                  <a:gd name="connsiteY2" fmla="*/ 1743684 h 1897231"/>
                  <a:gd name="connsiteX3" fmla="*/ 309435 w 1814809"/>
                  <a:gd name="connsiteY3" fmla="*/ 1897231 h 1897231"/>
                  <a:gd name="connsiteX4" fmla="*/ 1669435 w 1814809"/>
                  <a:gd name="connsiteY4" fmla="*/ 1846509 h 1897231"/>
                  <a:gd name="connsiteX5" fmla="*/ 1688563 w 1814809"/>
                  <a:gd name="connsiteY5" fmla="*/ 1298227 h 1897231"/>
                  <a:gd name="connsiteX6" fmla="*/ 1309780 w 1814809"/>
                  <a:gd name="connsiteY6" fmla="*/ 1052213 h 1897231"/>
                  <a:gd name="connsiteX7" fmla="*/ 1619996 w 1814809"/>
                  <a:gd name="connsiteY7" fmla="*/ 532271 h 1897231"/>
                  <a:gd name="connsiteX8" fmla="*/ 1488411 w 1814809"/>
                  <a:gd name="connsiteY8" fmla="*/ 126690 h 1897231"/>
                  <a:gd name="connsiteX9" fmla="*/ 930782 w 1814809"/>
                  <a:gd name="connsiteY9" fmla="*/ 27077 h 1897231"/>
                  <a:gd name="connsiteX10" fmla="*/ 452050 w 1814809"/>
                  <a:gd name="connsiteY10" fmla="*/ 540513 h 1897231"/>
                  <a:gd name="connsiteX0" fmla="*/ 288567 w 1811701"/>
                  <a:gd name="connsiteY0" fmla="*/ 555674 h 1898251"/>
                  <a:gd name="connsiteX1" fmla="*/ 88590 w 1811701"/>
                  <a:gd name="connsiteY1" fmla="*/ 947092 h 1898251"/>
                  <a:gd name="connsiteX2" fmla="*/ 10243 w 1811701"/>
                  <a:gd name="connsiteY2" fmla="*/ 1744704 h 1898251"/>
                  <a:gd name="connsiteX3" fmla="*/ 306327 w 1811701"/>
                  <a:gd name="connsiteY3" fmla="*/ 1898251 h 1898251"/>
                  <a:gd name="connsiteX4" fmla="*/ 1666327 w 1811701"/>
                  <a:gd name="connsiteY4" fmla="*/ 1847529 h 1898251"/>
                  <a:gd name="connsiteX5" fmla="*/ 1685455 w 1811701"/>
                  <a:gd name="connsiteY5" fmla="*/ 1299247 h 1898251"/>
                  <a:gd name="connsiteX6" fmla="*/ 1306672 w 1811701"/>
                  <a:gd name="connsiteY6" fmla="*/ 1053233 h 1898251"/>
                  <a:gd name="connsiteX7" fmla="*/ 1616888 w 1811701"/>
                  <a:gd name="connsiteY7" fmla="*/ 533291 h 1898251"/>
                  <a:gd name="connsiteX8" fmla="*/ 1485303 w 1811701"/>
                  <a:gd name="connsiteY8" fmla="*/ 127710 h 1898251"/>
                  <a:gd name="connsiteX9" fmla="*/ 927674 w 1811701"/>
                  <a:gd name="connsiteY9" fmla="*/ 28097 h 1898251"/>
                  <a:gd name="connsiteX10" fmla="*/ 288567 w 1811701"/>
                  <a:gd name="connsiteY10" fmla="*/ 555674 h 1898251"/>
                  <a:gd name="connsiteX0" fmla="*/ 288567 w 1811701"/>
                  <a:gd name="connsiteY0" fmla="*/ 479828 h 1822405"/>
                  <a:gd name="connsiteX1" fmla="*/ 88590 w 1811701"/>
                  <a:gd name="connsiteY1" fmla="*/ 871246 h 1822405"/>
                  <a:gd name="connsiteX2" fmla="*/ 10243 w 1811701"/>
                  <a:gd name="connsiteY2" fmla="*/ 1668858 h 1822405"/>
                  <a:gd name="connsiteX3" fmla="*/ 306327 w 1811701"/>
                  <a:gd name="connsiteY3" fmla="*/ 1822405 h 1822405"/>
                  <a:gd name="connsiteX4" fmla="*/ 1666327 w 1811701"/>
                  <a:gd name="connsiteY4" fmla="*/ 1771683 h 1822405"/>
                  <a:gd name="connsiteX5" fmla="*/ 1685455 w 1811701"/>
                  <a:gd name="connsiteY5" fmla="*/ 1223401 h 1822405"/>
                  <a:gd name="connsiteX6" fmla="*/ 1306672 w 1811701"/>
                  <a:gd name="connsiteY6" fmla="*/ 977387 h 1822405"/>
                  <a:gd name="connsiteX7" fmla="*/ 1616888 w 1811701"/>
                  <a:gd name="connsiteY7" fmla="*/ 457445 h 1822405"/>
                  <a:gd name="connsiteX8" fmla="*/ 1485303 w 1811701"/>
                  <a:gd name="connsiteY8" fmla="*/ 51864 h 1822405"/>
                  <a:gd name="connsiteX9" fmla="*/ 895599 w 1811701"/>
                  <a:gd name="connsiteY9" fmla="*/ 79530 h 1822405"/>
                  <a:gd name="connsiteX10" fmla="*/ 288567 w 1811701"/>
                  <a:gd name="connsiteY10" fmla="*/ 479828 h 1822405"/>
                  <a:gd name="connsiteX0" fmla="*/ 288567 w 1811701"/>
                  <a:gd name="connsiteY0" fmla="*/ 419258 h 1761835"/>
                  <a:gd name="connsiteX1" fmla="*/ 88590 w 1811701"/>
                  <a:gd name="connsiteY1" fmla="*/ 810676 h 1761835"/>
                  <a:gd name="connsiteX2" fmla="*/ 10243 w 1811701"/>
                  <a:gd name="connsiteY2" fmla="*/ 1608288 h 1761835"/>
                  <a:gd name="connsiteX3" fmla="*/ 306327 w 1811701"/>
                  <a:gd name="connsiteY3" fmla="*/ 1761835 h 1761835"/>
                  <a:gd name="connsiteX4" fmla="*/ 1666327 w 1811701"/>
                  <a:gd name="connsiteY4" fmla="*/ 1711113 h 1761835"/>
                  <a:gd name="connsiteX5" fmla="*/ 1685455 w 1811701"/>
                  <a:gd name="connsiteY5" fmla="*/ 1162831 h 1761835"/>
                  <a:gd name="connsiteX6" fmla="*/ 1306672 w 1811701"/>
                  <a:gd name="connsiteY6" fmla="*/ 916817 h 1761835"/>
                  <a:gd name="connsiteX7" fmla="*/ 1616888 w 1811701"/>
                  <a:gd name="connsiteY7" fmla="*/ 396875 h 1761835"/>
                  <a:gd name="connsiteX8" fmla="*/ 1373040 w 1811701"/>
                  <a:gd name="connsiteY8" fmla="*/ 118574 h 1761835"/>
                  <a:gd name="connsiteX9" fmla="*/ 895599 w 1811701"/>
                  <a:gd name="connsiteY9" fmla="*/ 18960 h 1761835"/>
                  <a:gd name="connsiteX10" fmla="*/ 288567 w 1811701"/>
                  <a:gd name="connsiteY10" fmla="*/ 419258 h 1761835"/>
                  <a:gd name="connsiteX0" fmla="*/ 288567 w 1811701"/>
                  <a:gd name="connsiteY0" fmla="*/ 419258 h 1761835"/>
                  <a:gd name="connsiteX1" fmla="*/ 88590 w 1811701"/>
                  <a:gd name="connsiteY1" fmla="*/ 810676 h 1761835"/>
                  <a:gd name="connsiteX2" fmla="*/ 10243 w 1811701"/>
                  <a:gd name="connsiteY2" fmla="*/ 1608288 h 1761835"/>
                  <a:gd name="connsiteX3" fmla="*/ 306327 w 1811701"/>
                  <a:gd name="connsiteY3" fmla="*/ 1761835 h 1761835"/>
                  <a:gd name="connsiteX4" fmla="*/ 1666327 w 1811701"/>
                  <a:gd name="connsiteY4" fmla="*/ 1711113 h 1761835"/>
                  <a:gd name="connsiteX5" fmla="*/ 1685455 w 1811701"/>
                  <a:gd name="connsiteY5" fmla="*/ 1162831 h 1761835"/>
                  <a:gd name="connsiteX6" fmla="*/ 1306672 w 1811701"/>
                  <a:gd name="connsiteY6" fmla="*/ 916817 h 1761835"/>
                  <a:gd name="connsiteX7" fmla="*/ 1584814 w 1811701"/>
                  <a:gd name="connsiteY7" fmla="*/ 510012 h 1761835"/>
                  <a:gd name="connsiteX8" fmla="*/ 1373040 w 1811701"/>
                  <a:gd name="connsiteY8" fmla="*/ 118574 h 1761835"/>
                  <a:gd name="connsiteX9" fmla="*/ 895599 w 1811701"/>
                  <a:gd name="connsiteY9" fmla="*/ 18960 h 1761835"/>
                  <a:gd name="connsiteX10" fmla="*/ 288567 w 1811701"/>
                  <a:gd name="connsiteY10" fmla="*/ 419258 h 1761835"/>
                  <a:gd name="connsiteX0" fmla="*/ 288567 w 1770444"/>
                  <a:gd name="connsiteY0" fmla="*/ 419258 h 1761835"/>
                  <a:gd name="connsiteX1" fmla="*/ 88590 w 1770444"/>
                  <a:gd name="connsiteY1" fmla="*/ 810676 h 1761835"/>
                  <a:gd name="connsiteX2" fmla="*/ 10243 w 1770444"/>
                  <a:gd name="connsiteY2" fmla="*/ 1608288 h 1761835"/>
                  <a:gd name="connsiteX3" fmla="*/ 306327 w 1770444"/>
                  <a:gd name="connsiteY3" fmla="*/ 1761835 h 1761835"/>
                  <a:gd name="connsiteX4" fmla="*/ 1666327 w 1770444"/>
                  <a:gd name="connsiteY4" fmla="*/ 1711113 h 1761835"/>
                  <a:gd name="connsiteX5" fmla="*/ 1589229 w 1770444"/>
                  <a:gd name="connsiteY5" fmla="*/ 1176973 h 1761835"/>
                  <a:gd name="connsiteX6" fmla="*/ 1306672 w 1770444"/>
                  <a:gd name="connsiteY6" fmla="*/ 916817 h 1761835"/>
                  <a:gd name="connsiteX7" fmla="*/ 1584814 w 1770444"/>
                  <a:gd name="connsiteY7" fmla="*/ 510012 h 1761835"/>
                  <a:gd name="connsiteX8" fmla="*/ 1373040 w 1770444"/>
                  <a:gd name="connsiteY8" fmla="*/ 118574 h 1761835"/>
                  <a:gd name="connsiteX9" fmla="*/ 895599 w 1770444"/>
                  <a:gd name="connsiteY9" fmla="*/ 18960 h 1761835"/>
                  <a:gd name="connsiteX10" fmla="*/ 288567 w 1770444"/>
                  <a:gd name="connsiteY10" fmla="*/ 419258 h 1761835"/>
                  <a:gd name="connsiteX0" fmla="*/ 288567 w 1592514"/>
                  <a:gd name="connsiteY0" fmla="*/ 419258 h 1863058"/>
                  <a:gd name="connsiteX1" fmla="*/ 88590 w 1592514"/>
                  <a:gd name="connsiteY1" fmla="*/ 810676 h 1863058"/>
                  <a:gd name="connsiteX2" fmla="*/ 10243 w 1592514"/>
                  <a:gd name="connsiteY2" fmla="*/ 1608288 h 1863058"/>
                  <a:gd name="connsiteX3" fmla="*/ 306327 w 1592514"/>
                  <a:gd name="connsiteY3" fmla="*/ 1761835 h 1863058"/>
                  <a:gd name="connsiteX4" fmla="*/ 1377650 w 1592514"/>
                  <a:gd name="connsiteY4" fmla="*/ 1838393 h 1863058"/>
                  <a:gd name="connsiteX5" fmla="*/ 1589229 w 1592514"/>
                  <a:gd name="connsiteY5" fmla="*/ 1176973 h 1863058"/>
                  <a:gd name="connsiteX6" fmla="*/ 1306672 w 1592514"/>
                  <a:gd name="connsiteY6" fmla="*/ 916817 h 1863058"/>
                  <a:gd name="connsiteX7" fmla="*/ 1584814 w 1592514"/>
                  <a:gd name="connsiteY7" fmla="*/ 510012 h 1863058"/>
                  <a:gd name="connsiteX8" fmla="*/ 1373040 w 1592514"/>
                  <a:gd name="connsiteY8" fmla="*/ 118574 h 1863058"/>
                  <a:gd name="connsiteX9" fmla="*/ 895599 w 1592514"/>
                  <a:gd name="connsiteY9" fmla="*/ 18960 h 1863058"/>
                  <a:gd name="connsiteX10" fmla="*/ 288567 w 1592514"/>
                  <a:gd name="connsiteY10" fmla="*/ 419258 h 1863058"/>
                  <a:gd name="connsiteX0" fmla="*/ 421322 w 1594935"/>
                  <a:gd name="connsiteY0" fmla="*/ 616342 h 1876292"/>
                  <a:gd name="connsiteX1" fmla="*/ 91011 w 1594935"/>
                  <a:gd name="connsiteY1" fmla="*/ 823910 h 1876292"/>
                  <a:gd name="connsiteX2" fmla="*/ 12664 w 1594935"/>
                  <a:gd name="connsiteY2" fmla="*/ 1621522 h 1876292"/>
                  <a:gd name="connsiteX3" fmla="*/ 308748 w 1594935"/>
                  <a:gd name="connsiteY3" fmla="*/ 1775069 h 1876292"/>
                  <a:gd name="connsiteX4" fmla="*/ 1380071 w 1594935"/>
                  <a:gd name="connsiteY4" fmla="*/ 1851627 h 1876292"/>
                  <a:gd name="connsiteX5" fmla="*/ 1591650 w 1594935"/>
                  <a:gd name="connsiteY5" fmla="*/ 1190207 h 1876292"/>
                  <a:gd name="connsiteX6" fmla="*/ 1309093 w 1594935"/>
                  <a:gd name="connsiteY6" fmla="*/ 930051 h 1876292"/>
                  <a:gd name="connsiteX7" fmla="*/ 1587235 w 1594935"/>
                  <a:gd name="connsiteY7" fmla="*/ 523246 h 1876292"/>
                  <a:gd name="connsiteX8" fmla="*/ 1375461 w 1594935"/>
                  <a:gd name="connsiteY8" fmla="*/ 131808 h 1876292"/>
                  <a:gd name="connsiteX9" fmla="*/ 898020 w 1594935"/>
                  <a:gd name="connsiteY9" fmla="*/ 32194 h 1876292"/>
                  <a:gd name="connsiteX10" fmla="*/ 421322 w 1594935"/>
                  <a:gd name="connsiteY10" fmla="*/ 616342 h 1876292"/>
                  <a:gd name="connsiteX0" fmla="*/ 413257 w 1586870"/>
                  <a:gd name="connsiteY0" fmla="*/ 616342 h 1876292"/>
                  <a:gd name="connsiteX1" fmla="*/ 140873 w 1586870"/>
                  <a:gd name="connsiteY1" fmla="*/ 993617 h 1876292"/>
                  <a:gd name="connsiteX2" fmla="*/ 4599 w 1586870"/>
                  <a:gd name="connsiteY2" fmla="*/ 1621522 h 1876292"/>
                  <a:gd name="connsiteX3" fmla="*/ 300683 w 1586870"/>
                  <a:gd name="connsiteY3" fmla="*/ 1775069 h 1876292"/>
                  <a:gd name="connsiteX4" fmla="*/ 1372006 w 1586870"/>
                  <a:gd name="connsiteY4" fmla="*/ 1851627 h 1876292"/>
                  <a:gd name="connsiteX5" fmla="*/ 1583585 w 1586870"/>
                  <a:gd name="connsiteY5" fmla="*/ 1190207 h 1876292"/>
                  <a:gd name="connsiteX6" fmla="*/ 1301028 w 1586870"/>
                  <a:gd name="connsiteY6" fmla="*/ 930051 h 1876292"/>
                  <a:gd name="connsiteX7" fmla="*/ 1579170 w 1586870"/>
                  <a:gd name="connsiteY7" fmla="*/ 523246 h 1876292"/>
                  <a:gd name="connsiteX8" fmla="*/ 1367396 w 1586870"/>
                  <a:gd name="connsiteY8" fmla="*/ 131808 h 1876292"/>
                  <a:gd name="connsiteX9" fmla="*/ 889955 w 1586870"/>
                  <a:gd name="connsiteY9" fmla="*/ 32194 h 1876292"/>
                  <a:gd name="connsiteX10" fmla="*/ 413257 w 1586870"/>
                  <a:gd name="connsiteY10" fmla="*/ 616342 h 1876292"/>
                  <a:gd name="connsiteX0" fmla="*/ 284962 w 1458575"/>
                  <a:gd name="connsiteY0" fmla="*/ 616342 h 1908017"/>
                  <a:gd name="connsiteX1" fmla="*/ 12578 w 1458575"/>
                  <a:gd name="connsiteY1" fmla="*/ 993617 h 1908017"/>
                  <a:gd name="connsiteX2" fmla="*/ 172388 w 1458575"/>
                  <a:gd name="connsiteY2" fmla="*/ 1775069 h 1908017"/>
                  <a:gd name="connsiteX3" fmla="*/ 1243711 w 1458575"/>
                  <a:gd name="connsiteY3" fmla="*/ 1851627 h 1908017"/>
                  <a:gd name="connsiteX4" fmla="*/ 1455290 w 1458575"/>
                  <a:gd name="connsiteY4" fmla="*/ 1190207 h 1908017"/>
                  <a:gd name="connsiteX5" fmla="*/ 1172733 w 1458575"/>
                  <a:gd name="connsiteY5" fmla="*/ 930051 h 1908017"/>
                  <a:gd name="connsiteX6" fmla="*/ 1450875 w 1458575"/>
                  <a:gd name="connsiteY6" fmla="*/ 523246 h 1908017"/>
                  <a:gd name="connsiteX7" fmla="*/ 1239101 w 1458575"/>
                  <a:gd name="connsiteY7" fmla="*/ 131808 h 1908017"/>
                  <a:gd name="connsiteX8" fmla="*/ 761660 w 1458575"/>
                  <a:gd name="connsiteY8" fmla="*/ 32194 h 1908017"/>
                  <a:gd name="connsiteX9" fmla="*/ 284962 w 1458575"/>
                  <a:gd name="connsiteY9" fmla="*/ 616342 h 1908017"/>
                  <a:gd name="connsiteX0" fmla="*/ 343858 w 1519131"/>
                  <a:gd name="connsiteY0" fmla="*/ 616342 h 1885036"/>
                  <a:gd name="connsiteX1" fmla="*/ 71474 w 1519131"/>
                  <a:gd name="connsiteY1" fmla="*/ 993617 h 1885036"/>
                  <a:gd name="connsiteX2" fmla="*/ 115432 w 1519131"/>
                  <a:gd name="connsiteY2" fmla="*/ 1704358 h 1885036"/>
                  <a:gd name="connsiteX3" fmla="*/ 1302607 w 1519131"/>
                  <a:gd name="connsiteY3" fmla="*/ 1851627 h 1885036"/>
                  <a:gd name="connsiteX4" fmla="*/ 1514186 w 1519131"/>
                  <a:gd name="connsiteY4" fmla="*/ 1190207 h 1885036"/>
                  <a:gd name="connsiteX5" fmla="*/ 1231629 w 1519131"/>
                  <a:gd name="connsiteY5" fmla="*/ 930051 h 1885036"/>
                  <a:gd name="connsiteX6" fmla="*/ 1509771 w 1519131"/>
                  <a:gd name="connsiteY6" fmla="*/ 523246 h 1885036"/>
                  <a:gd name="connsiteX7" fmla="*/ 1297997 w 1519131"/>
                  <a:gd name="connsiteY7" fmla="*/ 131808 h 1885036"/>
                  <a:gd name="connsiteX8" fmla="*/ 820556 w 1519131"/>
                  <a:gd name="connsiteY8" fmla="*/ 32194 h 1885036"/>
                  <a:gd name="connsiteX9" fmla="*/ 343858 w 1519131"/>
                  <a:gd name="connsiteY9" fmla="*/ 616342 h 1885036"/>
                  <a:gd name="connsiteX0" fmla="*/ 343858 w 1549812"/>
                  <a:gd name="connsiteY0" fmla="*/ 616342 h 1800235"/>
                  <a:gd name="connsiteX1" fmla="*/ 71474 w 1549812"/>
                  <a:gd name="connsiteY1" fmla="*/ 993617 h 1800235"/>
                  <a:gd name="connsiteX2" fmla="*/ 115432 w 1549812"/>
                  <a:gd name="connsiteY2" fmla="*/ 1704358 h 1800235"/>
                  <a:gd name="connsiteX3" fmla="*/ 1389496 w 1549812"/>
                  <a:gd name="connsiteY3" fmla="*/ 1724347 h 1800235"/>
                  <a:gd name="connsiteX4" fmla="*/ 1514186 w 1549812"/>
                  <a:gd name="connsiteY4" fmla="*/ 1190207 h 1800235"/>
                  <a:gd name="connsiteX5" fmla="*/ 1231629 w 1549812"/>
                  <a:gd name="connsiteY5" fmla="*/ 930051 h 1800235"/>
                  <a:gd name="connsiteX6" fmla="*/ 1509771 w 1549812"/>
                  <a:gd name="connsiteY6" fmla="*/ 523246 h 1800235"/>
                  <a:gd name="connsiteX7" fmla="*/ 1297997 w 1549812"/>
                  <a:gd name="connsiteY7" fmla="*/ 131808 h 1800235"/>
                  <a:gd name="connsiteX8" fmla="*/ 820556 w 1549812"/>
                  <a:gd name="connsiteY8" fmla="*/ 32194 h 1800235"/>
                  <a:gd name="connsiteX9" fmla="*/ 343858 w 1549812"/>
                  <a:gd name="connsiteY9" fmla="*/ 616342 h 1800235"/>
                  <a:gd name="connsiteX0" fmla="*/ 343858 w 1539552"/>
                  <a:gd name="connsiteY0" fmla="*/ 616342 h 1800235"/>
                  <a:gd name="connsiteX1" fmla="*/ 71474 w 1539552"/>
                  <a:gd name="connsiteY1" fmla="*/ 993617 h 1800235"/>
                  <a:gd name="connsiteX2" fmla="*/ 115432 w 1539552"/>
                  <a:gd name="connsiteY2" fmla="*/ 1704358 h 1800235"/>
                  <a:gd name="connsiteX3" fmla="*/ 1389496 w 1539552"/>
                  <a:gd name="connsiteY3" fmla="*/ 1724347 h 1800235"/>
                  <a:gd name="connsiteX4" fmla="*/ 1514186 w 1539552"/>
                  <a:gd name="connsiteY4" fmla="*/ 1190207 h 1800235"/>
                  <a:gd name="connsiteX5" fmla="*/ 1386703 w 1539552"/>
                  <a:gd name="connsiteY5" fmla="*/ 889068 h 1800235"/>
                  <a:gd name="connsiteX6" fmla="*/ 1509771 w 1539552"/>
                  <a:gd name="connsiteY6" fmla="*/ 523246 h 1800235"/>
                  <a:gd name="connsiteX7" fmla="*/ 1297997 w 1539552"/>
                  <a:gd name="connsiteY7" fmla="*/ 131808 h 1800235"/>
                  <a:gd name="connsiteX8" fmla="*/ 820556 w 1539552"/>
                  <a:gd name="connsiteY8" fmla="*/ 32194 h 1800235"/>
                  <a:gd name="connsiteX9" fmla="*/ 343858 w 1539552"/>
                  <a:gd name="connsiteY9" fmla="*/ 616342 h 1800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39552" h="1800235">
                    <a:moveTo>
                      <a:pt x="343858" y="616342"/>
                    </a:moveTo>
                    <a:cubicBezTo>
                      <a:pt x="219011" y="776579"/>
                      <a:pt x="109545" y="812281"/>
                      <a:pt x="71474" y="993617"/>
                    </a:cubicBezTo>
                    <a:cubicBezTo>
                      <a:pt x="33403" y="1174953"/>
                      <a:pt x="-89757" y="1561356"/>
                      <a:pt x="115432" y="1704358"/>
                    </a:cubicBezTo>
                    <a:cubicBezTo>
                      <a:pt x="320621" y="1847360"/>
                      <a:pt x="1156371" y="1810039"/>
                      <a:pt x="1389496" y="1724347"/>
                    </a:cubicBezTo>
                    <a:cubicBezTo>
                      <a:pt x="1622621" y="1638655"/>
                      <a:pt x="1514651" y="1329420"/>
                      <a:pt x="1514186" y="1190207"/>
                    </a:cubicBezTo>
                    <a:cubicBezTo>
                      <a:pt x="1513721" y="1050994"/>
                      <a:pt x="1395410" y="1107931"/>
                      <a:pt x="1386703" y="889068"/>
                    </a:cubicBezTo>
                    <a:cubicBezTo>
                      <a:pt x="1403366" y="652864"/>
                      <a:pt x="1524555" y="649456"/>
                      <a:pt x="1509771" y="523246"/>
                    </a:cubicBezTo>
                    <a:cubicBezTo>
                      <a:pt x="1494987" y="397036"/>
                      <a:pt x="1431655" y="305130"/>
                      <a:pt x="1297997" y="131808"/>
                    </a:cubicBezTo>
                    <a:cubicBezTo>
                      <a:pt x="1189251" y="36824"/>
                      <a:pt x="979579" y="-48562"/>
                      <a:pt x="820556" y="32194"/>
                    </a:cubicBezTo>
                    <a:cubicBezTo>
                      <a:pt x="661533" y="112950"/>
                      <a:pt x="468705" y="456105"/>
                      <a:pt x="343858" y="616342"/>
                    </a:cubicBezTo>
                    <a:close/>
                  </a:path>
                </a:pathLst>
              </a:custGeom>
              <a:solidFill>
                <a:srgbClr val="9CDFF9"/>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17" name="Rectangle 419">
                <a:extLst>
                  <a:ext uri="{FF2B5EF4-FFF2-40B4-BE49-F238E27FC236}">
                    <a16:creationId xmlns:a16="http://schemas.microsoft.com/office/drawing/2014/main" id="{0052FA57-C11E-684B-8BAC-4FF48D320CDA}"/>
                  </a:ext>
                </a:extLst>
              </p:cNvPr>
              <p:cNvSpPr>
                <a:spLocks noChangeArrowheads="1"/>
              </p:cNvSpPr>
              <p:nvPr/>
            </p:nvSpPr>
            <p:spPr bwMode="auto">
              <a:xfrm>
                <a:off x="1983600" y="2906040"/>
                <a:ext cx="986999" cy="669622"/>
              </a:xfrm>
              <a:prstGeom prst="rect">
                <a:avLst/>
              </a:prstGeom>
              <a:solidFill>
                <a:srgbClr val="9CDFF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1" i="0" u="none" strike="noStrike" kern="1200" cap="none" spc="0" normalizeH="0" baseline="0" noProof="0" dirty="0">
                  <a:ln>
                    <a:noFill/>
                  </a:ln>
                  <a:solidFill>
                    <a:srgbClr val="000099"/>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8" name="AutoShape 420">
                <a:extLst>
                  <a:ext uri="{FF2B5EF4-FFF2-40B4-BE49-F238E27FC236}">
                    <a16:creationId xmlns:a16="http://schemas.microsoft.com/office/drawing/2014/main" id="{F5D6CCDD-6FCD-8443-A06C-0D9C1D7F7406}"/>
                  </a:ext>
                </a:extLst>
              </p:cNvPr>
              <p:cNvSpPr>
                <a:spLocks noChangeArrowheads="1"/>
              </p:cNvSpPr>
              <p:nvPr/>
            </p:nvSpPr>
            <p:spPr bwMode="auto">
              <a:xfrm>
                <a:off x="1749876" y="2642212"/>
                <a:ext cx="1458912" cy="317850"/>
              </a:xfrm>
              <a:prstGeom prst="triangle">
                <a:avLst>
                  <a:gd name="adj" fmla="val 50000"/>
                </a:avLst>
              </a:prstGeom>
              <a:solidFill>
                <a:srgbClr val="9CDFF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000099"/>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pic>
            <p:nvPicPr>
              <p:cNvPr id="19" name="Picture 778" descr="antenna_radiation_stylized">
                <a:extLst>
                  <a:ext uri="{FF2B5EF4-FFF2-40B4-BE49-F238E27FC236}">
                    <a16:creationId xmlns:a16="http://schemas.microsoft.com/office/drawing/2014/main" id="{A0D8B8AC-738D-6149-BBEF-7552F01F7B6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26484" y="3177185"/>
                <a:ext cx="506412" cy="1060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Line 443">
                <a:extLst>
                  <a:ext uri="{FF2B5EF4-FFF2-40B4-BE49-F238E27FC236}">
                    <a16:creationId xmlns:a16="http://schemas.microsoft.com/office/drawing/2014/main" id="{CC9B7A1F-DACD-E64F-BC16-90A715F8BAEF}"/>
                  </a:ext>
                </a:extLst>
              </p:cNvPr>
              <p:cNvSpPr>
                <a:spLocks noChangeShapeType="1"/>
              </p:cNvSpPr>
              <p:nvPr/>
            </p:nvSpPr>
            <p:spPr bwMode="auto">
              <a:xfrm>
                <a:off x="2807672" y="3216792"/>
                <a:ext cx="0" cy="1317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21" name="Line 449">
                <a:extLst>
                  <a:ext uri="{FF2B5EF4-FFF2-40B4-BE49-F238E27FC236}">
                    <a16:creationId xmlns:a16="http://schemas.microsoft.com/office/drawing/2014/main" id="{F6BCEC48-A107-634C-8B81-1C1781BDB8C0}"/>
                  </a:ext>
                </a:extLst>
              </p:cNvPr>
              <p:cNvSpPr>
                <a:spLocks noChangeShapeType="1"/>
              </p:cNvSpPr>
              <p:nvPr/>
            </p:nvSpPr>
            <p:spPr bwMode="auto">
              <a:xfrm flipV="1">
                <a:off x="2417147" y="3427929"/>
                <a:ext cx="168275" cy="31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grpSp>
            <p:nvGrpSpPr>
              <p:cNvPr id="22" name="Group 1139">
                <a:extLst>
                  <a:ext uri="{FF2B5EF4-FFF2-40B4-BE49-F238E27FC236}">
                    <a16:creationId xmlns:a16="http://schemas.microsoft.com/office/drawing/2014/main" id="{019FBFEB-5E93-B146-9C5B-B38139A4C70B}"/>
                  </a:ext>
                </a:extLst>
              </p:cNvPr>
              <p:cNvGrpSpPr>
                <a:grpSpLocks/>
              </p:cNvGrpSpPr>
              <p:nvPr/>
            </p:nvGrpSpPr>
            <p:grpSpPr bwMode="auto">
              <a:xfrm flipH="1">
                <a:off x="2536522" y="2920104"/>
                <a:ext cx="359261" cy="342045"/>
                <a:chOff x="2839" y="3501"/>
                <a:chExt cx="755" cy="803"/>
              </a:xfrm>
            </p:grpSpPr>
            <p:pic>
              <p:nvPicPr>
                <p:cNvPr id="145" name="Picture 1140" descr="desktop_computer_stylized_medium">
                  <a:extLst>
                    <a:ext uri="{FF2B5EF4-FFF2-40B4-BE49-F238E27FC236}">
                      <a16:creationId xmlns:a16="http://schemas.microsoft.com/office/drawing/2014/main" id="{1BA52F6D-0FA8-F94B-8648-85D9FD166BE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6" name="Freeform 1141">
                  <a:extLst>
                    <a:ext uri="{FF2B5EF4-FFF2-40B4-BE49-F238E27FC236}">
                      <a16:creationId xmlns:a16="http://schemas.microsoft.com/office/drawing/2014/main" id="{A7B9262D-BC40-734A-9984-D555C4D305A7}"/>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grpSp>
          <p:grpSp>
            <p:nvGrpSpPr>
              <p:cNvPr id="23" name="Group 22">
                <a:extLst>
                  <a:ext uri="{FF2B5EF4-FFF2-40B4-BE49-F238E27FC236}">
                    <a16:creationId xmlns:a16="http://schemas.microsoft.com/office/drawing/2014/main" id="{004EE3FA-BF50-B84D-9EA0-1F36FD520554}"/>
                  </a:ext>
                </a:extLst>
              </p:cNvPr>
              <p:cNvGrpSpPr/>
              <p:nvPr/>
            </p:nvGrpSpPr>
            <p:grpSpPr>
              <a:xfrm>
                <a:off x="2347961" y="2678385"/>
                <a:ext cx="347997" cy="396620"/>
                <a:chOff x="7797061" y="3296104"/>
                <a:chExt cx="347997" cy="396620"/>
              </a:xfrm>
            </p:grpSpPr>
            <p:pic>
              <p:nvPicPr>
                <p:cNvPr id="143" name="Picture 571" descr="fridge2.png">
                  <a:extLst>
                    <a:ext uri="{FF2B5EF4-FFF2-40B4-BE49-F238E27FC236}">
                      <a16:creationId xmlns:a16="http://schemas.microsoft.com/office/drawing/2014/main" id="{659A1988-6D4F-9D4D-B93C-C5F9EE279151}"/>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896825" y="3355697"/>
                  <a:ext cx="189578" cy="337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4" name="Picture 1115" descr="antenna_stylized">
                  <a:extLst>
                    <a:ext uri="{FF2B5EF4-FFF2-40B4-BE49-F238E27FC236}">
                      <a16:creationId xmlns:a16="http://schemas.microsoft.com/office/drawing/2014/main" id="{156F252D-5E81-E140-BA67-D8D9A055F26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97061" y="3296104"/>
                  <a:ext cx="347997" cy="167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4" name="Group 23">
                <a:extLst>
                  <a:ext uri="{FF2B5EF4-FFF2-40B4-BE49-F238E27FC236}">
                    <a16:creationId xmlns:a16="http://schemas.microsoft.com/office/drawing/2014/main" id="{78D9FB7E-9EFB-404A-90C2-59F464E156F7}"/>
                  </a:ext>
                </a:extLst>
              </p:cNvPr>
              <p:cNvGrpSpPr/>
              <p:nvPr/>
            </p:nvGrpSpPr>
            <p:grpSpPr>
              <a:xfrm>
                <a:off x="2594596" y="3318955"/>
                <a:ext cx="354986" cy="175668"/>
                <a:chOff x="7493876" y="2774731"/>
                <a:chExt cx="1481958" cy="894622"/>
              </a:xfrm>
            </p:grpSpPr>
            <p:sp>
              <p:nvSpPr>
                <p:cNvPr id="136" name="Freeform 135">
                  <a:extLst>
                    <a:ext uri="{FF2B5EF4-FFF2-40B4-BE49-F238E27FC236}">
                      <a16:creationId xmlns:a16="http://schemas.microsoft.com/office/drawing/2014/main" id="{F8797C9E-DB38-834C-ADA5-B73DE59F5325}"/>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99"/>
                      </a:solidFill>
                      <a:effectLst/>
                      <a:uLnTx/>
                      <a:uFillTx/>
                      <a:latin typeface="Calibri" panose="020F0502020204030204"/>
                      <a:ea typeface="+mn-ea"/>
                      <a:cs typeface="+mn-cs"/>
                    </a:rPr>
                    <a:t>                   </a:t>
                  </a:r>
                </a:p>
              </p:txBody>
            </p:sp>
            <p:sp>
              <p:nvSpPr>
                <p:cNvPr id="137" name="Oval 136">
                  <a:extLst>
                    <a:ext uri="{FF2B5EF4-FFF2-40B4-BE49-F238E27FC236}">
                      <a16:creationId xmlns:a16="http://schemas.microsoft.com/office/drawing/2014/main" id="{1CEB881F-4F52-604E-9BE2-3F8A1E8266C2}"/>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99"/>
                      </a:solidFill>
                      <a:effectLst/>
                      <a:uLnTx/>
                      <a:uFillTx/>
                      <a:latin typeface="Calibri" panose="020F0502020204030204"/>
                      <a:ea typeface="+mn-ea"/>
                      <a:cs typeface="+mn-cs"/>
                    </a:rPr>
                    <a:t>              </a:t>
                  </a:r>
                </a:p>
              </p:txBody>
            </p:sp>
            <p:grpSp>
              <p:nvGrpSpPr>
                <p:cNvPr id="138" name="Group 137">
                  <a:extLst>
                    <a:ext uri="{FF2B5EF4-FFF2-40B4-BE49-F238E27FC236}">
                      <a16:creationId xmlns:a16="http://schemas.microsoft.com/office/drawing/2014/main" id="{206B050F-A178-1F49-8359-0DF80782AADF}"/>
                    </a:ext>
                  </a:extLst>
                </p:cNvPr>
                <p:cNvGrpSpPr/>
                <p:nvPr/>
              </p:nvGrpSpPr>
              <p:grpSpPr>
                <a:xfrm>
                  <a:off x="7713663" y="2848339"/>
                  <a:ext cx="1042107" cy="425543"/>
                  <a:chOff x="7786941" y="2884917"/>
                  <a:chExt cx="897649" cy="353919"/>
                </a:xfrm>
              </p:grpSpPr>
              <p:sp>
                <p:nvSpPr>
                  <p:cNvPr id="139" name="Freeform 138">
                    <a:extLst>
                      <a:ext uri="{FF2B5EF4-FFF2-40B4-BE49-F238E27FC236}">
                        <a16:creationId xmlns:a16="http://schemas.microsoft.com/office/drawing/2014/main" id="{9539CEB6-6539-C94E-84A7-0080976BDF30}"/>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140" name="Freeform 139">
                    <a:extLst>
                      <a:ext uri="{FF2B5EF4-FFF2-40B4-BE49-F238E27FC236}">
                        <a16:creationId xmlns:a16="http://schemas.microsoft.com/office/drawing/2014/main" id="{16C773C5-00C6-E14A-92F9-9FDA15AA86A0}"/>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141" name="Freeform 140">
                    <a:extLst>
                      <a:ext uri="{FF2B5EF4-FFF2-40B4-BE49-F238E27FC236}">
                        <a16:creationId xmlns:a16="http://schemas.microsoft.com/office/drawing/2014/main" id="{A0DE5A6A-DEB1-3046-9247-4646738C47F6}"/>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142" name="Freeform 141">
                    <a:extLst>
                      <a:ext uri="{FF2B5EF4-FFF2-40B4-BE49-F238E27FC236}">
                        <a16:creationId xmlns:a16="http://schemas.microsoft.com/office/drawing/2014/main" id="{F16EB223-3B3A-9B4C-AB64-BBEC85A51483}"/>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grpSp>
          </p:grpSp>
          <p:pic>
            <p:nvPicPr>
              <p:cNvPr id="25" name="Picture 777" descr="access_point_stylized_small">
                <a:extLst>
                  <a:ext uri="{FF2B5EF4-FFF2-40B4-BE49-F238E27FC236}">
                    <a16:creationId xmlns:a16="http://schemas.microsoft.com/office/drawing/2014/main" id="{92690D78-ADB5-ED49-9368-C709CDF485A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58408" y="3214860"/>
                <a:ext cx="370169" cy="3067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6" name="Straight Connector 25">
                <a:extLst>
                  <a:ext uri="{FF2B5EF4-FFF2-40B4-BE49-F238E27FC236}">
                    <a16:creationId xmlns:a16="http://schemas.microsoft.com/office/drawing/2014/main" id="{D26D3487-34D5-3647-B443-10E2F7AFB14D}"/>
                  </a:ext>
                </a:extLst>
              </p:cNvPr>
              <p:cNvCxnSpPr/>
              <p:nvPr/>
            </p:nvCxnSpPr>
            <p:spPr>
              <a:xfrm>
                <a:off x="2942945" y="3429728"/>
                <a:ext cx="55626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7" name="Group 26">
                <a:extLst>
                  <a:ext uri="{FF2B5EF4-FFF2-40B4-BE49-F238E27FC236}">
                    <a16:creationId xmlns:a16="http://schemas.microsoft.com/office/drawing/2014/main" id="{88A5A9C9-FA6D-1D49-8519-9AF375B2436F}"/>
                  </a:ext>
                </a:extLst>
              </p:cNvPr>
              <p:cNvGrpSpPr/>
              <p:nvPr/>
            </p:nvGrpSpPr>
            <p:grpSpPr>
              <a:xfrm>
                <a:off x="5931972" y="3301911"/>
                <a:ext cx="397110" cy="220011"/>
                <a:chOff x="7493876" y="2774731"/>
                <a:chExt cx="1481958" cy="894622"/>
              </a:xfrm>
            </p:grpSpPr>
            <p:sp>
              <p:nvSpPr>
                <p:cNvPr id="129" name="Freeform 128">
                  <a:extLst>
                    <a:ext uri="{FF2B5EF4-FFF2-40B4-BE49-F238E27FC236}">
                      <a16:creationId xmlns:a16="http://schemas.microsoft.com/office/drawing/2014/main" id="{CEA93A43-A931-B54B-89F8-9BCD42470D29}"/>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99"/>
                      </a:solidFill>
                      <a:effectLst/>
                      <a:uLnTx/>
                      <a:uFillTx/>
                      <a:latin typeface="Calibri" panose="020F0502020204030204"/>
                      <a:ea typeface="+mn-ea"/>
                      <a:cs typeface="+mn-cs"/>
                    </a:rPr>
                    <a:t>                   </a:t>
                  </a:r>
                </a:p>
              </p:txBody>
            </p:sp>
            <p:sp>
              <p:nvSpPr>
                <p:cNvPr id="130" name="Oval 129">
                  <a:extLst>
                    <a:ext uri="{FF2B5EF4-FFF2-40B4-BE49-F238E27FC236}">
                      <a16:creationId xmlns:a16="http://schemas.microsoft.com/office/drawing/2014/main" id="{2AF0DA41-1A92-2D4D-8096-401037ED01C8}"/>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99"/>
                      </a:solidFill>
                      <a:effectLst/>
                      <a:uLnTx/>
                      <a:uFillTx/>
                      <a:latin typeface="Calibri" panose="020F0502020204030204"/>
                      <a:ea typeface="+mn-ea"/>
                      <a:cs typeface="+mn-cs"/>
                    </a:rPr>
                    <a:t>              </a:t>
                  </a:r>
                </a:p>
              </p:txBody>
            </p:sp>
            <p:grpSp>
              <p:nvGrpSpPr>
                <p:cNvPr id="131" name="Group 130">
                  <a:extLst>
                    <a:ext uri="{FF2B5EF4-FFF2-40B4-BE49-F238E27FC236}">
                      <a16:creationId xmlns:a16="http://schemas.microsoft.com/office/drawing/2014/main" id="{9C083DD1-0E3A-E54C-81EE-3FF2E63BC2D7}"/>
                    </a:ext>
                  </a:extLst>
                </p:cNvPr>
                <p:cNvGrpSpPr/>
                <p:nvPr/>
              </p:nvGrpSpPr>
              <p:grpSpPr>
                <a:xfrm>
                  <a:off x="7713663" y="2848339"/>
                  <a:ext cx="1042107" cy="425543"/>
                  <a:chOff x="7786941" y="2884917"/>
                  <a:chExt cx="897649" cy="353919"/>
                </a:xfrm>
              </p:grpSpPr>
              <p:sp>
                <p:nvSpPr>
                  <p:cNvPr id="132" name="Freeform 131">
                    <a:extLst>
                      <a:ext uri="{FF2B5EF4-FFF2-40B4-BE49-F238E27FC236}">
                        <a16:creationId xmlns:a16="http://schemas.microsoft.com/office/drawing/2014/main" id="{1E730274-3C57-B044-AE5A-C41A89F0843F}"/>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133" name="Freeform 132">
                    <a:extLst>
                      <a:ext uri="{FF2B5EF4-FFF2-40B4-BE49-F238E27FC236}">
                        <a16:creationId xmlns:a16="http://schemas.microsoft.com/office/drawing/2014/main" id="{81CFF6EC-E960-ED42-AB3A-F683EAB69A61}"/>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134" name="Freeform 133">
                    <a:extLst>
                      <a:ext uri="{FF2B5EF4-FFF2-40B4-BE49-F238E27FC236}">
                        <a16:creationId xmlns:a16="http://schemas.microsoft.com/office/drawing/2014/main" id="{A927B5FD-7DD5-8E4D-A71D-6BE71386BAF5}"/>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135" name="Freeform 134">
                    <a:extLst>
                      <a:ext uri="{FF2B5EF4-FFF2-40B4-BE49-F238E27FC236}">
                        <a16:creationId xmlns:a16="http://schemas.microsoft.com/office/drawing/2014/main" id="{740516DE-0443-AD42-B335-8B84FD4FFE4B}"/>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grpSp>
          </p:grpSp>
          <p:sp>
            <p:nvSpPr>
              <p:cNvPr id="28" name="Line 431">
                <a:extLst>
                  <a:ext uri="{FF2B5EF4-FFF2-40B4-BE49-F238E27FC236}">
                    <a16:creationId xmlns:a16="http://schemas.microsoft.com/office/drawing/2014/main" id="{76DAB1AB-6432-D349-A817-B3C6774FA644}"/>
                  </a:ext>
                </a:extLst>
              </p:cNvPr>
              <p:cNvSpPr>
                <a:spLocks noChangeShapeType="1"/>
              </p:cNvSpPr>
              <p:nvPr/>
            </p:nvSpPr>
            <p:spPr bwMode="auto">
              <a:xfrm>
                <a:off x="8002192" y="3160324"/>
                <a:ext cx="524483" cy="2615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29" name="Line 432">
                <a:extLst>
                  <a:ext uri="{FF2B5EF4-FFF2-40B4-BE49-F238E27FC236}">
                    <a16:creationId xmlns:a16="http://schemas.microsoft.com/office/drawing/2014/main" id="{507FDF4C-C2BC-CB4D-B6DF-F5D0948D8120}"/>
                  </a:ext>
                </a:extLst>
              </p:cNvPr>
              <p:cNvSpPr>
                <a:spLocks noChangeShapeType="1"/>
              </p:cNvSpPr>
              <p:nvPr/>
            </p:nvSpPr>
            <p:spPr bwMode="auto">
              <a:xfrm flipV="1">
                <a:off x="7419299" y="3160324"/>
                <a:ext cx="569255" cy="24626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99"/>
                  </a:solidFill>
                  <a:effectLst/>
                  <a:uLnTx/>
                  <a:uFillTx/>
                  <a:latin typeface="Calibri" panose="020F0502020204030204"/>
                  <a:ea typeface="+mn-ea"/>
                  <a:cs typeface="+mn-cs"/>
                </a:endParaRPr>
              </a:p>
            </p:txBody>
          </p:sp>
          <p:sp>
            <p:nvSpPr>
              <p:cNvPr id="30" name="Line 433">
                <a:extLst>
                  <a:ext uri="{FF2B5EF4-FFF2-40B4-BE49-F238E27FC236}">
                    <a16:creationId xmlns:a16="http://schemas.microsoft.com/office/drawing/2014/main" id="{3F8DFE38-015F-2F4C-A69C-AEFFD5D808D5}"/>
                  </a:ext>
                </a:extLst>
              </p:cNvPr>
              <p:cNvSpPr>
                <a:spLocks noChangeShapeType="1"/>
              </p:cNvSpPr>
              <p:nvPr/>
            </p:nvSpPr>
            <p:spPr bwMode="auto">
              <a:xfrm flipV="1">
                <a:off x="7390977" y="3430683"/>
                <a:ext cx="103050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grpSp>
            <p:nvGrpSpPr>
              <p:cNvPr id="31" name="Group 30">
                <a:extLst>
                  <a:ext uri="{FF2B5EF4-FFF2-40B4-BE49-F238E27FC236}">
                    <a16:creationId xmlns:a16="http://schemas.microsoft.com/office/drawing/2014/main" id="{0C5BF858-D2CE-B845-911A-B56769F1F50C}"/>
                  </a:ext>
                </a:extLst>
              </p:cNvPr>
              <p:cNvGrpSpPr/>
              <p:nvPr/>
            </p:nvGrpSpPr>
            <p:grpSpPr>
              <a:xfrm>
                <a:off x="4827559" y="3298669"/>
                <a:ext cx="397110" cy="220011"/>
                <a:chOff x="7493876" y="2774731"/>
                <a:chExt cx="1481958" cy="894622"/>
              </a:xfrm>
            </p:grpSpPr>
            <p:sp>
              <p:nvSpPr>
                <p:cNvPr id="122" name="Freeform 121">
                  <a:extLst>
                    <a:ext uri="{FF2B5EF4-FFF2-40B4-BE49-F238E27FC236}">
                      <a16:creationId xmlns:a16="http://schemas.microsoft.com/office/drawing/2014/main" id="{7CD508DB-FC0A-2C4D-9258-5B69EECA9176}"/>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99"/>
                      </a:solidFill>
                      <a:effectLst/>
                      <a:uLnTx/>
                      <a:uFillTx/>
                      <a:latin typeface="Calibri" panose="020F0502020204030204"/>
                      <a:ea typeface="+mn-ea"/>
                      <a:cs typeface="+mn-cs"/>
                    </a:rPr>
                    <a:t>                   </a:t>
                  </a:r>
                </a:p>
              </p:txBody>
            </p:sp>
            <p:sp>
              <p:nvSpPr>
                <p:cNvPr id="123" name="Oval 122">
                  <a:extLst>
                    <a:ext uri="{FF2B5EF4-FFF2-40B4-BE49-F238E27FC236}">
                      <a16:creationId xmlns:a16="http://schemas.microsoft.com/office/drawing/2014/main" id="{1B03E73A-D5EB-2249-B0E3-6B1CC610C037}"/>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99"/>
                      </a:solidFill>
                      <a:effectLst/>
                      <a:uLnTx/>
                      <a:uFillTx/>
                      <a:latin typeface="Calibri" panose="020F0502020204030204"/>
                      <a:ea typeface="+mn-ea"/>
                      <a:cs typeface="+mn-cs"/>
                    </a:rPr>
                    <a:t>              </a:t>
                  </a:r>
                </a:p>
              </p:txBody>
            </p:sp>
            <p:grpSp>
              <p:nvGrpSpPr>
                <p:cNvPr id="124" name="Group 123">
                  <a:extLst>
                    <a:ext uri="{FF2B5EF4-FFF2-40B4-BE49-F238E27FC236}">
                      <a16:creationId xmlns:a16="http://schemas.microsoft.com/office/drawing/2014/main" id="{F5B4C7C4-37A1-B94F-BECF-12790CDAE323}"/>
                    </a:ext>
                  </a:extLst>
                </p:cNvPr>
                <p:cNvGrpSpPr/>
                <p:nvPr/>
              </p:nvGrpSpPr>
              <p:grpSpPr>
                <a:xfrm>
                  <a:off x="7713663" y="2848339"/>
                  <a:ext cx="1042107" cy="425543"/>
                  <a:chOff x="7786941" y="2884917"/>
                  <a:chExt cx="897649" cy="353919"/>
                </a:xfrm>
              </p:grpSpPr>
              <p:sp>
                <p:nvSpPr>
                  <p:cNvPr id="125" name="Freeform 124">
                    <a:extLst>
                      <a:ext uri="{FF2B5EF4-FFF2-40B4-BE49-F238E27FC236}">
                        <a16:creationId xmlns:a16="http://schemas.microsoft.com/office/drawing/2014/main" id="{B358114E-C9BA-184B-B35F-8C90E3A33046}"/>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126" name="Freeform 125">
                    <a:extLst>
                      <a:ext uri="{FF2B5EF4-FFF2-40B4-BE49-F238E27FC236}">
                        <a16:creationId xmlns:a16="http://schemas.microsoft.com/office/drawing/2014/main" id="{599004BF-F409-CC4A-8D90-3833CBA0E52E}"/>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127" name="Freeform 126">
                    <a:extLst>
                      <a:ext uri="{FF2B5EF4-FFF2-40B4-BE49-F238E27FC236}">
                        <a16:creationId xmlns:a16="http://schemas.microsoft.com/office/drawing/2014/main" id="{E890E35D-6A1B-C740-9470-F74947D3BF15}"/>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128" name="Freeform 127">
                    <a:extLst>
                      <a:ext uri="{FF2B5EF4-FFF2-40B4-BE49-F238E27FC236}">
                        <a16:creationId xmlns:a16="http://schemas.microsoft.com/office/drawing/2014/main" id="{B32AFE13-7313-5742-9FAD-CB088A3521D5}"/>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grpSp>
          </p:grpSp>
          <p:grpSp>
            <p:nvGrpSpPr>
              <p:cNvPr id="32" name="Group 31">
                <a:extLst>
                  <a:ext uri="{FF2B5EF4-FFF2-40B4-BE49-F238E27FC236}">
                    <a16:creationId xmlns:a16="http://schemas.microsoft.com/office/drawing/2014/main" id="{BF68B053-FD40-3C46-AB46-EF5CED568AE2}"/>
                  </a:ext>
                </a:extLst>
              </p:cNvPr>
              <p:cNvGrpSpPr/>
              <p:nvPr/>
            </p:nvGrpSpPr>
            <p:grpSpPr>
              <a:xfrm>
                <a:off x="3863224" y="3299318"/>
                <a:ext cx="397110" cy="220011"/>
                <a:chOff x="7493876" y="2774731"/>
                <a:chExt cx="1481958" cy="894622"/>
              </a:xfrm>
            </p:grpSpPr>
            <p:sp>
              <p:nvSpPr>
                <p:cNvPr id="115" name="Freeform 114">
                  <a:extLst>
                    <a:ext uri="{FF2B5EF4-FFF2-40B4-BE49-F238E27FC236}">
                      <a16:creationId xmlns:a16="http://schemas.microsoft.com/office/drawing/2014/main" id="{40512DAC-05F6-5745-A2AF-5051197DD74F}"/>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99"/>
                      </a:solidFill>
                      <a:effectLst/>
                      <a:uLnTx/>
                      <a:uFillTx/>
                      <a:latin typeface="Calibri" panose="020F0502020204030204"/>
                      <a:ea typeface="+mn-ea"/>
                      <a:cs typeface="+mn-cs"/>
                    </a:rPr>
                    <a:t>                   </a:t>
                  </a:r>
                </a:p>
              </p:txBody>
            </p:sp>
            <p:sp>
              <p:nvSpPr>
                <p:cNvPr id="116" name="Oval 115">
                  <a:extLst>
                    <a:ext uri="{FF2B5EF4-FFF2-40B4-BE49-F238E27FC236}">
                      <a16:creationId xmlns:a16="http://schemas.microsoft.com/office/drawing/2014/main" id="{9F896FF1-0C7D-FE46-B5C4-1BDC5EBCA141}"/>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99"/>
                      </a:solidFill>
                      <a:effectLst/>
                      <a:uLnTx/>
                      <a:uFillTx/>
                      <a:latin typeface="Calibri" panose="020F0502020204030204"/>
                      <a:ea typeface="+mn-ea"/>
                      <a:cs typeface="+mn-cs"/>
                    </a:rPr>
                    <a:t>              </a:t>
                  </a:r>
                </a:p>
              </p:txBody>
            </p:sp>
            <p:grpSp>
              <p:nvGrpSpPr>
                <p:cNvPr id="117" name="Group 116">
                  <a:extLst>
                    <a:ext uri="{FF2B5EF4-FFF2-40B4-BE49-F238E27FC236}">
                      <a16:creationId xmlns:a16="http://schemas.microsoft.com/office/drawing/2014/main" id="{53D539C3-67FF-0D4D-A343-6E4209B16996}"/>
                    </a:ext>
                  </a:extLst>
                </p:cNvPr>
                <p:cNvGrpSpPr/>
                <p:nvPr/>
              </p:nvGrpSpPr>
              <p:grpSpPr>
                <a:xfrm>
                  <a:off x="7713663" y="2848339"/>
                  <a:ext cx="1042107" cy="425543"/>
                  <a:chOff x="7786941" y="2884917"/>
                  <a:chExt cx="897649" cy="353919"/>
                </a:xfrm>
              </p:grpSpPr>
              <p:sp>
                <p:nvSpPr>
                  <p:cNvPr id="118" name="Freeform 117">
                    <a:extLst>
                      <a:ext uri="{FF2B5EF4-FFF2-40B4-BE49-F238E27FC236}">
                        <a16:creationId xmlns:a16="http://schemas.microsoft.com/office/drawing/2014/main" id="{12AC1B66-1F79-F440-A89F-1A79E41698DD}"/>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119" name="Freeform 118">
                    <a:extLst>
                      <a:ext uri="{FF2B5EF4-FFF2-40B4-BE49-F238E27FC236}">
                        <a16:creationId xmlns:a16="http://schemas.microsoft.com/office/drawing/2014/main" id="{0D8112A1-22AC-2244-972A-AD7A931AFBD4}"/>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120" name="Freeform 119">
                    <a:extLst>
                      <a:ext uri="{FF2B5EF4-FFF2-40B4-BE49-F238E27FC236}">
                        <a16:creationId xmlns:a16="http://schemas.microsoft.com/office/drawing/2014/main" id="{6D4CDD03-953A-2145-9DC2-5CD576A39D0E}"/>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121" name="Freeform 120">
                    <a:extLst>
                      <a:ext uri="{FF2B5EF4-FFF2-40B4-BE49-F238E27FC236}">
                        <a16:creationId xmlns:a16="http://schemas.microsoft.com/office/drawing/2014/main" id="{59F4622D-D06C-AA4C-A978-0A462698D305}"/>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grpSp>
          </p:grpSp>
          <p:grpSp>
            <p:nvGrpSpPr>
              <p:cNvPr id="33" name="Group 32">
                <a:extLst>
                  <a:ext uri="{FF2B5EF4-FFF2-40B4-BE49-F238E27FC236}">
                    <a16:creationId xmlns:a16="http://schemas.microsoft.com/office/drawing/2014/main" id="{5B82A748-EC3B-594B-A1F8-DA68A1E09452}"/>
                  </a:ext>
                </a:extLst>
              </p:cNvPr>
              <p:cNvGrpSpPr/>
              <p:nvPr/>
            </p:nvGrpSpPr>
            <p:grpSpPr>
              <a:xfrm>
                <a:off x="7232235" y="3290887"/>
                <a:ext cx="397110" cy="220011"/>
                <a:chOff x="7493876" y="2774731"/>
                <a:chExt cx="1481958" cy="894622"/>
              </a:xfrm>
            </p:grpSpPr>
            <p:sp>
              <p:nvSpPr>
                <p:cNvPr id="108" name="Freeform 107">
                  <a:extLst>
                    <a:ext uri="{FF2B5EF4-FFF2-40B4-BE49-F238E27FC236}">
                      <a16:creationId xmlns:a16="http://schemas.microsoft.com/office/drawing/2014/main" id="{371F7BA9-171A-1A4C-8638-768B28BF8EB6}"/>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99"/>
                      </a:solidFill>
                      <a:effectLst/>
                      <a:uLnTx/>
                      <a:uFillTx/>
                      <a:latin typeface="Calibri" panose="020F0502020204030204"/>
                      <a:ea typeface="+mn-ea"/>
                      <a:cs typeface="+mn-cs"/>
                    </a:rPr>
                    <a:t>                   </a:t>
                  </a:r>
                </a:p>
              </p:txBody>
            </p:sp>
            <p:sp>
              <p:nvSpPr>
                <p:cNvPr id="109" name="Oval 108">
                  <a:extLst>
                    <a:ext uri="{FF2B5EF4-FFF2-40B4-BE49-F238E27FC236}">
                      <a16:creationId xmlns:a16="http://schemas.microsoft.com/office/drawing/2014/main" id="{2A713B3C-7C37-6A42-8DE6-116362573A0F}"/>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99"/>
                      </a:solidFill>
                      <a:effectLst/>
                      <a:uLnTx/>
                      <a:uFillTx/>
                      <a:latin typeface="Calibri" panose="020F0502020204030204"/>
                      <a:ea typeface="+mn-ea"/>
                      <a:cs typeface="+mn-cs"/>
                    </a:rPr>
                    <a:t>              </a:t>
                  </a:r>
                </a:p>
              </p:txBody>
            </p:sp>
            <p:grpSp>
              <p:nvGrpSpPr>
                <p:cNvPr id="110" name="Group 109">
                  <a:extLst>
                    <a:ext uri="{FF2B5EF4-FFF2-40B4-BE49-F238E27FC236}">
                      <a16:creationId xmlns:a16="http://schemas.microsoft.com/office/drawing/2014/main" id="{46E5F99D-642D-5B4A-BF0D-4A14D061C361}"/>
                    </a:ext>
                  </a:extLst>
                </p:cNvPr>
                <p:cNvGrpSpPr/>
                <p:nvPr/>
              </p:nvGrpSpPr>
              <p:grpSpPr>
                <a:xfrm>
                  <a:off x="7713663" y="2848339"/>
                  <a:ext cx="1042107" cy="425543"/>
                  <a:chOff x="7786941" y="2884917"/>
                  <a:chExt cx="897649" cy="353919"/>
                </a:xfrm>
              </p:grpSpPr>
              <p:sp>
                <p:nvSpPr>
                  <p:cNvPr id="111" name="Freeform 110">
                    <a:extLst>
                      <a:ext uri="{FF2B5EF4-FFF2-40B4-BE49-F238E27FC236}">
                        <a16:creationId xmlns:a16="http://schemas.microsoft.com/office/drawing/2014/main" id="{9DCE9716-99DB-8744-B5F5-C24C6288880D}"/>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112" name="Freeform 111">
                    <a:extLst>
                      <a:ext uri="{FF2B5EF4-FFF2-40B4-BE49-F238E27FC236}">
                        <a16:creationId xmlns:a16="http://schemas.microsoft.com/office/drawing/2014/main" id="{5E278274-2BEF-FA44-B6CE-AE0E654ADA3F}"/>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113" name="Freeform 112">
                    <a:extLst>
                      <a:ext uri="{FF2B5EF4-FFF2-40B4-BE49-F238E27FC236}">
                        <a16:creationId xmlns:a16="http://schemas.microsoft.com/office/drawing/2014/main" id="{A8F61CD8-5693-AC4D-9425-6CC61731D785}"/>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114" name="Freeform 113">
                    <a:extLst>
                      <a:ext uri="{FF2B5EF4-FFF2-40B4-BE49-F238E27FC236}">
                        <a16:creationId xmlns:a16="http://schemas.microsoft.com/office/drawing/2014/main" id="{11BB3703-EC14-FD41-B650-E84E6F66F125}"/>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grpSp>
          </p:grpSp>
          <p:grpSp>
            <p:nvGrpSpPr>
              <p:cNvPr id="34" name="Group 33">
                <a:extLst>
                  <a:ext uri="{FF2B5EF4-FFF2-40B4-BE49-F238E27FC236}">
                    <a16:creationId xmlns:a16="http://schemas.microsoft.com/office/drawing/2014/main" id="{5E22E459-CD7D-D74C-95C3-C3D18203E060}"/>
                  </a:ext>
                </a:extLst>
              </p:cNvPr>
              <p:cNvGrpSpPr/>
              <p:nvPr/>
            </p:nvGrpSpPr>
            <p:grpSpPr>
              <a:xfrm>
                <a:off x="8279579" y="3291536"/>
                <a:ext cx="397110" cy="220011"/>
                <a:chOff x="7493876" y="2774731"/>
                <a:chExt cx="1481958" cy="894622"/>
              </a:xfrm>
            </p:grpSpPr>
            <p:sp>
              <p:nvSpPr>
                <p:cNvPr id="101" name="Freeform 100">
                  <a:extLst>
                    <a:ext uri="{FF2B5EF4-FFF2-40B4-BE49-F238E27FC236}">
                      <a16:creationId xmlns:a16="http://schemas.microsoft.com/office/drawing/2014/main" id="{C84B118A-5132-0949-860D-C15BA7C44DFB}"/>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99"/>
                      </a:solidFill>
                      <a:effectLst/>
                      <a:uLnTx/>
                      <a:uFillTx/>
                      <a:latin typeface="Calibri" panose="020F0502020204030204"/>
                      <a:ea typeface="+mn-ea"/>
                      <a:cs typeface="+mn-cs"/>
                    </a:rPr>
                    <a:t>                   </a:t>
                  </a:r>
                </a:p>
              </p:txBody>
            </p:sp>
            <p:sp>
              <p:nvSpPr>
                <p:cNvPr id="102" name="Oval 101">
                  <a:extLst>
                    <a:ext uri="{FF2B5EF4-FFF2-40B4-BE49-F238E27FC236}">
                      <a16:creationId xmlns:a16="http://schemas.microsoft.com/office/drawing/2014/main" id="{113048DF-2A10-6947-BC9D-5F23C1AD6A2B}"/>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99"/>
                      </a:solidFill>
                      <a:effectLst/>
                      <a:uLnTx/>
                      <a:uFillTx/>
                      <a:latin typeface="Calibri" panose="020F0502020204030204"/>
                      <a:ea typeface="+mn-ea"/>
                      <a:cs typeface="+mn-cs"/>
                    </a:rPr>
                    <a:t>              </a:t>
                  </a:r>
                </a:p>
              </p:txBody>
            </p:sp>
            <p:grpSp>
              <p:nvGrpSpPr>
                <p:cNvPr id="103" name="Group 102">
                  <a:extLst>
                    <a:ext uri="{FF2B5EF4-FFF2-40B4-BE49-F238E27FC236}">
                      <a16:creationId xmlns:a16="http://schemas.microsoft.com/office/drawing/2014/main" id="{466B33BE-752E-DF4D-AE74-3AFF645756B6}"/>
                    </a:ext>
                  </a:extLst>
                </p:cNvPr>
                <p:cNvGrpSpPr/>
                <p:nvPr/>
              </p:nvGrpSpPr>
              <p:grpSpPr>
                <a:xfrm>
                  <a:off x="7713663" y="2848339"/>
                  <a:ext cx="1042107" cy="425543"/>
                  <a:chOff x="7786941" y="2884917"/>
                  <a:chExt cx="897649" cy="353919"/>
                </a:xfrm>
              </p:grpSpPr>
              <p:sp>
                <p:nvSpPr>
                  <p:cNvPr id="104" name="Freeform 103">
                    <a:extLst>
                      <a:ext uri="{FF2B5EF4-FFF2-40B4-BE49-F238E27FC236}">
                        <a16:creationId xmlns:a16="http://schemas.microsoft.com/office/drawing/2014/main" id="{786F15A2-C598-2D48-BC24-0004B7631741}"/>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105" name="Freeform 104">
                    <a:extLst>
                      <a:ext uri="{FF2B5EF4-FFF2-40B4-BE49-F238E27FC236}">
                        <a16:creationId xmlns:a16="http://schemas.microsoft.com/office/drawing/2014/main" id="{4C9847CE-CA84-444A-B2B2-552C8D117EBB}"/>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106" name="Freeform 105">
                    <a:extLst>
                      <a:ext uri="{FF2B5EF4-FFF2-40B4-BE49-F238E27FC236}">
                        <a16:creationId xmlns:a16="http://schemas.microsoft.com/office/drawing/2014/main" id="{0417023A-8301-F543-9E16-6886CC539B55}"/>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107" name="Freeform 106">
                    <a:extLst>
                      <a:ext uri="{FF2B5EF4-FFF2-40B4-BE49-F238E27FC236}">
                        <a16:creationId xmlns:a16="http://schemas.microsoft.com/office/drawing/2014/main" id="{3F721044-CB85-4745-A4DD-9ACE20D26A4D}"/>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grpSp>
          </p:grpSp>
          <p:grpSp>
            <p:nvGrpSpPr>
              <p:cNvPr id="35" name="Group 34">
                <a:extLst>
                  <a:ext uri="{FF2B5EF4-FFF2-40B4-BE49-F238E27FC236}">
                    <a16:creationId xmlns:a16="http://schemas.microsoft.com/office/drawing/2014/main" id="{F9AA787C-48D1-434F-8563-7E9AB3CBFA55}"/>
                  </a:ext>
                </a:extLst>
              </p:cNvPr>
              <p:cNvGrpSpPr/>
              <p:nvPr/>
            </p:nvGrpSpPr>
            <p:grpSpPr>
              <a:xfrm>
                <a:off x="7821081" y="3120979"/>
                <a:ext cx="397110" cy="220011"/>
                <a:chOff x="7493876" y="2774731"/>
                <a:chExt cx="1481958" cy="894622"/>
              </a:xfrm>
            </p:grpSpPr>
            <p:sp>
              <p:nvSpPr>
                <p:cNvPr id="94" name="Freeform 93">
                  <a:extLst>
                    <a:ext uri="{FF2B5EF4-FFF2-40B4-BE49-F238E27FC236}">
                      <a16:creationId xmlns:a16="http://schemas.microsoft.com/office/drawing/2014/main" id="{3DEE94A3-EE29-DB47-BCBF-2D192D437DCE}"/>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99"/>
                      </a:solidFill>
                      <a:effectLst/>
                      <a:uLnTx/>
                      <a:uFillTx/>
                      <a:latin typeface="Calibri" panose="020F0502020204030204"/>
                      <a:ea typeface="+mn-ea"/>
                      <a:cs typeface="+mn-cs"/>
                    </a:rPr>
                    <a:t>                   </a:t>
                  </a:r>
                </a:p>
              </p:txBody>
            </p:sp>
            <p:sp>
              <p:nvSpPr>
                <p:cNvPr id="95" name="Oval 94">
                  <a:extLst>
                    <a:ext uri="{FF2B5EF4-FFF2-40B4-BE49-F238E27FC236}">
                      <a16:creationId xmlns:a16="http://schemas.microsoft.com/office/drawing/2014/main" id="{364D9169-85F1-B742-A240-F092430245AB}"/>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99"/>
                      </a:solidFill>
                      <a:effectLst/>
                      <a:uLnTx/>
                      <a:uFillTx/>
                      <a:latin typeface="Calibri" panose="020F0502020204030204"/>
                      <a:ea typeface="+mn-ea"/>
                      <a:cs typeface="+mn-cs"/>
                    </a:rPr>
                    <a:t>              </a:t>
                  </a:r>
                </a:p>
              </p:txBody>
            </p:sp>
            <p:grpSp>
              <p:nvGrpSpPr>
                <p:cNvPr id="96" name="Group 95">
                  <a:extLst>
                    <a:ext uri="{FF2B5EF4-FFF2-40B4-BE49-F238E27FC236}">
                      <a16:creationId xmlns:a16="http://schemas.microsoft.com/office/drawing/2014/main" id="{3909DDC7-34DF-EB43-9E9C-01615602DF3A}"/>
                    </a:ext>
                  </a:extLst>
                </p:cNvPr>
                <p:cNvGrpSpPr/>
                <p:nvPr/>
              </p:nvGrpSpPr>
              <p:grpSpPr>
                <a:xfrm>
                  <a:off x="7713663" y="2848339"/>
                  <a:ext cx="1042107" cy="425543"/>
                  <a:chOff x="7786941" y="2884917"/>
                  <a:chExt cx="897649" cy="353919"/>
                </a:xfrm>
              </p:grpSpPr>
              <p:sp>
                <p:nvSpPr>
                  <p:cNvPr id="97" name="Freeform 96">
                    <a:extLst>
                      <a:ext uri="{FF2B5EF4-FFF2-40B4-BE49-F238E27FC236}">
                        <a16:creationId xmlns:a16="http://schemas.microsoft.com/office/drawing/2014/main" id="{E91C0E4D-0DC1-004B-9D90-5D53BC16741B}"/>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98" name="Freeform 97">
                    <a:extLst>
                      <a:ext uri="{FF2B5EF4-FFF2-40B4-BE49-F238E27FC236}">
                        <a16:creationId xmlns:a16="http://schemas.microsoft.com/office/drawing/2014/main" id="{E011D9B4-505A-BD4F-8506-90B9427950CA}"/>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99" name="Freeform 98">
                    <a:extLst>
                      <a:ext uri="{FF2B5EF4-FFF2-40B4-BE49-F238E27FC236}">
                        <a16:creationId xmlns:a16="http://schemas.microsoft.com/office/drawing/2014/main" id="{B7047A63-4050-B34E-B8E1-3D3BBF0DD404}"/>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100" name="Freeform 99">
                    <a:extLst>
                      <a:ext uri="{FF2B5EF4-FFF2-40B4-BE49-F238E27FC236}">
                        <a16:creationId xmlns:a16="http://schemas.microsoft.com/office/drawing/2014/main" id="{F58ABA88-8FE5-554A-8D3D-941106975A5C}"/>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grpSp>
          </p:grpSp>
          <p:grpSp>
            <p:nvGrpSpPr>
              <p:cNvPr id="36" name="Group 950">
                <a:extLst>
                  <a:ext uri="{FF2B5EF4-FFF2-40B4-BE49-F238E27FC236}">
                    <a16:creationId xmlns:a16="http://schemas.microsoft.com/office/drawing/2014/main" id="{654FD901-B1D5-F04A-92E4-CC14E299A59F}"/>
                  </a:ext>
                </a:extLst>
              </p:cNvPr>
              <p:cNvGrpSpPr>
                <a:grpSpLocks/>
              </p:cNvGrpSpPr>
              <p:nvPr/>
            </p:nvGrpSpPr>
            <p:grpSpPr bwMode="auto">
              <a:xfrm>
                <a:off x="8090784" y="2648336"/>
                <a:ext cx="214974" cy="403920"/>
                <a:chOff x="4140" y="429"/>
                <a:chExt cx="1425" cy="2396"/>
              </a:xfrm>
            </p:grpSpPr>
            <p:sp>
              <p:nvSpPr>
                <p:cNvPr id="62" name="Freeform 951">
                  <a:extLst>
                    <a:ext uri="{FF2B5EF4-FFF2-40B4-BE49-F238E27FC236}">
                      <a16:creationId xmlns:a16="http://schemas.microsoft.com/office/drawing/2014/main" id="{615A33A2-0F00-DD4D-8559-7C8ADA7C65BE}"/>
                    </a:ext>
                  </a:extLst>
                </p:cNvPr>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63" name="Rectangle 952">
                  <a:extLst>
                    <a:ext uri="{FF2B5EF4-FFF2-40B4-BE49-F238E27FC236}">
                      <a16:creationId xmlns:a16="http://schemas.microsoft.com/office/drawing/2014/main" id="{D28A1B55-C5C6-8A44-BA67-8F64800EF2BE}"/>
                    </a:ext>
                  </a:extLst>
                </p:cNvPr>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000099"/>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64" name="Freeform 953">
                  <a:extLst>
                    <a:ext uri="{FF2B5EF4-FFF2-40B4-BE49-F238E27FC236}">
                      <a16:creationId xmlns:a16="http://schemas.microsoft.com/office/drawing/2014/main" id="{356A6884-4860-1F44-9DEF-3C167C249332}"/>
                    </a:ext>
                  </a:extLst>
                </p:cNvPr>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65" name="Freeform 954">
                  <a:extLst>
                    <a:ext uri="{FF2B5EF4-FFF2-40B4-BE49-F238E27FC236}">
                      <a16:creationId xmlns:a16="http://schemas.microsoft.com/office/drawing/2014/main" id="{956F75D7-BAC0-DC46-8A03-6DBA08962C0A}"/>
                    </a:ext>
                  </a:extLst>
                </p:cNvPr>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66" name="Rectangle 955">
                  <a:extLst>
                    <a:ext uri="{FF2B5EF4-FFF2-40B4-BE49-F238E27FC236}">
                      <a16:creationId xmlns:a16="http://schemas.microsoft.com/office/drawing/2014/main" id="{6670EB01-594D-784F-8DA5-F96C20A81F93}"/>
                    </a:ext>
                  </a:extLst>
                </p:cNvPr>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000099"/>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67" name="Group 956">
                  <a:extLst>
                    <a:ext uri="{FF2B5EF4-FFF2-40B4-BE49-F238E27FC236}">
                      <a16:creationId xmlns:a16="http://schemas.microsoft.com/office/drawing/2014/main" id="{ED55C112-1191-7848-935D-2B9C089DD988}"/>
                    </a:ext>
                  </a:extLst>
                </p:cNvPr>
                <p:cNvGrpSpPr>
                  <a:grpSpLocks/>
                </p:cNvGrpSpPr>
                <p:nvPr/>
              </p:nvGrpSpPr>
              <p:grpSpPr bwMode="auto">
                <a:xfrm>
                  <a:off x="4749" y="668"/>
                  <a:ext cx="581" cy="145"/>
                  <a:chOff x="614" y="2568"/>
                  <a:chExt cx="725" cy="139"/>
                </a:xfrm>
              </p:grpSpPr>
              <p:sp>
                <p:nvSpPr>
                  <p:cNvPr id="92" name="AutoShape 957">
                    <a:extLst>
                      <a:ext uri="{FF2B5EF4-FFF2-40B4-BE49-F238E27FC236}">
                        <a16:creationId xmlns:a16="http://schemas.microsoft.com/office/drawing/2014/main" id="{1DBAA78E-13CD-DF4F-B911-0FE56C50FE7E}"/>
                      </a:ext>
                    </a:extLst>
                  </p:cNvPr>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000099"/>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93" name="AutoShape 958">
                    <a:extLst>
                      <a:ext uri="{FF2B5EF4-FFF2-40B4-BE49-F238E27FC236}">
                        <a16:creationId xmlns:a16="http://schemas.microsoft.com/office/drawing/2014/main" id="{F42190D9-3A47-AE40-8D96-5783E98A459F}"/>
                      </a:ext>
                    </a:extLst>
                  </p:cNvPr>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000099"/>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68" name="Rectangle 959">
                  <a:extLst>
                    <a:ext uri="{FF2B5EF4-FFF2-40B4-BE49-F238E27FC236}">
                      <a16:creationId xmlns:a16="http://schemas.microsoft.com/office/drawing/2014/main" id="{A0EE816C-981E-A245-8BEA-9B2A082CECF9}"/>
                    </a:ext>
                  </a:extLst>
                </p:cNvPr>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000099"/>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69" name="Group 960">
                  <a:extLst>
                    <a:ext uri="{FF2B5EF4-FFF2-40B4-BE49-F238E27FC236}">
                      <a16:creationId xmlns:a16="http://schemas.microsoft.com/office/drawing/2014/main" id="{0FF5932B-32E7-184C-8365-0DB8C93FC5CA}"/>
                    </a:ext>
                  </a:extLst>
                </p:cNvPr>
                <p:cNvGrpSpPr>
                  <a:grpSpLocks/>
                </p:cNvGrpSpPr>
                <p:nvPr/>
              </p:nvGrpSpPr>
              <p:grpSpPr bwMode="auto">
                <a:xfrm>
                  <a:off x="4747" y="994"/>
                  <a:ext cx="581" cy="134"/>
                  <a:chOff x="614" y="2568"/>
                  <a:chExt cx="725" cy="139"/>
                </a:xfrm>
              </p:grpSpPr>
              <p:sp>
                <p:nvSpPr>
                  <p:cNvPr id="90" name="AutoShape 961">
                    <a:extLst>
                      <a:ext uri="{FF2B5EF4-FFF2-40B4-BE49-F238E27FC236}">
                        <a16:creationId xmlns:a16="http://schemas.microsoft.com/office/drawing/2014/main" id="{D5735CCB-B198-FF41-B82F-C267E7FC29A6}"/>
                      </a:ext>
                    </a:extLst>
                  </p:cNvPr>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000099"/>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91" name="AutoShape 962">
                    <a:extLst>
                      <a:ext uri="{FF2B5EF4-FFF2-40B4-BE49-F238E27FC236}">
                        <a16:creationId xmlns:a16="http://schemas.microsoft.com/office/drawing/2014/main" id="{3B60A7C2-0373-394A-83E3-1D12165A9945}"/>
                      </a:ext>
                    </a:extLst>
                  </p:cNvPr>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000099"/>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70" name="Rectangle 963">
                  <a:extLst>
                    <a:ext uri="{FF2B5EF4-FFF2-40B4-BE49-F238E27FC236}">
                      <a16:creationId xmlns:a16="http://schemas.microsoft.com/office/drawing/2014/main" id="{4CFC3A38-3BC2-5B47-AD0D-CDFDD40F2FF3}"/>
                    </a:ext>
                  </a:extLst>
                </p:cNvPr>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000099"/>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71" name="Rectangle 964">
                  <a:extLst>
                    <a:ext uri="{FF2B5EF4-FFF2-40B4-BE49-F238E27FC236}">
                      <a16:creationId xmlns:a16="http://schemas.microsoft.com/office/drawing/2014/main" id="{BB11FE1A-1552-BB41-B2E7-390C0C137413}"/>
                    </a:ext>
                  </a:extLst>
                </p:cNvPr>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000099"/>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72" name="Group 965">
                  <a:extLst>
                    <a:ext uri="{FF2B5EF4-FFF2-40B4-BE49-F238E27FC236}">
                      <a16:creationId xmlns:a16="http://schemas.microsoft.com/office/drawing/2014/main" id="{2AD89119-922E-B648-B9BA-C14BA30C6223}"/>
                    </a:ext>
                  </a:extLst>
                </p:cNvPr>
                <p:cNvGrpSpPr>
                  <a:grpSpLocks/>
                </p:cNvGrpSpPr>
                <p:nvPr/>
              </p:nvGrpSpPr>
              <p:grpSpPr bwMode="auto">
                <a:xfrm>
                  <a:off x="4735" y="1627"/>
                  <a:ext cx="582" cy="151"/>
                  <a:chOff x="614" y="2568"/>
                  <a:chExt cx="725" cy="139"/>
                </a:xfrm>
              </p:grpSpPr>
              <p:sp>
                <p:nvSpPr>
                  <p:cNvPr id="88" name="AutoShape 966">
                    <a:extLst>
                      <a:ext uri="{FF2B5EF4-FFF2-40B4-BE49-F238E27FC236}">
                        <a16:creationId xmlns:a16="http://schemas.microsoft.com/office/drawing/2014/main" id="{BCCDD581-D51E-9D43-9FA6-B945E614737B}"/>
                      </a:ext>
                    </a:extLst>
                  </p:cNvPr>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000099"/>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89" name="AutoShape 967">
                    <a:extLst>
                      <a:ext uri="{FF2B5EF4-FFF2-40B4-BE49-F238E27FC236}">
                        <a16:creationId xmlns:a16="http://schemas.microsoft.com/office/drawing/2014/main" id="{3336C256-1F5F-5C43-BC13-100E97279E63}"/>
                      </a:ext>
                    </a:extLst>
                  </p:cNvPr>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000099"/>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73" name="Freeform 968">
                  <a:extLst>
                    <a:ext uri="{FF2B5EF4-FFF2-40B4-BE49-F238E27FC236}">
                      <a16:creationId xmlns:a16="http://schemas.microsoft.com/office/drawing/2014/main" id="{2B46C6E3-7B8D-1E49-9DD1-E8FBE1F02527}"/>
                    </a:ext>
                  </a:extLst>
                </p:cNvPr>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grpSp>
              <p:nvGrpSpPr>
                <p:cNvPr id="74" name="Group 969">
                  <a:extLst>
                    <a:ext uri="{FF2B5EF4-FFF2-40B4-BE49-F238E27FC236}">
                      <a16:creationId xmlns:a16="http://schemas.microsoft.com/office/drawing/2014/main" id="{42845C39-EB1C-A74A-9602-629E2C483F07}"/>
                    </a:ext>
                  </a:extLst>
                </p:cNvPr>
                <p:cNvGrpSpPr>
                  <a:grpSpLocks/>
                </p:cNvGrpSpPr>
                <p:nvPr/>
              </p:nvGrpSpPr>
              <p:grpSpPr bwMode="auto">
                <a:xfrm>
                  <a:off x="4739" y="1327"/>
                  <a:ext cx="582" cy="139"/>
                  <a:chOff x="614" y="2568"/>
                  <a:chExt cx="725" cy="139"/>
                </a:xfrm>
              </p:grpSpPr>
              <p:sp>
                <p:nvSpPr>
                  <p:cNvPr id="86" name="AutoShape 970">
                    <a:extLst>
                      <a:ext uri="{FF2B5EF4-FFF2-40B4-BE49-F238E27FC236}">
                        <a16:creationId xmlns:a16="http://schemas.microsoft.com/office/drawing/2014/main" id="{E9EC26BC-536B-9A4D-A5D1-B80E3A5831F2}"/>
                      </a:ext>
                    </a:extLst>
                  </p:cNvPr>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000099"/>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87" name="AutoShape 971">
                    <a:extLst>
                      <a:ext uri="{FF2B5EF4-FFF2-40B4-BE49-F238E27FC236}">
                        <a16:creationId xmlns:a16="http://schemas.microsoft.com/office/drawing/2014/main" id="{4346F8C3-E225-504C-B7D1-F0E7284E5D7B}"/>
                      </a:ext>
                    </a:extLst>
                  </p:cNvPr>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000099"/>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75" name="Rectangle 972">
                  <a:extLst>
                    <a:ext uri="{FF2B5EF4-FFF2-40B4-BE49-F238E27FC236}">
                      <a16:creationId xmlns:a16="http://schemas.microsoft.com/office/drawing/2014/main" id="{9EF76C87-9673-A140-9B90-B1C747F2E740}"/>
                    </a:ext>
                  </a:extLst>
                </p:cNvPr>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000099"/>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76" name="Freeform 973">
                  <a:extLst>
                    <a:ext uri="{FF2B5EF4-FFF2-40B4-BE49-F238E27FC236}">
                      <a16:creationId xmlns:a16="http://schemas.microsoft.com/office/drawing/2014/main" id="{9F54E205-B3D7-C741-9DAC-FC5630E1EDAE}"/>
                    </a:ext>
                  </a:extLst>
                </p:cNvPr>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77" name="Freeform 974">
                  <a:extLst>
                    <a:ext uri="{FF2B5EF4-FFF2-40B4-BE49-F238E27FC236}">
                      <a16:creationId xmlns:a16="http://schemas.microsoft.com/office/drawing/2014/main" id="{A2A73941-8A62-564D-9E1F-1E97F5D0B53C}"/>
                    </a:ext>
                  </a:extLst>
                </p:cNvPr>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78" name="Oval 975">
                  <a:extLst>
                    <a:ext uri="{FF2B5EF4-FFF2-40B4-BE49-F238E27FC236}">
                      <a16:creationId xmlns:a16="http://schemas.microsoft.com/office/drawing/2014/main" id="{B10921DE-D355-E148-BC74-C852F750BF15}"/>
                    </a:ext>
                  </a:extLst>
                </p:cNvPr>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000099"/>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79" name="Freeform 976">
                  <a:extLst>
                    <a:ext uri="{FF2B5EF4-FFF2-40B4-BE49-F238E27FC236}">
                      <a16:creationId xmlns:a16="http://schemas.microsoft.com/office/drawing/2014/main" id="{CAA9296B-3FD5-1443-8A6E-78AA057357CC}"/>
                    </a:ext>
                  </a:extLst>
                </p:cNvPr>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80" name="AutoShape 977">
                  <a:extLst>
                    <a:ext uri="{FF2B5EF4-FFF2-40B4-BE49-F238E27FC236}">
                      <a16:creationId xmlns:a16="http://schemas.microsoft.com/office/drawing/2014/main" id="{73403798-E605-1843-9637-456125B77818}"/>
                    </a:ext>
                  </a:extLst>
                </p:cNvPr>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000099"/>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81" name="AutoShape 978">
                  <a:extLst>
                    <a:ext uri="{FF2B5EF4-FFF2-40B4-BE49-F238E27FC236}">
                      <a16:creationId xmlns:a16="http://schemas.microsoft.com/office/drawing/2014/main" id="{51CB9CC4-29A4-CB47-98FF-5035BBB12FD6}"/>
                    </a:ext>
                  </a:extLst>
                </p:cNvPr>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000099"/>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82" name="Oval 979">
                  <a:extLst>
                    <a:ext uri="{FF2B5EF4-FFF2-40B4-BE49-F238E27FC236}">
                      <a16:creationId xmlns:a16="http://schemas.microsoft.com/office/drawing/2014/main" id="{25C3ECED-65EE-BB4C-B7E7-EEDFF1B1FD50}"/>
                    </a:ext>
                  </a:extLst>
                </p:cNvPr>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000099"/>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83" name="Oval 980">
                  <a:extLst>
                    <a:ext uri="{FF2B5EF4-FFF2-40B4-BE49-F238E27FC236}">
                      <a16:creationId xmlns:a16="http://schemas.microsoft.com/office/drawing/2014/main" id="{7D28427C-5A38-3247-A844-7AA4D1E9AAE2}"/>
                    </a:ext>
                  </a:extLst>
                </p:cNvPr>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1800" b="0" i="0" u="none" strike="noStrike" kern="1200" cap="none" spc="0" normalizeH="0" baseline="0" noProof="0">
                    <a:ln>
                      <a:noFill/>
                    </a:ln>
                    <a:solidFill>
                      <a:srgbClr val="000099"/>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84" name="Oval 981">
                  <a:extLst>
                    <a:ext uri="{FF2B5EF4-FFF2-40B4-BE49-F238E27FC236}">
                      <a16:creationId xmlns:a16="http://schemas.microsoft.com/office/drawing/2014/main" id="{6A737BF6-ED80-D84C-93F5-14C21CFFA51B}"/>
                    </a:ext>
                  </a:extLst>
                </p:cNvPr>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000099"/>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85" name="Rectangle 982">
                  <a:extLst>
                    <a:ext uri="{FF2B5EF4-FFF2-40B4-BE49-F238E27FC236}">
                      <a16:creationId xmlns:a16="http://schemas.microsoft.com/office/drawing/2014/main" id="{31D4B4C7-470B-8146-BA62-581C37DC88E8}"/>
                    </a:ext>
                  </a:extLst>
                </p:cNvPr>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000099"/>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grpSp>
            <p:nvGrpSpPr>
              <p:cNvPr id="37" name="Group 36">
                <a:extLst>
                  <a:ext uri="{FF2B5EF4-FFF2-40B4-BE49-F238E27FC236}">
                    <a16:creationId xmlns:a16="http://schemas.microsoft.com/office/drawing/2014/main" id="{78A4440B-A0ED-3045-99D1-DB490A23DA6D}"/>
                  </a:ext>
                </a:extLst>
              </p:cNvPr>
              <p:cNvGrpSpPr/>
              <p:nvPr/>
            </p:nvGrpSpPr>
            <p:grpSpPr>
              <a:xfrm>
                <a:off x="2038044" y="2772101"/>
                <a:ext cx="350807" cy="305517"/>
                <a:chOff x="7487144" y="3389820"/>
                <a:chExt cx="350807" cy="305517"/>
              </a:xfrm>
            </p:grpSpPr>
            <p:pic>
              <p:nvPicPr>
                <p:cNvPr id="39" name="Picture 1115" descr="antenna_stylized">
                  <a:extLst>
                    <a:ext uri="{FF2B5EF4-FFF2-40B4-BE49-F238E27FC236}">
                      <a16:creationId xmlns:a16="http://schemas.microsoft.com/office/drawing/2014/main" id="{E0098A97-529C-D24A-BED3-797E4C3B3AF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87144" y="3389820"/>
                  <a:ext cx="347997" cy="167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 name="Picture 1116" descr="laptop_keyboard">
                  <a:extLst>
                    <a:ext uri="{FF2B5EF4-FFF2-40B4-BE49-F238E27FC236}">
                      <a16:creationId xmlns:a16="http://schemas.microsoft.com/office/drawing/2014/main" id="{4841D43C-DCF1-184A-8A26-82784A893BE7}"/>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rot="109064" flipH="1">
                  <a:off x="7504001" y="3575889"/>
                  <a:ext cx="286699" cy="119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Freeform 1117">
                  <a:extLst>
                    <a:ext uri="{FF2B5EF4-FFF2-40B4-BE49-F238E27FC236}">
                      <a16:creationId xmlns:a16="http://schemas.microsoft.com/office/drawing/2014/main" id="{78415C76-0CD1-174A-98AB-90355225D43D}"/>
                    </a:ext>
                  </a:extLst>
                </p:cNvPr>
                <p:cNvSpPr>
                  <a:spLocks/>
                </p:cNvSpPr>
                <p:nvPr/>
              </p:nvSpPr>
              <p:spPr bwMode="auto">
                <a:xfrm>
                  <a:off x="7599014" y="3459979"/>
                  <a:ext cx="230764" cy="155883"/>
                </a:xfrm>
                <a:custGeom>
                  <a:avLst/>
                  <a:gdLst>
                    <a:gd name="T0" fmla="*/ 143665061 w 2982"/>
                    <a:gd name="T1" fmla="*/ 0 h 2442"/>
                    <a:gd name="T2" fmla="*/ 0 w 2982"/>
                    <a:gd name="T3" fmla="*/ 66329557 h 2442"/>
                    <a:gd name="T4" fmla="*/ 573719931 w 2982"/>
                    <a:gd name="T5" fmla="*/ 82975142 h 2442"/>
                    <a:gd name="T6" fmla="*/ 717384993 w 2982"/>
                    <a:gd name="T7" fmla="*/ 16645585 h 2442"/>
                    <a:gd name="T8" fmla="*/ 14366506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42" name="Freeform 1119">
                  <a:extLst>
                    <a:ext uri="{FF2B5EF4-FFF2-40B4-BE49-F238E27FC236}">
                      <a16:creationId xmlns:a16="http://schemas.microsoft.com/office/drawing/2014/main" id="{9C43B93F-3132-E64A-AD23-C4C6AFEF0B20}"/>
                    </a:ext>
                  </a:extLst>
                </p:cNvPr>
                <p:cNvSpPr>
                  <a:spLocks/>
                </p:cNvSpPr>
                <p:nvPr/>
              </p:nvSpPr>
              <p:spPr bwMode="auto">
                <a:xfrm>
                  <a:off x="7641029" y="3455381"/>
                  <a:ext cx="195517" cy="29007"/>
                </a:xfrm>
                <a:custGeom>
                  <a:avLst/>
                  <a:gdLst>
                    <a:gd name="T0" fmla="*/ 35620212 w 2528"/>
                    <a:gd name="T1" fmla="*/ 0 h 455"/>
                    <a:gd name="T2" fmla="*/ 608343257 w 2528"/>
                    <a:gd name="T3" fmla="*/ 16582250 h 455"/>
                    <a:gd name="T4" fmla="*/ 572256449 w 2528"/>
                    <a:gd name="T5" fmla="*/ 16582250 h 455"/>
                    <a:gd name="T6" fmla="*/ 0 w 2528"/>
                    <a:gd name="T7" fmla="*/ 16582250 h 455"/>
                    <a:gd name="T8" fmla="*/ 35620212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43" name="Freeform 1120">
                  <a:extLst>
                    <a:ext uri="{FF2B5EF4-FFF2-40B4-BE49-F238E27FC236}">
                      <a16:creationId xmlns:a16="http://schemas.microsoft.com/office/drawing/2014/main" id="{D06121B8-94B8-B14C-9B06-9D135D0D3B19}"/>
                    </a:ext>
                  </a:extLst>
                </p:cNvPr>
                <p:cNvSpPr>
                  <a:spLocks/>
                </p:cNvSpPr>
                <p:nvPr/>
              </p:nvSpPr>
              <p:spPr bwMode="auto">
                <a:xfrm>
                  <a:off x="7596971" y="3455145"/>
                  <a:ext cx="54275" cy="120745"/>
                </a:xfrm>
                <a:custGeom>
                  <a:avLst/>
                  <a:gdLst>
                    <a:gd name="T0" fmla="*/ 142804406 w 702"/>
                    <a:gd name="T1" fmla="*/ 0 h 1893"/>
                    <a:gd name="T2" fmla="*/ 0 w 702"/>
                    <a:gd name="T3" fmla="*/ 66174575 h 1893"/>
                    <a:gd name="T4" fmla="*/ 35584530 w 702"/>
                    <a:gd name="T5" fmla="*/ 66174575 h 1893"/>
                    <a:gd name="T6" fmla="*/ 178855222 w 702"/>
                    <a:gd name="T7" fmla="*/ 16607700 h 1893"/>
                    <a:gd name="T8" fmla="*/ 142804406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44" name="Freeform 1121">
                  <a:extLst>
                    <a:ext uri="{FF2B5EF4-FFF2-40B4-BE49-F238E27FC236}">
                      <a16:creationId xmlns:a16="http://schemas.microsoft.com/office/drawing/2014/main" id="{C7306951-AFE2-C44B-A4FB-173C4956C84A}"/>
                    </a:ext>
                  </a:extLst>
                </p:cNvPr>
                <p:cNvSpPr>
                  <a:spLocks/>
                </p:cNvSpPr>
                <p:nvPr/>
              </p:nvSpPr>
              <p:spPr bwMode="auto">
                <a:xfrm>
                  <a:off x="7776652" y="3476723"/>
                  <a:ext cx="58489" cy="139375"/>
                </a:xfrm>
                <a:custGeom>
                  <a:avLst/>
                  <a:gdLst>
                    <a:gd name="T0" fmla="*/ 179213623 w 756"/>
                    <a:gd name="T1" fmla="*/ 0 h 2184"/>
                    <a:gd name="T2" fmla="*/ 35656008 w 756"/>
                    <a:gd name="T3" fmla="*/ 82904513 h 2184"/>
                    <a:gd name="T4" fmla="*/ 0 w 756"/>
                    <a:gd name="T5" fmla="*/ 82904513 h 2184"/>
                    <a:gd name="T6" fmla="*/ 143090785 w 756"/>
                    <a:gd name="T7" fmla="*/ 16632211 h 2184"/>
                    <a:gd name="T8" fmla="*/ 179213623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45" name="Freeform 1122">
                  <a:extLst>
                    <a:ext uri="{FF2B5EF4-FFF2-40B4-BE49-F238E27FC236}">
                      <a16:creationId xmlns:a16="http://schemas.microsoft.com/office/drawing/2014/main" id="{526FBB8D-9924-B84E-8899-32BDA3B67E04}"/>
                    </a:ext>
                  </a:extLst>
                </p:cNvPr>
                <p:cNvSpPr>
                  <a:spLocks/>
                </p:cNvSpPr>
                <p:nvPr/>
              </p:nvSpPr>
              <p:spPr bwMode="auto">
                <a:xfrm>
                  <a:off x="7596332" y="3569758"/>
                  <a:ext cx="214545" cy="47048"/>
                </a:xfrm>
                <a:custGeom>
                  <a:avLst/>
                  <a:gdLst>
                    <a:gd name="T0" fmla="*/ 35658648 w 2773"/>
                    <a:gd name="T1" fmla="*/ 0 h 738"/>
                    <a:gd name="T2" fmla="*/ 0 w 2773"/>
                    <a:gd name="T3" fmla="*/ 16581742 h 738"/>
                    <a:gd name="T4" fmla="*/ 573357470 w 2773"/>
                    <a:gd name="T5" fmla="*/ 33163485 h 738"/>
                    <a:gd name="T6" fmla="*/ 573357470 w 2773"/>
                    <a:gd name="T7" fmla="*/ 16581742 h 738"/>
                    <a:gd name="T8" fmla="*/ 35658648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46" name="Freeform 1123">
                  <a:extLst>
                    <a:ext uri="{FF2B5EF4-FFF2-40B4-BE49-F238E27FC236}">
                      <a16:creationId xmlns:a16="http://schemas.microsoft.com/office/drawing/2014/main" id="{0A4F0445-742A-8042-ABF2-7B6566A0B88F}"/>
                    </a:ext>
                  </a:extLst>
                </p:cNvPr>
                <p:cNvSpPr>
                  <a:spLocks/>
                </p:cNvSpPr>
                <p:nvPr/>
              </p:nvSpPr>
              <p:spPr bwMode="auto">
                <a:xfrm>
                  <a:off x="7783165" y="3477902"/>
                  <a:ext cx="54786" cy="139965"/>
                </a:xfrm>
                <a:custGeom>
                  <a:avLst/>
                  <a:gdLst>
                    <a:gd name="T0" fmla="*/ 656550006 w 637"/>
                    <a:gd name="T1" fmla="*/ 0 h 1659"/>
                    <a:gd name="T2" fmla="*/ 656550006 w 637"/>
                    <a:gd name="T3" fmla="*/ 0 h 1659"/>
                    <a:gd name="T4" fmla="*/ 54716163 w 637"/>
                    <a:gd name="T5" fmla="*/ 2147483646 h 1659"/>
                    <a:gd name="T6" fmla="*/ 0 w 637"/>
                    <a:gd name="T7" fmla="*/ 2147483646 h 1659"/>
                    <a:gd name="T8" fmla="*/ 656550006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47" name="Freeform 1124">
                  <a:extLst>
                    <a:ext uri="{FF2B5EF4-FFF2-40B4-BE49-F238E27FC236}">
                      <a16:creationId xmlns:a16="http://schemas.microsoft.com/office/drawing/2014/main" id="{C41D78EF-00D6-A246-953F-0103B4DBFD1D}"/>
                    </a:ext>
                  </a:extLst>
                </p:cNvPr>
                <p:cNvSpPr>
                  <a:spLocks/>
                </p:cNvSpPr>
                <p:nvPr/>
              </p:nvSpPr>
              <p:spPr bwMode="auto">
                <a:xfrm>
                  <a:off x="7596588" y="3576007"/>
                  <a:ext cx="190792" cy="46458"/>
                </a:xfrm>
                <a:custGeom>
                  <a:avLst/>
                  <a:gdLst>
                    <a:gd name="T0" fmla="*/ 0 w 2216"/>
                    <a:gd name="T1" fmla="*/ 0 h 550"/>
                    <a:gd name="T2" fmla="*/ 54884212 w 2216"/>
                    <a:gd name="T3" fmla="*/ 101852492 h 550"/>
                    <a:gd name="T4" fmla="*/ 2147483646 w 2216"/>
                    <a:gd name="T5" fmla="*/ 1017940055 h 550"/>
                    <a:gd name="T6" fmla="*/ 2147483646 w 2216"/>
                    <a:gd name="T7" fmla="*/ 865464562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grpSp>
              <p:nvGrpSpPr>
                <p:cNvPr id="48" name="Group 1125">
                  <a:extLst>
                    <a:ext uri="{FF2B5EF4-FFF2-40B4-BE49-F238E27FC236}">
                      <a16:creationId xmlns:a16="http://schemas.microsoft.com/office/drawing/2014/main" id="{170CCD7D-4DFB-ED4C-A769-33B5A27F799C}"/>
                    </a:ext>
                  </a:extLst>
                </p:cNvPr>
                <p:cNvGrpSpPr>
                  <a:grpSpLocks/>
                </p:cNvGrpSpPr>
                <p:nvPr/>
              </p:nvGrpSpPr>
              <p:grpSpPr bwMode="auto">
                <a:xfrm>
                  <a:off x="7593395" y="3625649"/>
                  <a:ext cx="64747" cy="27592"/>
                  <a:chOff x="1740" y="2642"/>
                  <a:chExt cx="752" cy="327"/>
                </a:xfrm>
              </p:grpSpPr>
              <p:sp>
                <p:nvSpPr>
                  <p:cNvPr id="56" name="Freeform 1126">
                    <a:extLst>
                      <a:ext uri="{FF2B5EF4-FFF2-40B4-BE49-F238E27FC236}">
                        <a16:creationId xmlns:a16="http://schemas.microsoft.com/office/drawing/2014/main" id="{05F35971-1782-5749-9342-B012D5C40B57}"/>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57" name="Freeform 1127">
                    <a:extLst>
                      <a:ext uri="{FF2B5EF4-FFF2-40B4-BE49-F238E27FC236}">
                        <a16:creationId xmlns:a16="http://schemas.microsoft.com/office/drawing/2014/main" id="{63B5942D-B5C8-0745-9794-C7DC3F9E581D}"/>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58" name="Freeform 1128">
                    <a:extLst>
                      <a:ext uri="{FF2B5EF4-FFF2-40B4-BE49-F238E27FC236}">
                        <a16:creationId xmlns:a16="http://schemas.microsoft.com/office/drawing/2014/main" id="{A6F1A20F-E6D6-5E40-AB06-1C1BD24A92C9}"/>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59" name="Freeform 1129">
                    <a:extLst>
                      <a:ext uri="{FF2B5EF4-FFF2-40B4-BE49-F238E27FC236}">
                        <a16:creationId xmlns:a16="http://schemas.microsoft.com/office/drawing/2014/main" id="{84E8035D-66C4-154E-BB85-5DAA7B7A1A3E}"/>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60" name="Freeform 1130">
                    <a:extLst>
                      <a:ext uri="{FF2B5EF4-FFF2-40B4-BE49-F238E27FC236}">
                        <a16:creationId xmlns:a16="http://schemas.microsoft.com/office/drawing/2014/main" id="{285B43FE-F330-FF42-8492-FB82724AFDCD}"/>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61" name="Freeform 1131">
                    <a:extLst>
                      <a:ext uri="{FF2B5EF4-FFF2-40B4-BE49-F238E27FC236}">
                        <a16:creationId xmlns:a16="http://schemas.microsoft.com/office/drawing/2014/main" id="{844816C5-1748-2D45-83A7-195A8D135A96}"/>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grpSp>
            <p:sp>
              <p:nvSpPr>
                <p:cNvPr id="49" name="Freeform 1132">
                  <a:extLst>
                    <a:ext uri="{FF2B5EF4-FFF2-40B4-BE49-F238E27FC236}">
                      <a16:creationId xmlns:a16="http://schemas.microsoft.com/office/drawing/2014/main" id="{08E0FC3C-93BA-074F-B1C2-DE0EFBFD742D}"/>
                    </a:ext>
                  </a:extLst>
                </p:cNvPr>
                <p:cNvSpPr>
                  <a:spLocks/>
                </p:cNvSpPr>
                <p:nvPr/>
              </p:nvSpPr>
              <p:spPr bwMode="auto">
                <a:xfrm>
                  <a:off x="7704243" y="3629776"/>
                  <a:ext cx="78411" cy="60608"/>
                </a:xfrm>
                <a:custGeom>
                  <a:avLst/>
                  <a:gdLst>
                    <a:gd name="T0" fmla="*/ 39250883 w 990"/>
                    <a:gd name="T1" fmla="*/ 342828616 h 792"/>
                    <a:gd name="T2" fmla="*/ 354255671 w 990"/>
                    <a:gd name="T3" fmla="*/ 0 h 792"/>
                    <a:gd name="T4" fmla="*/ 354255671 w 990"/>
                    <a:gd name="T5" fmla="*/ 34504242 h 792"/>
                    <a:gd name="T6" fmla="*/ 0 w 990"/>
                    <a:gd name="T7" fmla="*/ 342828616 h 792"/>
                    <a:gd name="T8" fmla="*/ 39250883 w 990"/>
                    <a:gd name="T9" fmla="*/ 342828616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50" name="Freeform 1133">
                  <a:extLst>
                    <a:ext uri="{FF2B5EF4-FFF2-40B4-BE49-F238E27FC236}">
                      <a16:creationId xmlns:a16="http://schemas.microsoft.com/office/drawing/2014/main" id="{8918D248-5581-4B43-A4D3-FB14F1FD40EB}"/>
                    </a:ext>
                  </a:extLst>
                </p:cNvPr>
                <p:cNvSpPr>
                  <a:spLocks/>
                </p:cNvSpPr>
                <p:nvPr/>
              </p:nvSpPr>
              <p:spPr bwMode="auto">
                <a:xfrm>
                  <a:off x="7504129" y="3634611"/>
                  <a:ext cx="200625" cy="55302"/>
                </a:xfrm>
                <a:custGeom>
                  <a:avLst/>
                  <a:gdLst>
                    <a:gd name="T0" fmla="*/ 39302216 w 2532"/>
                    <a:gd name="T1" fmla="*/ 0 h 723"/>
                    <a:gd name="T2" fmla="*/ 39302216 w 2532"/>
                    <a:gd name="T3" fmla="*/ 0 h 723"/>
                    <a:gd name="T4" fmla="*/ 867084690 w 2532"/>
                    <a:gd name="T5" fmla="*/ 307891170 h 723"/>
                    <a:gd name="T6" fmla="*/ 867084690 w 2532"/>
                    <a:gd name="T7" fmla="*/ 342351506 h 723"/>
                    <a:gd name="T8" fmla="*/ 0 w 2532"/>
                    <a:gd name="T9" fmla="*/ 34009889 h 723"/>
                    <a:gd name="T10" fmla="*/ 39302216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51" name="Freeform 1134">
                  <a:extLst>
                    <a:ext uri="{FF2B5EF4-FFF2-40B4-BE49-F238E27FC236}">
                      <a16:creationId xmlns:a16="http://schemas.microsoft.com/office/drawing/2014/main" id="{AFE5BACB-C024-E04A-B73C-0D8CCF26791C}"/>
                    </a:ext>
                  </a:extLst>
                </p:cNvPr>
                <p:cNvSpPr>
                  <a:spLocks/>
                </p:cNvSpPr>
                <p:nvPr/>
              </p:nvSpPr>
              <p:spPr bwMode="auto">
                <a:xfrm>
                  <a:off x="7504257" y="3624470"/>
                  <a:ext cx="2171" cy="11202"/>
                </a:xfrm>
                <a:custGeom>
                  <a:avLst/>
                  <a:gdLst>
                    <a:gd name="T0" fmla="*/ 48903362 w 26"/>
                    <a:gd name="T1" fmla="*/ 33634500 h 147"/>
                    <a:gd name="T2" fmla="*/ 48903362 w 26"/>
                    <a:gd name="T3" fmla="*/ 67263209 h 147"/>
                    <a:gd name="T4" fmla="*/ 0 w 26"/>
                    <a:gd name="T5" fmla="*/ 67263209 h 147"/>
                    <a:gd name="T6" fmla="*/ 48903362 w 26"/>
                    <a:gd name="T7" fmla="*/ 0 h 147"/>
                    <a:gd name="T8" fmla="*/ 48903362 w 26"/>
                    <a:gd name="T9" fmla="*/ 33634500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52" name="Freeform 1135">
                  <a:extLst>
                    <a:ext uri="{FF2B5EF4-FFF2-40B4-BE49-F238E27FC236}">
                      <a16:creationId xmlns:a16="http://schemas.microsoft.com/office/drawing/2014/main" id="{72F90EE8-19A3-E84B-83C8-D6F6140EC7E2}"/>
                    </a:ext>
                  </a:extLst>
                </p:cNvPr>
                <p:cNvSpPr>
                  <a:spLocks/>
                </p:cNvSpPr>
                <p:nvPr/>
              </p:nvSpPr>
              <p:spPr bwMode="auto">
                <a:xfrm>
                  <a:off x="7504384" y="3578837"/>
                  <a:ext cx="93225" cy="46340"/>
                </a:xfrm>
                <a:custGeom>
                  <a:avLst/>
                  <a:gdLst>
                    <a:gd name="T0" fmla="*/ 395043791 w 1176"/>
                    <a:gd name="T1" fmla="*/ 0 h 606"/>
                    <a:gd name="T2" fmla="*/ 0 w 1176"/>
                    <a:gd name="T3" fmla="*/ 273654982 h 606"/>
                    <a:gd name="T4" fmla="*/ 39357994 w 1176"/>
                    <a:gd name="T5" fmla="*/ 273654982 h 606"/>
                    <a:gd name="T6" fmla="*/ 395043791 w 1176"/>
                    <a:gd name="T7" fmla="*/ 33985420 h 606"/>
                    <a:gd name="T8" fmla="*/ 39504379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53" name="Freeform 1136">
                  <a:extLst>
                    <a:ext uri="{FF2B5EF4-FFF2-40B4-BE49-F238E27FC236}">
                      <a16:creationId xmlns:a16="http://schemas.microsoft.com/office/drawing/2014/main" id="{40C04A10-8538-3949-B3B2-89D220615782}"/>
                    </a:ext>
                  </a:extLst>
                </p:cNvPr>
                <p:cNvSpPr>
                  <a:spLocks/>
                </p:cNvSpPr>
                <p:nvPr/>
              </p:nvSpPr>
              <p:spPr bwMode="auto">
                <a:xfrm>
                  <a:off x="7510642" y="3626829"/>
                  <a:ext cx="190281" cy="53180"/>
                </a:xfrm>
                <a:custGeom>
                  <a:avLst/>
                  <a:gdLst>
                    <a:gd name="T0" fmla="*/ 31829833 w 2532"/>
                    <a:gd name="T1" fmla="*/ 0 h 723"/>
                    <a:gd name="T2" fmla="*/ 31829833 w 2532"/>
                    <a:gd name="T3" fmla="*/ 0 h 723"/>
                    <a:gd name="T4" fmla="*/ 382827787 w 2532"/>
                    <a:gd name="T5" fmla="*/ 175498781 h 723"/>
                    <a:gd name="T6" fmla="*/ 382827787 w 2532"/>
                    <a:gd name="T7" fmla="*/ 175498781 h 723"/>
                    <a:gd name="T8" fmla="*/ 0 w 2532"/>
                    <a:gd name="T9" fmla="*/ 29448186 h 723"/>
                    <a:gd name="T10" fmla="*/ 31829833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54" name="Freeform 1137">
                  <a:extLst>
                    <a:ext uri="{FF2B5EF4-FFF2-40B4-BE49-F238E27FC236}">
                      <a16:creationId xmlns:a16="http://schemas.microsoft.com/office/drawing/2014/main" id="{3335BA6E-9032-6D4E-B5CD-0FB317F0F8A0}"/>
                    </a:ext>
                  </a:extLst>
                </p:cNvPr>
                <p:cNvSpPr>
                  <a:spLocks/>
                </p:cNvSpPr>
                <p:nvPr/>
              </p:nvSpPr>
              <p:spPr bwMode="auto">
                <a:xfrm flipV="1">
                  <a:off x="7700668" y="3623055"/>
                  <a:ext cx="77645" cy="55066"/>
                </a:xfrm>
                <a:custGeom>
                  <a:avLst/>
                  <a:gdLst>
                    <a:gd name="T0" fmla="*/ 0 w 2532"/>
                    <a:gd name="T1" fmla="*/ 0 h 723"/>
                    <a:gd name="T2" fmla="*/ 0 w 2532"/>
                    <a:gd name="T3" fmla="*/ 0 h 723"/>
                    <a:gd name="T4" fmla="*/ 0 w 2532"/>
                    <a:gd name="T5" fmla="*/ 302641137 h 723"/>
                    <a:gd name="T6" fmla="*/ 0 w 2532"/>
                    <a:gd name="T7" fmla="*/ 302641137 h 723"/>
                    <a:gd name="T8" fmla="*/ 0 w 2532"/>
                    <a:gd name="T9" fmla="*/ 33575256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pic>
              <p:nvPicPr>
                <p:cNvPr id="55" name="Picture 1118" descr="screen">
                  <a:extLst>
                    <a:ext uri="{FF2B5EF4-FFF2-40B4-BE49-F238E27FC236}">
                      <a16:creationId xmlns:a16="http://schemas.microsoft.com/office/drawing/2014/main" id="{FA8C8063-0056-6F45-99A9-1A6B7745B59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610380" y="3463988"/>
                  <a:ext cx="209692" cy="141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8" name="Line 432">
                <a:extLst>
                  <a:ext uri="{FF2B5EF4-FFF2-40B4-BE49-F238E27FC236}">
                    <a16:creationId xmlns:a16="http://schemas.microsoft.com/office/drawing/2014/main" id="{2F8D58BD-73EE-F147-AB35-E4281425AE9A}"/>
                  </a:ext>
                </a:extLst>
              </p:cNvPr>
              <p:cNvSpPr>
                <a:spLocks noChangeShapeType="1"/>
              </p:cNvSpPr>
              <p:nvPr/>
            </p:nvSpPr>
            <p:spPr bwMode="auto">
              <a:xfrm flipV="1">
                <a:off x="8093653" y="3049307"/>
                <a:ext cx="69231" cy="7799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99"/>
                  </a:solidFill>
                  <a:effectLst/>
                  <a:uLnTx/>
                  <a:uFillTx/>
                  <a:latin typeface="Calibri" panose="020F0502020204030204"/>
                  <a:ea typeface="+mn-ea"/>
                  <a:cs typeface="+mn-cs"/>
                </a:endParaRPr>
              </a:p>
            </p:txBody>
          </p:sp>
        </p:grpSp>
      </p:grpSp>
      <p:grpSp>
        <p:nvGrpSpPr>
          <p:cNvPr id="163" name="Group 162">
            <a:extLst>
              <a:ext uri="{FF2B5EF4-FFF2-40B4-BE49-F238E27FC236}">
                <a16:creationId xmlns:a16="http://schemas.microsoft.com/office/drawing/2014/main" id="{6625F646-CB28-BF49-ADE3-ACF6103BA5A8}"/>
              </a:ext>
            </a:extLst>
          </p:cNvPr>
          <p:cNvGrpSpPr/>
          <p:nvPr/>
        </p:nvGrpSpPr>
        <p:grpSpPr>
          <a:xfrm>
            <a:off x="1893346" y="4744519"/>
            <a:ext cx="7964014" cy="1722627"/>
            <a:chOff x="1247888" y="3937689"/>
            <a:chExt cx="7964014" cy="1722627"/>
          </a:xfrm>
        </p:grpSpPr>
        <p:sp>
          <p:nvSpPr>
            <p:cNvPr id="164" name="Freeform 427">
              <a:extLst>
                <a:ext uri="{FF2B5EF4-FFF2-40B4-BE49-F238E27FC236}">
                  <a16:creationId xmlns:a16="http://schemas.microsoft.com/office/drawing/2014/main" id="{3E33203E-3289-D140-B967-745B62BFBEDB}"/>
                </a:ext>
              </a:extLst>
            </p:cNvPr>
            <p:cNvSpPr>
              <a:spLocks/>
            </p:cNvSpPr>
            <p:nvPr/>
          </p:nvSpPr>
          <p:spPr bwMode="auto">
            <a:xfrm flipV="1">
              <a:off x="7166385" y="4979380"/>
              <a:ext cx="1721224" cy="680936"/>
            </a:xfrm>
            <a:custGeom>
              <a:avLst/>
              <a:gdLst>
                <a:gd name="T0" fmla="*/ 2147483646 w 1940"/>
                <a:gd name="T1" fmla="*/ 2147483646 h 1049"/>
                <a:gd name="T2" fmla="*/ 2147483646 w 1940"/>
                <a:gd name="T3" fmla="*/ 2147483646 h 1049"/>
                <a:gd name="T4" fmla="*/ 2147483646 w 1940"/>
                <a:gd name="T5" fmla="*/ 2147483646 h 1049"/>
                <a:gd name="T6" fmla="*/ 2147483646 w 1940"/>
                <a:gd name="T7" fmla="*/ 2147483646 h 1049"/>
                <a:gd name="T8" fmla="*/ 2147483646 w 1940"/>
                <a:gd name="T9" fmla="*/ 2147483646 h 1049"/>
                <a:gd name="T10" fmla="*/ 2147483646 w 1940"/>
                <a:gd name="T11" fmla="*/ 2147483646 h 1049"/>
                <a:gd name="T12" fmla="*/ 2147483646 w 1940"/>
                <a:gd name="T13" fmla="*/ 2147483646 h 1049"/>
                <a:gd name="T14" fmla="*/ 2147483646 w 1940"/>
                <a:gd name="T15" fmla="*/ 2147483646 h 1049"/>
                <a:gd name="T16" fmla="*/ 2147483646 w 1940"/>
                <a:gd name="T17" fmla="*/ 2147483646 h 1049"/>
                <a:gd name="T18" fmla="*/ 2147483646 w 1940"/>
                <a:gd name="T19" fmla="*/ 2147483646 h 1049"/>
                <a:gd name="T20" fmla="*/ 2147483646 w 1940"/>
                <a:gd name="T21" fmla="*/ 2147483646 h 1049"/>
                <a:gd name="T22" fmla="*/ 2147483646 w 1940"/>
                <a:gd name="T23" fmla="*/ 2147483646 h 1049"/>
                <a:gd name="T24" fmla="*/ 2147483646 w 1940"/>
                <a:gd name="T25" fmla="*/ 2147483646 h 1049"/>
                <a:gd name="T26" fmla="*/ 2147483646 w 1940"/>
                <a:gd name="T27" fmla="*/ 2147483646 h 1049"/>
                <a:gd name="T28" fmla="*/ 2147483646 w 1940"/>
                <a:gd name="T29" fmla="*/ 2147483646 h 1049"/>
                <a:gd name="T30" fmla="*/ 2147483646 w 1940"/>
                <a:gd name="T31" fmla="*/ 2147483646 h 104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940"/>
                <a:gd name="T49" fmla="*/ 0 h 1049"/>
                <a:gd name="T50" fmla="*/ 1940 w 1940"/>
                <a:gd name="T51" fmla="*/ 1049 h 104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940" h="1049">
                  <a:moveTo>
                    <a:pt x="952" y="26"/>
                  </a:moveTo>
                  <a:cubicBezTo>
                    <a:pt x="867" y="45"/>
                    <a:pt x="832" y="118"/>
                    <a:pt x="755" y="125"/>
                  </a:cubicBezTo>
                  <a:cubicBezTo>
                    <a:pt x="678" y="132"/>
                    <a:pt x="587" y="72"/>
                    <a:pt x="488" y="68"/>
                  </a:cubicBezTo>
                  <a:cubicBezTo>
                    <a:pt x="389" y="64"/>
                    <a:pt x="237" y="48"/>
                    <a:pt x="158" y="101"/>
                  </a:cubicBezTo>
                  <a:cubicBezTo>
                    <a:pt x="79" y="154"/>
                    <a:pt x="28" y="298"/>
                    <a:pt x="14" y="389"/>
                  </a:cubicBezTo>
                  <a:cubicBezTo>
                    <a:pt x="0" y="480"/>
                    <a:pt x="25" y="595"/>
                    <a:pt x="71" y="648"/>
                  </a:cubicBezTo>
                  <a:cubicBezTo>
                    <a:pt x="117" y="701"/>
                    <a:pt x="205" y="665"/>
                    <a:pt x="288" y="706"/>
                  </a:cubicBezTo>
                  <a:cubicBezTo>
                    <a:pt x="371" y="747"/>
                    <a:pt x="450" y="842"/>
                    <a:pt x="568" y="893"/>
                  </a:cubicBezTo>
                  <a:cubicBezTo>
                    <a:pt x="686" y="944"/>
                    <a:pt x="852" y="991"/>
                    <a:pt x="996" y="1014"/>
                  </a:cubicBezTo>
                  <a:cubicBezTo>
                    <a:pt x="1140" y="1036"/>
                    <a:pt x="1309" y="1049"/>
                    <a:pt x="1433" y="1031"/>
                  </a:cubicBezTo>
                  <a:cubicBezTo>
                    <a:pt x="1557" y="1012"/>
                    <a:pt x="1657" y="960"/>
                    <a:pt x="1739" y="907"/>
                  </a:cubicBezTo>
                  <a:cubicBezTo>
                    <a:pt x="1821" y="855"/>
                    <a:pt x="1906" y="824"/>
                    <a:pt x="1923" y="714"/>
                  </a:cubicBezTo>
                  <a:cubicBezTo>
                    <a:pt x="1940" y="604"/>
                    <a:pt x="1898" y="350"/>
                    <a:pt x="1839" y="251"/>
                  </a:cubicBezTo>
                  <a:cubicBezTo>
                    <a:pt x="1780" y="151"/>
                    <a:pt x="1662" y="153"/>
                    <a:pt x="1566" y="114"/>
                  </a:cubicBezTo>
                  <a:cubicBezTo>
                    <a:pt x="1470" y="76"/>
                    <a:pt x="1365" y="30"/>
                    <a:pt x="1263" y="15"/>
                  </a:cubicBezTo>
                  <a:cubicBezTo>
                    <a:pt x="1161" y="0"/>
                    <a:pt x="1037" y="8"/>
                    <a:pt x="952" y="26"/>
                  </a:cubicBezTo>
                  <a:close/>
                </a:path>
              </a:pathLst>
            </a:custGeom>
            <a:solidFill>
              <a:srgbClr val="9CDFF9"/>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165" name="Freeform 164">
              <a:extLst>
                <a:ext uri="{FF2B5EF4-FFF2-40B4-BE49-F238E27FC236}">
                  <a16:creationId xmlns:a16="http://schemas.microsoft.com/office/drawing/2014/main" id="{0BCB11AB-B2F7-D948-B2EF-373393072000}"/>
                </a:ext>
              </a:extLst>
            </p:cNvPr>
            <p:cNvSpPr/>
            <p:nvPr/>
          </p:nvSpPr>
          <p:spPr>
            <a:xfrm>
              <a:off x="3604609" y="4901702"/>
              <a:ext cx="3498815" cy="627560"/>
            </a:xfrm>
            <a:custGeom>
              <a:avLst/>
              <a:gdLst>
                <a:gd name="connsiteX0" fmla="*/ 434989 w 1523031"/>
                <a:gd name="connsiteY0" fmla="*/ 253346 h 1763594"/>
                <a:gd name="connsiteX1" fmla="*/ 488 w 1523031"/>
                <a:gd name="connsiteY1" fmla="*/ 921706 h 1763594"/>
                <a:gd name="connsiteX2" fmla="*/ 368142 w 1523031"/>
                <a:gd name="connsiteY2" fmla="*/ 1489812 h 1763594"/>
                <a:gd name="connsiteX3" fmla="*/ 1187008 w 1523031"/>
                <a:gd name="connsiteY3" fmla="*/ 1757156 h 1763594"/>
                <a:gd name="connsiteX4" fmla="*/ 1521239 w 1523031"/>
                <a:gd name="connsiteY4" fmla="*/ 1239177 h 1763594"/>
                <a:gd name="connsiteX5" fmla="*/ 1320700 w 1523031"/>
                <a:gd name="connsiteY5" fmla="*/ 654362 h 1763594"/>
                <a:gd name="connsiteX6" fmla="*/ 1337412 w 1523031"/>
                <a:gd name="connsiteY6" fmla="*/ 136383 h 1763594"/>
                <a:gd name="connsiteX7" fmla="*/ 1086739 w 1523031"/>
                <a:gd name="connsiteY7" fmla="*/ 2711 h 1763594"/>
                <a:gd name="connsiteX8" fmla="*/ 434989 w 1523031"/>
                <a:gd name="connsiteY8" fmla="*/ 253346 h 1763594"/>
                <a:gd name="connsiteX0" fmla="*/ 434989 w 1537226"/>
                <a:gd name="connsiteY0" fmla="*/ 253346 h 1763594"/>
                <a:gd name="connsiteX1" fmla="*/ 488 w 1537226"/>
                <a:gd name="connsiteY1" fmla="*/ 921706 h 1763594"/>
                <a:gd name="connsiteX2" fmla="*/ 368142 w 1537226"/>
                <a:gd name="connsiteY2" fmla="*/ 1489812 h 1763594"/>
                <a:gd name="connsiteX3" fmla="*/ 1187008 w 1537226"/>
                <a:gd name="connsiteY3" fmla="*/ 1757156 h 1763594"/>
                <a:gd name="connsiteX4" fmla="*/ 1521239 w 1537226"/>
                <a:gd name="connsiteY4" fmla="*/ 1239177 h 1763594"/>
                <a:gd name="connsiteX5" fmla="*/ 1468998 w 1537226"/>
                <a:gd name="connsiteY5" fmla="*/ 654362 h 1763594"/>
                <a:gd name="connsiteX6" fmla="*/ 1337412 w 1537226"/>
                <a:gd name="connsiteY6" fmla="*/ 136383 h 1763594"/>
                <a:gd name="connsiteX7" fmla="*/ 1086739 w 1537226"/>
                <a:gd name="connsiteY7" fmla="*/ 2711 h 1763594"/>
                <a:gd name="connsiteX8" fmla="*/ 434989 w 1537226"/>
                <a:gd name="connsiteY8" fmla="*/ 253346 h 1763594"/>
                <a:gd name="connsiteX0" fmla="*/ 434989 w 1537226"/>
                <a:gd name="connsiteY0" fmla="*/ 253346 h 1763594"/>
                <a:gd name="connsiteX1" fmla="*/ 488 w 1537226"/>
                <a:gd name="connsiteY1" fmla="*/ 921706 h 1763594"/>
                <a:gd name="connsiteX2" fmla="*/ 368142 w 1537226"/>
                <a:gd name="connsiteY2" fmla="*/ 1489812 h 1763594"/>
                <a:gd name="connsiteX3" fmla="*/ 1187008 w 1537226"/>
                <a:gd name="connsiteY3" fmla="*/ 1757156 h 1763594"/>
                <a:gd name="connsiteX4" fmla="*/ 1521239 w 1537226"/>
                <a:gd name="connsiteY4" fmla="*/ 1239177 h 1763594"/>
                <a:gd name="connsiteX5" fmla="*/ 1468998 w 1537226"/>
                <a:gd name="connsiteY5" fmla="*/ 654362 h 1763594"/>
                <a:gd name="connsiteX6" fmla="*/ 1337412 w 1537226"/>
                <a:gd name="connsiteY6" fmla="*/ 136383 h 1763594"/>
                <a:gd name="connsiteX7" fmla="*/ 839572 w 1537226"/>
                <a:gd name="connsiteY7" fmla="*/ 2711 h 1763594"/>
                <a:gd name="connsiteX8" fmla="*/ 434989 w 1537226"/>
                <a:gd name="connsiteY8" fmla="*/ 253346 h 1763594"/>
                <a:gd name="connsiteX0" fmla="*/ 360357 w 1536743"/>
                <a:gd name="connsiteY0" fmla="*/ 534641 h 1782088"/>
                <a:gd name="connsiteX1" fmla="*/ 5 w 1536743"/>
                <a:gd name="connsiteY1" fmla="*/ 940200 h 1782088"/>
                <a:gd name="connsiteX2" fmla="*/ 367659 w 1536743"/>
                <a:gd name="connsiteY2" fmla="*/ 1508306 h 1782088"/>
                <a:gd name="connsiteX3" fmla="*/ 1186525 w 1536743"/>
                <a:gd name="connsiteY3" fmla="*/ 1775650 h 1782088"/>
                <a:gd name="connsiteX4" fmla="*/ 1520756 w 1536743"/>
                <a:gd name="connsiteY4" fmla="*/ 1257671 h 1782088"/>
                <a:gd name="connsiteX5" fmla="*/ 1468515 w 1536743"/>
                <a:gd name="connsiteY5" fmla="*/ 672856 h 1782088"/>
                <a:gd name="connsiteX6" fmla="*/ 1336929 w 1536743"/>
                <a:gd name="connsiteY6" fmla="*/ 154877 h 1782088"/>
                <a:gd name="connsiteX7" fmla="*/ 839089 w 1536743"/>
                <a:gd name="connsiteY7" fmla="*/ 21205 h 1782088"/>
                <a:gd name="connsiteX8" fmla="*/ 360357 w 1536743"/>
                <a:gd name="connsiteY8" fmla="*/ 534641 h 1782088"/>
                <a:gd name="connsiteX0" fmla="*/ 360355 w 1536741"/>
                <a:gd name="connsiteY0" fmla="*/ 534641 h 1782088"/>
                <a:gd name="connsiteX1" fmla="*/ 3 w 1536741"/>
                <a:gd name="connsiteY1" fmla="*/ 940200 h 1782088"/>
                <a:gd name="connsiteX2" fmla="*/ 367657 w 1536741"/>
                <a:gd name="connsiteY2" fmla="*/ 1508306 h 1782088"/>
                <a:gd name="connsiteX3" fmla="*/ 1186523 w 1536741"/>
                <a:gd name="connsiteY3" fmla="*/ 1775650 h 1782088"/>
                <a:gd name="connsiteX4" fmla="*/ 1520754 w 1536741"/>
                <a:gd name="connsiteY4" fmla="*/ 1257671 h 1782088"/>
                <a:gd name="connsiteX5" fmla="*/ 1468513 w 1536741"/>
                <a:gd name="connsiteY5" fmla="*/ 672856 h 1782088"/>
                <a:gd name="connsiteX6" fmla="*/ 1336927 w 1536741"/>
                <a:gd name="connsiteY6" fmla="*/ 154877 h 1782088"/>
                <a:gd name="connsiteX7" fmla="*/ 839087 w 1536741"/>
                <a:gd name="connsiteY7" fmla="*/ 21205 h 1782088"/>
                <a:gd name="connsiteX8" fmla="*/ 360355 w 1536741"/>
                <a:gd name="connsiteY8" fmla="*/ 534641 h 1782088"/>
                <a:gd name="connsiteX0" fmla="*/ 382604 w 1558990"/>
                <a:gd name="connsiteY0" fmla="*/ 534641 h 1810599"/>
                <a:gd name="connsiteX1" fmla="*/ 22252 w 1558990"/>
                <a:gd name="connsiteY1" fmla="*/ 940200 h 1810599"/>
                <a:gd name="connsiteX2" fmla="*/ 167457 w 1558990"/>
                <a:gd name="connsiteY2" fmla="*/ 1672556 h 1810599"/>
                <a:gd name="connsiteX3" fmla="*/ 1208772 w 1558990"/>
                <a:gd name="connsiteY3" fmla="*/ 1775650 h 1810599"/>
                <a:gd name="connsiteX4" fmla="*/ 1543003 w 1558990"/>
                <a:gd name="connsiteY4" fmla="*/ 1257671 h 1810599"/>
                <a:gd name="connsiteX5" fmla="*/ 1490762 w 1558990"/>
                <a:gd name="connsiteY5" fmla="*/ 672856 h 1810599"/>
                <a:gd name="connsiteX6" fmla="*/ 1359176 w 1558990"/>
                <a:gd name="connsiteY6" fmla="*/ 154877 h 1810599"/>
                <a:gd name="connsiteX7" fmla="*/ 861336 w 1558990"/>
                <a:gd name="connsiteY7" fmla="*/ 21205 h 1810599"/>
                <a:gd name="connsiteX8" fmla="*/ 382604 w 1558990"/>
                <a:gd name="connsiteY8" fmla="*/ 534641 h 1810599"/>
                <a:gd name="connsiteX0" fmla="*/ 393458 w 1593840"/>
                <a:gd name="connsiteY0" fmla="*/ 534641 h 1793264"/>
                <a:gd name="connsiteX1" fmla="*/ 33106 w 1593840"/>
                <a:gd name="connsiteY1" fmla="*/ 940200 h 1793264"/>
                <a:gd name="connsiteX2" fmla="*/ 178311 w 1593840"/>
                <a:gd name="connsiteY2" fmla="*/ 1672556 h 1793264"/>
                <a:gd name="connsiteX3" fmla="*/ 1464139 w 1593840"/>
                <a:gd name="connsiteY3" fmla="*/ 1752440 h 1793264"/>
                <a:gd name="connsiteX4" fmla="*/ 1553857 w 1593840"/>
                <a:gd name="connsiteY4" fmla="*/ 1257671 h 1793264"/>
                <a:gd name="connsiteX5" fmla="*/ 1501616 w 1593840"/>
                <a:gd name="connsiteY5" fmla="*/ 672856 h 1793264"/>
                <a:gd name="connsiteX6" fmla="*/ 1370030 w 1593840"/>
                <a:gd name="connsiteY6" fmla="*/ 154877 h 1793264"/>
                <a:gd name="connsiteX7" fmla="*/ 872190 w 1593840"/>
                <a:gd name="connsiteY7" fmla="*/ 21205 h 1793264"/>
                <a:gd name="connsiteX8" fmla="*/ 393458 w 1593840"/>
                <a:gd name="connsiteY8" fmla="*/ 534641 h 1793264"/>
                <a:gd name="connsiteX0" fmla="*/ 393458 w 1566550"/>
                <a:gd name="connsiteY0" fmla="*/ 534641 h 1840341"/>
                <a:gd name="connsiteX1" fmla="*/ 33106 w 1566550"/>
                <a:gd name="connsiteY1" fmla="*/ 940200 h 1840341"/>
                <a:gd name="connsiteX2" fmla="*/ 178311 w 1566550"/>
                <a:gd name="connsiteY2" fmla="*/ 1672556 h 1840341"/>
                <a:gd name="connsiteX3" fmla="*/ 1464139 w 1566550"/>
                <a:gd name="connsiteY3" fmla="*/ 1752440 h 1840341"/>
                <a:gd name="connsiteX4" fmla="*/ 1553857 w 1566550"/>
                <a:gd name="connsiteY4" fmla="*/ 1257671 h 1840341"/>
                <a:gd name="connsiteX5" fmla="*/ 1501616 w 1566550"/>
                <a:gd name="connsiteY5" fmla="*/ 672856 h 1840341"/>
                <a:gd name="connsiteX6" fmla="*/ 1370030 w 1566550"/>
                <a:gd name="connsiteY6" fmla="*/ 154877 h 1840341"/>
                <a:gd name="connsiteX7" fmla="*/ 872190 w 1566550"/>
                <a:gd name="connsiteY7" fmla="*/ 21205 h 1840341"/>
                <a:gd name="connsiteX8" fmla="*/ 393458 w 1566550"/>
                <a:gd name="connsiteY8" fmla="*/ 534641 h 1840341"/>
                <a:gd name="connsiteX0" fmla="*/ 393458 w 1555557"/>
                <a:gd name="connsiteY0" fmla="*/ 534641 h 1787187"/>
                <a:gd name="connsiteX1" fmla="*/ 33106 w 1555557"/>
                <a:gd name="connsiteY1" fmla="*/ 940200 h 1787187"/>
                <a:gd name="connsiteX2" fmla="*/ 178311 w 1555557"/>
                <a:gd name="connsiteY2" fmla="*/ 1672556 h 1787187"/>
                <a:gd name="connsiteX3" fmla="*/ 1464139 w 1555557"/>
                <a:gd name="connsiteY3" fmla="*/ 1752440 h 1787187"/>
                <a:gd name="connsiteX4" fmla="*/ 1553857 w 1555557"/>
                <a:gd name="connsiteY4" fmla="*/ 1257671 h 1787187"/>
                <a:gd name="connsiteX5" fmla="*/ 1501616 w 1555557"/>
                <a:gd name="connsiteY5" fmla="*/ 672856 h 1787187"/>
                <a:gd name="connsiteX6" fmla="*/ 1370030 w 1555557"/>
                <a:gd name="connsiteY6" fmla="*/ 154877 h 1787187"/>
                <a:gd name="connsiteX7" fmla="*/ 872190 w 1555557"/>
                <a:gd name="connsiteY7" fmla="*/ 21205 h 1787187"/>
                <a:gd name="connsiteX8" fmla="*/ 393458 w 1555557"/>
                <a:gd name="connsiteY8" fmla="*/ 534641 h 1787187"/>
                <a:gd name="connsiteX0" fmla="*/ 401126 w 1664928"/>
                <a:gd name="connsiteY0" fmla="*/ 534641 h 1783934"/>
                <a:gd name="connsiteX1" fmla="*/ 40774 w 1664928"/>
                <a:gd name="connsiteY1" fmla="*/ 940200 h 1783934"/>
                <a:gd name="connsiteX2" fmla="*/ 185979 w 1664928"/>
                <a:gd name="connsiteY2" fmla="*/ 1672556 h 1783934"/>
                <a:gd name="connsiteX3" fmla="*/ 1618513 w 1664928"/>
                <a:gd name="connsiteY3" fmla="*/ 1747798 h 1783934"/>
                <a:gd name="connsiteX4" fmla="*/ 1561525 w 1664928"/>
                <a:gd name="connsiteY4" fmla="*/ 1257671 h 1783934"/>
                <a:gd name="connsiteX5" fmla="*/ 1509284 w 1664928"/>
                <a:gd name="connsiteY5" fmla="*/ 672856 h 1783934"/>
                <a:gd name="connsiteX6" fmla="*/ 1377698 w 1664928"/>
                <a:gd name="connsiteY6" fmla="*/ 154877 h 1783934"/>
                <a:gd name="connsiteX7" fmla="*/ 879858 w 1664928"/>
                <a:gd name="connsiteY7" fmla="*/ 21205 h 1783934"/>
                <a:gd name="connsiteX8" fmla="*/ 401126 w 1664928"/>
                <a:gd name="connsiteY8" fmla="*/ 534641 h 1783934"/>
                <a:gd name="connsiteX0" fmla="*/ 408119 w 1718774"/>
                <a:gd name="connsiteY0" fmla="*/ 534641 h 1826522"/>
                <a:gd name="connsiteX1" fmla="*/ 47767 w 1718774"/>
                <a:gd name="connsiteY1" fmla="*/ 940200 h 1826522"/>
                <a:gd name="connsiteX2" fmla="*/ 179001 w 1718774"/>
                <a:gd name="connsiteY2" fmla="*/ 1742186 h 1826522"/>
                <a:gd name="connsiteX3" fmla="*/ 1625506 w 1718774"/>
                <a:gd name="connsiteY3" fmla="*/ 1747798 h 1826522"/>
                <a:gd name="connsiteX4" fmla="*/ 1568518 w 1718774"/>
                <a:gd name="connsiteY4" fmla="*/ 1257671 h 1826522"/>
                <a:gd name="connsiteX5" fmla="*/ 1516277 w 1718774"/>
                <a:gd name="connsiteY5" fmla="*/ 672856 h 1826522"/>
                <a:gd name="connsiteX6" fmla="*/ 1384691 w 1718774"/>
                <a:gd name="connsiteY6" fmla="*/ 154877 h 1826522"/>
                <a:gd name="connsiteX7" fmla="*/ 886851 w 1718774"/>
                <a:gd name="connsiteY7" fmla="*/ 21205 h 1826522"/>
                <a:gd name="connsiteX8" fmla="*/ 408119 w 1718774"/>
                <a:gd name="connsiteY8" fmla="*/ 534641 h 1826522"/>
                <a:gd name="connsiteX0" fmla="*/ 477759 w 1796623"/>
                <a:gd name="connsiteY0" fmla="*/ 534641 h 1818043"/>
                <a:gd name="connsiteX1" fmla="*/ 117407 w 1796623"/>
                <a:gd name="connsiteY1" fmla="*/ 940200 h 1818043"/>
                <a:gd name="connsiteX2" fmla="*/ 136864 w 1796623"/>
                <a:gd name="connsiteY2" fmla="*/ 1728260 h 1818043"/>
                <a:gd name="connsiteX3" fmla="*/ 1695146 w 1796623"/>
                <a:gd name="connsiteY3" fmla="*/ 1747798 h 1818043"/>
                <a:gd name="connsiteX4" fmla="*/ 1638158 w 1796623"/>
                <a:gd name="connsiteY4" fmla="*/ 1257671 h 1818043"/>
                <a:gd name="connsiteX5" fmla="*/ 1585917 w 1796623"/>
                <a:gd name="connsiteY5" fmla="*/ 672856 h 1818043"/>
                <a:gd name="connsiteX6" fmla="*/ 1454331 w 1796623"/>
                <a:gd name="connsiteY6" fmla="*/ 154877 h 1818043"/>
                <a:gd name="connsiteX7" fmla="*/ 956491 w 1796623"/>
                <a:gd name="connsiteY7" fmla="*/ 21205 h 1818043"/>
                <a:gd name="connsiteX8" fmla="*/ 477759 w 1796623"/>
                <a:gd name="connsiteY8" fmla="*/ 534641 h 1818043"/>
                <a:gd name="connsiteX0" fmla="*/ 396783 w 1688820"/>
                <a:gd name="connsiteY0" fmla="*/ 534641 h 1815615"/>
                <a:gd name="connsiteX1" fmla="*/ 36431 w 1688820"/>
                <a:gd name="connsiteY1" fmla="*/ 940200 h 1815615"/>
                <a:gd name="connsiteX2" fmla="*/ 55888 w 1688820"/>
                <a:gd name="connsiteY2" fmla="*/ 1728260 h 1815615"/>
                <a:gd name="connsiteX3" fmla="*/ 421834 w 1688820"/>
                <a:gd name="connsiteY3" fmla="*/ 1798118 h 1815615"/>
                <a:gd name="connsiteX4" fmla="*/ 1614170 w 1688820"/>
                <a:gd name="connsiteY4" fmla="*/ 1747798 h 1815615"/>
                <a:gd name="connsiteX5" fmla="*/ 1557182 w 1688820"/>
                <a:gd name="connsiteY5" fmla="*/ 1257671 h 1815615"/>
                <a:gd name="connsiteX6" fmla="*/ 1504941 w 1688820"/>
                <a:gd name="connsiteY6" fmla="*/ 672856 h 1815615"/>
                <a:gd name="connsiteX7" fmla="*/ 1373355 w 1688820"/>
                <a:gd name="connsiteY7" fmla="*/ 154877 h 1815615"/>
                <a:gd name="connsiteX8" fmla="*/ 875515 w 1688820"/>
                <a:gd name="connsiteY8" fmla="*/ 21205 h 1815615"/>
                <a:gd name="connsiteX9" fmla="*/ 396783 w 1688820"/>
                <a:gd name="connsiteY9" fmla="*/ 534641 h 1815615"/>
                <a:gd name="connsiteX0" fmla="*/ 394951 w 1689541"/>
                <a:gd name="connsiteY0" fmla="*/ 534641 h 1877271"/>
                <a:gd name="connsiteX1" fmla="*/ 34599 w 1689541"/>
                <a:gd name="connsiteY1" fmla="*/ 940200 h 1877271"/>
                <a:gd name="connsiteX2" fmla="*/ 54056 w 1689541"/>
                <a:gd name="connsiteY2" fmla="*/ 1728260 h 1877271"/>
                <a:gd name="connsiteX3" fmla="*/ 385071 w 1689541"/>
                <a:gd name="connsiteY3" fmla="*/ 1877032 h 1877271"/>
                <a:gd name="connsiteX4" fmla="*/ 1612338 w 1689541"/>
                <a:gd name="connsiteY4" fmla="*/ 1747798 h 1877271"/>
                <a:gd name="connsiteX5" fmla="*/ 1555350 w 1689541"/>
                <a:gd name="connsiteY5" fmla="*/ 1257671 h 1877271"/>
                <a:gd name="connsiteX6" fmla="*/ 1503109 w 1689541"/>
                <a:gd name="connsiteY6" fmla="*/ 672856 h 1877271"/>
                <a:gd name="connsiteX7" fmla="*/ 1371523 w 1689541"/>
                <a:gd name="connsiteY7" fmla="*/ 154877 h 1877271"/>
                <a:gd name="connsiteX8" fmla="*/ 873683 w 1689541"/>
                <a:gd name="connsiteY8" fmla="*/ 21205 h 1877271"/>
                <a:gd name="connsiteX9" fmla="*/ 394951 w 1689541"/>
                <a:gd name="connsiteY9" fmla="*/ 534641 h 1877271"/>
                <a:gd name="connsiteX0" fmla="*/ 394949 w 1689541"/>
                <a:gd name="connsiteY0" fmla="*/ 534641 h 1877032"/>
                <a:gd name="connsiteX1" fmla="*/ 34597 w 1689541"/>
                <a:gd name="connsiteY1" fmla="*/ 940200 h 1877032"/>
                <a:gd name="connsiteX2" fmla="*/ 54054 w 1689541"/>
                <a:gd name="connsiteY2" fmla="*/ 1728260 h 1877032"/>
                <a:gd name="connsiteX3" fmla="*/ 385069 w 1689541"/>
                <a:gd name="connsiteY3" fmla="*/ 1877032 h 1877032"/>
                <a:gd name="connsiteX4" fmla="*/ 1612336 w 1689541"/>
                <a:gd name="connsiteY4" fmla="*/ 1747798 h 1877032"/>
                <a:gd name="connsiteX5" fmla="*/ 1555348 w 1689541"/>
                <a:gd name="connsiteY5" fmla="*/ 1257671 h 1877032"/>
                <a:gd name="connsiteX6" fmla="*/ 1503107 w 1689541"/>
                <a:gd name="connsiteY6" fmla="*/ 672856 h 1877032"/>
                <a:gd name="connsiteX7" fmla="*/ 1371521 w 1689541"/>
                <a:gd name="connsiteY7" fmla="*/ 154877 h 1877032"/>
                <a:gd name="connsiteX8" fmla="*/ 873681 w 1689541"/>
                <a:gd name="connsiteY8" fmla="*/ 21205 h 1877032"/>
                <a:gd name="connsiteX9" fmla="*/ 394949 w 1689541"/>
                <a:gd name="connsiteY9" fmla="*/ 534641 h 1877032"/>
                <a:gd name="connsiteX0" fmla="*/ 394949 w 1683795"/>
                <a:gd name="connsiteY0" fmla="*/ 534641 h 1877032"/>
                <a:gd name="connsiteX1" fmla="*/ 34597 w 1683795"/>
                <a:gd name="connsiteY1" fmla="*/ 940200 h 1877032"/>
                <a:gd name="connsiteX2" fmla="*/ 54054 w 1683795"/>
                <a:gd name="connsiteY2" fmla="*/ 1728260 h 1877032"/>
                <a:gd name="connsiteX3" fmla="*/ 385069 w 1683795"/>
                <a:gd name="connsiteY3" fmla="*/ 1877032 h 1877032"/>
                <a:gd name="connsiteX4" fmla="*/ 1605349 w 1683795"/>
                <a:gd name="connsiteY4" fmla="*/ 1798860 h 1877032"/>
                <a:gd name="connsiteX5" fmla="*/ 1555348 w 1683795"/>
                <a:gd name="connsiteY5" fmla="*/ 1257671 h 1877032"/>
                <a:gd name="connsiteX6" fmla="*/ 1503107 w 1683795"/>
                <a:gd name="connsiteY6" fmla="*/ 672856 h 1877032"/>
                <a:gd name="connsiteX7" fmla="*/ 1371521 w 1683795"/>
                <a:gd name="connsiteY7" fmla="*/ 154877 h 1877032"/>
                <a:gd name="connsiteX8" fmla="*/ 873681 w 1683795"/>
                <a:gd name="connsiteY8" fmla="*/ 21205 h 1877032"/>
                <a:gd name="connsiteX9" fmla="*/ 394949 w 1683795"/>
                <a:gd name="connsiteY9" fmla="*/ 534641 h 1877032"/>
                <a:gd name="connsiteX0" fmla="*/ 394949 w 1720794"/>
                <a:gd name="connsiteY0" fmla="*/ 534641 h 1877032"/>
                <a:gd name="connsiteX1" fmla="*/ 34597 w 1720794"/>
                <a:gd name="connsiteY1" fmla="*/ 940200 h 1877032"/>
                <a:gd name="connsiteX2" fmla="*/ 54054 w 1720794"/>
                <a:gd name="connsiteY2" fmla="*/ 1728260 h 1877032"/>
                <a:gd name="connsiteX3" fmla="*/ 385069 w 1720794"/>
                <a:gd name="connsiteY3" fmla="*/ 1877032 h 1877032"/>
                <a:gd name="connsiteX4" fmla="*/ 1605349 w 1720794"/>
                <a:gd name="connsiteY4" fmla="*/ 1798860 h 1877032"/>
                <a:gd name="connsiteX5" fmla="*/ 1555348 w 1720794"/>
                <a:gd name="connsiteY5" fmla="*/ 1257671 h 1877032"/>
                <a:gd name="connsiteX6" fmla="*/ 1503107 w 1720794"/>
                <a:gd name="connsiteY6" fmla="*/ 672856 h 1877032"/>
                <a:gd name="connsiteX7" fmla="*/ 1371521 w 1720794"/>
                <a:gd name="connsiteY7" fmla="*/ 154877 h 1877032"/>
                <a:gd name="connsiteX8" fmla="*/ 873681 w 1720794"/>
                <a:gd name="connsiteY8" fmla="*/ 21205 h 1877032"/>
                <a:gd name="connsiteX9" fmla="*/ 394949 w 1720794"/>
                <a:gd name="connsiteY9" fmla="*/ 534641 h 1877032"/>
                <a:gd name="connsiteX0" fmla="*/ 394949 w 1720794"/>
                <a:gd name="connsiteY0" fmla="*/ 534641 h 1877032"/>
                <a:gd name="connsiteX1" fmla="*/ 34597 w 1720794"/>
                <a:gd name="connsiteY1" fmla="*/ 940200 h 1877032"/>
                <a:gd name="connsiteX2" fmla="*/ 54054 w 1720794"/>
                <a:gd name="connsiteY2" fmla="*/ 1728260 h 1877032"/>
                <a:gd name="connsiteX3" fmla="*/ 385069 w 1720794"/>
                <a:gd name="connsiteY3" fmla="*/ 1877032 h 1877032"/>
                <a:gd name="connsiteX4" fmla="*/ 1605349 w 1720794"/>
                <a:gd name="connsiteY4" fmla="*/ 1798860 h 1877032"/>
                <a:gd name="connsiteX5" fmla="*/ 1555348 w 1720794"/>
                <a:gd name="connsiteY5" fmla="*/ 1257671 h 1877032"/>
                <a:gd name="connsiteX6" fmla="*/ 1503107 w 1720794"/>
                <a:gd name="connsiteY6" fmla="*/ 672856 h 1877032"/>
                <a:gd name="connsiteX7" fmla="*/ 1371521 w 1720794"/>
                <a:gd name="connsiteY7" fmla="*/ 154877 h 1877032"/>
                <a:gd name="connsiteX8" fmla="*/ 873681 w 1720794"/>
                <a:gd name="connsiteY8" fmla="*/ 21205 h 1877032"/>
                <a:gd name="connsiteX9" fmla="*/ 394949 w 1720794"/>
                <a:gd name="connsiteY9" fmla="*/ 534641 h 1877032"/>
                <a:gd name="connsiteX0" fmla="*/ 394949 w 1671512"/>
                <a:gd name="connsiteY0" fmla="*/ 534641 h 1877032"/>
                <a:gd name="connsiteX1" fmla="*/ 34597 w 1671512"/>
                <a:gd name="connsiteY1" fmla="*/ 940200 h 1877032"/>
                <a:gd name="connsiteX2" fmla="*/ 54054 w 1671512"/>
                <a:gd name="connsiteY2" fmla="*/ 1728260 h 1877032"/>
                <a:gd name="connsiteX3" fmla="*/ 385069 w 1671512"/>
                <a:gd name="connsiteY3" fmla="*/ 1877032 h 1877032"/>
                <a:gd name="connsiteX4" fmla="*/ 1605349 w 1671512"/>
                <a:gd name="connsiteY4" fmla="*/ 1798860 h 1877032"/>
                <a:gd name="connsiteX5" fmla="*/ 1555348 w 1671512"/>
                <a:gd name="connsiteY5" fmla="*/ 1257671 h 1877032"/>
                <a:gd name="connsiteX6" fmla="*/ 1503107 w 1671512"/>
                <a:gd name="connsiteY6" fmla="*/ 672856 h 1877032"/>
                <a:gd name="connsiteX7" fmla="*/ 1371521 w 1671512"/>
                <a:gd name="connsiteY7" fmla="*/ 154877 h 1877032"/>
                <a:gd name="connsiteX8" fmla="*/ 873681 w 1671512"/>
                <a:gd name="connsiteY8" fmla="*/ 21205 h 1877032"/>
                <a:gd name="connsiteX9" fmla="*/ 394949 w 1671512"/>
                <a:gd name="connsiteY9" fmla="*/ 534641 h 1877032"/>
                <a:gd name="connsiteX0" fmla="*/ 394949 w 1677296"/>
                <a:gd name="connsiteY0" fmla="*/ 534641 h 1877032"/>
                <a:gd name="connsiteX1" fmla="*/ 34597 w 1677296"/>
                <a:gd name="connsiteY1" fmla="*/ 940200 h 1877032"/>
                <a:gd name="connsiteX2" fmla="*/ 54054 w 1677296"/>
                <a:gd name="connsiteY2" fmla="*/ 1728260 h 1877032"/>
                <a:gd name="connsiteX3" fmla="*/ 385069 w 1677296"/>
                <a:gd name="connsiteY3" fmla="*/ 1877032 h 1877032"/>
                <a:gd name="connsiteX4" fmla="*/ 1612334 w 1677296"/>
                <a:gd name="connsiteY4" fmla="*/ 1840637 h 1877032"/>
                <a:gd name="connsiteX5" fmla="*/ 1555348 w 1677296"/>
                <a:gd name="connsiteY5" fmla="*/ 1257671 h 1877032"/>
                <a:gd name="connsiteX6" fmla="*/ 1503107 w 1677296"/>
                <a:gd name="connsiteY6" fmla="*/ 672856 h 1877032"/>
                <a:gd name="connsiteX7" fmla="*/ 1371521 w 1677296"/>
                <a:gd name="connsiteY7" fmla="*/ 154877 h 1877032"/>
                <a:gd name="connsiteX8" fmla="*/ 873681 w 1677296"/>
                <a:gd name="connsiteY8" fmla="*/ 21205 h 1877032"/>
                <a:gd name="connsiteX9" fmla="*/ 394949 w 1677296"/>
                <a:gd name="connsiteY9" fmla="*/ 534641 h 1877032"/>
                <a:gd name="connsiteX0" fmla="*/ 394949 w 1677298"/>
                <a:gd name="connsiteY0" fmla="*/ 534641 h 1877032"/>
                <a:gd name="connsiteX1" fmla="*/ 34597 w 1677298"/>
                <a:gd name="connsiteY1" fmla="*/ 940200 h 1877032"/>
                <a:gd name="connsiteX2" fmla="*/ 54054 w 1677298"/>
                <a:gd name="connsiteY2" fmla="*/ 1728260 h 1877032"/>
                <a:gd name="connsiteX3" fmla="*/ 385069 w 1677298"/>
                <a:gd name="connsiteY3" fmla="*/ 1877032 h 1877032"/>
                <a:gd name="connsiteX4" fmla="*/ 1612334 w 1677298"/>
                <a:gd name="connsiteY4" fmla="*/ 1840637 h 1877032"/>
                <a:gd name="connsiteX5" fmla="*/ 1555348 w 1677298"/>
                <a:gd name="connsiteY5" fmla="*/ 1257671 h 1877032"/>
                <a:gd name="connsiteX6" fmla="*/ 1503107 w 1677298"/>
                <a:gd name="connsiteY6" fmla="*/ 672856 h 1877032"/>
                <a:gd name="connsiteX7" fmla="*/ 1371521 w 1677298"/>
                <a:gd name="connsiteY7" fmla="*/ 154877 h 1877032"/>
                <a:gd name="connsiteX8" fmla="*/ 873681 w 1677298"/>
                <a:gd name="connsiteY8" fmla="*/ 21205 h 1877032"/>
                <a:gd name="connsiteX9" fmla="*/ 394949 w 1677298"/>
                <a:gd name="connsiteY9" fmla="*/ 534641 h 1877032"/>
                <a:gd name="connsiteX0" fmla="*/ 394949 w 1677296"/>
                <a:gd name="connsiteY0" fmla="*/ 534641 h 1904936"/>
                <a:gd name="connsiteX1" fmla="*/ 34597 w 1677296"/>
                <a:gd name="connsiteY1" fmla="*/ 940200 h 1904936"/>
                <a:gd name="connsiteX2" fmla="*/ 54054 w 1677296"/>
                <a:gd name="connsiteY2" fmla="*/ 1728260 h 1904936"/>
                <a:gd name="connsiteX3" fmla="*/ 385069 w 1677296"/>
                <a:gd name="connsiteY3" fmla="*/ 1877032 h 1904936"/>
                <a:gd name="connsiteX4" fmla="*/ 1612334 w 1677296"/>
                <a:gd name="connsiteY4" fmla="*/ 1840637 h 1904936"/>
                <a:gd name="connsiteX5" fmla="*/ 1555348 w 1677296"/>
                <a:gd name="connsiteY5" fmla="*/ 1257671 h 1904936"/>
                <a:gd name="connsiteX6" fmla="*/ 1503107 w 1677296"/>
                <a:gd name="connsiteY6" fmla="*/ 672856 h 1904936"/>
                <a:gd name="connsiteX7" fmla="*/ 1371521 w 1677296"/>
                <a:gd name="connsiteY7" fmla="*/ 154877 h 1904936"/>
                <a:gd name="connsiteX8" fmla="*/ 873681 w 1677296"/>
                <a:gd name="connsiteY8" fmla="*/ 21205 h 1904936"/>
                <a:gd name="connsiteX9" fmla="*/ 394949 w 1677296"/>
                <a:gd name="connsiteY9" fmla="*/ 534641 h 1904936"/>
                <a:gd name="connsiteX0" fmla="*/ 461539 w 1743887"/>
                <a:gd name="connsiteY0" fmla="*/ 534641 h 1904936"/>
                <a:gd name="connsiteX1" fmla="*/ 101187 w 1743887"/>
                <a:gd name="connsiteY1" fmla="*/ 940200 h 1904936"/>
                <a:gd name="connsiteX2" fmla="*/ 22840 w 1743887"/>
                <a:gd name="connsiteY2" fmla="*/ 1737812 h 1904936"/>
                <a:gd name="connsiteX3" fmla="*/ 451659 w 1743887"/>
                <a:gd name="connsiteY3" fmla="*/ 1877032 h 1904936"/>
                <a:gd name="connsiteX4" fmla="*/ 1678924 w 1743887"/>
                <a:gd name="connsiteY4" fmla="*/ 1840637 h 1904936"/>
                <a:gd name="connsiteX5" fmla="*/ 1621938 w 1743887"/>
                <a:gd name="connsiteY5" fmla="*/ 1257671 h 1904936"/>
                <a:gd name="connsiteX6" fmla="*/ 1569697 w 1743887"/>
                <a:gd name="connsiteY6" fmla="*/ 672856 h 1904936"/>
                <a:gd name="connsiteX7" fmla="*/ 1438111 w 1743887"/>
                <a:gd name="connsiteY7" fmla="*/ 154877 h 1904936"/>
                <a:gd name="connsiteX8" fmla="*/ 940271 w 1743887"/>
                <a:gd name="connsiteY8" fmla="*/ 21205 h 1904936"/>
                <a:gd name="connsiteX9" fmla="*/ 461539 w 1743887"/>
                <a:gd name="connsiteY9" fmla="*/ 534641 h 1904936"/>
                <a:gd name="connsiteX0" fmla="*/ 452050 w 1756359"/>
                <a:gd name="connsiteY0" fmla="*/ 534641 h 1891359"/>
                <a:gd name="connsiteX1" fmla="*/ 91698 w 1756359"/>
                <a:gd name="connsiteY1" fmla="*/ 940200 h 1891359"/>
                <a:gd name="connsiteX2" fmla="*/ 13351 w 1756359"/>
                <a:gd name="connsiteY2" fmla="*/ 1737812 h 1891359"/>
                <a:gd name="connsiteX3" fmla="*/ 309435 w 1756359"/>
                <a:gd name="connsiteY3" fmla="*/ 1891359 h 1891359"/>
                <a:gd name="connsiteX4" fmla="*/ 1669435 w 1756359"/>
                <a:gd name="connsiteY4" fmla="*/ 1840637 h 1891359"/>
                <a:gd name="connsiteX5" fmla="*/ 1612449 w 1756359"/>
                <a:gd name="connsiteY5" fmla="*/ 1257671 h 1891359"/>
                <a:gd name="connsiteX6" fmla="*/ 1560208 w 1756359"/>
                <a:gd name="connsiteY6" fmla="*/ 672856 h 1891359"/>
                <a:gd name="connsiteX7" fmla="*/ 1428622 w 1756359"/>
                <a:gd name="connsiteY7" fmla="*/ 154877 h 1891359"/>
                <a:gd name="connsiteX8" fmla="*/ 930782 w 1756359"/>
                <a:gd name="connsiteY8" fmla="*/ 21205 h 1891359"/>
                <a:gd name="connsiteX9" fmla="*/ 452050 w 1756359"/>
                <a:gd name="connsiteY9" fmla="*/ 534641 h 1891359"/>
                <a:gd name="connsiteX0" fmla="*/ 452050 w 1756257"/>
                <a:gd name="connsiteY0" fmla="*/ 534641 h 1891359"/>
                <a:gd name="connsiteX1" fmla="*/ 91698 w 1756257"/>
                <a:gd name="connsiteY1" fmla="*/ 940200 h 1891359"/>
                <a:gd name="connsiteX2" fmla="*/ 13351 w 1756257"/>
                <a:gd name="connsiteY2" fmla="*/ 1737812 h 1891359"/>
                <a:gd name="connsiteX3" fmla="*/ 309435 w 1756257"/>
                <a:gd name="connsiteY3" fmla="*/ 1891359 h 1891359"/>
                <a:gd name="connsiteX4" fmla="*/ 1669435 w 1756257"/>
                <a:gd name="connsiteY4" fmla="*/ 1840637 h 1891359"/>
                <a:gd name="connsiteX5" fmla="*/ 1612449 w 1756257"/>
                <a:gd name="connsiteY5" fmla="*/ 1257671 h 1891359"/>
                <a:gd name="connsiteX6" fmla="*/ 1563496 w 1756257"/>
                <a:gd name="connsiteY6" fmla="*/ 959631 h 1891359"/>
                <a:gd name="connsiteX7" fmla="*/ 1560208 w 1756257"/>
                <a:gd name="connsiteY7" fmla="*/ 672856 h 1891359"/>
                <a:gd name="connsiteX8" fmla="*/ 1428622 w 1756257"/>
                <a:gd name="connsiteY8" fmla="*/ 154877 h 1891359"/>
                <a:gd name="connsiteX9" fmla="*/ 930782 w 1756257"/>
                <a:gd name="connsiteY9" fmla="*/ 21205 h 1891359"/>
                <a:gd name="connsiteX10" fmla="*/ 452050 w 1756257"/>
                <a:gd name="connsiteY10" fmla="*/ 534641 h 1891359"/>
                <a:gd name="connsiteX0" fmla="*/ 452050 w 1764590"/>
                <a:gd name="connsiteY0" fmla="*/ 534641 h 1891359"/>
                <a:gd name="connsiteX1" fmla="*/ 91698 w 1764590"/>
                <a:gd name="connsiteY1" fmla="*/ 940200 h 1891359"/>
                <a:gd name="connsiteX2" fmla="*/ 13351 w 1764590"/>
                <a:gd name="connsiteY2" fmla="*/ 1737812 h 1891359"/>
                <a:gd name="connsiteX3" fmla="*/ 309435 w 1764590"/>
                <a:gd name="connsiteY3" fmla="*/ 1891359 h 1891359"/>
                <a:gd name="connsiteX4" fmla="*/ 1669435 w 1764590"/>
                <a:gd name="connsiteY4" fmla="*/ 1840637 h 1891359"/>
                <a:gd name="connsiteX5" fmla="*/ 1612449 w 1764590"/>
                <a:gd name="connsiteY5" fmla="*/ 1257671 h 1891359"/>
                <a:gd name="connsiteX6" fmla="*/ 1309780 w 1764590"/>
                <a:gd name="connsiteY6" fmla="*/ 1046341 h 1891359"/>
                <a:gd name="connsiteX7" fmla="*/ 1560208 w 1764590"/>
                <a:gd name="connsiteY7" fmla="*/ 672856 h 1891359"/>
                <a:gd name="connsiteX8" fmla="*/ 1428622 w 1764590"/>
                <a:gd name="connsiteY8" fmla="*/ 154877 h 1891359"/>
                <a:gd name="connsiteX9" fmla="*/ 930782 w 1764590"/>
                <a:gd name="connsiteY9" fmla="*/ 21205 h 1891359"/>
                <a:gd name="connsiteX10" fmla="*/ 452050 w 1764590"/>
                <a:gd name="connsiteY10" fmla="*/ 534641 h 1891359"/>
                <a:gd name="connsiteX0" fmla="*/ 452050 w 1764592"/>
                <a:gd name="connsiteY0" fmla="*/ 534641 h 1891359"/>
                <a:gd name="connsiteX1" fmla="*/ 91698 w 1764592"/>
                <a:gd name="connsiteY1" fmla="*/ 940200 h 1891359"/>
                <a:gd name="connsiteX2" fmla="*/ 13351 w 1764592"/>
                <a:gd name="connsiteY2" fmla="*/ 1737812 h 1891359"/>
                <a:gd name="connsiteX3" fmla="*/ 309435 w 1764592"/>
                <a:gd name="connsiteY3" fmla="*/ 1891359 h 1891359"/>
                <a:gd name="connsiteX4" fmla="*/ 1669435 w 1764592"/>
                <a:gd name="connsiteY4" fmla="*/ 1840637 h 1891359"/>
                <a:gd name="connsiteX5" fmla="*/ 1612449 w 1764592"/>
                <a:gd name="connsiteY5" fmla="*/ 1257671 h 1891359"/>
                <a:gd name="connsiteX6" fmla="*/ 1309780 w 1764592"/>
                <a:gd name="connsiteY6" fmla="*/ 1046341 h 1891359"/>
                <a:gd name="connsiteX7" fmla="*/ 1560208 w 1764592"/>
                <a:gd name="connsiteY7" fmla="*/ 672856 h 1891359"/>
                <a:gd name="connsiteX8" fmla="*/ 1428622 w 1764592"/>
                <a:gd name="connsiteY8" fmla="*/ 154877 h 1891359"/>
                <a:gd name="connsiteX9" fmla="*/ 930782 w 1764592"/>
                <a:gd name="connsiteY9" fmla="*/ 21205 h 1891359"/>
                <a:gd name="connsiteX10" fmla="*/ 452050 w 1764592"/>
                <a:gd name="connsiteY10" fmla="*/ 534641 h 1891359"/>
                <a:gd name="connsiteX0" fmla="*/ 452050 w 1764590"/>
                <a:gd name="connsiteY0" fmla="*/ 534641 h 1891359"/>
                <a:gd name="connsiteX1" fmla="*/ 91698 w 1764590"/>
                <a:gd name="connsiteY1" fmla="*/ 940200 h 1891359"/>
                <a:gd name="connsiteX2" fmla="*/ 13351 w 1764590"/>
                <a:gd name="connsiteY2" fmla="*/ 1737812 h 1891359"/>
                <a:gd name="connsiteX3" fmla="*/ 309435 w 1764590"/>
                <a:gd name="connsiteY3" fmla="*/ 1891359 h 1891359"/>
                <a:gd name="connsiteX4" fmla="*/ 1669435 w 1764590"/>
                <a:gd name="connsiteY4" fmla="*/ 1840637 h 1891359"/>
                <a:gd name="connsiteX5" fmla="*/ 1612449 w 1764590"/>
                <a:gd name="connsiteY5" fmla="*/ 1257671 h 1891359"/>
                <a:gd name="connsiteX6" fmla="*/ 1309780 w 1764590"/>
                <a:gd name="connsiteY6" fmla="*/ 1046341 h 1891359"/>
                <a:gd name="connsiteX7" fmla="*/ 1560208 w 1764590"/>
                <a:gd name="connsiteY7" fmla="*/ 672856 h 1891359"/>
                <a:gd name="connsiteX8" fmla="*/ 1428622 w 1764590"/>
                <a:gd name="connsiteY8" fmla="*/ 154877 h 1891359"/>
                <a:gd name="connsiteX9" fmla="*/ 930782 w 1764590"/>
                <a:gd name="connsiteY9" fmla="*/ 21205 h 1891359"/>
                <a:gd name="connsiteX10" fmla="*/ 452050 w 1764590"/>
                <a:gd name="connsiteY10" fmla="*/ 534641 h 1891359"/>
                <a:gd name="connsiteX0" fmla="*/ 452050 w 1792731"/>
                <a:gd name="connsiteY0" fmla="*/ 534641 h 1891359"/>
                <a:gd name="connsiteX1" fmla="*/ 91698 w 1792731"/>
                <a:gd name="connsiteY1" fmla="*/ 940200 h 1891359"/>
                <a:gd name="connsiteX2" fmla="*/ 13351 w 1792731"/>
                <a:gd name="connsiteY2" fmla="*/ 1737812 h 1891359"/>
                <a:gd name="connsiteX3" fmla="*/ 309435 w 1792731"/>
                <a:gd name="connsiteY3" fmla="*/ 1891359 h 1891359"/>
                <a:gd name="connsiteX4" fmla="*/ 1669435 w 1792731"/>
                <a:gd name="connsiteY4" fmla="*/ 1840637 h 1891359"/>
                <a:gd name="connsiteX5" fmla="*/ 1688563 w 1792731"/>
                <a:gd name="connsiteY5" fmla="*/ 1292355 h 1891359"/>
                <a:gd name="connsiteX6" fmla="*/ 1309780 w 1792731"/>
                <a:gd name="connsiteY6" fmla="*/ 1046341 h 1891359"/>
                <a:gd name="connsiteX7" fmla="*/ 1560208 w 1792731"/>
                <a:gd name="connsiteY7" fmla="*/ 672856 h 1891359"/>
                <a:gd name="connsiteX8" fmla="*/ 1428622 w 1792731"/>
                <a:gd name="connsiteY8" fmla="*/ 154877 h 1891359"/>
                <a:gd name="connsiteX9" fmla="*/ 930782 w 1792731"/>
                <a:gd name="connsiteY9" fmla="*/ 21205 h 1891359"/>
                <a:gd name="connsiteX10" fmla="*/ 452050 w 1792731"/>
                <a:gd name="connsiteY10" fmla="*/ 534641 h 1891359"/>
                <a:gd name="connsiteX0" fmla="*/ 452050 w 1814809"/>
                <a:gd name="connsiteY0" fmla="*/ 534641 h 1891359"/>
                <a:gd name="connsiteX1" fmla="*/ 91698 w 1814809"/>
                <a:gd name="connsiteY1" fmla="*/ 940200 h 1891359"/>
                <a:gd name="connsiteX2" fmla="*/ 13351 w 1814809"/>
                <a:gd name="connsiteY2" fmla="*/ 1737812 h 1891359"/>
                <a:gd name="connsiteX3" fmla="*/ 309435 w 1814809"/>
                <a:gd name="connsiteY3" fmla="*/ 1891359 h 1891359"/>
                <a:gd name="connsiteX4" fmla="*/ 1669435 w 1814809"/>
                <a:gd name="connsiteY4" fmla="*/ 1840637 h 1891359"/>
                <a:gd name="connsiteX5" fmla="*/ 1688563 w 1814809"/>
                <a:gd name="connsiteY5" fmla="*/ 1292355 h 1891359"/>
                <a:gd name="connsiteX6" fmla="*/ 1309780 w 1814809"/>
                <a:gd name="connsiteY6" fmla="*/ 1046341 h 1891359"/>
                <a:gd name="connsiteX7" fmla="*/ 1560208 w 1814809"/>
                <a:gd name="connsiteY7" fmla="*/ 672856 h 1891359"/>
                <a:gd name="connsiteX8" fmla="*/ 1428622 w 1814809"/>
                <a:gd name="connsiteY8" fmla="*/ 154877 h 1891359"/>
                <a:gd name="connsiteX9" fmla="*/ 930782 w 1814809"/>
                <a:gd name="connsiteY9" fmla="*/ 21205 h 1891359"/>
                <a:gd name="connsiteX10" fmla="*/ 452050 w 1814809"/>
                <a:gd name="connsiteY10" fmla="*/ 534641 h 1891359"/>
                <a:gd name="connsiteX0" fmla="*/ 452050 w 1814809"/>
                <a:gd name="connsiteY0" fmla="*/ 534641 h 1891359"/>
                <a:gd name="connsiteX1" fmla="*/ 91698 w 1814809"/>
                <a:gd name="connsiteY1" fmla="*/ 940200 h 1891359"/>
                <a:gd name="connsiteX2" fmla="*/ 13351 w 1814809"/>
                <a:gd name="connsiteY2" fmla="*/ 1737812 h 1891359"/>
                <a:gd name="connsiteX3" fmla="*/ 309435 w 1814809"/>
                <a:gd name="connsiteY3" fmla="*/ 1891359 h 1891359"/>
                <a:gd name="connsiteX4" fmla="*/ 1669435 w 1814809"/>
                <a:gd name="connsiteY4" fmla="*/ 1840637 h 1891359"/>
                <a:gd name="connsiteX5" fmla="*/ 1688563 w 1814809"/>
                <a:gd name="connsiteY5" fmla="*/ 1292355 h 1891359"/>
                <a:gd name="connsiteX6" fmla="*/ 1309780 w 1814809"/>
                <a:gd name="connsiteY6" fmla="*/ 1046341 h 1891359"/>
                <a:gd name="connsiteX7" fmla="*/ 1619996 w 1814809"/>
                <a:gd name="connsiteY7" fmla="*/ 526399 h 1891359"/>
                <a:gd name="connsiteX8" fmla="*/ 1428622 w 1814809"/>
                <a:gd name="connsiteY8" fmla="*/ 154877 h 1891359"/>
                <a:gd name="connsiteX9" fmla="*/ 930782 w 1814809"/>
                <a:gd name="connsiteY9" fmla="*/ 21205 h 1891359"/>
                <a:gd name="connsiteX10" fmla="*/ 452050 w 1814809"/>
                <a:gd name="connsiteY10" fmla="*/ 534641 h 1891359"/>
                <a:gd name="connsiteX0" fmla="*/ 452050 w 1814809"/>
                <a:gd name="connsiteY0" fmla="*/ 542872 h 1899590"/>
                <a:gd name="connsiteX1" fmla="*/ 91698 w 1814809"/>
                <a:gd name="connsiteY1" fmla="*/ 948431 h 1899590"/>
                <a:gd name="connsiteX2" fmla="*/ 13351 w 1814809"/>
                <a:gd name="connsiteY2" fmla="*/ 1746043 h 1899590"/>
                <a:gd name="connsiteX3" fmla="*/ 309435 w 1814809"/>
                <a:gd name="connsiteY3" fmla="*/ 1899590 h 1899590"/>
                <a:gd name="connsiteX4" fmla="*/ 1669435 w 1814809"/>
                <a:gd name="connsiteY4" fmla="*/ 1848868 h 1899590"/>
                <a:gd name="connsiteX5" fmla="*/ 1688563 w 1814809"/>
                <a:gd name="connsiteY5" fmla="*/ 1300586 h 1899590"/>
                <a:gd name="connsiteX6" fmla="*/ 1309780 w 1814809"/>
                <a:gd name="connsiteY6" fmla="*/ 1054572 h 1899590"/>
                <a:gd name="connsiteX7" fmla="*/ 1619996 w 1814809"/>
                <a:gd name="connsiteY7" fmla="*/ 534630 h 1899590"/>
                <a:gd name="connsiteX8" fmla="*/ 1488411 w 1814809"/>
                <a:gd name="connsiteY8" fmla="*/ 129049 h 1899590"/>
                <a:gd name="connsiteX9" fmla="*/ 930782 w 1814809"/>
                <a:gd name="connsiteY9" fmla="*/ 29436 h 1899590"/>
                <a:gd name="connsiteX10" fmla="*/ 452050 w 1814809"/>
                <a:gd name="connsiteY10" fmla="*/ 542872 h 1899590"/>
                <a:gd name="connsiteX0" fmla="*/ 452050 w 1814809"/>
                <a:gd name="connsiteY0" fmla="*/ 540513 h 1897231"/>
                <a:gd name="connsiteX1" fmla="*/ 91698 w 1814809"/>
                <a:gd name="connsiteY1" fmla="*/ 946072 h 1897231"/>
                <a:gd name="connsiteX2" fmla="*/ 13351 w 1814809"/>
                <a:gd name="connsiteY2" fmla="*/ 1743684 h 1897231"/>
                <a:gd name="connsiteX3" fmla="*/ 309435 w 1814809"/>
                <a:gd name="connsiteY3" fmla="*/ 1897231 h 1897231"/>
                <a:gd name="connsiteX4" fmla="*/ 1669435 w 1814809"/>
                <a:gd name="connsiteY4" fmla="*/ 1846509 h 1897231"/>
                <a:gd name="connsiteX5" fmla="*/ 1688563 w 1814809"/>
                <a:gd name="connsiteY5" fmla="*/ 1298227 h 1897231"/>
                <a:gd name="connsiteX6" fmla="*/ 1309780 w 1814809"/>
                <a:gd name="connsiteY6" fmla="*/ 1052213 h 1897231"/>
                <a:gd name="connsiteX7" fmla="*/ 1619996 w 1814809"/>
                <a:gd name="connsiteY7" fmla="*/ 532271 h 1897231"/>
                <a:gd name="connsiteX8" fmla="*/ 1488411 w 1814809"/>
                <a:gd name="connsiteY8" fmla="*/ 126690 h 1897231"/>
                <a:gd name="connsiteX9" fmla="*/ 930782 w 1814809"/>
                <a:gd name="connsiteY9" fmla="*/ 27077 h 1897231"/>
                <a:gd name="connsiteX10" fmla="*/ 452050 w 1814809"/>
                <a:gd name="connsiteY10" fmla="*/ 540513 h 1897231"/>
                <a:gd name="connsiteX0" fmla="*/ 452050 w 1814809"/>
                <a:gd name="connsiteY0" fmla="*/ 540513 h 1897231"/>
                <a:gd name="connsiteX1" fmla="*/ 91698 w 1814809"/>
                <a:gd name="connsiteY1" fmla="*/ 946072 h 1897231"/>
                <a:gd name="connsiteX2" fmla="*/ 13351 w 1814809"/>
                <a:gd name="connsiteY2" fmla="*/ 1743684 h 1897231"/>
                <a:gd name="connsiteX3" fmla="*/ 309435 w 1814809"/>
                <a:gd name="connsiteY3" fmla="*/ 1897231 h 1897231"/>
                <a:gd name="connsiteX4" fmla="*/ 1669435 w 1814809"/>
                <a:gd name="connsiteY4" fmla="*/ 1846509 h 1897231"/>
                <a:gd name="connsiteX5" fmla="*/ 1688563 w 1814809"/>
                <a:gd name="connsiteY5" fmla="*/ 1298227 h 1897231"/>
                <a:gd name="connsiteX6" fmla="*/ 1309780 w 1814809"/>
                <a:gd name="connsiteY6" fmla="*/ 1052213 h 1897231"/>
                <a:gd name="connsiteX7" fmla="*/ 1619996 w 1814809"/>
                <a:gd name="connsiteY7" fmla="*/ 532271 h 1897231"/>
                <a:gd name="connsiteX8" fmla="*/ 1488411 w 1814809"/>
                <a:gd name="connsiteY8" fmla="*/ 126690 h 1897231"/>
                <a:gd name="connsiteX9" fmla="*/ 930782 w 1814809"/>
                <a:gd name="connsiteY9" fmla="*/ 27077 h 1897231"/>
                <a:gd name="connsiteX10" fmla="*/ 452050 w 1814809"/>
                <a:gd name="connsiteY10" fmla="*/ 540513 h 1897231"/>
                <a:gd name="connsiteX0" fmla="*/ 288567 w 1811701"/>
                <a:gd name="connsiteY0" fmla="*/ 555674 h 1898251"/>
                <a:gd name="connsiteX1" fmla="*/ 88590 w 1811701"/>
                <a:gd name="connsiteY1" fmla="*/ 947092 h 1898251"/>
                <a:gd name="connsiteX2" fmla="*/ 10243 w 1811701"/>
                <a:gd name="connsiteY2" fmla="*/ 1744704 h 1898251"/>
                <a:gd name="connsiteX3" fmla="*/ 306327 w 1811701"/>
                <a:gd name="connsiteY3" fmla="*/ 1898251 h 1898251"/>
                <a:gd name="connsiteX4" fmla="*/ 1666327 w 1811701"/>
                <a:gd name="connsiteY4" fmla="*/ 1847529 h 1898251"/>
                <a:gd name="connsiteX5" fmla="*/ 1685455 w 1811701"/>
                <a:gd name="connsiteY5" fmla="*/ 1299247 h 1898251"/>
                <a:gd name="connsiteX6" fmla="*/ 1306672 w 1811701"/>
                <a:gd name="connsiteY6" fmla="*/ 1053233 h 1898251"/>
                <a:gd name="connsiteX7" fmla="*/ 1616888 w 1811701"/>
                <a:gd name="connsiteY7" fmla="*/ 533291 h 1898251"/>
                <a:gd name="connsiteX8" fmla="*/ 1485303 w 1811701"/>
                <a:gd name="connsiteY8" fmla="*/ 127710 h 1898251"/>
                <a:gd name="connsiteX9" fmla="*/ 927674 w 1811701"/>
                <a:gd name="connsiteY9" fmla="*/ 28097 h 1898251"/>
                <a:gd name="connsiteX10" fmla="*/ 288567 w 1811701"/>
                <a:gd name="connsiteY10" fmla="*/ 555674 h 1898251"/>
                <a:gd name="connsiteX0" fmla="*/ 288567 w 1811701"/>
                <a:gd name="connsiteY0" fmla="*/ 479828 h 1822405"/>
                <a:gd name="connsiteX1" fmla="*/ 88590 w 1811701"/>
                <a:gd name="connsiteY1" fmla="*/ 871246 h 1822405"/>
                <a:gd name="connsiteX2" fmla="*/ 10243 w 1811701"/>
                <a:gd name="connsiteY2" fmla="*/ 1668858 h 1822405"/>
                <a:gd name="connsiteX3" fmla="*/ 306327 w 1811701"/>
                <a:gd name="connsiteY3" fmla="*/ 1822405 h 1822405"/>
                <a:gd name="connsiteX4" fmla="*/ 1666327 w 1811701"/>
                <a:gd name="connsiteY4" fmla="*/ 1771683 h 1822405"/>
                <a:gd name="connsiteX5" fmla="*/ 1685455 w 1811701"/>
                <a:gd name="connsiteY5" fmla="*/ 1223401 h 1822405"/>
                <a:gd name="connsiteX6" fmla="*/ 1306672 w 1811701"/>
                <a:gd name="connsiteY6" fmla="*/ 977387 h 1822405"/>
                <a:gd name="connsiteX7" fmla="*/ 1616888 w 1811701"/>
                <a:gd name="connsiteY7" fmla="*/ 457445 h 1822405"/>
                <a:gd name="connsiteX8" fmla="*/ 1485303 w 1811701"/>
                <a:gd name="connsiteY8" fmla="*/ 51864 h 1822405"/>
                <a:gd name="connsiteX9" fmla="*/ 895599 w 1811701"/>
                <a:gd name="connsiteY9" fmla="*/ 79530 h 1822405"/>
                <a:gd name="connsiteX10" fmla="*/ 288567 w 1811701"/>
                <a:gd name="connsiteY10" fmla="*/ 479828 h 1822405"/>
                <a:gd name="connsiteX0" fmla="*/ 288567 w 1811701"/>
                <a:gd name="connsiteY0" fmla="*/ 419258 h 1761835"/>
                <a:gd name="connsiteX1" fmla="*/ 88590 w 1811701"/>
                <a:gd name="connsiteY1" fmla="*/ 810676 h 1761835"/>
                <a:gd name="connsiteX2" fmla="*/ 10243 w 1811701"/>
                <a:gd name="connsiteY2" fmla="*/ 1608288 h 1761835"/>
                <a:gd name="connsiteX3" fmla="*/ 306327 w 1811701"/>
                <a:gd name="connsiteY3" fmla="*/ 1761835 h 1761835"/>
                <a:gd name="connsiteX4" fmla="*/ 1666327 w 1811701"/>
                <a:gd name="connsiteY4" fmla="*/ 1711113 h 1761835"/>
                <a:gd name="connsiteX5" fmla="*/ 1685455 w 1811701"/>
                <a:gd name="connsiteY5" fmla="*/ 1162831 h 1761835"/>
                <a:gd name="connsiteX6" fmla="*/ 1306672 w 1811701"/>
                <a:gd name="connsiteY6" fmla="*/ 916817 h 1761835"/>
                <a:gd name="connsiteX7" fmla="*/ 1616888 w 1811701"/>
                <a:gd name="connsiteY7" fmla="*/ 396875 h 1761835"/>
                <a:gd name="connsiteX8" fmla="*/ 1373040 w 1811701"/>
                <a:gd name="connsiteY8" fmla="*/ 118574 h 1761835"/>
                <a:gd name="connsiteX9" fmla="*/ 895599 w 1811701"/>
                <a:gd name="connsiteY9" fmla="*/ 18960 h 1761835"/>
                <a:gd name="connsiteX10" fmla="*/ 288567 w 1811701"/>
                <a:gd name="connsiteY10" fmla="*/ 419258 h 1761835"/>
                <a:gd name="connsiteX0" fmla="*/ 288567 w 1811701"/>
                <a:gd name="connsiteY0" fmla="*/ 419258 h 1761835"/>
                <a:gd name="connsiteX1" fmla="*/ 88590 w 1811701"/>
                <a:gd name="connsiteY1" fmla="*/ 810676 h 1761835"/>
                <a:gd name="connsiteX2" fmla="*/ 10243 w 1811701"/>
                <a:gd name="connsiteY2" fmla="*/ 1608288 h 1761835"/>
                <a:gd name="connsiteX3" fmla="*/ 306327 w 1811701"/>
                <a:gd name="connsiteY3" fmla="*/ 1761835 h 1761835"/>
                <a:gd name="connsiteX4" fmla="*/ 1666327 w 1811701"/>
                <a:gd name="connsiteY4" fmla="*/ 1711113 h 1761835"/>
                <a:gd name="connsiteX5" fmla="*/ 1685455 w 1811701"/>
                <a:gd name="connsiteY5" fmla="*/ 1162831 h 1761835"/>
                <a:gd name="connsiteX6" fmla="*/ 1306672 w 1811701"/>
                <a:gd name="connsiteY6" fmla="*/ 916817 h 1761835"/>
                <a:gd name="connsiteX7" fmla="*/ 1584814 w 1811701"/>
                <a:gd name="connsiteY7" fmla="*/ 510012 h 1761835"/>
                <a:gd name="connsiteX8" fmla="*/ 1373040 w 1811701"/>
                <a:gd name="connsiteY8" fmla="*/ 118574 h 1761835"/>
                <a:gd name="connsiteX9" fmla="*/ 895599 w 1811701"/>
                <a:gd name="connsiteY9" fmla="*/ 18960 h 1761835"/>
                <a:gd name="connsiteX10" fmla="*/ 288567 w 1811701"/>
                <a:gd name="connsiteY10" fmla="*/ 419258 h 1761835"/>
                <a:gd name="connsiteX0" fmla="*/ 288567 w 1770444"/>
                <a:gd name="connsiteY0" fmla="*/ 419258 h 1761835"/>
                <a:gd name="connsiteX1" fmla="*/ 88590 w 1770444"/>
                <a:gd name="connsiteY1" fmla="*/ 810676 h 1761835"/>
                <a:gd name="connsiteX2" fmla="*/ 10243 w 1770444"/>
                <a:gd name="connsiteY2" fmla="*/ 1608288 h 1761835"/>
                <a:gd name="connsiteX3" fmla="*/ 306327 w 1770444"/>
                <a:gd name="connsiteY3" fmla="*/ 1761835 h 1761835"/>
                <a:gd name="connsiteX4" fmla="*/ 1666327 w 1770444"/>
                <a:gd name="connsiteY4" fmla="*/ 1711113 h 1761835"/>
                <a:gd name="connsiteX5" fmla="*/ 1589229 w 1770444"/>
                <a:gd name="connsiteY5" fmla="*/ 1176973 h 1761835"/>
                <a:gd name="connsiteX6" fmla="*/ 1306672 w 1770444"/>
                <a:gd name="connsiteY6" fmla="*/ 916817 h 1761835"/>
                <a:gd name="connsiteX7" fmla="*/ 1584814 w 1770444"/>
                <a:gd name="connsiteY7" fmla="*/ 510012 h 1761835"/>
                <a:gd name="connsiteX8" fmla="*/ 1373040 w 1770444"/>
                <a:gd name="connsiteY8" fmla="*/ 118574 h 1761835"/>
                <a:gd name="connsiteX9" fmla="*/ 895599 w 1770444"/>
                <a:gd name="connsiteY9" fmla="*/ 18960 h 1761835"/>
                <a:gd name="connsiteX10" fmla="*/ 288567 w 1770444"/>
                <a:gd name="connsiteY10" fmla="*/ 419258 h 1761835"/>
                <a:gd name="connsiteX0" fmla="*/ 288567 w 1592514"/>
                <a:gd name="connsiteY0" fmla="*/ 419258 h 1863058"/>
                <a:gd name="connsiteX1" fmla="*/ 88590 w 1592514"/>
                <a:gd name="connsiteY1" fmla="*/ 810676 h 1863058"/>
                <a:gd name="connsiteX2" fmla="*/ 10243 w 1592514"/>
                <a:gd name="connsiteY2" fmla="*/ 1608288 h 1863058"/>
                <a:gd name="connsiteX3" fmla="*/ 306327 w 1592514"/>
                <a:gd name="connsiteY3" fmla="*/ 1761835 h 1863058"/>
                <a:gd name="connsiteX4" fmla="*/ 1377650 w 1592514"/>
                <a:gd name="connsiteY4" fmla="*/ 1838393 h 1863058"/>
                <a:gd name="connsiteX5" fmla="*/ 1589229 w 1592514"/>
                <a:gd name="connsiteY5" fmla="*/ 1176973 h 1863058"/>
                <a:gd name="connsiteX6" fmla="*/ 1306672 w 1592514"/>
                <a:gd name="connsiteY6" fmla="*/ 916817 h 1863058"/>
                <a:gd name="connsiteX7" fmla="*/ 1584814 w 1592514"/>
                <a:gd name="connsiteY7" fmla="*/ 510012 h 1863058"/>
                <a:gd name="connsiteX8" fmla="*/ 1373040 w 1592514"/>
                <a:gd name="connsiteY8" fmla="*/ 118574 h 1863058"/>
                <a:gd name="connsiteX9" fmla="*/ 895599 w 1592514"/>
                <a:gd name="connsiteY9" fmla="*/ 18960 h 1863058"/>
                <a:gd name="connsiteX10" fmla="*/ 288567 w 1592514"/>
                <a:gd name="connsiteY10" fmla="*/ 419258 h 1863058"/>
                <a:gd name="connsiteX0" fmla="*/ 421322 w 1594935"/>
                <a:gd name="connsiteY0" fmla="*/ 616342 h 1876292"/>
                <a:gd name="connsiteX1" fmla="*/ 91011 w 1594935"/>
                <a:gd name="connsiteY1" fmla="*/ 823910 h 1876292"/>
                <a:gd name="connsiteX2" fmla="*/ 12664 w 1594935"/>
                <a:gd name="connsiteY2" fmla="*/ 1621522 h 1876292"/>
                <a:gd name="connsiteX3" fmla="*/ 308748 w 1594935"/>
                <a:gd name="connsiteY3" fmla="*/ 1775069 h 1876292"/>
                <a:gd name="connsiteX4" fmla="*/ 1380071 w 1594935"/>
                <a:gd name="connsiteY4" fmla="*/ 1851627 h 1876292"/>
                <a:gd name="connsiteX5" fmla="*/ 1591650 w 1594935"/>
                <a:gd name="connsiteY5" fmla="*/ 1190207 h 1876292"/>
                <a:gd name="connsiteX6" fmla="*/ 1309093 w 1594935"/>
                <a:gd name="connsiteY6" fmla="*/ 930051 h 1876292"/>
                <a:gd name="connsiteX7" fmla="*/ 1587235 w 1594935"/>
                <a:gd name="connsiteY7" fmla="*/ 523246 h 1876292"/>
                <a:gd name="connsiteX8" fmla="*/ 1375461 w 1594935"/>
                <a:gd name="connsiteY8" fmla="*/ 131808 h 1876292"/>
                <a:gd name="connsiteX9" fmla="*/ 898020 w 1594935"/>
                <a:gd name="connsiteY9" fmla="*/ 32194 h 1876292"/>
                <a:gd name="connsiteX10" fmla="*/ 421322 w 1594935"/>
                <a:gd name="connsiteY10" fmla="*/ 616342 h 1876292"/>
                <a:gd name="connsiteX0" fmla="*/ 413257 w 1586870"/>
                <a:gd name="connsiteY0" fmla="*/ 616342 h 1876292"/>
                <a:gd name="connsiteX1" fmla="*/ 140873 w 1586870"/>
                <a:gd name="connsiteY1" fmla="*/ 993617 h 1876292"/>
                <a:gd name="connsiteX2" fmla="*/ 4599 w 1586870"/>
                <a:gd name="connsiteY2" fmla="*/ 1621522 h 1876292"/>
                <a:gd name="connsiteX3" fmla="*/ 300683 w 1586870"/>
                <a:gd name="connsiteY3" fmla="*/ 1775069 h 1876292"/>
                <a:gd name="connsiteX4" fmla="*/ 1372006 w 1586870"/>
                <a:gd name="connsiteY4" fmla="*/ 1851627 h 1876292"/>
                <a:gd name="connsiteX5" fmla="*/ 1583585 w 1586870"/>
                <a:gd name="connsiteY5" fmla="*/ 1190207 h 1876292"/>
                <a:gd name="connsiteX6" fmla="*/ 1301028 w 1586870"/>
                <a:gd name="connsiteY6" fmla="*/ 930051 h 1876292"/>
                <a:gd name="connsiteX7" fmla="*/ 1579170 w 1586870"/>
                <a:gd name="connsiteY7" fmla="*/ 523246 h 1876292"/>
                <a:gd name="connsiteX8" fmla="*/ 1367396 w 1586870"/>
                <a:gd name="connsiteY8" fmla="*/ 131808 h 1876292"/>
                <a:gd name="connsiteX9" fmla="*/ 889955 w 1586870"/>
                <a:gd name="connsiteY9" fmla="*/ 32194 h 1876292"/>
                <a:gd name="connsiteX10" fmla="*/ 413257 w 1586870"/>
                <a:gd name="connsiteY10" fmla="*/ 616342 h 1876292"/>
                <a:gd name="connsiteX0" fmla="*/ 284962 w 1458575"/>
                <a:gd name="connsiteY0" fmla="*/ 616342 h 1908017"/>
                <a:gd name="connsiteX1" fmla="*/ 12578 w 1458575"/>
                <a:gd name="connsiteY1" fmla="*/ 993617 h 1908017"/>
                <a:gd name="connsiteX2" fmla="*/ 172388 w 1458575"/>
                <a:gd name="connsiteY2" fmla="*/ 1775069 h 1908017"/>
                <a:gd name="connsiteX3" fmla="*/ 1243711 w 1458575"/>
                <a:gd name="connsiteY3" fmla="*/ 1851627 h 1908017"/>
                <a:gd name="connsiteX4" fmla="*/ 1455290 w 1458575"/>
                <a:gd name="connsiteY4" fmla="*/ 1190207 h 1908017"/>
                <a:gd name="connsiteX5" fmla="*/ 1172733 w 1458575"/>
                <a:gd name="connsiteY5" fmla="*/ 930051 h 1908017"/>
                <a:gd name="connsiteX6" fmla="*/ 1450875 w 1458575"/>
                <a:gd name="connsiteY6" fmla="*/ 523246 h 1908017"/>
                <a:gd name="connsiteX7" fmla="*/ 1239101 w 1458575"/>
                <a:gd name="connsiteY7" fmla="*/ 131808 h 1908017"/>
                <a:gd name="connsiteX8" fmla="*/ 761660 w 1458575"/>
                <a:gd name="connsiteY8" fmla="*/ 32194 h 1908017"/>
                <a:gd name="connsiteX9" fmla="*/ 284962 w 1458575"/>
                <a:gd name="connsiteY9" fmla="*/ 616342 h 1908017"/>
                <a:gd name="connsiteX0" fmla="*/ 343858 w 1519131"/>
                <a:gd name="connsiteY0" fmla="*/ 616342 h 1885036"/>
                <a:gd name="connsiteX1" fmla="*/ 71474 w 1519131"/>
                <a:gd name="connsiteY1" fmla="*/ 993617 h 1885036"/>
                <a:gd name="connsiteX2" fmla="*/ 115432 w 1519131"/>
                <a:gd name="connsiteY2" fmla="*/ 1704358 h 1885036"/>
                <a:gd name="connsiteX3" fmla="*/ 1302607 w 1519131"/>
                <a:gd name="connsiteY3" fmla="*/ 1851627 h 1885036"/>
                <a:gd name="connsiteX4" fmla="*/ 1514186 w 1519131"/>
                <a:gd name="connsiteY4" fmla="*/ 1190207 h 1885036"/>
                <a:gd name="connsiteX5" fmla="*/ 1231629 w 1519131"/>
                <a:gd name="connsiteY5" fmla="*/ 930051 h 1885036"/>
                <a:gd name="connsiteX6" fmla="*/ 1509771 w 1519131"/>
                <a:gd name="connsiteY6" fmla="*/ 523246 h 1885036"/>
                <a:gd name="connsiteX7" fmla="*/ 1297997 w 1519131"/>
                <a:gd name="connsiteY7" fmla="*/ 131808 h 1885036"/>
                <a:gd name="connsiteX8" fmla="*/ 820556 w 1519131"/>
                <a:gd name="connsiteY8" fmla="*/ 32194 h 1885036"/>
                <a:gd name="connsiteX9" fmla="*/ 343858 w 1519131"/>
                <a:gd name="connsiteY9" fmla="*/ 616342 h 1885036"/>
                <a:gd name="connsiteX0" fmla="*/ 343858 w 1549812"/>
                <a:gd name="connsiteY0" fmla="*/ 616342 h 1800235"/>
                <a:gd name="connsiteX1" fmla="*/ 71474 w 1549812"/>
                <a:gd name="connsiteY1" fmla="*/ 993617 h 1800235"/>
                <a:gd name="connsiteX2" fmla="*/ 115432 w 1549812"/>
                <a:gd name="connsiteY2" fmla="*/ 1704358 h 1800235"/>
                <a:gd name="connsiteX3" fmla="*/ 1389496 w 1549812"/>
                <a:gd name="connsiteY3" fmla="*/ 1724347 h 1800235"/>
                <a:gd name="connsiteX4" fmla="*/ 1514186 w 1549812"/>
                <a:gd name="connsiteY4" fmla="*/ 1190207 h 1800235"/>
                <a:gd name="connsiteX5" fmla="*/ 1231629 w 1549812"/>
                <a:gd name="connsiteY5" fmla="*/ 930051 h 1800235"/>
                <a:gd name="connsiteX6" fmla="*/ 1509771 w 1549812"/>
                <a:gd name="connsiteY6" fmla="*/ 523246 h 1800235"/>
                <a:gd name="connsiteX7" fmla="*/ 1297997 w 1549812"/>
                <a:gd name="connsiteY7" fmla="*/ 131808 h 1800235"/>
                <a:gd name="connsiteX8" fmla="*/ 820556 w 1549812"/>
                <a:gd name="connsiteY8" fmla="*/ 32194 h 1800235"/>
                <a:gd name="connsiteX9" fmla="*/ 343858 w 1549812"/>
                <a:gd name="connsiteY9" fmla="*/ 616342 h 1800235"/>
                <a:gd name="connsiteX0" fmla="*/ 343858 w 1539552"/>
                <a:gd name="connsiteY0" fmla="*/ 616342 h 1800235"/>
                <a:gd name="connsiteX1" fmla="*/ 71474 w 1539552"/>
                <a:gd name="connsiteY1" fmla="*/ 993617 h 1800235"/>
                <a:gd name="connsiteX2" fmla="*/ 115432 w 1539552"/>
                <a:gd name="connsiteY2" fmla="*/ 1704358 h 1800235"/>
                <a:gd name="connsiteX3" fmla="*/ 1389496 w 1539552"/>
                <a:gd name="connsiteY3" fmla="*/ 1724347 h 1800235"/>
                <a:gd name="connsiteX4" fmla="*/ 1514186 w 1539552"/>
                <a:gd name="connsiteY4" fmla="*/ 1190207 h 1800235"/>
                <a:gd name="connsiteX5" fmla="*/ 1386703 w 1539552"/>
                <a:gd name="connsiteY5" fmla="*/ 889068 h 1800235"/>
                <a:gd name="connsiteX6" fmla="*/ 1509771 w 1539552"/>
                <a:gd name="connsiteY6" fmla="*/ 523246 h 1800235"/>
                <a:gd name="connsiteX7" fmla="*/ 1297997 w 1539552"/>
                <a:gd name="connsiteY7" fmla="*/ 131808 h 1800235"/>
                <a:gd name="connsiteX8" fmla="*/ 820556 w 1539552"/>
                <a:gd name="connsiteY8" fmla="*/ 32194 h 1800235"/>
                <a:gd name="connsiteX9" fmla="*/ 343858 w 1539552"/>
                <a:gd name="connsiteY9" fmla="*/ 616342 h 1800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39552" h="1800235">
                  <a:moveTo>
                    <a:pt x="343858" y="616342"/>
                  </a:moveTo>
                  <a:cubicBezTo>
                    <a:pt x="219011" y="776579"/>
                    <a:pt x="109545" y="812281"/>
                    <a:pt x="71474" y="993617"/>
                  </a:cubicBezTo>
                  <a:cubicBezTo>
                    <a:pt x="33403" y="1174953"/>
                    <a:pt x="-89757" y="1561356"/>
                    <a:pt x="115432" y="1704358"/>
                  </a:cubicBezTo>
                  <a:cubicBezTo>
                    <a:pt x="320621" y="1847360"/>
                    <a:pt x="1156371" y="1810039"/>
                    <a:pt x="1389496" y="1724347"/>
                  </a:cubicBezTo>
                  <a:cubicBezTo>
                    <a:pt x="1622621" y="1638655"/>
                    <a:pt x="1514651" y="1329420"/>
                    <a:pt x="1514186" y="1190207"/>
                  </a:cubicBezTo>
                  <a:cubicBezTo>
                    <a:pt x="1513721" y="1050994"/>
                    <a:pt x="1395410" y="1107931"/>
                    <a:pt x="1386703" y="889068"/>
                  </a:cubicBezTo>
                  <a:cubicBezTo>
                    <a:pt x="1403366" y="652864"/>
                    <a:pt x="1524555" y="649456"/>
                    <a:pt x="1509771" y="523246"/>
                  </a:cubicBezTo>
                  <a:cubicBezTo>
                    <a:pt x="1494987" y="397036"/>
                    <a:pt x="1431655" y="305130"/>
                    <a:pt x="1297997" y="131808"/>
                  </a:cubicBezTo>
                  <a:cubicBezTo>
                    <a:pt x="1189251" y="36824"/>
                    <a:pt x="979579" y="-48562"/>
                    <a:pt x="820556" y="32194"/>
                  </a:cubicBezTo>
                  <a:cubicBezTo>
                    <a:pt x="661533" y="112950"/>
                    <a:pt x="468705" y="456105"/>
                    <a:pt x="343858" y="616342"/>
                  </a:cubicBezTo>
                  <a:close/>
                </a:path>
              </a:pathLst>
            </a:custGeom>
            <a:solidFill>
              <a:srgbClr val="9CDFF9"/>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166" name="Rectangle 419">
              <a:extLst>
                <a:ext uri="{FF2B5EF4-FFF2-40B4-BE49-F238E27FC236}">
                  <a16:creationId xmlns:a16="http://schemas.microsoft.com/office/drawing/2014/main" id="{B76948FB-AF5B-0541-8638-E5D52C8B99AA}"/>
                </a:ext>
              </a:extLst>
            </p:cNvPr>
            <p:cNvSpPr>
              <a:spLocks noChangeArrowheads="1"/>
            </p:cNvSpPr>
            <p:nvPr/>
          </p:nvSpPr>
          <p:spPr bwMode="auto">
            <a:xfrm>
              <a:off x="1985393" y="4844210"/>
              <a:ext cx="986999" cy="669622"/>
            </a:xfrm>
            <a:prstGeom prst="rect">
              <a:avLst/>
            </a:prstGeom>
            <a:solidFill>
              <a:srgbClr val="9CDFF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1" i="0" u="none" strike="noStrike" kern="1200" cap="none" spc="0" normalizeH="0" baseline="0" noProof="0" dirty="0">
                <a:ln>
                  <a:noFill/>
                </a:ln>
                <a:solidFill>
                  <a:srgbClr val="000099"/>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67" name="AutoShape 420">
              <a:extLst>
                <a:ext uri="{FF2B5EF4-FFF2-40B4-BE49-F238E27FC236}">
                  <a16:creationId xmlns:a16="http://schemas.microsoft.com/office/drawing/2014/main" id="{30719E9D-9099-A647-896E-AC74938CEE18}"/>
                </a:ext>
              </a:extLst>
            </p:cNvPr>
            <p:cNvSpPr>
              <a:spLocks noChangeArrowheads="1"/>
            </p:cNvSpPr>
            <p:nvPr/>
          </p:nvSpPr>
          <p:spPr bwMode="auto">
            <a:xfrm>
              <a:off x="1751669" y="4580382"/>
              <a:ext cx="1458912" cy="317850"/>
            </a:xfrm>
            <a:prstGeom prst="triangle">
              <a:avLst>
                <a:gd name="adj" fmla="val 50000"/>
              </a:avLst>
            </a:prstGeom>
            <a:solidFill>
              <a:srgbClr val="9CDFF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000099"/>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pic>
          <p:nvPicPr>
            <p:cNvPr id="168" name="Picture 778" descr="antenna_radiation_stylized">
              <a:extLst>
                <a:ext uri="{FF2B5EF4-FFF2-40B4-BE49-F238E27FC236}">
                  <a16:creationId xmlns:a16="http://schemas.microsoft.com/office/drawing/2014/main" id="{C91D4B18-43D5-EF4A-88EF-7E8FD3C8A1E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28277" y="5115355"/>
              <a:ext cx="506412" cy="1060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9" name="Line 443">
              <a:extLst>
                <a:ext uri="{FF2B5EF4-FFF2-40B4-BE49-F238E27FC236}">
                  <a16:creationId xmlns:a16="http://schemas.microsoft.com/office/drawing/2014/main" id="{454B5947-4A8A-9D49-8DFE-6D3188BDEE3E}"/>
                </a:ext>
              </a:extLst>
            </p:cNvPr>
            <p:cNvSpPr>
              <a:spLocks noChangeShapeType="1"/>
            </p:cNvSpPr>
            <p:nvPr/>
          </p:nvSpPr>
          <p:spPr bwMode="auto">
            <a:xfrm>
              <a:off x="2809465" y="5154962"/>
              <a:ext cx="0" cy="1317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170" name="Line 449">
              <a:extLst>
                <a:ext uri="{FF2B5EF4-FFF2-40B4-BE49-F238E27FC236}">
                  <a16:creationId xmlns:a16="http://schemas.microsoft.com/office/drawing/2014/main" id="{6058DF86-219F-1442-98BE-A84F4EA71646}"/>
                </a:ext>
              </a:extLst>
            </p:cNvPr>
            <p:cNvSpPr>
              <a:spLocks noChangeShapeType="1"/>
            </p:cNvSpPr>
            <p:nvPr/>
          </p:nvSpPr>
          <p:spPr bwMode="auto">
            <a:xfrm flipV="1">
              <a:off x="2418940" y="5366099"/>
              <a:ext cx="168275" cy="31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grpSp>
          <p:nvGrpSpPr>
            <p:cNvPr id="171" name="Group 1139">
              <a:extLst>
                <a:ext uri="{FF2B5EF4-FFF2-40B4-BE49-F238E27FC236}">
                  <a16:creationId xmlns:a16="http://schemas.microsoft.com/office/drawing/2014/main" id="{B6F93619-8EBA-8047-B5AA-B67688928CAF}"/>
                </a:ext>
              </a:extLst>
            </p:cNvPr>
            <p:cNvGrpSpPr>
              <a:grpSpLocks/>
            </p:cNvGrpSpPr>
            <p:nvPr/>
          </p:nvGrpSpPr>
          <p:grpSpPr bwMode="auto">
            <a:xfrm flipH="1">
              <a:off x="2538315" y="4858274"/>
              <a:ext cx="359261" cy="342045"/>
              <a:chOff x="2839" y="3501"/>
              <a:chExt cx="755" cy="803"/>
            </a:xfrm>
          </p:grpSpPr>
          <p:pic>
            <p:nvPicPr>
              <p:cNvPr id="360" name="Picture 1140" descr="desktop_computer_stylized_medium">
                <a:extLst>
                  <a:ext uri="{FF2B5EF4-FFF2-40B4-BE49-F238E27FC236}">
                    <a16:creationId xmlns:a16="http://schemas.microsoft.com/office/drawing/2014/main" id="{9AA4C0EB-F2B9-5C40-9AAD-C964FC96B55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1" name="Freeform 1141">
                <a:extLst>
                  <a:ext uri="{FF2B5EF4-FFF2-40B4-BE49-F238E27FC236}">
                    <a16:creationId xmlns:a16="http://schemas.microsoft.com/office/drawing/2014/main" id="{9FCC53DC-0637-C94C-BE0F-F02C827FE687}"/>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grpSp>
        <p:grpSp>
          <p:nvGrpSpPr>
            <p:cNvPr id="172" name="Group 171">
              <a:extLst>
                <a:ext uri="{FF2B5EF4-FFF2-40B4-BE49-F238E27FC236}">
                  <a16:creationId xmlns:a16="http://schemas.microsoft.com/office/drawing/2014/main" id="{2FE198B9-7149-3748-83AB-A5F078F11963}"/>
                </a:ext>
              </a:extLst>
            </p:cNvPr>
            <p:cNvGrpSpPr/>
            <p:nvPr/>
          </p:nvGrpSpPr>
          <p:grpSpPr>
            <a:xfrm>
              <a:off x="2349754" y="4616555"/>
              <a:ext cx="347997" cy="396620"/>
              <a:chOff x="7797061" y="3296104"/>
              <a:chExt cx="347997" cy="396620"/>
            </a:xfrm>
          </p:grpSpPr>
          <p:pic>
            <p:nvPicPr>
              <p:cNvPr id="358" name="Picture 571" descr="fridge2.png">
                <a:extLst>
                  <a:ext uri="{FF2B5EF4-FFF2-40B4-BE49-F238E27FC236}">
                    <a16:creationId xmlns:a16="http://schemas.microsoft.com/office/drawing/2014/main" id="{55A686EF-B93A-2E49-983E-8D991DABA78A}"/>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896825" y="3355697"/>
                <a:ext cx="189578" cy="337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9" name="Picture 1115" descr="antenna_stylized">
                <a:extLst>
                  <a:ext uri="{FF2B5EF4-FFF2-40B4-BE49-F238E27FC236}">
                    <a16:creationId xmlns:a16="http://schemas.microsoft.com/office/drawing/2014/main" id="{A80E5470-9869-3C43-90E4-127355F916F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97061" y="3296104"/>
                <a:ext cx="347997" cy="167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73" name="Group 172">
              <a:extLst>
                <a:ext uri="{FF2B5EF4-FFF2-40B4-BE49-F238E27FC236}">
                  <a16:creationId xmlns:a16="http://schemas.microsoft.com/office/drawing/2014/main" id="{60C54E11-67F5-4A4E-A2AF-8BE2E629DCB0}"/>
                </a:ext>
              </a:extLst>
            </p:cNvPr>
            <p:cNvGrpSpPr/>
            <p:nvPr/>
          </p:nvGrpSpPr>
          <p:grpSpPr>
            <a:xfrm>
              <a:off x="2596389" y="5257125"/>
              <a:ext cx="354986" cy="175668"/>
              <a:chOff x="7493876" y="2774731"/>
              <a:chExt cx="1481958" cy="894622"/>
            </a:xfrm>
          </p:grpSpPr>
          <p:sp>
            <p:nvSpPr>
              <p:cNvPr id="351" name="Freeform 350">
                <a:extLst>
                  <a:ext uri="{FF2B5EF4-FFF2-40B4-BE49-F238E27FC236}">
                    <a16:creationId xmlns:a16="http://schemas.microsoft.com/office/drawing/2014/main" id="{7F4AF260-652B-EF44-89D9-BD3260595B4A}"/>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99"/>
                    </a:solidFill>
                    <a:effectLst/>
                    <a:uLnTx/>
                    <a:uFillTx/>
                    <a:latin typeface="Calibri" panose="020F0502020204030204"/>
                    <a:ea typeface="+mn-ea"/>
                    <a:cs typeface="+mn-cs"/>
                  </a:rPr>
                  <a:t>                   </a:t>
                </a:r>
              </a:p>
            </p:txBody>
          </p:sp>
          <p:sp>
            <p:nvSpPr>
              <p:cNvPr id="352" name="Oval 351">
                <a:extLst>
                  <a:ext uri="{FF2B5EF4-FFF2-40B4-BE49-F238E27FC236}">
                    <a16:creationId xmlns:a16="http://schemas.microsoft.com/office/drawing/2014/main" id="{1E6CCB26-EABC-114E-8B27-EEBB044709CF}"/>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99"/>
                    </a:solidFill>
                    <a:effectLst/>
                    <a:uLnTx/>
                    <a:uFillTx/>
                    <a:latin typeface="Calibri" panose="020F0502020204030204"/>
                    <a:ea typeface="+mn-ea"/>
                    <a:cs typeface="+mn-cs"/>
                  </a:rPr>
                  <a:t>              </a:t>
                </a:r>
              </a:p>
            </p:txBody>
          </p:sp>
          <p:grpSp>
            <p:nvGrpSpPr>
              <p:cNvPr id="353" name="Group 352">
                <a:extLst>
                  <a:ext uri="{FF2B5EF4-FFF2-40B4-BE49-F238E27FC236}">
                    <a16:creationId xmlns:a16="http://schemas.microsoft.com/office/drawing/2014/main" id="{74919072-B307-414C-8880-5C86357563F0}"/>
                  </a:ext>
                </a:extLst>
              </p:cNvPr>
              <p:cNvGrpSpPr/>
              <p:nvPr/>
            </p:nvGrpSpPr>
            <p:grpSpPr>
              <a:xfrm>
                <a:off x="7713663" y="2848339"/>
                <a:ext cx="1042107" cy="425543"/>
                <a:chOff x="7786941" y="2884917"/>
                <a:chExt cx="897649" cy="353919"/>
              </a:xfrm>
            </p:grpSpPr>
            <p:sp>
              <p:nvSpPr>
                <p:cNvPr id="354" name="Freeform 353">
                  <a:extLst>
                    <a:ext uri="{FF2B5EF4-FFF2-40B4-BE49-F238E27FC236}">
                      <a16:creationId xmlns:a16="http://schemas.microsoft.com/office/drawing/2014/main" id="{E0C5F965-29E7-514D-A4D3-C48DA6A2E369}"/>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355" name="Freeform 354">
                  <a:extLst>
                    <a:ext uri="{FF2B5EF4-FFF2-40B4-BE49-F238E27FC236}">
                      <a16:creationId xmlns:a16="http://schemas.microsoft.com/office/drawing/2014/main" id="{EA78008F-6ED2-CD44-BB1D-0B85E9D449D0}"/>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356" name="Freeform 355">
                  <a:extLst>
                    <a:ext uri="{FF2B5EF4-FFF2-40B4-BE49-F238E27FC236}">
                      <a16:creationId xmlns:a16="http://schemas.microsoft.com/office/drawing/2014/main" id="{911A8F5C-968F-3744-A9A0-26F6710EC61A}"/>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357" name="Freeform 356">
                  <a:extLst>
                    <a:ext uri="{FF2B5EF4-FFF2-40B4-BE49-F238E27FC236}">
                      <a16:creationId xmlns:a16="http://schemas.microsoft.com/office/drawing/2014/main" id="{7BA388E5-41E6-4E45-978C-FB81AFF279A2}"/>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grpSp>
        </p:grpSp>
        <p:pic>
          <p:nvPicPr>
            <p:cNvPr id="174" name="Picture 777" descr="access_point_stylized_small">
              <a:extLst>
                <a:ext uri="{FF2B5EF4-FFF2-40B4-BE49-F238E27FC236}">
                  <a16:creationId xmlns:a16="http://schemas.microsoft.com/office/drawing/2014/main" id="{77CD81F2-00F3-634F-9A0C-532DA2568C2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60201" y="5153030"/>
              <a:ext cx="370169" cy="3067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75" name="Straight Connector 174">
              <a:extLst>
                <a:ext uri="{FF2B5EF4-FFF2-40B4-BE49-F238E27FC236}">
                  <a16:creationId xmlns:a16="http://schemas.microsoft.com/office/drawing/2014/main" id="{B61B6E9C-199A-204A-899B-839085F3A270}"/>
                </a:ext>
              </a:extLst>
            </p:cNvPr>
            <p:cNvCxnSpPr/>
            <p:nvPr/>
          </p:nvCxnSpPr>
          <p:spPr>
            <a:xfrm>
              <a:off x="2944738" y="5367898"/>
              <a:ext cx="55626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176" name="Line 431">
              <a:extLst>
                <a:ext uri="{FF2B5EF4-FFF2-40B4-BE49-F238E27FC236}">
                  <a16:creationId xmlns:a16="http://schemas.microsoft.com/office/drawing/2014/main" id="{8A5506A1-D7E9-CD4B-9B28-DABF55DF7D47}"/>
                </a:ext>
              </a:extLst>
            </p:cNvPr>
            <p:cNvSpPr>
              <a:spLocks noChangeShapeType="1"/>
            </p:cNvSpPr>
            <p:nvPr/>
          </p:nvSpPr>
          <p:spPr bwMode="auto">
            <a:xfrm>
              <a:off x="8003985" y="5098494"/>
              <a:ext cx="524483" cy="2615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177" name="Line 432">
              <a:extLst>
                <a:ext uri="{FF2B5EF4-FFF2-40B4-BE49-F238E27FC236}">
                  <a16:creationId xmlns:a16="http://schemas.microsoft.com/office/drawing/2014/main" id="{1FC5159E-9BC7-1B42-9CB8-C841CCAA46B7}"/>
                </a:ext>
              </a:extLst>
            </p:cNvPr>
            <p:cNvSpPr>
              <a:spLocks noChangeShapeType="1"/>
            </p:cNvSpPr>
            <p:nvPr/>
          </p:nvSpPr>
          <p:spPr bwMode="auto">
            <a:xfrm flipV="1">
              <a:off x="7421092" y="5098494"/>
              <a:ext cx="569255" cy="24626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178" name="Line 433">
              <a:extLst>
                <a:ext uri="{FF2B5EF4-FFF2-40B4-BE49-F238E27FC236}">
                  <a16:creationId xmlns:a16="http://schemas.microsoft.com/office/drawing/2014/main" id="{83CF2A6F-2C6A-D14F-88DE-91B700133432}"/>
                </a:ext>
              </a:extLst>
            </p:cNvPr>
            <p:cNvSpPr>
              <a:spLocks noChangeShapeType="1"/>
            </p:cNvSpPr>
            <p:nvPr/>
          </p:nvSpPr>
          <p:spPr bwMode="auto">
            <a:xfrm flipV="1">
              <a:off x="7392770" y="5368853"/>
              <a:ext cx="103050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grpSp>
          <p:nvGrpSpPr>
            <p:cNvPr id="179" name="Group 178">
              <a:extLst>
                <a:ext uri="{FF2B5EF4-FFF2-40B4-BE49-F238E27FC236}">
                  <a16:creationId xmlns:a16="http://schemas.microsoft.com/office/drawing/2014/main" id="{C849A746-879E-EB49-87BB-C8227667FD36}"/>
                </a:ext>
              </a:extLst>
            </p:cNvPr>
            <p:cNvGrpSpPr/>
            <p:nvPr/>
          </p:nvGrpSpPr>
          <p:grpSpPr>
            <a:xfrm>
              <a:off x="8281372" y="5229706"/>
              <a:ext cx="397110" cy="220011"/>
              <a:chOff x="7493876" y="2774731"/>
              <a:chExt cx="1481958" cy="894622"/>
            </a:xfrm>
          </p:grpSpPr>
          <p:sp>
            <p:nvSpPr>
              <p:cNvPr id="344" name="Freeform 343">
                <a:extLst>
                  <a:ext uri="{FF2B5EF4-FFF2-40B4-BE49-F238E27FC236}">
                    <a16:creationId xmlns:a16="http://schemas.microsoft.com/office/drawing/2014/main" id="{D718053D-32C7-4A4B-8A4C-D2845A746CB7}"/>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99"/>
                    </a:solidFill>
                    <a:effectLst/>
                    <a:uLnTx/>
                    <a:uFillTx/>
                    <a:latin typeface="Calibri" panose="020F0502020204030204"/>
                    <a:ea typeface="+mn-ea"/>
                    <a:cs typeface="+mn-cs"/>
                  </a:rPr>
                  <a:t>                   </a:t>
                </a:r>
              </a:p>
            </p:txBody>
          </p:sp>
          <p:sp>
            <p:nvSpPr>
              <p:cNvPr id="345" name="Oval 344">
                <a:extLst>
                  <a:ext uri="{FF2B5EF4-FFF2-40B4-BE49-F238E27FC236}">
                    <a16:creationId xmlns:a16="http://schemas.microsoft.com/office/drawing/2014/main" id="{CC76EF5B-57B6-674C-A9DE-E6C770414490}"/>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99"/>
                    </a:solidFill>
                    <a:effectLst/>
                    <a:uLnTx/>
                    <a:uFillTx/>
                    <a:latin typeface="Calibri" panose="020F0502020204030204"/>
                    <a:ea typeface="+mn-ea"/>
                    <a:cs typeface="+mn-cs"/>
                  </a:rPr>
                  <a:t>              </a:t>
                </a:r>
              </a:p>
            </p:txBody>
          </p:sp>
          <p:grpSp>
            <p:nvGrpSpPr>
              <p:cNvPr id="346" name="Group 345">
                <a:extLst>
                  <a:ext uri="{FF2B5EF4-FFF2-40B4-BE49-F238E27FC236}">
                    <a16:creationId xmlns:a16="http://schemas.microsoft.com/office/drawing/2014/main" id="{EDC2D173-0C93-E848-BEE8-6107873B115D}"/>
                  </a:ext>
                </a:extLst>
              </p:cNvPr>
              <p:cNvGrpSpPr/>
              <p:nvPr/>
            </p:nvGrpSpPr>
            <p:grpSpPr>
              <a:xfrm>
                <a:off x="7713663" y="2848339"/>
                <a:ext cx="1042107" cy="425543"/>
                <a:chOff x="7786941" y="2884917"/>
                <a:chExt cx="897649" cy="353919"/>
              </a:xfrm>
            </p:grpSpPr>
            <p:sp>
              <p:nvSpPr>
                <p:cNvPr id="347" name="Freeform 346">
                  <a:extLst>
                    <a:ext uri="{FF2B5EF4-FFF2-40B4-BE49-F238E27FC236}">
                      <a16:creationId xmlns:a16="http://schemas.microsoft.com/office/drawing/2014/main" id="{90B1BD09-F486-7E4C-86EB-9C668696D4AF}"/>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348" name="Freeform 347">
                  <a:extLst>
                    <a:ext uri="{FF2B5EF4-FFF2-40B4-BE49-F238E27FC236}">
                      <a16:creationId xmlns:a16="http://schemas.microsoft.com/office/drawing/2014/main" id="{73253F2A-8C71-2143-8D7D-9E0C6DBC7B5E}"/>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349" name="Freeform 348">
                  <a:extLst>
                    <a:ext uri="{FF2B5EF4-FFF2-40B4-BE49-F238E27FC236}">
                      <a16:creationId xmlns:a16="http://schemas.microsoft.com/office/drawing/2014/main" id="{F7002948-32DF-A749-8E69-69FD52EE8ACB}"/>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350" name="Freeform 349">
                  <a:extLst>
                    <a:ext uri="{FF2B5EF4-FFF2-40B4-BE49-F238E27FC236}">
                      <a16:creationId xmlns:a16="http://schemas.microsoft.com/office/drawing/2014/main" id="{4F9EAB0D-6878-E94F-9345-4B645274C010}"/>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grpSp>
        </p:grpSp>
        <p:grpSp>
          <p:nvGrpSpPr>
            <p:cNvPr id="180" name="Group 179">
              <a:extLst>
                <a:ext uri="{FF2B5EF4-FFF2-40B4-BE49-F238E27FC236}">
                  <a16:creationId xmlns:a16="http://schemas.microsoft.com/office/drawing/2014/main" id="{3E703AE1-F964-8340-8DC8-D52FC0348ADA}"/>
                </a:ext>
              </a:extLst>
            </p:cNvPr>
            <p:cNvGrpSpPr/>
            <p:nvPr/>
          </p:nvGrpSpPr>
          <p:grpSpPr>
            <a:xfrm>
              <a:off x="1247888" y="3937689"/>
              <a:ext cx="1045784" cy="958635"/>
              <a:chOff x="1334466" y="2016802"/>
              <a:chExt cx="1045784" cy="958635"/>
            </a:xfrm>
          </p:grpSpPr>
          <p:sp>
            <p:nvSpPr>
              <p:cNvPr id="336" name="Freeform 917">
                <a:extLst>
                  <a:ext uri="{FF2B5EF4-FFF2-40B4-BE49-F238E27FC236}">
                    <a16:creationId xmlns:a16="http://schemas.microsoft.com/office/drawing/2014/main" id="{89995382-B255-B047-94E8-5FF8E99FB609}"/>
                  </a:ext>
                </a:extLst>
              </p:cNvPr>
              <p:cNvSpPr>
                <a:spLocks/>
              </p:cNvSpPr>
              <p:nvPr/>
            </p:nvSpPr>
            <p:spPr bwMode="auto">
              <a:xfrm flipH="1">
                <a:off x="2065300" y="2032462"/>
                <a:ext cx="314950" cy="942975"/>
              </a:xfrm>
              <a:custGeom>
                <a:avLst/>
                <a:gdLst>
                  <a:gd name="T0" fmla="*/ 0 w 192"/>
                  <a:gd name="T1" fmla="*/ 594 h 594"/>
                  <a:gd name="T2" fmla="*/ 192 w 192"/>
                  <a:gd name="T3" fmla="*/ 0 h 594"/>
                  <a:gd name="T4" fmla="*/ 192 w 192"/>
                  <a:gd name="T5" fmla="*/ 515 h 594"/>
                  <a:gd name="T6" fmla="*/ 0 w 192"/>
                  <a:gd name="T7" fmla="*/ 594 h 594"/>
                  <a:gd name="T8" fmla="*/ 0 60000 65536"/>
                  <a:gd name="T9" fmla="*/ 0 60000 65536"/>
                  <a:gd name="T10" fmla="*/ 0 60000 65536"/>
                  <a:gd name="T11" fmla="*/ 0 60000 65536"/>
                  <a:gd name="T12" fmla="*/ 0 w 192"/>
                  <a:gd name="T13" fmla="*/ 0 h 594"/>
                  <a:gd name="T14" fmla="*/ 192 w 192"/>
                  <a:gd name="T15" fmla="*/ 594 h 594"/>
                  <a:gd name="connsiteX0" fmla="*/ 0 w 10333"/>
                  <a:gd name="connsiteY0" fmla="*/ 10000 h 10000"/>
                  <a:gd name="connsiteX1" fmla="*/ 10000 w 10333"/>
                  <a:gd name="connsiteY1" fmla="*/ 0 h 10000"/>
                  <a:gd name="connsiteX2" fmla="*/ 10333 w 10333"/>
                  <a:gd name="connsiteY2" fmla="*/ 8347 h 10000"/>
                  <a:gd name="connsiteX3" fmla="*/ 0 w 10333"/>
                  <a:gd name="connsiteY3" fmla="*/ 10000 h 10000"/>
                </a:gdLst>
                <a:ahLst/>
                <a:cxnLst>
                  <a:cxn ang="0">
                    <a:pos x="connsiteX0" y="connsiteY0"/>
                  </a:cxn>
                  <a:cxn ang="0">
                    <a:pos x="connsiteX1" y="connsiteY1"/>
                  </a:cxn>
                  <a:cxn ang="0">
                    <a:pos x="connsiteX2" y="connsiteY2"/>
                  </a:cxn>
                  <a:cxn ang="0">
                    <a:pos x="connsiteX3" y="connsiteY3"/>
                  </a:cxn>
                </a:cxnLst>
                <a:rect l="l" t="t" r="r" b="b"/>
                <a:pathLst>
                  <a:path w="10333" h="10000">
                    <a:moveTo>
                      <a:pt x="0" y="10000"/>
                    </a:moveTo>
                    <a:lnTo>
                      <a:pt x="10000" y="0"/>
                    </a:lnTo>
                    <a:lnTo>
                      <a:pt x="10333" y="8347"/>
                    </a:lnTo>
                    <a:lnTo>
                      <a:pt x="0" y="10000"/>
                    </a:lnTo>
                    <a:close/>
                  </a:path>
                </a:pathLst>
              </a:custGeom>
              <a:gradFill rotWithShape="1">
                <a:gsLst>
                  <a:gs pos="0">
                    <a:schemeClr val="bg1"/>
                  </a:gs>
                  <a:gs pos="100000">
                    <a:schemeClr val="bg1">
                      <a:lumMod val="75000"/>
                    </a:schemeClr>
                  </a:gs>
                </a:gsLst>
                <a:lin ang="0" scaled="1"/>
              </a:gra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337" name="Rectangle 228">
                <a:extLst>
                  <a:ext uri="{FF2B5EF4-FFF2-40B4-BE49-F238E27FC236}">
                    <a16:creationId xmlns:a16="http://schemas.microsoft.com/office/drawing/2014/main" id="{EE077515-F58A-AD4A-8E0C-A162F3D4FFBA}"/>
                  </a:ext>
                </a:extLst>
              </p:cNvPr>
              <p:cNvSpPr>
                <a:spLocks noChangeArrowheads="1"/>
              </p:cNvSpPr>
              <p:nvPr/>
            </p:nvSpPr>
            <p:spPr bwMode="auto">
              <a:xfrm>
                <a:off x="1435419" y="2060250"/>
                <a:ext cx="618744" cy="779122"/>
              </a:xfrm>
              <a:prstGeom prst="rect">
                <a:avLst/>
              </a:prstGeom>
              <a:solidFill>
                <a:schemeClr val="bg1"/>
              </a:solidFill>
              <a:ln w="12700">
                <a:solidFill>
                  <a:schemeClr val="tx1"/>
                </a:solidFill>
                <a:miter lim="800000"/>
                <a:headEnd/>
                <a:tailEnd/>
              </a:ln>
              <a:effectLst>
                <a:outerShdw blurRad="50800" dist="38100" dir="18900000" algn="bl" rotWithShape="0">
                  <a:prstClr val="black">
                    <a:alpha val="40000"/>
                  </a:prstClr>
                </a:outerShdw>
              </a:effec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cs typeface="+mn-cs"/>
                </a:endParaRPr>
              </a:p>
            </p:txBody>
          </p:sp>
          <p:sp>
            <p:nvSpPr>
              <p:cNvPr id="338" name="Rectangle 229">
                <a:extLst>
                  <a:ext uri="{FF2B5EF4-FFF2-40B4-BE49-F238E27FC236}">
                    <a16:creationId xmlns:a16="http://schemas.microsoft.com/office/drawing/2014/main" id="{4FE4EF05-383D-F745-817F-5BF2E7943833}"/>
                  </a:ext>
                </a:extLst>
              </p:cNvPr>
              <p:cNvSpPr>
                <a:spLocks noChangeArrowheads="1"/>
              </p:cNvSpPr>
              <p:nvPr/>
            </p:nvSpPr>
            <p:spPr bwMode="auto">
              <a:xfrm>
                <a:off x="1438720" y="2372695"/>
                <a:ext cx="611601" cy="153452"/>
              </a:xfrm>
              <a:prstGeom prst="rect">
                <a:avLst/>
              </a:prstGeom>
              <a:solidFill>
                <a:srgbClr val="CC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cs typeface="+mn-cs"/>
                </a:endParaRPr>
              </a:p>
            </p:txBody>
          </p:sp>
          <p:sp>
            <p:nvSpPr>
              <p:cNvPr id="339" name="Text Box 230">
                <a:extLst>
                  <a:ext uri="{FF2B5EF4-FFF2-40B4-BE49-F238E27FC236}">
                    <a16:creationId xmlns:a16="http://schemas.microsoft.com/office/drawing/2014/main" id="{64273727-82B3-4B44-B510-20A843724DF0}"/>
                  </a:ext>
                </a:extLst>
              </p:cNvPr>
              <p:cNvSpPr txBox="1">
                <a:spLocks noChangeArrowheads="1"/>
              </p:cNvSpPr>
              <p:nvPr/>
            </p:nvSpPr>
            <p:spPr bwMode="auto">
              <a:xfrm>
                <a:off x="1334466" y="2016802"/>
                <a:ext cx="814388" cy="85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000" b="0" i="0" u="none" strike="noStrike" kern="1200" cap="none" spc="0" normalizeH="0" baseline="0" noProof="0" dirty="0">
                    <a:ln>
                      <a:noFill/>
                    </a:ln>
                    <a:solidFill>
                      <a:srgbClr val="000099"/>
                    </a:solidFill>
                    <a:effectLst/>
                    <a:uLnTx/>
                    <a:uFillTx/>
                    <a:latin typeface="Calibri" panose="020F0502020204030204"/>
                    <a:ea typeface="ＭＳ Ｐゴシック" panose="020B0600070205080204" pitchFamily="34" charset="-128"/>
                    <a:cs typeface="+mn-cs"/>
                  </a:rPr>
                  <a:t>application</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000" b="0" i="0" u="none" strike="noStrike" kern="1200" cap="none" spc="0" normalizeH="0" baseline="0" noProof="0" dirty="0">
                    <a:ln>
                      <a:noFill/>
                    </a:ln>
                    <a:solidFill>
                      <a:srgbClr val="000099"/>
                    </a:solidFill>
                    <a:effectLst/>
                    <a:uLnTx/>
                    <a:uFillTx/>
                    <a:latin typeface="Calibri" panose="020F0502020204030204"/>
                    <a:ea typeface="ＭＳ Ｐゴシック" panose="020B0600070205080204" pitchFamily="34" charset="-128"/>
                    <a:cs typeface="+mn-cs"/>
                  </a:rPr>
                  <a:t>transport</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000" b="0" i="0" u="none" strike="noStrike" kern="1200" cap="none" spc="0" normalizeH="0" baseline="0" noProof="0" dirty="0">
                    <a:ln>
                      <a:noFill/>
                    </a:ln>
                    <a:solidFill>
                      <a:srgbClr val="FFFF00"/>
                    </a:solidFill>
                    <a:effectLst/>
                    <a:uLnTx/>
                    <a:uFillTx/>
                    <a:latin typeface="Calibri" panose="020F0502020204030204"/>
                    <a:ea typeface="ＭＳ Ｐゴシック" panose="020B0600070205080204" pitchFamily="34" charset="-128"/>
                    <a:cs typeface="+mn-cs"/>
                  </a:rPr>
                  <a:t>network</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000" b="0" i="0" u="none" strike="noStrike" kern="1200" cap="none" spc="0" normalizeH="0" baseline="0" noProof="0" dirty="0">
                    <a:ln>
                      <a:noFill/>
                    </a:ln>
                    <a:solidFill>
                      <a:srgbClr val="000099"/>
                    </a:solidFill>
                    <a:effectLst/>
                    <a:uLnTx/>
                    <a:uFillTx/>
                    <a:latin typeface="Calibri" panose="020F0502020204030204"/>
                    <a:ea typeface="ＭＳ Ｐゴシック" panose="020B0600070205080204" pitchFamily="34" charset="-128"/>
                    <a:cs typeface="+mn-cs"/>
                  </a:rPr>
                  <a:t>data link</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000" b="0" i="0" u="none" strike="noStrike" kern="1200" cap="none" spc="0" normalizeH="0" baseline="0" noProof="0" dirty="0">
                    <a:ln>
                      <a:noFill/>
                    </a:ln>
                    <a:solidFill>
                      <a:srgbClr val="000099"/>
                    </a:solidFill>
                    <a:effectLst/>
                    <a:uLnTx/>
                    <a:uFillTx/>
                    <a:latin typeface="Calibri" panose="020F0502020204030204"/>
                    <a:ea typeface="ＭＳ Ｐゴシック" panose="020B0600070205080204" pitchFamily="34" charset="-128"/>
                    <a:cs typeface="+mn-cs"/>
                  </a:rPr>
                  <a:t>physical</a:t>
                </a:r>
                <a:endParaRPr kumimoji="0" lang="en-US" altLang="en-US" sz="2400" b="0" i="0" u="none" strike="noStrike" kern="1200" cap="none" spc="0" normalizeH="0" baseline="0" noProof="0" dirty="0">
                  <a:ln>
                    <a:noFill/>
                  </a:ln>
                  <a:solidFill>
                    <a:srgbClr val="000099"/>
                  </a:solidFill>
                  <a:effectLst/>
                  <a:uLnTx/>
                  <a:uFillTx/>
                  <a:latin typeface="Calibri" panose="020F0502020204030204"/>
                  <a:ea typeface="ＭＳ Ｐゴシック" panose="020B0600070205080204" pitchFamily="34" charset="-128"/>
                  <a:cs typeface="+mn-cs"/>
                </a:endParaRPr>
              </a:p>
            </p:txBody>
          </p:sp>
          <p:cxnSp>
            <p:nvCxnSpPr>
              <p:cNvPr id="340" name="Straight Connector 339">
                <a:extLst>
                  <a:ext uri="{FF2B5EF4-FFF2-40B4-BE49-F238E27FC236}">
                    <a16:creationId xmlns:a16="http://schemas.microsoft.com/office/drawing/2014/main" id="{D8F5444D-BEFA-884A-BBCF-D18DFE69A07B}"/>
                  </a:ext>
                </a:extLst>
              </p:cNvPr>
              <p:cNvCxnSpPr>
                <a:cxnSpLocks/>
              </p:cNvCxnSpPr>
              <p:nvPr/>
            </p:nvCxnSpPr>
            <p:spPr>
              <a:xfrm>
                <a:off x="1434403" y="2216226"/>
                <a:ext cx="61976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1" name="Straight Connector 340">
                <a:extLst>
                  <a:ext uri="{FF2B5EF4-FFF2-40B4-BE49-F238E27FC236}">
                    <a16:creationId xmlns:a16="http://schemas.microsoft.com/office/drawing/2014/main" id="{5BCED9EA-0AF6-294A-ADEE-A9F3FF3C86CB}"/>
                  </a:ext>
                </a:extLst>
              </p:cNvPr>
              <p:cNvCxnSpPr>
                <a:cxnSpLocks/>
              </p:cNvCxnSpPr>
              <p:nvPr/>
            </p:nvCxnSpPr>
            <p:spPr>
              <a:xfrm>
                <a:off x="1434547" y="2372157"/>
                <a:ext cx="61976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2" name="Straight Connector 341">
                <a:extLst>
                  <a:ext uri="{FF2B5EF4-FFF2-40B4-BE49-F238E27FC236}">
                    <a16:creationId xmlns:a16="http://schemas.microsoft.com/office/drawing/2014/main" id="{39BD6144-55FD-AE4F-9307-2D52AD9E6DBA}"/>
                  </a:ext>
                </a:extLst>
              </p:cNvPr>
              <p:cNvCxnSpPr>
                <a:cxnSpLocks/>
              </p:cNvCxnSpPr>
              <p:nvPr/>
            </p:nvCxnSpPr>
            <p:spPr>
              <a:xfrm>
                <a:off x="1433493" y="2521026"/>
                <a:ext cx="61976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3" name="Straight Connector 342">
                <a:extLst>
                  <a:ext uri="{FF2B5EF4-FFF2-40B4-BE49-F238E27FC236}">
                    <a16:creationId xmlns:a16="http://schemas.microsoft.com/office/drawing/2014/main" id="{D98C95D5-25CB-294D-963A-D197CF1A4289}"/>
                  </a:ext>
                </a:extLst>
              </p:cNvPr>
              <p:cNvCxnSpPr>
                <a:cxnSpLocks/>
              </p:cNvCxnSpPr>
              <p:nvPr/>
            </p:nvCxnSpPr>
            <p:spPr>
              <a:xfrm>
                <a:off x="1433038" y="2673426"/>
                <a:ext cx="61976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1" name="Group 180">
              <a:extLst>
                <a:ext uri="{FF2B5EF4-FFF2-40B4-BE49-F238E27FC236}">
                  <a16:creationId xmlns:a16="http://schemas.microsoft.com/office/drawing/2014/main" id="{07C48CC7-AAEB-0946-8063-C9E575A247A9}"/>
                </a:ext>
              </a:extLst>
            </p:cNvPr>
            <p:cNvGrpSpPr/>
            <p:nvPr/>
          </p:nvGrpSpPr>
          <p:grpSpPr>
            <a:xfrm>
              <a:off x="2039837" y="4710271"/>
              <a:ext cx="350807" cy="305517"/>
              <a:chOff x="7487144" y="3389820"/>
              <a:chExt cx="350807" cy="305517"/>
            </a:xfrm>
          </p:grpSpPr>
          <p:pic>
            <p:nvPicPr>
              <p:cNvPr id="313" name="Picture 1115" descr="antenna_stylized">
                <a:extLst>
                  <a:ext uri="{FF2B5EF4-FFF2-40B4-BE49-F238E27FC236}">
                    <a16:creationId xmlns:a16="http://schemas.microsoft.com/office/drawing/2014/main" id="{AAA19FA1-0368-DF40-92D4-76FFC0F1584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87144" y="3389820"/>
                <a:ext cx="347997" cy="167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4" name="Picture 1116" descr="laptop_keyboard">
                <a:extLst>
                  <a:ext uri="{FF2B5EF4-FFF2-40B4-BE49-F238E27FC236}">
                    <a16:creationId xmlns:a16="http://schemas.microsoft.com/office/drawing/2014/main" id="{AB6CE078-49B8-8A41-8D50-0594F9C1BBE9}"/>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rot="109064" flipH="1">
                <a:off x="7504001" y="3575889"/>
                <a:ext cx="286699" cy="119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5" name="Freeform 1117">
                <a:extLst>
                  <a:ext uri="{FF2B5EF4-FFF2-40B4-BE49-F238E27FC236}">
                    <a16:creationId xmlns:a16="http://schemas.microsoft.com/office/drawing/2014/main" id="{F6871B47-522C-954C-9A40-275CAAA9F6C4}"/>
                  </a:ext>
                </a:extLst>
              </p:cNvPr>
              <p:cNvSpPr>
                <a:spLocks/>
              </p:cNvSpPr>
              <p:nvPr/>
            </p:nvSpPr>
            <p:spPr bwMode="auto">
              <a:xfrm>
                <a:off x="7599014" y="3459979"/>
                <a:ext cx="230764" cy="155883"/>
              </a:xfrm>
              <a:custGeom>
                <a:avLst/>
                <a:gdLst>
                  <a:gd name="T0" fmla="*/ 143665061 w 2982"/>
                  <a:gd name="T1" fmla="*/ 0 h 2442"/>
                  <a:gd name="T2" fmla="*/ 0 w 2982"/>
                  <a:gd name="T3" fmla="*/ 66329557 h 2442"/>
                  <a:gd name="T4" fmla="*/ 573719931 w 2982"/>
                  <a:gd name="T5" fmla="*/ 82975142 h 2442"/>
                  <a:gd name="T6" fmla="*/ 717384993 w 2982"/>
                  <a:gd name="T7" fmla="*/ 16645585 h 2442"/>
                  <a:gd name="T8" fmla="*/ 14366506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316" name="Freeform 1119">
                <a:extLst>
                  <a:ext uri="{FF2B5EF4-FFF2-40B4-BE49-F238E27FC236}">
                    <a16:creationId xmlns:a16="http://schemas.microsoft.com/office/drawing/2014/main" id="{8DA90D9B-4740-8646-B64A-655DFB4FEAD6}"/>
                  </a:ext>
                </a:extLst>
              </p:cNvPr>
              <p:cNvSpPr>
                <a:spLocks/>
              </p:cNvSpPr>
              <p:nvPr/>
            </p:nvSpPr>
            <p:spPr bwMode="auto">
              <a:xfrm>
                <a:off x="7641029" y="3455381"/>
                <a:ext cx="195517" cy="29007"/>
              </a:xfrm>
              <a:custGeom>
                <a:avLst/>
                <a:gdLst>
                  <a:gd name="T0" fmla="*/ 35620212 w 2528"/>
                  <a:gd name="T1" fmla="*/ 0 h 455"/>
                  <a:gd name="T2" fmla="*/ 608343257 w 2528"/>
                  <a:gd name="T3" fmla="*/ 16582250 h 455"/>
                  <a:gd name="T4" fmla="*/ 572256449 w 2528"/>
                  <a:gd name="T5" fmla="*/ 16582250 h 455"/>
                  <a:gd name="T6" fmla="*/ 0 w 2528"/>
                  <a:gd name="T7" fmla="*/ 16582250 h 455"/>
                  <a:gd name="T8" fmla="*/ 35620212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317" name="Freeform 1120">
                <a:extLst>
                  <a:ext uri="{FF2B5EF4-FFF2-40B4-BE49-F238E27FC236}">
                    <a16:creationId xmlns:a16="http://schemas.microsoft.com/office/drawing/2014/main" id="{9574B39A-D407-D34B-8559-DA27DA2FD8F7}"/>
                  </a:ext>
                </a:extLst>
              </p:cNvPr>
              <p:cNvSpPr>
                <a:spLocks/>
              </p:cNvSpPr>
              <p:nvPr/>
            </p:nvSpPr>
            <p:spPr bwMode="auto">
              <a:xfrm>
                <a:off x="7596971" y="3455145"/>
                <a:ext cx="54275" cy="120745"/>
              </a:xfrm>
              <a:custGeom>
                <a:avLst/>
                <a:gdLst>
                  <a:gd name="T0" fmla="*/ 142804406 w 702"/>
                  <a:gd name="T1" fmla="*/ 0 h 1893"/>
                  <a:gd name="T2" fmla="*/ 0 w 702"/>
                  <a:gd name="T3" fmla="*/ 66174575 h 1893"/>
                  <a:gd name="T4" fmla="*/ 35584530 w 702"/>
                  <a:gd name="T5" fmla="*/ 66174575 h 1893"/>
                  <a:gd name="T6" fmla="*/ 178855222 w 702"/>
                  <a:gd name="T7" fmla="*/ 16607700 h 1893"/>
                  <a:gd name="T8" fmla="*/ 142804406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318" name="Freeform 1121">
                <a:extLst>
                  <a:ext uri="{FF2B5EF4-FFF2-40B4-BE49-F238E27FC236}">
                    <a16:creationId xmlns:a16="http://schemas.microsoft.com/office/drawing/2014/main" id="{30E9A6E9-8D32-BF44-823B-FFD30BEE7933}"/>
                  </a:ext>
                </a:extLst>
              </p:cNvPr>
              <p:cNvSpPr>
                <a:spLocks/>
              </p:cNvSpPr>
              <p:nvPr/>
            </p:nvSpPr>
            <p:spPr bwMode="auto">
              <a:xfrm>
                <a:off x="7776652" y="3476723"/>
                <a:ext cx="58489" cy="139375"/>
              </a:xfrm>
              <a:custGeom>
                <a:avLst/>
                <a:gdLst>
                  <a:gd name="T0" fmla="*/ 179213623 w 756"/>
                  <a:gd name="T1" fmla="*/ 0 h 2184"/>
                  <a:gd name="T2" fmla="*/ 35656008 w 756"/>
                  <a:gd name="T3" fmla="*/ 82904513 h 2184"/>
                  <a:gd name="T4" fmla="*/ 0 w 756"/>
                  <a:gd name="T5" fmla="*/ 82904513 h 2184"/>
                  <a:gd name="T6" fmla="*/ 143090785 w 756"/>
                  <a:gd name="T7" fmla="*/ 16632211 h 2184"/>
                  <a:gd name="T8" fmla="*/ 179213623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319" name="Freeform 1122">
                <a:extLst>
                  <a:ext uri="{FF2B5EF4-FFF2-40B4-BE49-F238E27FC236}">
                    <a16:creationId xmlns:a16="http://schemas.microsoft.com/office/drawing/2014/main" id="{F31ACDDA-FF16-3D44-A912-A18B8CDC6B0E}"/>
                  </a:ext>
                </a:extLst>
              </p:cNvPr>
              <p:cNvSpPr>
                <a:spLocks/>
              </p:cNvSpPr>
              <p:nvPr/>
            </p:nvSpPr>
            <p:spPr bwMode="auto">
              <a:xfrm>
                <a:off x="7596332" y="3569758"/>
                <a:ext cx="214545" cy="47048"/>
              </a:xfrm>
              <a:custGeom>
                <a:avLst/>
                <a:gdLst>
                  <a:gd name="T0" fmla="*/ 35658648 w 2773"/>
                  <a:gd name="T1" fmla="*/ 0 h 738"/>
                  <a:gd name="T2" fmla="*/ 0 w 2773"/>
                  <a:gd name="T3" fmla="*/ 16581742 h 738"/>
                  <a:gd name="T4" fmla="*/ 573357470 w 2773"/>
                  <a:gd name="T5" fmla="*/ 33163485 h 738"/>
                  <a:gd name="T6" fmla="*/ 573357470 w 2773"/>
                  <a:gd name="T7" fmla="*/ 16581742 h 738"/>
                  <a:gd name="T8" fmla="*/ 35658648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320" name="Freeform 1123">
                <a:extLst>
                  <a:ext uri="{FF2B5EF4-FFF2-40B4-BE49-F238E27FC236}">
                    <a16:creationId xmlns:a16="http://schemas.microsoft.com/office/drawing/2014/main" id="{BCB7561E-9330-694A-9985-D7445FE45F79}"/>
                  </a:ext>
                </a:extLst>
              </p:cNvPr>
              <p:cNvSpPr>
                <a:spLocks/>
              </p:cNvSpPr>
              <p:nvPr/>
            </p:nvSpPr>
            <p:spPr bwMode="auto">
              <a:xfrm>
                <a:off x="7783165" y="3477902"/>
                <a:ext cx="54786" cy="139965"/>
              </a:xfrm>
              <a:custGeom>
                <a:avLst/>
                <a:gdLst>
                  <a:gd name="T0" fmla="*/ 656550006 w 637"/>
                  <a:gd name="T1" fmla="*/ 0 h 1659"/>
                  <a:gd name="T2" fmla="*/ 656550006 w 637"/>
                  <a:gd name="T3" fmla="*/ 0 h 1659"/>
                  <a:gd name="T4" fmla="*/ 54716163 w 637"/>
                  <a:gd name="T5" fmla="*/ 2147483646 h 1659"/>
                  <a:gd name="T6" fmla="*/ 0 w 637"/>
                  <a:gd name="T7" fmla="*/ 2147483646 h 1659"/>
                  <a:gd name="T8" fmla="*/ 656550006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321" name="Freeform 1124">
                <a:extLst>
                  <a:ext uri="{FF2B5EF4-FFF2-40B4-BE49-F238E27FC236}">
                    <a16:creationId xmlns:a16="http://schemas.microsoft.com/office/drawing/2014/main" id="{41D1BD11-F952-CB47-9129-3E7E507017FA}"/>
                  </a:ext>
                </a:extLst>
              </p:cNvPr>
              <p:cNvSpPr>
                <a:spLocks/>
              </p:cNvSpPr>
              <p:nvPr/>
            </p:nvSpPr>
            <p:spPr bwMode="auto">
              <a:xfrm>
                <a:off x="7596588" y="3576007"/>
                <a:ext cx="190792" cy="46458"/>
              </a:xfrm>
              <a:custGeom>
                <a:avLst/>
                <a:gdLst>
                  <a:gd name="T0" fmla="*/ 0 w 2216"/>
                  <a:gd name="T1" fmla="*/ 0 h 550"/>
                  <a:gd name="T2" fmla="*/ 54884212 w 2216"/>
                  <a:gd name="T3" fmla="*/ 101852492 h 550"/>
                  <a:gd name="T4" fmla="*/ 2147483646 w 2216"/>
                  <a:gd name="T5" fmla="*/ 1017940055 h 550"/>
                  <a:gd name="T6" fmla="*/ 2147483646 w 2216"/>
                  <a:gd name="T7" fmla="*/ 865464562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grpSp>
            <p:nvGrpSpPr>
              <p:cNvPr id="322" name="Group 1125">
                <a:extLst>
                  <a:ext uri="{FF2B5EF4-FFF2-40B4-BE49-F238E27FC236}">
                    <a16:creationId xmlns:a16="http://schemas.microsoft.com/office/drawing/2014/main" id="{A3446849-62A2-8542-A296-B969943DE4A0}"/>
                  </a:ext>
                </a:extLst>
              </p:cNvPr>
              <p:cNvGrpSpPr>
                <a:grpSpLocks/>
              </p:cNvGrpSpPr>
              <p:nvPr/>
            </p:nvGrpSpPr>
            <p:grpSpPr bwMode="auto">
              <a:xfrm>
                <a:off x="7593395" y="3625649"/>
                <a:ext cx="64747" cy="27592"/>
                <a:chOff x="1740" y="2642"/>
                <a:chExt cx="752" cy="327"/>
              </a:xfrm>
            </p:grpSpPr>
            <p:sp>
              <p:nvSpPr>
                <p:cNvPr id="330" name="Freeform 1126">
                  <a:extLst>
                    <a:ext uri="{FF2B5EF4-FFF2-40B4-BE49-F238E27FC236}">
                      <a16:creationId xmlns:a16="http://schemas.microsoft.com/office/drawing/2014/main" id="{854957C7-A6F8-584A-8136-08CE713AE2B1}"/>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331" name="Freeform 1127">
                  <a:extLst>
                    <a:ext uri="{FF2B5EF4-FFF2-40B4-BE49-F238E27FC236}">
                      <a16:creationId xmlns:a16="http://schemas.microsoft.com/office/drawing/2014/main" id="{3BDE3BA0-2B7B-7241-98DA-90A08473190A}"/>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332" name="Freeform 1128">
                  <a:extLst>
                    <a:ext uri="{FF2B5EF4-FFF2-40B4-BE49-F238E27FC236}">
                      <a16:creationId xmlns:a16="http://schemas.microsoft.com/office/drawing/2014/main" id="{7FD196ED-AC40-F642-B785-A7326FF6FF15}"/>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333" name="Freeform 1129">
                  <a:extLst>
                    <a:ext uri="{FF2B5EF4-FFF2-40B4-BE49-F238E27FC236}">
                      <a16:creationId xmlns:a16="http://schemas.microsoft.com/office/drawing/2014/main" id="{F9F62D58-715C-024C-AF2C-DAEEDD8FFDF1}"/>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334" name="Freeform 1130">
                  <a:extLst>
                    <a:ext uri="{FF2B5EF4-FFF2-40B4-BE49-F238E27FC236}">
                      <a16:creationId xmlns:a16="http://schemas.microsoft.com/office/drawing/2014/main" id="{2FAB5452-3CC8-5E47-A0D5-CCE2850D3AE9}"/>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335" name="Freeform 1131">
                  <a:extLst>
                    <a:ext uri="{FF2B5EF4-FFF2-40B4-BE49-F238E27FC236}">
                      <a16:creationId xmlns:a16="http://schemas.microsoft.com/office/drawing/2014/main" id="{A8657BA1-E1F7-6D49-88E2-4DABEA064028}"/>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grpSp>
          <p:sp>
            <p:nvSpPr>
              <p:cNvPr id="323" name="Freeform 1132">
                <a:extLst>
                  <a:ext uri="{FF2B5EF4-FFF2-40B4-BE49-F238E27FC236}">
                    <a16:creationId xmlns:a16="http://schemas.microsoft.com/office/drawing/2014/main" id="{0CC5D4B5-D6D6-6741-9042-2CEBEEB5481D}"/>
                  </a:ext>
                </a:extLst>
              </p:cNvPr>
              <p:cNvSpPr>
                <a:spLocks/>
              </p:cNvSpPr>
              <p:nvPr/>
            </p:nvSpPr>
            <p:spPr bwMode="auto">
              <a:xfrm>
                <a:off x="7704243" y="3629776"/>
                <a:ext cx="78411" cy="60608"/>
              </a:xfrm>
              <a:custGeom>
                <a:avLst/>
                <a:gdLst>
                  <a:gd name="T0" fmla="*/ 39250883 w 990"/>
                  <a:gd name="T1" fmla="*/ 342828616 h 792"/>
                  <a:gd name="T2" fmla="*/ 354255671 w 990"/>
                  <a:gd name="T3" fmla="*/ 0 h 792"/>
                  <a:gd name="T4" fmla="*/ 354255671 w 990"/>
                  <a:gd name="T5" fmla="*/ 34504242 h 792"/>
                  <a:gd name="T6" fmla="*/ 0 w 990"/>
                  <a:gd name="T7" fmla="*/ 342828616 h 792"/>
                  <a:gd name="T8" fmla="*/ 39250883 w 990"/>
                  <a:gd name="T9" fmla="*/ 342828616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324" name="Freeform 1133">
                <a:extLst>
                  <a:ext uri="{FF2B5EF4-FFF2-40B4-BE49-F238E27FC236}">
                    <a16:creationId xmlns:a16="http://schemas.microsoft.com/office/drawing/2014/main" id="{0DFC5264-B526-464C-AC37-79E9200C7943}"/>
                  </a:ext>
                </a:extLst>
              </p:cNvPr>
              <p:cNvSpPr>
                <a:spLocks/>
              </p:cNvSpPr>
              <p:nvPr/>
            </p:nvSpPr>
            <p:spPr bwMode="auto">
              <a:xfrm>
                <a:off x="7504129" y="3634611"/>
                <a:ext cx="200625" cy="55302"/>
              </a:xfrm>
              <a:custGeom>
                <a:avLst/>
                <a:gdLst>
                  <a:gd name="T0" fmla="*/ 39302216 w 2532"/>
                  <a:gd name="T1" fmla="*/ 0 h 723"/>
                  <a:gd name="T2" fmla="*/ 39302216 w 2532"/>
                  <a:gd name="T3" fmla="*/ 0 h 723"/>
                  <a:gd name="T4" fmla="*/ 867084690 w 2532"/>
                  <a:gd name="T5" fmla="*/ 307891170 h 723"/>
                  <a:gd name="T6" fmla="*/ 867084690 w 2532"/>
                  <a:gd name="T7" fmla="*/ 342351506 h 723"/>
                  <a:gd name="T8" fmla="*/ 0 w 2532"/>
                  <a:gd name="T9" fmla="*/ 34009889 h 723"/>
                  <a:gd name="T10" fmla="*/ 39302216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325" name="Freeform 1134">
                <a:extLst>
                  <a:ext uri="{FF2B5EF4-FFF2-40B4-BE49-F238E27FC236}">
                    <a16:creationId xmlns:a16="http://schemas.microsoft.com/office/drawing/2014/main" id="{91756265-8678-D24C-8103-2B04C39DAF4E}"/>
                  </a:ext>
                </a:extLst>
              </p:cNvPr>
              <p:cNvSpPr>
                <a:spLocks/>
              </p:cNvSpPr>
              <p:nvPr/>
            </p:nvSpPr>
            <p:spPr bwMode="auto">
              <a:xfrm>
                <a:off x="7504257" y="3624470"/>
                <a:ext cx="2171" cy="11202"/>
              </a:xfrm>
              <a:custGeom>
                <a:avLst/>
                <a:gdLst>
                  <a:gd name="T0" fmla="*/ 48903362 w 26"/>
                  <a:gd name="T1" fmla="*/ 33634500 h 147"/>
                  <a:gd name="T2" fmla="*/ 48903362 w 26"/>
                  <a:gd name="T3" fmla="*/ 67263209 h 147"/>
                  <a:gd name="T4" fmla="*/ 0 w 26"/>
                  <a:gd name="T5" fmla="*/ 67263209 h 147"/>
                  <a:gd name="T6" fmla="*/ 48903362 w 26"/>
                  <a:gd name="T7" fmla="*/ 0 h 147"/>
                  <a:gd name="T8" fmla="*/ 48903362 w 26"/>
                  <a:gd name="T9" fmla="*/ 33634500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326" name="Freeform 1135">
                <a:extLst>
                  <a:ext uri="{FF2B5EF4-FFF2-40B4-BE49-F238E27FC236}">
                    <a16:creationId xmlns:a16="http://schemas.microsoft.com/office/drawing/2014/main" id="{C943CCEA-E4F4-C04A-B33A-E5077AAF3FC1}"/>
                  </a:ext>
                </a:extLst>
              </p:cNvPr>
              <p:cNvSpPr>
                <a:spLocks/>
              </p:cNvSpPr>
              <p:nvPr/>
            </p:nvSpPr>
            <p:spPr bwMode="auto">
              <a:xfrm>
                <a:off x="7504384" y="3578837"/>
                <a:ext cx="93225" cy="46340"/>
              </a:xfrm>
              <a:custGeom>
                <a:avLst/>
                <a:gdLst>
                  <a:gd name="T0" fmla="*/ 395043791 w 1176"/>
                  <a:gd name="T1" fmla="*/ 0 h 606"/>
                  <a:gd name="T2" fmla="*/ 0 w 1176"/>
                  <a:gd name="T3" fmla="*/ 273654982 h 606"/>
                  <a:gd name="T4" fmla="*/ 39357994 w 1176"/>
                  <a:gd name="T5" fmla="*/ 273654982 h 606"/>
                  <a:gd name="T6" fmla="*/ 395043791 w 1176"/>
                  <a:gd name="T7" fmla="*/ 33985420 h 606"/>
                  <a:gd name="T8" fmla="*/ 39504379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327" name="Freeform 1136">
                <a:extLst>
                  <a:ext uri="{FF2B5EF4-FFF2-40B4-BE49-F238E27FC236}">
                    <a16:creationId xmlns:a16="http://schemas.microsoft.com/office/drawing/2014/main" id="{C95468FA-7E0F-554C-9CE0-9E45F3AE8B70}"/>
                  </a:ext>
                </a:extLst>
              </p:cNvPr>
              <p:cNvSpPr>
                <a:spLocks/>
              </p:cNvSpPr>
              <p:nvPr/>
            </p:nvSpPr>
            <p:spPr bwMode="auto">
              <a:xfrm>
                <a:off x="7510642" y="3626829"/>
                <a:ext cx="190281" cy="53180"/>
              </a:xfrm>
              <a:custGeom>
                <a:avLst/>
                <a:gdLst>
                  <a:gd name="T0" fmla="*/ 31829833 w 2532"/>
                  <a:gd name="T1" fmla="*/ 0 h 723"/>
                  <a:gd name="T2" fmla="*/ 31829833 w 2532"/>
                  <a:gd name="T3" fmla="*/ 0 h 723"/>
                  <a:gd name="T4" fmla="*/ 382827787 w 2532"/>
                  <a:gd name="T5" fmla="*/ 175498781 h 723"/>
                  <a:gd name="T6" fmla="*/ 382827787 w 2532"/>
                  <a:gd name="T7" fmla="*/ 175498781 h 723"/>
                  <a:gd name="T8" fmla="*/ 0 w 2532"/>
                  <a:gd name="T9" fmla="*/ 29448186 h 723"/>
                  <a:gd name="T10" fmla="*/ 31829833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328" name="Freeform 1137">
                <a:extLst>
                  <a:ext uri="{FF2B5EF4-FFF2-40B4-BE49-F238E27FC236}">
                    <a16:creationId xmlns:a16="http://schemas.microsoft.com/office/drawing/2014/main" id="{3D372F41-CBC3-B346-B000-225A34AB0433}"/>
                  </a:ext>
                </a:extLst>
              </p:cNvPr>
              <p:cNvSpPr>
                <a:spLocks/>
              </p:cNvSpPr>
              <p:nvPr/>
            </p:nvSpPr>
            <p:spPr bwMode="auto">
              <a:xfrm flipV="1">
                <a:off x="7700668" y="3623055"/>
                <a:ext cx="77645" cy="55066"/>
              </a:xfrm>
              <a:custGeom>
                <a:avLst/>
                <a:gdLst>
                  <a:gd name="T0" fmla="*/ 0 w 2532"/>
                  <a:gd name="T1" fmla="*/ 0 h 723"/>
                  <a:gd name="T2" fmla="*/ 0 w 2532"/>
                  <a:gd name="T3" fmla="*/ 0 h 723"/>
                  <a:gd name="T4" fmla="*/ 0 w 2532"/>
                  <a:gd name="T5" fmla="*/ 302641137 h 723"/>
                  <a:gd name="T6" fmla="*/ 0 w 2532"/>
                  <a:gd name="T7" fmla="*/ 302641137 h 723"/>
                  <a:gd name="T8" fmla="*/ 0 w 2532"/>
                  <a:gd name="T9" fmla="*/ 33575256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pic>
            <p:nvPicPr>
              <p:cNvPr id="329" name="Picture 1118" descr="screen">
                <a:extLst>
                  <a:ext uri="{FF2B5EF4-FFF2-40B4-BE49-F238E27FC236}">
                    <a16:creationId xmlns:a16="http://schemas.microsoft.com/office/drawing/2014/main" id="{AD04FF5E-4D98-2C48-BBFE-49B70FAF659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610380" y="3463988"/>
                <a:ext cx="209692" cy="141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82" name="Group 181">
              <a:extLst>
                <a:ext uri="{FF2B5EF4-FFF2-40B4-BE49-F238E27FC236}">
                  <a16:creationId xmlns:a16="http://schemas.microsoft.com/office/drawing/2014/main" id="{B8F44290-F8ED-1049-B284-AFDBEE082088}"/>
                </a:ext>
              </a:extLst>
            </p:cNvPr>
            <p:cNvGrpSpPr/>
            <p:nvPr/>
          </p:nvGrpSpPr>
          <p:grpSpPr>
            <a:xfrm>
              <a:off x="8203190" y="4015802"/>
              <a:ext cx="1008712" cy="969393"/>
              <a:chOff x="8854651" y="4004028"/>
              <a:chExt cx="1008712" cy="969393"/>
            </a:xfrm>
          </p:grpSpPr>
          <p:sp>
            <p:nvSpPr>
              <p:cNvPr id="305" name="Freeform 917">
                <a:extLst>
                  <a:ext uri="{FF2B5EF4-FFF2-40B4-BE49-F238E27FC236}">
                    <a16:creationId xmlns:a16="http://schemas.microsoft.com/office/drawing/2014/main" id="{3D13E50F-70CF-E549-8B3C-B36DA8689FB6}"/>
                  </a:ext>
                </a:extLst>
              </p:cNvPr>
              <p:cNvSpPr>
                <a:spLocks/>
              </p:cNvSpPr>
              <p:nvPr/>
            </p:nvSpPr>
            <p:spPr bwMode="auto">
              <a:xfrm>
                <a:off x="8854651" y="4030446"/>
                <a:ext cx="314950" cy="942975"/>
              </a:xfrm>
              <a:custGeom>
                <a:avLst/>
                <a:gdLst>
                  <a:gd name="T0" fmla="*/ 0 w 192"/>
                  <a:gd name="T1" fmla="*/ 594 h 594"/>
                  <a:gd name="T2" fmla="*/ 192 w 192"/>
                  <a:gd name="T3" fmla="*/ 0 h 594"/>
                  <a:gd name="T4" fmla="*/ 192 w 192"/>
                  <a:gd name="T5" fmla="*/ 515 h 594"/>
                  <a:gd name="T6" fmla="*/ 0 w 192"/>
                  <a:gd name="T7" fmla="*/ 594 h 594"/>
                  <a:gd name="T8" fmla="*/ 0 60000 65536"/>
                  <a:gd name="T9" fmla="*/ 0 60000 65536"/>
                  <a:gd name="T10" fmla="*/ 0 60000 65536"/>
                  <a:gd name="T11" fmla="*/ 0 60000 65536"/>
                  <a:gd name="T12" fmla="*/ 0 w 192"/>
                  <a:gd name="T13" fmla="*/ 0 h 594"/>
                  <a:gd name="T14" fmla="*/ 192 w 192"/>
                  <a:gd name="T15" fmla="*/ 594 h 594"/>
                  <a:gd name="connsiteX0" fmla="*/ 0 w 10333"/>
                  <a:gd name="connsiteY0" fmla="*/ 10000 h 10000"/>
                  <a:gd name="connsiteX1" fmla="*/ 10000 w 10333"/>
                  <a:gd name="connsiteY1" fmla="*/ 0 h 10000"/>
                  <a:gd name="connsiteX2" fmla="*/ 10333 w 10333"/>
                  <a:gd name="connsiteY2" fmla="*/ 8347 h 10000"/>
                  <a:gd name="connsiteX3" fmla="*/ 0 w 10333"/>
                  <a:gd name="connsiteY3" fmla="*/ 10000 h 10000"/>
                </a:gdLst>
                <a:ahLst/>
                <a:cxnLst>
                  <a:cxn ang="0">
                    <a:pos x="connsiteX0" y="connsiteY0"/>
                  </a:cxn>
                  <a:cxn ang="0">
                    <a:pos x="connsiteX1" y="connsiteY1"/>
                  </a:cxn>
                  <a:cxn ang="0">
                    <a:pos x="connsiteX2" y="connsiteY2"/>
                  </a:cxn>
                  <a:cxn ang="0">
                    <a:pos x="connsiteX3" y="connsiteY3"/>
                  </a:cxn>
                </a:cxnLst>
                <a:rect l="l" t="t" r="r" b="b"/>
                <a:pathLst>
                  <a:path w="10333" h="10000">
                    <a:moveTo>
                      <a:pt x="0" y="10000"/>
                    </a:moveTo>
                    <a:lnTo>
                      <a:pt x="10000" y="0"/>
                    </a:lnTo>
                    <a:lnTo>
                      <a:pt x="10333" y="8347"/>
                    </a:lnTo>
                    <a:lnTo>
                      <a:pt x="0" y="10000"/>
                    </a:lnTo>
                    <a:close/>
                  </a:path>
                </a:pathLst>
              </a:custGeom>
              <a:gradFill rotWithShape="1">
                <a:gsLst>
                  <a:gs pos="0">
                    <a:schemeClr val="bg1"/>
                  </a:gs>
                  <a:gs pos="100000">
                    <a:schemeClr val="bg1">
                      <a:lumMod val="75000"/>
                    </a:schemeClr>
                  </a:gs>
                </a:gsLst>
                <a:lin ang="0" scaled="1"/>
              </a:gra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306" name="Rectangle 228">
                <a:extLst>
                  <a:ext uri="{FF2B5EF4-FFF2-40B4-BE49-F238E27FC236}">
                    <a16:creationId xmlns:a16="http://schemas.microsoft.com/office/drawing/2014/main" id="{E8BD07C8-DBD9-E841-9593-231AF428CF13}"/>
                  </a:ext>
                </a:extLst>
              </p:cNvPr>
              <p:cNvSpPr>
                <a:spLocks noChangeArrowheads="1"/>
              </p:cNvSpPr>
              <p:nvPr/>
            </p:nvSpPr>
            <p:spPr bwMode="auto">
              <a:xfrm>
                <a:off x="9149928" y="4047476"/>
                <a:ext cx="618744" cy="779122"/>
              </a:xfrm>
              <a:prstGeom prst="rect">
                <a:avLst/>
              </a:prstGeom>
              <a:solidFill>
                <a:schemeClr val="bg1"/>
              </a:solidFill>
              <a:ln w="12700">
                <a:solidFill>
                  <a:schemeClr val="tx1"/>
                </a:solidFill>
                <a:miter lim="800000"/>
                <a:headEnd/>
                <a:tailEnd/>
              </a:ln>
              <a:effectLst>
                <a:outerShdw blurRad="50800" dist="38100" dir="18900000" algn="bl" rotWithShape="0">
                  <a:prstClr val="black">
                    <a:alpha val="40000"/>
                  </a:prstClr>
                </a:outerShdw>
              </a:effec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cs typeface="+mn-cs"/>
                </a:endParaRPr>
              </a:p>
            </p:txBody>
          </p:sp>
          <p:sp>
            <p:nvSpPr>
              <p:cNvPr id="307" name="Rectangle 229">
                <a:extLst>
                  <a:ext uri="{FF2B5EF4-FFF2-40B4-BE49-F238E27FC236}">
                    <a16:creationId xmlns:a16="http://schemas.microsoft.com/office/drawing/2014/main" id="{3A076715-A936-7D43-BFF6-C044131CE537}"/>
                  </a:ext>
                </a:extLst>
              </p:cNvPr>
              <p:cNvSpPr>
                <a:spLocks noChangeArrowheads="1"/>
              </p:cNvSpPr>
              <p:nvPr/>
            </p:nvSpPr>
            <p:spPr bwMode="auto">
              <a:xfrm>
                <a:off x="9153229" y="4359921"/>
                <a:ext cx="611601" cy="153452"/>
              </a:xfrm>
              <a:prstGeom prst="rect">
                <a:avLst/>
              </a:prstGeom>
              <a:solidFill>
                <a:srgbClr val="CC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cs typeface="+mn-cs"/>
                </a:endParaRPr>
              </a:p>
            </p:txBody>
          </p:sp>
          <p:sp>
            <p:nvSpPr>
              <p:cNvPr id="308" name="Text Box 230">
                <a:extLst>
                  <a:ext uri="{FF2B5EF4-FFF2-40B4-BE49-F238E27FC236}">
                    <a16:creationId xmlns:a16="http://schemas.microsoft.com/office/drawing/2014/main" id="{5690CD0A-70D3-8345-92E1-4FA67A516FCF}"/>
                  </a:ext>
                </a:extLst>
              </p:cNvPr>
              <p:cNvSpPr txBox="1">
                <a:spLocks noChangeArrowheads="1"/>
              </p:cNvSpPr>
              <p:nvPr/>
            </p:nvSpPr>
            <p:spPr bwMode="auto">
              <a:xfrm>
                <a:off x="9048975" y="4004028"/>
                <a:ext cx="814388" cy="85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000" b="0" i="0" u="none" strike="noStrike" kern="1200" cap="none" spc="0" normalizeH="0" baseline="0" noProof="0" dirty="0">
                    <a:ln>
                      <a:noFill/>
                    </a:ln>
                    <a:solidFill>
                      <a:srgbClr val="000099"/>
                    </a:solidFill>
                    <a:effectLst/>
                    <a:uLnTx/>
                    <a:uFillTx/>
                    <a:latin typeface="Calibri" panose="020F0502020204030204"/>
                    <a:ea typeface="ＭＳ Ｐゴシック" panose="020B0600070205080204" pitchFamily="34" charset="-128"/>
                    <a:cs typeface="+mn-cs"/>
                  </a:rPr>
                  <a:t>application</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000" b="0" i="0" u="none" strike="noStrike" kern="1200" cap="none" spc="0" normalizeH="0" baseline="0" noProof="0" dirty="0">
                    <a:ln>
                      <a:noFill/>
                    </a:ln>
                    <a:solidFill>
                      <a:srgbClr val="000099"/>
                    </a:solidFill>
                    <a:effectLst/>
                    <a:uLnTx/>
                    <a:uFillTx/>
                    <a:latin typeface="Calibri" panose="020F0502020204030204"/>
                    <a:ea typeface="ＭＳ Ｐゴシック" panose="020B0600070205080204" pitchFamily="34" charset="-128"/>
                    <a:cs typeface="+mn-cs"/>
                  </a:rPr>
                  <a:t>transport</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000" b="0" i="0" u="none" strike="noStrike" kern="1200" cap="none" spc="0" normalizeH="0" baseline="0" noProof="0" dirty="0">
                    <a:ln>
                      <a:noFill/>
                    </a:ln>
                    <a:solidFill>
                      <a:srgbClr val="FFFF00"/>
                    </a:solidFill>
                    <a:effectLst/>
                    <a:uLnTx/>
                    <a:uFillTx/>
                    <a:latin typeface="Calibri" panose="020F0502020204030204"/>
                    <a:ea typeface="ＭＳ Ｐゴシック" panose="020B0600070205080204" pitchFamily="34" charset="-128"/>
                    <a:cs typeface="+mn-cs"/>
                  </a:rPr>
                  <a:t>network</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000" b="0" i="0" u="none" strike="noStrike" kern="1200" cap="none" spc="0" normalizeH="0" baseline="0" noProof="0" dirty="0">
                    <a:ln>
                      <a:noFill/>
                    </a:ln>
                    <a:solidFill>
                      <a:srgbClr val="000099"/>
                    </a:solidFill>
                    <a:effectLst/>
                    <a:uLnTx/>
                    <a:uFillTx/>
                    <a:latin typeface="Calibri" panose="020F0502020204030204"/>
                    <a:ea typeface="ＭＳ Ｐゴシック" panose="020B0600070205080204" pitchFamily="34" charset="-128"/>
                    <a:cs typeface="+mn-cs"/>
                  </a:rPr>
                  <a:t>data link</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000" b="0" i="0" u="none" strike="noStrike" kern="1200" cap="none" spc="0" normalizeH="0" baseline="0" noProof="0" dirty="0">
                    <a:ln>
                      <a:noFill/>
                    </a:ln>
                    <a:solidFill>
                      <a:srgbClr val="000099"/>
                    </a:solidFill>
                    <a:effectLst/>
                    <a:uLnTx/>
                    <a:uFillTx/>
                    <a:latin typeface="Calibri" panose="020F0502020204030204"/>
                    <a:ea typeface="ＭＳ Ｐゴシック" panose="020B0600070205080204" pitchFamily="34" charset="-128"/>
                    <a:cs typeface="+mn-cs"/>
                  </a:rPr>
                  <a:t>physical</a:t>
                </a:r>
                <a:endParaRPr kumimoji="0" lang="en-US" altLang="en-US" sz="2400" b="0" i="0" u="none" strike="noStrike" kern="1200" cap="none" spc="0" normalizeH="0" baseline="0" noProof="0" dirty="0">
                  <a:ln>
                    <a:noFill/>
                  </a:ln>
                  <a:solidFill>
                    <a:srgbClr val="000099"/>
                  </a:solidFill>
                  <a:effectLst/>
                  <a:uLnTx/>
                  <a:uFillTx/>
                  <a:latin typeface="Calibri" panose="020F0502020204030204"/>
                  <a:ea typeface="ＭＳ Ｐゴシック" panose="020B0600070205080204" pitchFamily="34" charset="-128"/>
                  <a:cs typeface="+mn-cs"/>
                </a:endParaRPr>
              </a:p>
            </p:txBody>
          </p:sp>
          <p:cxnSp>
            <p:nvCxnSpPr>
              <p:cNvPr id="309" name="Straight Connector 308">
                <a:extLst>
                  <a:ext uri="{FF2B5EF4-FFF2-40B4-BE49-F238E27FC236}">
                    <a16:creationId xmlns:a16="http://schemas.microsoft.com/office/drawing/2014/main" id="{A956C92F-5135-2E4B-BD33-9D30717914F7}"/>
                  </a:ext>
                </a:extLst>
              </p:cNvPr>
              <p:cNvCxnSpPr>
                <a:cxnSpLocks/>
              </p:cNvCxnSpPr>
              <p:nvPr/>
            </p:nvCxnSpPr>
            <p:spPr>
              <a:xfrm>
                <a:off x="9148912" y="4203452"/>
                <a:ext cx="61976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0" name="Straight Connector 309">
                <a:extLst>
                  <a:ext uri="{FF2B5EF4-FFF2-40B4-BE49-F238E27FC236}">
                    <a16:creationId xmlns:a16="http://schemas.microsoft.com/office/drawing/2014/main" id="{6FF1B149-BF64-8F42-8627-7E2F4D874C39}"/>
                  </a:ext>
                </a:extLst>
              </p:cNvPr>
              <p:cNvCxnSpPr>
                <a:cxnSpLocks/>
              </p:cNvCxnSpPr>
              <p:nvPr/>
            </p:nvCxnSpPr>
            <p:spPr>
              <a:xfrm>
                <a:off x="9149056" y="4359383"/>
                <a:ext cx="61976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1" name="Straight Connector 310">
                <a:extLst>
                  <a:ext uri="{FF2B5EF4-FFF2-40B4-BE49-F238E27FC236}">
                    <a16:creationId xmlns:a16="http://schemas.microsoft.com/office/drawing/2014/main" id="{83B19CF5-0989-F94C-955E-A239BDA3C215}"/>
                  </a:ext>
                </a:extLst>
              </p:cNvPr>
              <p:cNvCxnSpPr>
                <a:cxnSpLocks/>
              </p:cNvCxnSpPr>
              <p:nvPr/>
            </p:nvCxnSpPr>
            <p:spPr>
              <a:xfrm>
                <a:off x="9148002" y="4508252"/>
                <a:ext cx="61976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2" name="Straight Connector 311">
                <a:extLst>
                  <a:ext uri="{FF2B5EF4-FFF2-40B4-BE49-F238E27FC236}">
                    <a16:creationId xmlns:a16="http://schemas.microsoft.com/office/drawing/2014/main" id="{9654621E-7067-8F47-B252-2B63F3D058D5}"/>
                  </a:ext>
                </a:extLst>
              </p:cNvPr>
              <p:cNvCxnSpPr>
                <a:cxnSpLocks/>
              </p:cNvCxnSpPr>
              <p:nvPr/>
            </p:nvCxnSpPr>
            <p:spPr>
              <a:xfrm>
                <a:off x="9147547" y="4660652"/>
                <a:ext cx="61976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3" name="Group 950">
              <a:extLst>
                <a:ext uri="{FF2B5EF4-FFF2-40B4-BE49-F238E27FC236}">
                  <a16:creationId xmlns:a16="http://schemas.microsoft.com/office/drawing/2014/main" id="{ADCE8FFB-48AC-A247-94DA-E97A6CF52F37}"/>
                </a:ext>
              </a:extLst>
            </p:cNvPr>
            <p:cNvGrpSpPr>
              <a:grpSpLocks/>
            </p:cNvGrpSpPr>
            <p:nvPr/>
          </p:nvGrpSpPr>
          <p:grpSpPr bwMode="auto">
            <a:xfrm>
              <a:off x="8092577" y="4586506"/>
              <a:ext cx="214974" cy="403920"/>
              <a:chOff x="4140" y="429"/>
              <a:chExt cx="1425" cy="2396"/>
            </a:xfrm>
          </p:grpSpPr>
          <p:sp>
            <p:nvSpPr>
              <p:cNvPr id="273" name="Freeform 951">
                <a:extLst>
                  <a:ext uri="{FF2B5EF4-FFF2-40B4-BE49-F238E27FC236}">
                    <a16:creationId xmlns:a16="http://schemas.microsoft.com/office/drawing/2014/main" id="{E42D8558-0018-304D-8743-A408E048AA68}"/>
                  </a:ext>
                </a:extLst>
              </p:cNvPr>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274" name="Rectangle 952">
                <a:extLst>
                  <a:ext uri="{FF2B5EF4-FFF2-40B4-BE49-F238E27FC236}">
                    <a16:creationId xmlns:a16="http://schemas.microsoft.com/office/drawing/2014/main" id="{A5481AA2-C4E5-F24F-8F6F-270F977B50FD}"/>
                  </a:ext>
                </a:extLst>
              </p:cNvPr>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000099"/>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275" name="Freeform 953">
                <a:extLst>
                  <a:ext uri="{FF2B5EF4-FFF2-40B4-BE49-F238E27FC236}">
                    <a16:creationId xmlns:a16="http://schemas.microsoft.com/office/drawing/2014/main" id="{1A11DC5E-B321-A443-AA66-5C1AE464D5E5}"/>
                  </a:ext>
                </a:extLst>
              </p:cNvPr>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276" name="Freeform 954">
                <a:extLst>
                  <a:ext uri="{FF2B5EF4-FFF2-40B4-BE49-F238E27FC236}">
                    <a16:creationId xmlns:a16="http://schemas.microsoft.com/office/drawing/2014/main" id="{4C925959-5577-B041-8E8B-55BC2695A40E}"/>
                  </a:ext>
                </a:extLst>
              </p:cNvPr>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277" name="Rectangle 955">
                <a:extLst>
                  <a:ext uri="{FF2B5EF4-FFF2-40B4-BE49-F238E27FC236}">
                    <a16:creationId xmlns:a16="http://schemas.microsoft.com/office/drawing/2014/main" id="{99ABFEED-2A79-474B-BB8A-253DCFE1F975}"/>
                  </a:ext>
                </a:extLst>
              </p:cNvPr>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000099"/>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278" name="Group 956">
                <a:extLst>
                  <a:ext uri="{FF2B5EF4-FFF2-40B4-BE49-F238E27FC236}">
                    <a16:creationId xmlns:a16="http://schemas.microsoft.com/office/drawing/2014/main" id="{D64ED7CC-9D48-0642-B0EA-F94CFDA2B598}"/>
                  </a:ext>
                </a:extLst>
              </p:cNvPr>
              <p:cNvGrpSpPr>
                <a:grpSpLocks/>
              </p:cNvGrpSpPr>
              <p:nvPr/>
            </p:nvGrpSpPr>
            <p:grpSpPr bwMode="auto">
              <a:xfrm>
                <a:off x="4749" y="668"/>
                <a:ext cx="581" cy="145"/>
                <a:chOff x="614" y="2568"/>
                <a:chExt cx="725" cy="139"/>
              </a:xfrm>
            </p:grpSpPr>
            <p:sp>
              <p:nvSpPr>
                <p:cNvPr id="303" name="AutoShape 957">
                  <a:extLst>
                    <a:ext uri="{FF2B5EF4-FFF2-40B4-BE49-F238E27FC236}">
                      <a16:creationId xmlns:a16="http://schemas.microsoft.com/office/drawing/2014/main" id="{EE2E50B6-CD33-0E4A-8634-D6436A4DE8F3}"/>
                    </a:ext>
                  </a:extLst>
                </p:cNvPr>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000099"/>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04" name="AutoShape 958">
                  <a:extLst>
                    <a:ext uri="{FF2B5EF4-FFF2-40B4-BE49-F238E27FC236}">
                      <a16:creationId xmlns:a16="http://schemas.microsoft.com/office/drawing/2014/main" id="{A39EB1DE-A86D-B84E-837B-03A8DCCA1978}"/>
                    </a:ext>
                  </a:extLst>
                </p:cNvPr>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000099"/>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279" name="Rectangle 959">
                <a:extLst>
                  <a:ext uri="{FF2B5EF4-FFF2-40B4-BE49-F238E27FC236}">
                    <a16:creationId xmlns:a16="http://schemas.microsoft.com/office/drawing/2014/main" id="{912A97F6-34BC-A145-A942-32F4C3B4CCEB}"/>
                  </a:ext>
                </a:extLst>
              </p:cNvPr>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000099"/>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280" name="Group 960">
                <a:extLst>
                  <a:ext uri="{FF2B5EF4-FFF2-40B4-BE49-F238E27FC236}">
                    <a16:creationId xmlns:a16="http://schemas.microsoft.com/office/drawing/2014/main" id="{719172CB-2296-AE46-8DDF-662D60AA9E2C}"/>
                  </a:ext>
                </a:extLst>
              </p:cNvPr>
              <p:cNvGrpSpPr>
                <a:grpSpLocks/>
              </p:cNvGrpSpPr>
              <p:nvPr/>
            </p:nvGrpSpPr>
            <p:grpSpPr bwMode="auto">
              <a:xfrm>
                <a:off x="4747" y="994"/>
                <a:ext cx="581" cy="134"/>
                <a:chOff x="614" y="2568"/>
                <a:chExt cx="725" cy="139"/>
              </a:xfrm>
            </p:grpSpPr>
            <p:sp>
              <p:nvSpPr>
                <p:cNvPr id="301" name="AutoShape 961">
                  <a:extLst>
                    <a:ext uri="{FF2B5EF4-FFF2-40B4-BE49-F238E27FC236}">
                      <a16:creationId xmlns:a16="http://schemas.microsoft.com/office/drawing/2014/main" id="{F26F830F-E545-794D-9966-AFEB8AC61857}"/>
                    </a:ext>
                  </a:extLst>
                </p:cNvPr>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000099"/>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02" name="AutoShape 962">
                  <a:extLst>
                    <a:ext uri="{FF2B5EF4-FFF2-40B4-BE49-F238E27FC236}">
                      <a16:creationId xmlns:a16="http://schemas.microsoft.com/office/drawing/2014/main" id="{733BD37F-9011-894C-B338-12B9E6EE327F}"/>
                    </a:ext>
                  </a:extLst>
                </p:cNvPr>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000099"/>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281" name="Rectangle 963">
                <a:extLst>
                  <a:ext uri="{FF2B5EF4-FFF2-40B4-BE49-F238E27FC236}">
                    <a16:creationId xmlns:a16="http://schemas.microsoft.com/office/drawing/2014/main" id="{BC3624F8-731F-2A4A-9CD2-515331E47A5F}"/>
                  </a:ext>
                </a:extLst>
              </p:cNvPr>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000099"/>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282" name="Rectangle 964">
                <a:extLst>
                  <a:ext uri="{FF2B5EF4-FFF2-40B4-BE49-F238E27FC236}">
                    <a16:creationId xmlns:a16="http://schemas.microsoft.com/office/drawing/2014/main" id="{6D69FCA9-8C8D-8A45-AA9B-90C623FACB37}"/>
                  </a:ext>
                </a:extLst>
              </p:cNvPr>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000099"/>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283" name="Group 965">
                <a:extLst>
                  <a:ext uri="{FF2B5EF4-FFF2-40B4-BE49-F238E27FC236}">
                    <a16:creationId xmlns:a16="http://schemas.microsoft.com/office/drawing/2014/main" id="{3513873E-986C-BC4E-91CA-017DAF9419F1}"/>
                  </a:ext>
                </a:extLst>
              </p:cNvPr>
              <p:cNvGrpSpPr>
                <a:grpSpLocks/>
              </p:cNvGrpSpPr>
              <p:nvPr/>
            </p:nvGrpSpPr>
            <p:grpSpPr bwMode="auto">
              <a:xfrm>
                <a:off x="4735" y="1627"/>
                <a:ext cx="582" cy="151"/>
                <a:chOff x="614" y="2568"/>
                <a:chExt cx="725" cy="139"/>
              </a:xfrm>
            </p:grpSpPr>
            <p:sp>
              <p:nvSpPr>
                <p:cNvPr id="299" name="AutoShape 966">
                  <a:extLst>
                    <a:ext uri="{FF2B5EF4-FFF2-40B4-BE49-F238E27FC236}">
                      <a16:creationId xmlns:a16="http://schemas.microsoft.com/office/drawing/2014/main" id="{EC24B8B4-CA68-8344-AA14-6C6F972E7D41}"/>
                    </a:ext>
                  </a:extLst>
                </p:cNvPr>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000099"/>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00" name="AutoShape 967">
                  <a:extLst>
                    <a:ext uri="{FF2B5EF4-FFF2-40B4-BE49-F238E27FC236}">
                      <a16:creationId xmlns:a16="http://schemas.microsoft.com/office/drawing/2014/main" id="{8B3BE79F-68F1-3F44-9231-F9F906C6E4BA}"/>
                    </a:ext>
                  </a:extLst>
                </p:cNvPr>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000099"/>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284" name="Freeform 968">
                <a:extLst>
                  <a:ext uri="{FF2B5EF4-FFF2-40B4-BE49-F238E27FC236}">
                    <a16:creationId xmlns:a16="http://schemas.microsoft.com/office/drawing/2014/main" id="{83591A80-6143-F24F-89E1-1ECAB80BF290}"/>
                  </a:ext>
                </a:extLst>
              </p:cNvPr>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grpSp>
            <p:nvGrpSpPr>
              <p:cNvPr id="285" name="Group 969">
                <a:extLst>
                  <a:ext uri="{FF2B5EF4-FFF2-40B4-BE49-F238E27FC236}">
                    <a16:creationId xmlns:a16="http://schemas.microsoft.com/office/drawing/2014/main" id="{B5FBE38A-FE06-6C42-944E-A9E5C30300AE}"/>
                  </a:ext>
                </a:extLst>
              </p:cNvPr>
              <p:cNvGrpSpPr>
                <a:grpSpLocks/>
              </p:cNvGrpSpPr>
              <p:nvPr/>
            </p:nvGrpSpPr>
            <p:grpSpPr bwMode="auto">
              <a:xfrm>
                <a:off x="4739" y="1327"/>
                <a:ext cx="582" cy="139"/>
                <a:chOff x="614" y="2568"/>
                <a:chExt cx="725" cy="139"/>
              </a:xfrm>
            </p:grpSpPr>
            <p:sp>
              <p:nvSpPr>
                <p:cNvPr id="297" name="AutoShape 970">
                  <a:extLst>
                    <a:ext uri="{FF2B5EF4-FFF2-40B4-BE49-F238E27FC236}">
                      <a16:creationId xmlns:a16="http://schemas.microsoft.com/office/drawing/2014/main" id="{1E24432D-6B84-ED48-B869-6CE146BFA1AC}"/>
                    </a:ext>
                  </a:extLst>
                </p:cNvPr>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000099"/>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298" name="AutoShape 971">
                  <a:extLst>
                    <a:ext uri="{FF2B5EF4-FFF2-40B4-BE49-F238E27FC236}">
                      <a16:creationId xmlns:a16="http://schemas.microsoft.com/office/drawing/2014/main" id="{F45105A9-AF1C-1047-B21B-17C9805A7316}"/>
                    </a:ext>
                  </a:extLst>
                </p:cNvPr>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000099"/>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286" name="Rectangle 972">
                <a:extLst>
                  <a:ext uri="{FF2B5EF4-FFF2-40B4-BE49-F238E27FC236}">
                    <a16:creationId xmlns:a16="http://schemas.microsoft.com/office/drawing/2014/main" id="{9209AAA4-4374-BD47-BA24-EBF48636A13E}"/>
                  </a:ext>
                </a:extLst>
              </p:cNvPr>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000099"/>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287" name="Freeform 973">
                <a:extLst>
                  <a:ext uri="{FF2B5EF4-FFF2-40B4-BE49-F238E27FC236}">
                    <a16:creationId xmlns:a16="http://schemas.microsoft.com/office/drawing/2014/main" id="{1CCACCC9-2578-3E47-90AE-1AA6FAC30CCE}"/>
                  </a:ext>
                </a:extLst>
              </p:cNvPr>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288" name="Freeform 974">
                <a:extLst>
                  <a:ext uri="{FF2B5EF4-FFF2-40B4-BE49-F238E27FC236}">
                    <a16:creationId xmlns:a16="http://schemas.microsoft.com/office/drawing/2014/main" id="{23A2A515-9B1E-814E-A969-1AC8E47291D5}"/>
                  </a:ext>
                </a:extLst>
              </p:cNvPr>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289" name="Oval 975">
                <a:extLst>
                  <a:ext uri="{FF2B5EF4-FFF2-40B4-BE49-F238E27FC236}">
                    <a16:creationId xmlns:a16="http://schemas.microsoft.com/office/drawing/2014/main" id="{B4E26F38-B0D5-4846-927B-F4E1BE5D9C86}"/>
                  </a:ext>
                </a:extLst>
              </p:cNvPr>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000099"/>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290" name="Freeform 976">
                <a:extLst>
                  <a:ext uri="{FF2B5EF4-FFF2-40B4-BE49-F238E27FC236}">
                    <a16:creationId xmlns:a16="http://schemas.microsoft.com/office/drawing/2014/main" id="{EF0D2CE2-10D6-A04B-8689-BFDC9D05EB5D}"/>
                  </a:ext>
                </a:extLst>
              </p:cNvPr>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291" name="AutoShape 977">
                <a:extLst>
                  <a:ext uri="{FF2B5EF4-FFF2-40B4-BE49-F238E27FC236}">
                    <a16:creationId xmlns:a16="http://schemas.microsoft.com/office/drawing/2014/main" id="{2FDA9BFA-C2F8-B849-B8F8-72DE54BA0E9B}"/>
                  </a:ext>
                </a:extLst>
              </p:cNvPr>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000099"/>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292" name="AutoShape 978">
                <a:extLst>
                  <a:ext uri="{FF2B5EF4-FFF2-40B4-BE49-F238E27FC236}">
                    <a16:creationId xmlns:a16="http://schemas.microsoft.com/office/drawing/2014/main" id="{045E9E80-EB25-6B49-81EA-8D4AF5BE026D}"/>
                  </a:ext>
                </a:extLst>
              </p:cNvPr>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000099"/>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293" name="Oval 979">
                <a:extLst>
                  <a:ext uri="{FF2B5EF4-FFF2-40B4-BE49-F238E27FC236}">
                    <a16:creationId xmlns:a16="http://schemas.microsoft.com/office/drawing/2014/main" id="{FDAFC9B0-EADC-B54F-8296-A77F233D0BF8}"/>
                  </a:ext>
                </a:extLst>
              </p:cNvPr>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000099"/>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294" name="Oval 980">
                <a:extLst>
                  <a:ext uri="{FF2B5EF4-FFF2-40B4-BE49-F238E27FC236}">
                    <a16:creationId xmlns:a16="http://schemas.microsoft.com/office/drawing/2014/main" id="{E7DC474C-E3E8-2E4A-AA3C-21A4743ED9C2}"/>
                  </a:ext>
                </a:extLst>
              </p:cNvPr>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1800" b="0" i="0" u="none" strike="noStrike" kern="1200" cap="none" spc="0" normalizeH="0" baseline="0" noProof="0">
                  <a:ln>
                    <a:noFill/>
                  </a:ln>
                  <a:solidFill>
                    <a:srgbClr val="000099"/>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295" name="Oval 981">
                <a:extLst>
                  <a:ext uri="{FF2B5EF4-FFF2-40B4-BE49-F238E27FC236}">
                    <a16:creationId xmlns:a16="http://schemas.microsoft.com/office/drawing/2014/main" id="{A70F2780-C04C-3A4B-9844-AAF088AE3F30}"/>
                  </a:ext>
                </a:extLst>
              </p:cNvPr>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000099"/>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296" name="Rectangle 982">
                <a:extLst>
                  <a:ext uri="{FF2B5EF4-FFF2-40B4-BE49-F238E27FC236}">
                    <a16:creationId xmlns:a16="http://schemas.microsoft.com/office/drawing/2014/main" id="{40F65087-B8FB-A343-B04A-A75C9D2437F8}"/>
                  </a:ext>
                </a:extLst>
              </p:cNvPr>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000099"/>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cxnSp>
          <p:nvCxnSpPr>
            <p:cNvPr id="184" name="Straight Connector 183">
              <a:extLst>
                <a:ext uri="{FF2B5EF4-FFF2-40B4-BE49-F238E27FC236}">
                  <a16:creationId xmlns:a16="http://schemas.microsoft.com/office/drawing/2014/main" id="{A68F2A97-53ED-4644-8667-E34068A47381}"/>
                </a:ext>
              </a:extLst>
            </p:cNvPr>
            <p:cNvCxnSpPr>
              <a:cxnSpLocks/>
              <a:endCxn id="292" idx="0"/>
            </p:cNvCxnSpPr>
            <p:nvPr/>
          </p:nvCxnSpPr>
          <p:spPr>
            <a:xfrm flipV="1">
              <a:off x="8100093" y="4971714"/>
              <a:ext cx="83452" cy="9476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85" name="Group 184">
              <a:extLst>
                <a:ext uri="{FF2B5EF4-FFF2-40B4-BE49-F238E27FC236}">
                  <a16:creationId xmlns:a16="http://schemas.microsoft.com/office/drawing/2014/main" id="{4B5F4588-213C-C94F-8C14-677AFE84F1C7}"/>
                </a:ext>
              </a:extLst>
            </p:cNvPr>
            <p:cNvGrpSpPr/>
            <p:nvPr/>
          </p:nvGrpSpPr>
          <p:grpSpPr>
            <a:xfrm>
              <a:off x="2821259" y="4737483"/>
              <a:ext cx="806605" cy="606348"/>
              <a:chOff x="2821259" y="5835340"/>
              <a:chExt cx="806605" cy="606348"/>
            </a:xfrm>
          </p:grpSpPr>
          <p:sp>
            <p:nvSpPr>
              <p:cNvPr id="267" name="Freeform 917">
                <a:extLst>
                  <a:ext uri="{FF2B5EF4-FFF2-40B4-BE49-F238E27FC236}">
                    <a16:creationId xmlns:a16="http://schemas.microsoft.com/office/drawing/2014/main" id="{B764682A-3AA5-1D4E-B691-5DC39843DAFE}"/>
                  </a:ext>
                </a:extLst>
              </p:cNvPr>
              <p:cNvSpPr>
                <a:spLocks/>
              </p:cNvSpPr>
              <p:nvPr/>
            </p:nvSpPr>
            <p:spPr bwMode="auto">
              <a:xfrm>
                <a:off x="2821259" y="5861824"/>
                <a:ext cx="227300" cy="579864"/>
              </a:xfrm>
              <a:custGeom>
                <a:avLst/>
                <a:gdLst>
                  <a:gd name="T0" fmla="*/ 0 w 192"/>
                  <a:gd name="T1" fmla="*/ 594 h 594"/>
                  <a:gd name="T2" fmla="*/ 192 w 192"/>
                  <a:gd name="T3" fmla="*/ 0 h 594"/>
                  <a:gd name="T4" fmla="*/ 192 w 192"/>
                  <a:gd name="T5" fmla="*/ 515 h 594"/>
                  <a:gd name="T6" fmla="*/ 0 w 192"/>
                  <a:gd name="T7" fmla="*/ 594 h 594"/>
                  <a:gd name="T8" fmla="*/ 0 60000 65536"/>
                  <a:gd name="T9" fmla="*/ 0 60000 65536"/>
                  <a:gd name="T10" fmla="*/ 0 60000 65536"/>
                  <a:gd name="T11" fmla="*/ 0 60000 65536"/>
                  <a:gd name="T12" fmla="*/ 0 w 192"/>
                  <a:gd name="T13" fmla="*/ 0 h 594"/>
                  <a:gd name="T14" fmla="*/ 192 w 192"/>
                  <a:gd name="T15" fmla="*/ 594 h 594"/>
                  <a:gd name="connsiteX0" fmla="*/ 0 w 10333"/>
                  <a:gd name="connsiteY0" fmla="*/ 10000 h 10000"/>
                  <a:gd name="connsiteX1" fmla="*/ 10000 w 10333"/>
                  <a:gd name="connsiteY1" fmla="*/ 0 h 10000"/>
                  <a:gd name="connsiteX2" fmla="*/ 10333 w 10333"/>
                  <a:gd name="connsiteY2" fmla="*/ 8347 h 10000"/>
                  <a:gd name="connsiteX3" fmla="*/ 0 w 10333"/>
                  <a:gd name="connsiteY3" fmla="*/ 10000 h 10000"/>
                </a:gdLst>
                <a:ahLst/>
                <a:cxnLst>
                  <a:cxn ang="0">
                    <a:pos x="connsiteX0" y="connsiteY0"/>
                  </a:cxn>
                  <a:cxn ang="0">
                    <a:pos x="connsiteX1" y="connsiteY1"/>
                  </a:cxn>
                  <a:cxn ang="0">
                    <a:pos x="connsiteX2" y="connsiteY2"/>
                  </a:cxn>
                  <a:cxn ang="0">
                    <a:pos x="connsiteX3" y="connsiteY3"/>
                  </a:cxn>
                </a:cxnLst>
                <a:rect l="l" t="t" r="r" b="b"/>
                <a:pathLst>
                  <a:path w="10333" h="10000">
                    <a:moveTo>
                      <a:pt x="0" y="10000"/>
                    </a:moveTo>
                    <a:lnTo>
                      <a:pt x="10000" y="0"/>
                    </a:lnTo>
                    <a:lnTo>
                      <a:pt x="10333" y="8347"/>
                    </a:lnTo>
                    <a:lnTo>
                      <a:pt x="0" y="10000"/>
                    </a:lnTo>
                    <a:close/>
                  </a:path>
                </a:pathLst>
              </a:custGeom>
              <a:gradFill rotWithShape="1">
                <a:gsLst>
                  <a:gs pos="0">
                    <a:schemeClr val="bg1"/>
                  </a:gs>
                  <a:gs pos="100000">
                    <a:schemeClr val="bg1">
                      <a:lumMod val="75000"/>
                    </a:schemeClr>
                  </a:gs>
                </a:gsLst>
                <a:lin ang="0" scaled="1"/>
              </a:gra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268" name="Rectangle 228">
                <a:extLst>
                  <a:ext uri="{FF2B5EF4-FFF2-40B4-BE49-F238E27FC236}">
                    <a16:creationId xmlns:a16="http://schemas.microsoft.com/office/drawing/2014/main" id="{51D97249-266E-4043-8BB1-94F06B08D700}"/>
                  </a:ext>
                </a:extLst>
              </p:cNvPr>
              <p:cNvSpPr>
                <a:spLocks noChangeArrowheads="1"/>
              </p:cNvSpPr>
              <p:nvPr/>
            </p:nvSpPr>
            <p:spPr bwMode="auto">
              <a:xfrm>
                <a:off x="3028886" y="5876693"/>
                <a:ext cx="502333" cy="472699"/>
              </a:xfrm>
              <a:prstGeom prst="rect">
                <a:avLst/>
              </a:prstGeom>
              <a:solidFill>
                <a:schemeClr val="bg1"/>
              </a:solidFill>
              <a:ln w="12700">
                <a:solidFill>
                  <a:schemeClr val="tx1"/>
                </a:solidFill>
                <a:miter lim="800000"/>
                <a:headEnd/>
                <a:tailEnd/>
              </a:ln>
              <a:effectLst>
                <a:outerShdw blurRad="50800" dist="38100" dir="18900000" algn="bl" rotWithShape="0">
                  <a:prstClr val="black">
                    <a:alpha val="40000"/>
                  </a:prstClr>
                </a:outerShdw>
              </a:effec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cs typeface="+mn-cs"/>
                </a:endParaRPr>
              </a:p>
            </p:txBody>
          </p:sp>
          <p:sp>
            <p:nvSpPr>
              <p:cNvPr id="269" name="Rectangle 229">
                <a:extLst>
                  <a:ext uri="{FF2B5EF4-FFF2-40B4-BE49-F238E27FC236}">
                    <a16:creationId xmlns:a16="http://schemas.microsoft.com/office/drawing/2014/main" id="{034154E8-FDCA-DE4A-8C6E-02FF71E5C8E4}"/>
                  </a:ext>
                </a:extLst>
              </p:cNvPr>
              <p:cNvSpPr>
                <a:spLocks noChangeArrowheads="1"/>
              </p:cNvSpPr>
              <p:nvPr/>
            </p:nvSpPr>
            <p:spPr bwMode="auto">
              <a:xfrm>
                <a:off x="3032188" y="5882716"/>
                <a:ext cx="502750" cy="153452"/>
              </a:xfrm>
              <a:prstGeom prst="rect">
                <a:avLst/>
              </a:prstGeom>
              <a:solidFill>
                <a:srgbClr val="CC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cs typeface="+mn-cs"/>
                </a:endParaRPr>
              </a:p>
            </p:txBody>
          </p:sp>
          <p:sp>
            <p:nvSpPr>
              <p:cNvPr id="270" name="Text Box 230">
                <a:extLst>
                  <a:ext uri="{FF2B5EF4-FFF2-40B4-BE49-F238E27FC236}">
                    <a16:creationId xmlns:a16="http://schemas.microsoft.com/office/drawing/2014/main" id="{36907024-CC80-CE4E-B6A0-EFE359A032B8}"/>
                  </a:ext>
                </a:extLst>
              </p:cNvPr>
              <p:cNvSpPr txBox="1">
                <a:spLocks noChangeArrowheads="1"/>
              </p:cNvSpPr>
              <p:nvPr/>
            </p:nvSpPr>
            <p:spPr bwMode="auto">
              <a:xfrm>
                <a:off x="2950236" y="5835340"/>
                <a:ext cx="677628"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000" b="0" i="0" u="none" strike="noStrike" kern="1200" cap="none" spc="0" normalizeH="0" baseline="0" noProof="0" dirty="0">
                    <a:ln>
                      <a:noFill/>
                    </a:ln>
                    <a:solidFill>
                      <a:srgbClr val="FFFF00"/>
                    </a:solidFill>
                    <a:effectLst/>
                    <a:uLnTx/>
                    <a:uFillTx/>
                    <a:latin typeface="Calibri" panose="020F0502020204030204"/>
                    <a:ea typeface="ＭＳ Ｐゴシック" panose="020B0600070205080204" pitchFamily="34" charset="-128"/>
                    <a:cs typeface="+mn-cs"/>
                  </a:rPr>
                  <a:t>network</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000" b="0" i="0" u="none" strike="noStrike" kern="1200" cap="none" spc="0" normalizeH="0" baseline="0" noProof="0" dirty="0">
                    <a:ln>
                      <a:noFill/>
                    </a:ln>
                    <a:solidFill>
                      <a:srgbClr val="000099"/>
                    </a:solidFill>
                    <a:effectLst/>
                    <a:uLnTx/>
                    <a:uFillTx/>
                    <a:latin typeface="Calibri" panose="020F0502020204030204"/>
                    <a:ea typeface="ＭＳ Ｐゴシック" panose="020B0600070205080204" pitchFamily="34" charset="-128"/>
                    <a:cs typeface="+mn-cs"/>
                  </a:rPr>
                  <a:t>link</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000" b="0" i="0" u="none" strike="noStrike" kern="1200" cap="none" spc="0" normalizeH="0" baseline="0" noProof="0" dirty="0">
                    <a:ln>
                      <a:noFill/>
                    </a:ln>
                    <a:solidFill>
                      <a:srgbClr val="000099"/>
                    </a:solidFill>
                    <a:effectLst/>
                    <a:uLnTx/>
                    <a:uFillTx/>
                    <a:latin typeface="Calibri" panose="020F0502020204030204"/>
                    <a:ea typeface="ＭＳ Ｐゴシック" panose="020B0600070205080204" pitchFamily="34" charset="-128"/>
                    <a:cs typeface="+mn-cs"/>
                  </a:rPr>
                  <a:t>physical</a:t>
                </a:r>
                <a:endParaRPr kumimoji="0" lang="en-US" altLang="en-US" sz="2400" b="0" i="0" u="none" strike="noStrike" kern="1200" cap="none" spc="0" normalizeH="0" baseline="0" noProof="0" dirty="0">
                  <a:ln>
                    <a:noFill/>
                  </a:ln>
                  <a:solidFill>
                    <a:srgbClr val="000099"/>
                  </a:solidFill>
                  <a:effectLst/>
                  <a:uLnTx/>
                  <a:uFillTx/>
                  <a:latin typeface="Calibri" panose="020F0502020204030204"/>
                  <a:ea typeface="ＭＳ Ｐゴシック" panose="020B0600070205080204" pitchFamily="34" charset="-128"/>
                  <a:cs typeface="+mn-cs"/>
                </a:endParaRPr>
              </a:p>
            </p:txBody>
          </p:sp>
          <p:cxnSp>
            <p:nvCxnSpPr>
              <p:cNvPr id="271" name="Straight Connector 270">
                <a:extLst>
                  <a:ext uri="{FF2B5EF4-FFF2-40B4-BE49-F238E27FC236}">
                    <a16:creationId xmlns:a16="http://schemas.microsoft.com/office/drawing/2014/main" id="{4613D6EB-D4E9-424E-A69A-FB82E1B91572}"/>
                  </a:ext>
                </a:extLst>
              </p:cNvPr>
              <p:cNvCxnSpPr>
                <a:cxnSpLocks/>
              </p:cNvCxnSpPr>
              <p:nvPr/>
            </p:nvCxnSpPr>
            <p:spPr>
              <a:xfrm>
                <a:off x="3034394" y="6034764"/>
                <a:ext cx="49310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2" name="Straight Connector 271">
                <a:extLst>
                  <a:ext uri="{FF2B5EF4-FFF2-40B4-BE49-F238E27FC236}">
                    <a16:creationId xmlns:a16="http://schemas.microsoft.com/office/drawing/2014/main" id="{D8F9EE96-C887-784C-9AE9-38B2B088162F}"/>
                  </a:ext>
                </a:extLst>
              </p:cNvPr>
              <p:cNvCxnSpPr>
                <a:cxnSpLocks/>
              </p:cNvCxnSpPr>
              <p:nvPr/>
            </p:nvCxnSpPr>
            <p:spPr>
              <a:xfrm>
                <a:off x="3034394" y="6187164"/>
                <a:ext cx="49310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6" name="Group 185">
              <a:extLst>
                <a:ext uri="{FF2B5EF4-FFF2-40B4-BE49-F238E27FC236}">
                  <a16:creationId xmlns:a16="http://schemas.microsoft.com/office/drawing/2014/main" id="{CFF5EEA1-43D2-B149-AFD5-5B31A226C1B7}"/>
                </a:ext>
              </a:extLst>
            </p:cNvPr>
            <p:cNvGrpSpPr/>
            <p:nvPr/>
          </p:nvGrpSpPr>
          <p:grpSpPr>
            <a:xfrm>
              <a:off x="3977268" y="4735086"/>
              <a:ext cx="806605" cy="606348"/>
              <a:chOff x="2821259" y="5835340"/>
              <a:chExt cx="806605" cy="606348"/>
            </a:xfrm>
          </p:grpSpPr>
          <p:sp>
            <p:nvSpPr>
              <p:cNvPr id="261" name="Freeform 917">
                <a:extLst>
                  <a:ext uri="{FF2B5EF4-FFF2-40B4-BE49-F238E27FC236}">
                    <a16:creationId xmlns:a16="http://schemas.microsoft.com/office/drawing/2014/main" id="{64717B15-CB87-C245-AF48-05330AD181B9}"/>
                  </a:ext>
                </a:extLst>
              </p:cNvPr>
              <p:cNvSpPr>
                <a:spLocks/>
              </p:cNvSpPr>
              <p:nvPr/>
            </p:nvSpPr>
            <p:spPr bwMode="auto">
              <a:xfrm>
                <a:off x="2821259" y="5861824"/>
                <a:ext cx="227300" cy="579864"/>
              </a:xfrm>
              <a:custGeom>
                <a:avLst/>
                <a:gdLst>
                  <a:gd name="T0" fmla="*/ 0 w 192"/>
                  <a:gd name="T1" fmla="*/ 594 h 594"/>
                  <a:gd name="T2" fmla="*/ 192 w 192"/>
                  <a:gd name="T3" fmla="*/ 0 h 594"/>
                  <a:gd name="T4" fmla="*/ 192 w 192"/>
                  <a:gd name="T5" fmla="*/ 515 h 594"/>
                  <a:gd name="T6" fmla="*/ 0 w 192"/>
                  <a:gd name="T7" fmla="*/ 594 h 594"/>
                  <a:gd name="T8" fmla="*/ 0 60000 65536"/>
                  <a:gd name="T9" fmla="*/ 0 60000 65536"/>
                  <a:gd name="T10" fmla="*/ 0 60000 65536"/>
                  <a:gd name="T11" fmla="*/ 0 60000 65536"/>
                  <a:gd name="T12" fmla="*/ 0 w 192"/>
                  <a:gd name="T13" fmla="*/ 0 h 594"/>
                  <a:gd name="T14" fmla="*/ 192 w 192"/>
                  <a:gd name="T15" fmla="*/ 594 h 594"/>
                  <a:gd name="connsiteX0" fmla="*/ 0 w 10333"/>
                  <a:gd name="connsiteY0" fmla="*/ 10000 h 10000"/>
                  <a:gd name="connsiteX1" fmla="*/ 10000 w 10333"/>
                  <a:gd name="connsiteY1" fmla="*/ 0 h 10000"/>
                  <a:gd name="connsiteX2" fmla="*/ 10333 w 10333"/>
                  <a:gd name="connsiteY2" fmla="*/ 8347 h 10000"/>
                  <a:gd name="connsiteX3" fmla="*/ 0 w 10333"/>
                  <a:gd name="connsiteY3" fmla="*/ 10000 h 10000"/>
                </a:gdLst>
                <a:ahLst/>
                <a:cxnLst>
                  <a:cxn ang="0">
                    <a:pos x="connsiteX0" y="connsiteY0"/>
                  </a:cxn>
                  <a:cxn ang="0">
                    <a:pos x="connsiteX1" y="connsiteY1"/>
                  </a:cxn>
                  <a:cxn ang="0">
                    <a:pos x="connsiteX2" y="connsiteY2"/>
                  </a:cxn>
                  <a:cxn ang="0">
                    <a:pos x="connsiteX3" y="connsiteY3"/>
                  </a:cxn>
                </a:cxnLst>
                <a:rect l="l" t="t" r="r" b="b"/>
                <a:pathLst>
                  <a:path w="10333" h="10000">
                    <a:moveTo>
                      <a:pt x="0" y="10000"/>
                    </a:moveTo>
                    <a:lnTo>
                      <a:pt x="10000" y="0"/>
                    </a:lnTo>
                    <a:lnTo>
                      <a:pt x="10333" y="8347"/>
                    </a:lnTo>
                    <a:lnTo>
                      <a:pt x="0" y="10000"/>
                    </a:lnTo>
                    <a:close/>
                  </a:path>
                </a:pathLst>
              </a:custGeom>
              <a:gradFill rotWithShape="1">
                <a:gsLst>
                  <a:gs pos="0">
                    <a:schemeClr val="bg1"/>
                  </a:gs>
                  <a:gs pos="100000">
                    <a:schemeClr val="bg1">
                      <a:lumMod val="75000"/>
                    </a:schemeClr>
                  </a:gs>
                </a:gsLst>
                <a:lin ang="0" scaled="1"/>
              </a:gra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262" name="Rectangle 228">
                <a:extLst>
                  <a:ext uri="{FF2B5EF4-FFF2-40B4-BE49-F238E27FC236}">
                    <a16:creationId xmlns:a16="http://schemas.microsoft.com/office/drawing/2014/main" id="{6C624000-C7E9-CE41-8A1A-DB1EFD506260}"/>
                  </a:ext>
                </a:extLst>
              </p:cNvPr>
              <p:cNvSpPr>
                <a:spLocks noChangeArrowheads="1"/>
              </p:cNvSpPr>
              <p:nvPr/>
            </p:nvSpPr>
            <p:spPr bwMode="auto">
              <a:xfrm>
                <a:off x="3028886" y="5876693"/>
                <a:ext cx="502333" cy="472699"/>
              </a:xfrm>
              <a:prstGeom prst="rect">
                <a:avLst/>
              </a:prstGeom>
              <a:solidFill>
                <a:schemeClr val="bg1"/>
              </a:solidFill>
              <a:ln w="12700">
                <a:solidFill>
                  <a:schemeClr val="tx1"/>
                </a:solidFill>
                <a:miter lim="800000"/>
                <a:headEnd/>
                <a:tailEnd/>
              </a:ln>
              <a:effectLst>
                <a:outerShdw blurRad="50800" dist="38100" dir="18900000" algn="bl" rotWithShape="0">
                  <a:prstClr val="black">
                    <a:alpha val="40000"/>
                  </a:prstClr>
                </a:outerShdw>
              </a:effec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cs typeface="+mn-cs"/>
                </a:endParaRPr>
              </a:p>
            </p:txBody>
          </p:sp>
          <p:sp>
            <p:nvSpPr>
              <p:cNvPr id="263" name="Rectangle 229">
                <a:extLst>
                  <a:ext uri="{FF2B5EF4-FFF2-40B4-BE49-F238E27FC236}">
                    <a16:creationId xmlns:a16="http://schemas.microsoft.com/office/drawing/2014/main" id="{9ED9C213-766E-BE49-918C-1AA1C9EC61BC}"/>
                  </a:ext>
                </a:extLst>
              </p:cNvPr>
              <p:cNvSpPr>
                <a:spLocks noChangeArrowheads="1"/>
              </p:cNvSpPr>
              <p:nvPr/>
            </p:nvSpPr>
            <p:spPr bwMode="auto">
              <a:xfrm>
                <a:off x="3032188" y="5882716"/>
                <a:ext cx="502750" cy="153452"/>
              </a:xfrm>
              <a:prstGeom prst="rect">
                <a:avLst/>
              </a:prstGeom>
              <a:solidFill>
                <a:srgbClr val="CC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cs typeface="+mn-cs"/>
                </a:endParaRPr>
              </a:p>
            </p:txBody>
          </p:sp>
          <p:sp>
            <p:nvSpPr>
              <p:cNvPr id="264" name="Text Box 230">
                <a:extLst>
                  <a:ext uri="{FF2B5EF4-FFF2-40B4-BE49-F238E27FC236}">
                    <a16:creationId xmlns:a16="http://schemas.microsoft.com/office/drawing/2014/main" id="{3F56AB16-C75F-2C4F-BDF7-AAE5E7C80D9B}"/>
                  </a:ext>
                </a:extLst>
              </p:cNvPr>
              <p:cNvSpPr txBox="1">
                <a:spLocks noChangeArrowheads="1"/>
              </p:cNvSpPr>
              <p:nvPr/>
            </p:nvSpPr>
            <p:spPr bwMode="auto">
              <a:xfrm>
                <a:off x="2950236" y="5835340"/>
                <a:ext cx="677628"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000" b="0" i="0" u="none" strike="noStrike" kern="1200" cap="none" spc="0" normalizeH="0" baseline="0" noProof="0" dirty="0">
                    <a:ln>
                      <a:noFill/>
                    </a:ln>
                    <a:solidFill>
                      <a:srgbClr val="FFFF00"/>
                    </a:solidFill>
                    <a:effectLst/>
                    <a:uLnTx/>
                    <a:uFillTx/>
                    <a:latin typeface="Calibri" panose="020F0502020204030204"/>
                    <a:ea typeface="ＭＳ Ｐゴシック" panose="020B0600070205080204" pitchFamily="34" charset="-128"/>
                    <a:cs typeface="+mn-cs"/>
                  </a:rPr>
                  <a:t>network</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000" b="0" i="0" u="none" strike="noStrike" kern="1200" cap="none" spc="0" normalizeH="0" baseline="0" noProof="0" dirty="0">
                    <a:ln>
                      <a:noFill/>
                    </a:ln>
                    <a:solidFill>
                      <a:srgbClr val="000099"/>
                    </a:solidFill>
                    <a:effectLst/>
                    <a:uLnTx/>
                    <a:uFillTx/>
                    <a:latin typeface="Calibri" panose="020F0502020204030204"/>
                    <a:ea typeface="ＭＳ Ｐゴシック" panose="020B0600070205080204" pitchFamily="34" charset="-128"/>
                    <a:cs typeface="+mn-cs"/>
                  </a:rPr>
                  <a:t>link</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000" b="0" i="0" u="none" strike="noStrike" kern="1200" cap="none" spc="0" normalizeH="0" baseline="0" noProof="0" dirty="0">
                    <a:ln>
                      <a:noFill/>
                    </a:ln>
                    <a:solidFill>
                      <a:srgbClr val="000099"/>
                    </a:solidFill>
                    <a:effectLst/>
                    <a:uLnTx/>
                    <a:uFillTx/>
                    <a:latin typeface="Calibri" panose="020F0502020204030204"/>
                    <a:ea typeface="ＭＳ Ｐゴシック" panose="020B0600070205080204" pitchFamily="34" charset="-128"/>
                    <a:cs typeface="+mn-cs"/>
                  </a:rPr>
                  <a:t>physical</a:t>
                </a:r>
                <a:endParaRPr kumimoji="0" lang="en-US" altLang="en-US" sz="2400" b="0" i="0" u="none" strike="noStrike" kern="1200" cap="none" spc="0" normalizeH="0" baseline="0" noProof="0" dirty="0">
                  <a:ln>
                    <a:noFill/>
                  </a:ln>
                  <a:solidFill>
                    <a:srgbClr val="000099"/>
                  </a:solidFill>
                  <a:effectLst/>
                  <a:uLnTx/>
                  <a:uFillTx/>
                  <a:latin typeface="Calibri" panose="020F0502020204030204"/>
                  <a:ea typeface="ＭＳ Ｐゴシック" panose="020B0600070205080204" pitchFamily="34" charset="-128"/>
                  <a:cs typeface="+mn-cs"/>
                </a:endParaRPr>
              </a:p>
            </p:txBody>
          </p:sp>
          <p:cxnSp>
            <p:nvCxnSpPr>
              <p:cNvPr id="265" name="Straight Connector 264">
                <a:extLst>
                  <a:ext uri="{FF2B5EF4-FFF2-40B4-BE49-F238E27FC236}">
                    <a16:creationId xmlns:a16="http://schemas.microsoft.com/office/drawing/2014/main" id="{5F5AFEDE-F171-0643-9B6D-50815D13045C}"/>
                  </a:ext>
                </a:extLst>
              </p:cNvPr>
              <p:cNvCxnSpPr>
                <a:cxnSpLocks/>
              </p:cNvCxnSpPr>
              <p:nvPr/>
            </p:nvCxnSpPr>
            <p:spPr>
              <a:xfrm>
                <a:off x="3034394" y="6034764"/>
                <a:ext cx="49310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6" name="Straight Connector 265">
                <a:extLst>
                  <a:ext uri="{FF2B5EF4-FFF2-40B4-BE49-F238E27FC236}">
                    <a16:creationId xmlns:a16="http://schemas.microsoft.com/office/drawing/2014/main" id="{4A816774-61A0-754D-BA44-CE8EC96F7624}"/>
                  </a:ext>
                </a:extLst>
              </p:cNvPr>
              <p:cNvCxnSpPr>
                <a:cxnSpLocks/>
              </p:cNvCxnSpPr>
              <p:nvPr/>
            </p:nvCxnSpPr>
            <p:spPr>
              <a:xfrm>
                <a:off x="3034394" y="6187164"/>
                <a:ext cx="49310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7" name="Group 186">
              <a:extLst>
                <a:ext uri="{FF2B5EF4-FFF2-40B4-BE49-F238E27FC236}">
                  <a16:creationId xmlns:a16="http://schemas.microsoft.com/office/drawing/2014/main" id="{EAF9242A-B328-EE47-9A33-43BB29D411CB}"/>
                </a:ext>
              </a:extLst>
            </p:cNvPr>
            <p:cNvGrpSpPr/>
            <p:nvPr/>
          </p:nvGrpSpPr>
          <p:grpSpPr>
            <a:xfrm>
              <a:off x="4943707" y="4739525"/>
              <a:ext cx="806605" cy="606348"/>
              <a:chOff x="2821259" y="5835340"/>
              <a:chExt cx="806605" cy="606348"/>
            </a:xfrm>
          </p:grpSpPr>
          <p:sp>
            <p:nvSpPr>
              <p:cNvPr id="255" name="Freeform 917">
                <a:extLst>
                  <a:ext uri="{FF2B5EF4-FFF2-40B4-BE49-F238E27FC236}">
                    <a16:creationId xmlns:a16="http://schemas.microsoft.com/office/drawing/2014/main" id="{37C0BC83-9973-DF49-9DA5-14FC5B0D03A1}"/>
                  </a:ext>
                </a:extLst>
              </p:cNvPr>
              <p:cNvSpPr>
                <a:spLocks/>
              </p:cNvSpPr>
              <p:nvPr/>
            </p:nvSpPr>
            <p:spPr bwMode="auto">
              <a:xfrm>
                <a:off x="2821259" y="5861824"/>
                <a:ext cx="227300" cy="579864"/>
              </a:xfrm>
              <a:custGeom>
                <a:avLst/>
                <a:gdLst>
                  <a:gd name="T0" fmla="*/ 0 w 192"/>
                  <a:gd name="T1" fmla="*/ 594 h 594"/>
                  <a:gd name="T2" fmla="*/ 192 w 192"/>
                  <a:gd name="T3" fmla="*/ 0 h 594"/>
                  <a:gd name="T4" fmla="*/ 192 w 192"/>
                  <a:gd name="T5" fmla="*/ 515 h 594"/>
                  <a:gd name="T6" fmla="*/ 0 w 192"/>
                  <a:gd name="T7" fmla="*/ 594 h 594"/>
                  <a:gd name="T8" fmla="*/ 0 60000 65536"/>
                  <a:gd name="T9" fmla="*/ 0 60000 65536"/>
                  <a:gd name="T10" fmla="*/ 0 60000 65536"/>
                  <a:gd name="T11" fmla="*/ 0 60000 65536"/>
                  <a:gd name="T12" fmla="*/ 0 w 192"/>
                  <a:gd name="T13" fmla="*/ 0 h 594"/>
                  <a:gd name="T14" fmla="*/ 192 w 192"/>
                  <a:gd name="T15" fmla="*/ 594 h 594"/>
                  <a:gd name="connsiteX0" fmla="*/ 0 w 10333"/>
                  <a:gd name="connsiteY0" fmla="*/ 10000 h 10000"/>
                  <a:gd name="connsiteX1" fmla="*/ 10000 w 10333"/>
                  <a:gd name="connsiteY1" fmla="*/ 0 h 10000"/>
                  <a:gd name="connsiteX2" fmla="*/ 10333 w 10333"/>
                  <a:gd name="connsiteY2" fmla="*/ 8347 h 10000"/>
                  <a:gd name="connsiteX3" fmla="*/ 0 w 10333"/>
                  <a:gd name="connsiteY3" fmla="*/ 10000 h 10000"/>
                </a:gdLst>
                <a:ahLst/>
                <a:cxnLst>
                  <a:cxn ang="0">
                    <a:pos x="connsiteX0" y="connsiteY0"/>
                  </a:cxn>
                  <a:cxn ang="0">
                    <a:pos x="connsiteX1" y="connsiteY1"/>
                  </a:cxn>
                  <a:cxn ang="0">
                    <a:pos x="connsiteX2" y="connsiteY2"/>
                  </a:cxn>
                  <a:cxn ang="0">
                    <a:pos x="connsiteX3" y="connsiteY3"/>
                  </a:cxn>
                </a:cxnLst>
                <a:rect l="l" t="t" r="r" b="b"/>
                <a:pathLst>
                  <a:path w="10333" h="10000">
                    <a:moveTo>
                      <a:pt x="0" y="10000"/>
                    </a:moveTo>
                    <a:lnTo>
                      <a:pt x="10000" y="0"/>
                    </a:lnTo>
                    <a:lnTo>
                      <a:pt x="10333" y="8347"/>
                    </a:lnTo>
                    <a:lnTo>
                      <a:pt x="0" y="10000"/>
                    </a:lnTo>
                    <a:close/>
                  </a:path>
                </a:pathLst>
              </a:custGeom>
              <a:gradFill rotWithShape="1">
                <a:gsLst>
                  <a:gs pos="0">
                    <a:schemeClr val="bg1"/>
                  </a:gs>
                  <a:gs pos="100000">
                    <a:schemeClr val="bg1">
                      <a:lumMod val="75000"/>
                    </a:schemeClr>
                  </a:gs>
                </a:gsLst>
                <a:lin ang="0" scaled="1"/>
              </a:gra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256" name="Rectangle 228">
                <a:extLst>
                  <a:ext uri="{FF2B5EF4-FFF2-40B4-BE49-F238E27FC236}">
                    <a16:creationId xmlns:a16="http://schemas.microsoft.com/office/drawing/2014/main" id="{F3143E49-3D27-0549-AFA8-18A5F1FC0162}"/>
                  </a:ext>
                </a:extLst>
              </p:cNvPr>
              <p:cNvSpPr>
                <a:spLocks noChangeArrowheads="1"/>
              </p:cNvSpPr>
              <p:nvPr/>
            </p:nvSpPr>
            <p:spPr bwMode="auto">
              <a:xfrm>
                <a:off x="3028886" y="5876693"/>
                <a:ext cx="502333" cy="472699"/>
              </a:xfrm>
              <a:prstGeom prst="rect">
                <a:avLst/>
              </a:prstGeom>
              <a:solidFill>
                <a:schemeClr val="bg1"/>
              </a:solidFill>
              <a:ln w="12700">
                <a:solidFill>
                  <a:schemeClr val="tx1"/>
                </a:solidFill>
                <a:miter lim="800000"/>
                <a:headEnd/>
                <a:tailEnd/>
              </a:ln>
              <a:effectLst>
                <a:outerShdw blurRad="50800" dist="38100" dir="18900000" algn="bl" rotWithShape="0">
                  <a:prstClr val="black">
                    <a:alpha val="40000"/>
                  </a:prstClr>
                </a:outerShdw>
              </a:effec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cs typeface="+mn-cs"/>
                </a:endParaRPr>
              </a:p>
            </p:txBody>
          </p:sp>
          <p:sp>
            <p:nvSpPr>
              <p:cNvPr id="257" name="Rectangle 229">
                <a:extLst>
                  <a:ext uri="{FF2B5EF4-FFF2-40B4-BE49-F238E27FC236}">
                    <a16:creationId xmlns:a16="http://schemas.microsoft.com/office/drawing/2014/main" id="{67660D2A-AF18-804D-8AF0-B8D31459106C}"/>
                  </a:ext>
                </a:extLst>
              </p:cNvPr>
              <p:cNvSpPr>
                <a:spLocks noChangeArrowheads="1"/>
              </p:cNvSpPr>
              <p:nvPr/>
            </p:nvSpPr>
            <p:spPr bwMode="auto">
              <a:xfrm>
                <a:off x="3032188" y="5882716"/>
                <a:ext cx="502750" cy="153452"/>
              </a:xfrm>
              <a:prstGeom prst="rect">
                <a:avLst/>
              </a:prstGeom>
              <a:solidFill>
                <a:srgbClr val="CC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cs typeface="+mn-cs"/>
                </a:endParaRPr>
              </a:p>
            </p:txBody>
          </p:sp>
          <p:sp>
            <p:nvSpPr>
              <p:cNvPr id="258" name="Text Box 230">
                <a:extLst>
                  <a:ext uri="{FF2B5EF4-FFF2-40B4-BE49-F238E27FC236}">
                    <a16:creationId xmlns:a16="http://schemas.microsoft.com/office/drawing/2014/main" id="{093E2618-F599-184C-B8BA-F69A4680EC99}"/>
                  </a:ext>
                </a:extLst>
              </p:cNvPr>
              <p:cNvSpPr txBox="1">
                <a:spLocks noChangeArrowheads="1"/>
              </p:cNvSpPr>
              <p:nvPr/>
            </p:nvSpPr>
            <p:spPr bwMode="auto">
              <a:xfrm>
                <a:off x="2950236" y="5835340"/>
                <a:ext cx="677628"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000" b="0" i="0" u="none" strike="noStrike" kern="1200" cap="none" spc="0" normalizeH="0" baseline="0" noProof="0" dirty="0">
                    <a:ln>
                      <a:noFill/>
                    </a:ln>
                    <a:solidFill>
                      <a:srgbClr val="FFFF00"/>
                    </a:solidFill>
                    <a:effectLst/>
                    <a:uLnTx/>
                    <a:uFillTx/>
                    <a:latin typeface="Calibri" panose="020F0502020204030204"/>
                    <a:ea typeface="ＭＳ Ｐゴシック" panose="020B0600070205080204" pitchFamily="34" charset="-128"/>
                    <a:cs typeface="+mn-cs"/>
                  </a:rPr>
                  <a:t>network</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000" b="0" i="0" u="none" strike="noStrike" kern="1200" cap="none" spc="0" normalizeH="0" baseline="0" noProof="0" dirty="0">
                    <a:ln>
                      <a:noFill/>
                    </a:ln>
                    <a:solidFill>
                      <a:srgbClr val="000099"/>
                    </a:solidFill>
                    <a:effectLst/>
                    <a:uLnTx/>
                    <a:uFillTx/>
                    <a:latin typeface="Calibri" panose="020F0502020204030204"/>
                    <a:ea typeface="ＭＳ Ｐゴシック" panose="020B0600070205080204" pitchFamily="34" charset="-128"/>
                    <a:cs typeface="+mn-cs"/>
                  </a:rPr>
                  <a:t>link</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000" b="0" i="0" u="none" strike="noStrike" kern="1200" cap="none" spc="0" normalizeH="0" baseline="0" noProof="0" dirty="0">
                    <a:ln>
                      <a:noFill/>
                    </a:ln>
                    <a:solidFill>
                      <a:srgbClr val="000099"/>
                    </a:solidFill>
                    <a:effectLst/>
                    <a:uLnTx/>
                    <a:uFillTx/>
                    <a:latin typeface="Calibri" panose="020F0502020204030204"/>
                    <a:ea typeface="ＭＳ Ｐゴシック" panose="020B0600070205080204" pitchFamily="34" charset="-128"/>
                    <a:cs typeface="+mn-cs"/>
                  </a:rPr>
                  <a:t>physical</a:t>
                </a:r>
                <a:endParaRPr kumimoji="0" lang="en-US" altLang="en-US" sz="2400" b="0" i="0" u="none" strike="noStrike" kern="1200" cap="none" spc="0" normalizeH="0" baseline="0" noProof="0" dirty="0">
                  <a:ln>
                    <a:noFill/>
                  </a:ln>
                  <a:solidFill>
                    <a:srgbClr val="000099"/>
                  </a:solidFill>
                  <a:effectLst/>
                  <a:uLnTx/>
                  <a:uFillTx/>
                  <a:latin typeface="Calibri" panose="020F0502020204030204"/>
                  <a:ea typeface="ＭＳ Ｐゴシック" panose="020B0600070205080204" pitchFamily="34" charset="-128"/>
                  <a:cs typeface="+mn-cs"/>
                </a:endParaRPr>
              </a:p>
            </p:txBody>
          </p:sp>
          <p:cxnSp>
            <p:nvCxnSpPr>
              <p:cNvPr id="259" name="Straight Connector 258">
                <a:extLst>
                  <a:ext uri="{FF2B5EF4-FFF2-40B4-BE49-F238E27FC236}">
                    <a16:creationId xmlns:a16="http://schemas.microsoft.com/office/drawing/2014/main" id="{5C429730-98A3-1D49-BD12-69ADD9BCE095}"/>
                  </a:ext>
                </a:extLst>
              </p:cNvPr>
              <p:cNvCxnSpPr>
                <a:cxnSpLocks/>
              </p:cNvCxnSpPr>
              <p:nvPr/>
            </p:nvCxnSpPr>
            <p:spPr>
              <a:xfrm>
                <a:off x="3034394" y="6034764"/>
                <a:ext cx="49310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0" name="Straight Connector 259">
                <a:extLst>
                  <a:ext uri="{FF2B5EF4-FFF2-40B4-BE49-F238E27FC236}">
                    <a16:creationId xmlns:a16="http://schemas.microsoft.com/office/drawing/2014/main" id="{671EA39C-48EB-C040-9633-C7C7753B4933}"/>
                  </a:ext>
                </a:extLst>
              </p:cNvPr>
              <p:cNvCxnSpPr>
                <a:cxnSpLocks/>
              </p:cNvCxnSpPr>
              <p:nvPr/>
            </p:nvCxnSpPr>
            <p:spPr>
              <a:xfrm>
                <a:off x="3034394" y="6187164"/>
                <a:ext cx="49310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8" name="Group 187">
              <a:extLst>
                <a:ext uri="{FF2B5EF4-FFF2-40B4-BE49-F238E27FC236}">
                  <a16:creationId xmlns:a16="http://schemas.microsoft.com/office/drawing/2014/main" id="{8CC51732-4596-884E-B48D-683619FA038A}"/>
                </a:ext>
              </a:extLst>
            </p:cNvPr>
            <p:cNvGrpSpPr/>
            <p:nvPr/>
          </p:nvGrpSpPr>
          <p:grpSpPr>
            <a:xfrm>
              <a:off x="5820935" y="4737036"/>
              <a:ext cx="806605" cy="606348"/>
              <a:chOff x="2821259" y="5835340"/>
              <a:chExt cx="806605" cy="606348"/>
            </a:xfrm>
          </p:grpSpPr>
          <p:sp>
            <p:nvSpPr>
              <p:cNvPr id="249" name="Freeform 917">
                <a:extLst>
                  <a:ext uri="{FF2B5EF4-FFF2-40B4-BE49-F238E27FC236}">
                    <a16:creationId xmlns:a16="http://schemas.microsoft.com/office/drawing/2014/main" id="{1BDC53EC-CD23-9C49-BA90-499F7B539381}"/>
                  </a:ext>
                </a:extLst>
              </p:cNvPr>
              <p:cNvSpPr>
                <a:spLocks/>
              </p:cNvSpPr>
              <p:nvPr/>
            </p:nvSpPr>
            <p:spPr bwMode="auto">
              <a:xfrm>
                <a:off x="2821259" y="5861824"/>
                <a:ext cx="227300" cy="579864"/>
              </a:xfrm>
              <a:custGeom>
                <a:avLst/>
                <a:gdLst>
                  <a:gd name="T0" fmla="*/ 0 w 192"/>
                  <a:gd name="T1" fmla="*/ 594 h 594"/>
                  <a:gd name="T2" fmla="*/ 192 w 192"/>
                  <a:gd name="T3" fmla="*/ 0 h 594"/>
                  <a:gd name="T4" fmla="*/ 192 w 192"/>
                  <a:gd name="T5" fmla="*/ 515 h 594"/>
                  <a:gd name="T6" fmla="*/ 0 w 192"/>
                  <a:gd name="T7" fmla="*/ 594 h 594"/>
                  <a:gd name="T8" fmla="*/ 0 60000 65536"/>
                  <a:gd name="T9" fmla="*/ 0 60000 65536"/>
                  <a:gd name="T10" fmla="*/ 0 60000 65536"/>
                  <a:gd name="T11" fmla="*/ 0 60000 65536"/>
                  <a:gd name="T12" fmla="*/ 0 w 192"/>
                  <a:gd name="T13" fmla="*/ 0 h 594"/>
                  <a:gd name="T14" fmla="*/ 192 w 192"/>
                  <a:gd name="T15" fmla="*/ 594 h 594"/>
                  <a:gd name="connsiteX0" fmla="*/ 0 w 10333"/>
                  <a:gd name="connsiteY0" fmla="*/ 10000 h 10000"/>
                  <a:gd name="connsiteX1" fmla="*/ 10000 w 10333"/>
                  <a:gd name="connsiteY1" fmla="*/ 0 h 10000"/>
                  <a:gd name="connsiteX2" fmla="*/ 10333 w 10333"/>
                  <a:gd name="connsiteY2" fmla="*/ 8347 h 10000"/>
                  <a:gd name="connsiteX3" fmla="*/ 0 w 10333"/>
                  <a:gd name="connsiteY3" fmla="*/ 10000 h 10000"/>
                </a:gdLst>
                <a:ahLst/>
                <a:cxnLst>
                  <a:cxn ang="0">
                    <a:pos x="connsiteX0" y="connsiteY0"/>
                  </a:cxn>
                  <a:cxn ang="0">
                    <a:pos x="connsiteX1" y="connsiteY1"/>
                  </a:cxn>
                  <a:cxn ang="0">
                    <a:pos x="connsiteX2" y="connsiteY2"/>
                  </a:cxn>
                  <a:cxn ang="0">
                    <a:pos x="connsiteX3" y="connsiteY3"/>
                  </a:cxn>
                </a:cxnLst>
                <a:rect l="l" t="t" r="r" b="b"/>
                <a:pathLst>
                  <a:path w="10333" h="10000">
                    <a:moveTo>
                      <a:pt x="0" y="10000"/>
                    </a:moveTo>
                    <a:lnTo>
                      <a:pt x="10000" y="0"/>
                    </a:lnTo>
                    <a:lnTo>
                      <a:pt x="10333" y="8347"/>
                    </a:lnTo>
                    <a:lnTo>
                      <a:pt x="0" y="10000"/>
                    </a:lnTo>
                    <a:close/>
                  </a:path>
                </a:pathLst>
              </a:custGeom>
              <a:gradFill rotWithShape="1">
                <a:gsLst>
                  <a:gs pos="0">
                    <a:schemeClr val="bg1"/>
                  </a:gs>
                  <a:gs pos="100000">
                    <a:schemeClr val="bg1">
                      <a:lumMod val="75000"/>
                    </a:schemeClr>
                  </a:gs>
                </a:gsLst>
                <a:lin ang="0" scaled="1"/>
              </a:gra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250" name="Rectangle 228">
                <a:extLst>
                  <a:ext uri="{FF2B5EF4-FFF2-40B4-BE49-F238E27FC236}">
                    <a16:creationId xmlns:a16="http://schemas.microsoft.com/office/drawing/2014/main" id="{31FA9EC0-217E-E343-96E6-050AED45D9C7}"/>
                  </a:ext>
                </a:extLst>
              </p:cNvPr>
              <p:cNvSpPr>
                <a:spLocks noChangeArrowheads="1"/>
              </p:cNvSpPr>
              <p:nvPr/>
            </p:nvSpPr>
            <p:spPr bwMode="auto">
              <a:xfrm>
                <a:off x="3028886" y="5876693"/>
                <a:ext cx="502333" cy="472699"/>
              </a:xfrm>
              <a:prstGeom prst="rect">
                <a:avLst/>
              </a:prstGeom>
              <a:solidFill>
                <a:schemeClr val="bg1"/>
              </a:solidFill>
              <a:ln w="12700">
                <a:solidFill>
                  <a:schemeClr val="tx1"/>
                </a:solidFill>
                <a:miter lim="800000"/>
                <a:headEnd/>
                <a:tailEnd/>
              </a:ln>
              <a:effectLst>
                <a:outerShdw blurRad="50800" dist="38100" dir="18900000" algn="bl" rotWithShape="0">
                  <a:prstClr val="black">
                    <a:alpha val="40000"/>
                  </a:prstClr>
                </a:outerShdw>
              </a:effec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cs typeface="+mn-cs"/>
                </a:endParaRPr>
              </a:p>
            </p:txBody>
          </p:sp>
          <p:sp>
            <p:nvSpPr>
              <p:cNvPr id="251" name="Rectangle 229">
                <a:extLst>
                  <a:ext uri="{FF2B5EF4-FFF2-40B4-BE49-F238E27FC236}">
                    <a16:creationId xmlns:a16="http://schemas.microsoft.com/office/drawing/2014/main" id="{A367E120-169C-5848-8087-00036A200E87}"/>
                  </a:ext>
                </a:extLst>
              </p:cNvPr>
              <p:cNvSpPr>
                <a:spLocks noChangeArrowheads="1"/>
              </p:cNvSpPr>
              <p:nvPr/>
            </p:nvSpPr>
            <p:spPr bwMode="auto">
              <a:xfrm>
                <a:off x="3032188" y="5882716"/>
                <a:ext cx="502750" cy="153452"/>
              </a:xfrm>
              <a:prstGeom prst="rect">
                <a:avLst/>
              </a:prstGeom>
              <a:solidFill>
                <a:srgbClr val="CC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cs typeface="+mn-cs"/>
                </a:endParaRPr>
              </a:p>
            </p:txBody>
          </p:sp>
          <p:sp>
            <p:nvSpPr>
              <p:cNvPr id="252" name="Text Box 230">
                <a:extLst>
                  <a:ext uri="{FF2B5EF4-FFF2-40B4-BE49-F238E27FC236}">
                    <a16:creationId xmlns:a16="http://schemas.microsoft.com/office/drawing/2014/main" id="{42B62DD1-8F50-9A4D-910E-CEA418C5EFC2}"/>
                  </a:ext>
                </a:extLst>
              </p:cNvPr>
              <p:cNvSpPr txBox="1">
                <a:spLocks noChangeArrowheads="1"/>
              </p:cNvSpPr>
              <p:nvPr/>
            </p:nvSpPr>
            <p:spPr bwMode="auto">
              <a:xfrm>
                <a:off x="2950236" y="5835340"/>
                <a:ext cx="677628"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000" b="0" i="0" u="none" strike="noStrike" kern="1200" cap="none" spc="0" normalizeH="0" baseline="0" noProof="0" dirty="0">
                    <a:ln>
                      <a:noFill/>
                    </a:ln>
                    <a:solidFill>
                      <a:srgbClr val="FFFF00"/>
                    </a:solidFill>
                    <a:effectLst/>
                    <a:uLnTx/>
                    <a:uFillTx/>
                    <a:latin typeface="Calibri" panose="020F0502020204030204"/>
                    <a:ea typeface="ＭＳ Ｐゴシック" panose="020B0600070205080204" pitchFamily="34" charset="-128"/>
                    <a:cs typeface="+mn-cs"/>
                  </a:rPr>
                  <a:t>network</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000" b="0" i="0" u="none" strike="noStrike" kern="1200" cap="none" spc="0" normalizeH="0" baseline="0" noProof="0" dirty="0">
                    <a:ln>
                      <a:noFill/>
                    </a:ln>
                    <a:solidFill>
                      <a:srgbClr val="000099"/>
                    </a:solidFill>
                    <a:effectLst/>
                    <a:uLnTx/>
                    <a:uFillTx/>
                    <a:latin typeface="Calibri" panose="020F0502020204030204"/>
                    <a:ea typeface="ＭＳ Ｐゴシック" panose="020B0600070205080204" pitchFamily="34" charset="-128"/>
                    <a:cs typeface="+mn-cs"/>
                  </a:rPr>
                  <a:t>link</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000" b="0" i="0" u="none" strike="noStrike" kern="1200" cap="none" spc="0" normalizeH="0" baseline="0" noProof="0" dirty="0">
                    <a:ln>
                      <a:noFill/>
                    </a:ln>
                    <a:solidFill>
                      <a:srgbClr val="000099"/>
                    </a:solidFill>
                    <a:effectLst/>
                    <a:uLnTx/>
                    <a:uFillTx/>
                    <a:latin typeface="Calibri" panose="020F0502020204030204"/>
                    <a:ea typeface="ＭＳ Ｐゴシック" panose="020B0600070205080204" pitchFamily="34" charset="-128"/>
                    <a:cs typeface="+mn-cs"/>
                  </a:rPr>
                  <a:t>physical</a:t>
                </a:r>
                <a:endParaRPr kumimoji="0" lang="en-US" altLang="en-US" sz="2400" b="0" i="0" u="none" strike="noStrike" kern="1200" cap="none" spc="0" normalizeH="0" baseline="0" noProof="0" dirty="0">
                  <a:ln>
                    <a:noFill/>
                  </a:ln>
                  <a:solidFill>
                    <a:srgbClr val="000099"/>
                  </a:solidFill>
                  <a:effectLst/>
                  <a:uLnTx/>
                  <a:uFillTx/>
                  <a:latin typeface="Calibri" panose="020F0502020204030204"/>
                  <a:ea typeface="ＭＳ Ｐゴシック" panose="020B0600070205080204" pitchFamily="34" charset="-128"/>
                  <a:cs typeface="+mn-cs"/>
                </a:endParaRPr>
              </a:p>
            </p:txBody>
          </p:sp>
          <p:cxnSp>
            <p:nvCxnSpPr>
              <p:cNvPr id="253" name="Straight Connector 252">
                <a:extLst>
                  <a:ext uri="{FF2B5EF4-FFF2-40B4-BE49-F238E27FC236}">
                    <a16:creationId xmlns:a16="http://schemas.microsoft.com/office/drawing/2014/main" id="{5FEF59E2-3F0D-1D48-8384-4342035A64A3}"/>
                  </a:ext>
                </a:extLst>
              </p:cNvPr>
              <p:cNvCxnSpPr>
                <a:cxnSpLocks/>
              </p:cNvCxnSpPr>
              <p:nvPr/>
            </p:nvCxnSpPr>
            <p:spPr>
              <a:xfrm>
                <a:off x="3034394" y="6034764"/>
                <a:ext cx="49310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4" name="Straight Connector 253">
                <a:extLst>
                  <a:ext uri="{FF2B5EF4-FFF2-40B4-BE49-F238E27FC236}">
                    <a16:creationId xmlns:a16="http://schemas.microsoft.com/office/drawing/2014/main" id="{F41F2A69-0FF7-3B45-8037-E745CD147903}"/>
                  </a:ext>
                </a:extLst>
              </p:cNvPr>
              <p:cNvCxnSpPr>
                <a:cxnSpLocks/>
              </p:cNvCxnSpPr>
              <p:nvPr/>
            </p:nvCxnSpPr>
            <p:spPr>
              <a:xfrm>
                <a:off x="3034394" y="6187164"/>
                <a:ext cx="49310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9" name="Group 188">
              <a:extLst>
                <a:ext uri="{FF2B5EF4-FFF2-40B4-BE49-F238E27FC236}">
                  <a16:creationId xmlns:a16="http://schemas.microsoft.com/office/drawing/2014/main" id="{325F7FD2-1415-1E45-BC9F-017E143FDCAE}"/>
                </a:ext>
              </a:extLst>
            </p:cNvPr>
            <p:cNvGrpSpPr/>
            <p:nvPr/>
          </p:nvGrpSpPr>
          <p:grpSpPr>
            <a:xfrm>
              <a:off x="6790401" y="4730432"/>
              <a:ext cx="677628" cy="553998"/>
              <a:chOff x="6839228" y="4734871"/>
              <a:chExt cx="677628" cy="553998"/>
            </a:xfrm>
          </p:grpSpPr>
          <p:sp>
            <p:nvSpPr>
              <p:cNvPr id="244" name="Rectangle 228">
                <a:extLst>
                  <a:ext uri="{FF2B5EF4-FFF2-40B4-BE49-F238E27FC236}">
                    <a16:creationId xmlns:a16="http://schemas.microsoft.com/office/drawing/2014/main" id="{516D5E76-396E-6745-9934-ED5C6EA9C1EA}"/>
                  </a:ext>
                </a:extLst>
              </p:cNvPr>
              <p:cNvSpPr>
                <a:spLocks noChangeArrowheads="1"/>
              </p:cNvSpPr>
              <p:nvPr/>
            </p:nvSpPr>
            <p:spPr bwMode="auto">
              <a:xfrm>
                <a:off x="6917878" y="4776224"/>
                <a:ext cx="502333" cy="472699"/>
              </a:xfrm>
              <a:prstGeom prst="rect">
                <a:avLst/>
              </a:prstGeom>
              <a:solidFill>
                <a:schemeClr val="bg1"/>
              </a:solidFill>
              <a:ln w="12700">
                <a:solidFill>
                  <a:schemeClr val="tx1"/>
                </a:solidFill>
                <a:miter lim="800000"/>
                <a:headEnd/>
                <a:tailEnd/>
              </a:ln>
              <a:effectLst>
                <a:outerShdw blurRad="50800" dist="38100" dir="18900000" algn="bl" rotWithShape="0">
                  <a:prstClr val="black">
                    <a:alpha val="40000"/>
                  </a:prstClr>
                </a:outerShdw>
              </a:effec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cs typeface="+mn-cs"/>
                </a:endParaRPr>
              </a:p>
            </p:txBody>
          </p:sp>
          <p:sp>
            <p:nvSpPr>
              <p:cNvPr id="245" name="Rectangle 229">
                <a:extLst>
                  <a:ext uri="{FF2B5EF4-FFF2-40B4-BE49-F238E27FC236}">
                    <a16:creationId xmlns:a16="http://schemas.microsoft.com/office/drawing/2014/main" id="{B0EBB699-C5EF-0F4C-BA19-EF3DF9F487FA}"/>
                  </a:ext>
                </a:extLst>
              </p:cNvPr>
              <p:cNvSpPr>
                <a:spLocks noChangeArrowheads="1"/>
              </p:cNvSpPr>
              <p:nvPr/>
            </p:nvSpPr>
            <p:spPr bwMode="auto">
              <a:xfrm>
                <a:off x="6921180" y="4782247"/>
                <a:ext cx="502750" cy="153452"/>
              </a:xfrm>
              <a:prstGeom prst="rect">
                <a:avLst/>
              </a:prstGeom>
              <a:solidFill>
                <a:srgbClr val="CC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cs typeface="+mn-cs"/>
                </a:endParaRPr>
              </a:p>
            </p:txBody>
          </p:sp>
          <p:sp>
            <p:nvSpPr>
              <p:cNvPr id="246" name="Text Box 230">
                <a:extLst>
                  <a:ext uri="{FF2B5EF4-FFF2-40B4-BE49-F238E27FC236}">
                    <a16:creationId xmlns:a16="http://schemas.microsoft.com/office/drawing/2014/main" id="{A1CF5352-F438-134C-A5EC-A7B85D71985D}"/>
                  </a:ext>
                </a:extLst>
              </p:cNvPr>
              <p:cNvSpPr txBox="1">
                <a:spLocks noChangeArrowheads="1"/>
              </p:cNvSpPr>
              <p:nvPr/>
            </p:nvSpPr>
            <p:spPr bwMode="auto">
              <a:xfrm>
                <a:off x="6839228" y="4734871"/>
                <a:ext cx="677628"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000" b="0" i="0" u="none" strike="noStrike" kern="1200" cap="none" spc="0" normalizeH="0" baseline="0" noProof="0" dirty="0">
                    <a:ln>
                      <a:noFill/>
                    </a:ln>
                    <a:solidFill>
                      <a:srgbClr val="FFFF00"/>
                    </a:solidFill>
                    <a:effectLst/>
                    <a:uLnTx/>
                    <a:uFillTx/>
                    <a:latin typeface="Calibri" panose="020F0502020204030204"/>
                    <a:ea typeface="ＭＳ Ｐゴシック" panose="020B0600070205080204" pitchFamily="34" charset="-128"/>
                    <a:cs typeface="+mn-cs"/>
                  </a:rPr>
                  <a:t>network</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000" b="0" i="0" u="none" strike="noStrike" kern="1200" cap="none" spc="0" normalizeH="0" baseline="0" noProof="0" dirty="0">
                    <a:ln>
                      <a:noFill/>
                    </a:ln>
                    <a:solidFill>
                      <a:srgbClr val="000099"/>
                    </a:solidFill>
                    <a:effectLst/>
                    <a:uLnTx/>
                    <a:uFillTx/>
                    <a:latin typeface="Calibri" panose="020F0502020204030204"/>
                    <a:ea typeface="ＭＳ Ｐゴシック" panose="020B0600070205080204" pitchFamily="34" charset="-128"/>
                    <a:cs typeface="+mn-cs"/>
                  </a:rPr>
                  <a:t>link</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000" b="0" i="0" u="none" strike="noStrike" kern="1200" cap="none" spc="0" normalizeH="0" baseline="0" noProof="0" dirty="0">
                    <a:ln>
                      <a:noFill/>
                    </a:ln>
                    <a:solidFill>
                      <a:srgbClr val="000099"/>
                    </a:solidFill>
                    <a:effectLst/>
                    <a:uLnTx/>
                    <a:uFillTx/>
                    <a:latin typeface="Calibri" panose="020F0502020204030204"/>
                    <a:ea typeface="ＭＳ Ｐゴシック" panose="020B0600070205080204" pitchFamily="34" charset="-128"/>
                    <a:cs typeface="+mn-cs"/>
                  </a:rPr>
                  <a:t>physical</a:t>
                </a:r>
                <a:endParaRPr kumimoji="0" lang="en-US" altLang="en-US" sz="2400" b="0" i="0" u="none" strike="noStrike" kern="1200" cap="none" spc="0" normalizeH="0" baseline="0" noProof="0" dirty="0">
                  <a:ln>
                    <a:noFill/>
                  </a:ln>
                  <a:solidFill>
                    <a:srgbClr val="000099"/>
                  </a:solidFill>
                  <a:effectLst/>
                  <a:uLnTx/>
                  <a:uFillTx/>
                  <a:latin typeface="Calibri" panose="020F0502020204030204"/>
                  <a:ea typeface="ＭＳ Ｐゴシック" panose="020B0600070205080204" pitchFamily="34" charset="-128"/>
                  <a:cs typeface="+mn-cs"/>
                </a:endParaRPr>
              </a:p>
            </p:txBody>
          </p:sp>
          <p:cxnSp>
            <p:nvCxnSpPr>
              <p:cNvPr id="247" name="Straight Connector 246">
                <a:extLst>
                  <a:ext uri="{FF2B5EF4-FFF2-40B4-BE49-F238E27FC236}">
                    <a16:creationId xmlns:a16="http://schemas.microsoft.com/office/drawing/2014/main" id="{1E968705-D3B1-EA4E-B227-5439882F601C}"/>
                  </a:ext>
                </a:extLst>
              </p:cNvPr>
              <p:cNvCxnSpPr>
                <a:cxnSpLocks/>
              </p:cNvCxnSpPr>
              <p:nvPr/>
            </p:nvCxnSpPr>
            <p:spPr>
              <a:xfrm>
                <a:off x="6923386" y="4934295"/>
                <a:ext cx="49310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8" name="Straight Connector 247">
                <a:extLst>
                  <a:ext uri="{FF2B5EF4-FFF2-40B4-BE49-F238E27FC236}">
                    <a16:creationId xmlns:a16="http://schemas.microsoft.com/office/drawing/2014/main" id="{D847FF4D-7BAD-684B-B6D2-E35839F8BC63}"/>
                  </a:ext>
                </a:extLst>
              </p:cNvPr>
              <p:cNvCxnSpPr>
                <a:cxnSpLocks/>
              </p:cNvCxnSpPr>
              <p:nvPr/>
            </p:nvCxnSpPr>
            <p:spPr>
              <a:xfrm>
                <a:off x="6923386" y="5086695"/>
                <a:ext cx="49310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90" name="Group 189">
              <a:extLst>
                <a:ext uri="{FF2B5EF4-FFF2-40B4-BE49-F238E27FC236}">
                  <a16:creationId xmlns:a16="http://schemas.microsoft.com/office/drawing/2014/main" id="{7B47E73F-C1CC-0D48-BDCD-617A69AA93EF}"/>
                </a:ext>
              </a:extLst>
            </p:cNvPr>
            <p:cNvGrpSpPr/>
            <p:nvPr/>
          </p:nvGrpSpPr>
          <p:grpSpPr>
            <a:xfrm>
              <a:off x="3865017" y="5237488"/>
              <a:ext cx="397110" cy="220011"/>
              <a:chOff x="7493876" y="2774731"/>
              <a:chExt cx="1481958" cy="894622"/>
            </a:xfrm>
          </p:grpSpPr>
          <p:sp>
            <p:nvSpPr>
              <p:cNvPr id="237" name="Freeform 236">
                <a:extLst>
                  <a:ext uri="{FF2B5EF4-FFF2-40B4-BE49-F238E27FC236}">
                    <a16:creationId xmlns:a16="http://schemas.microsoft.com/office/drawing/2014/main" id="{211CC74A-2F0A-8F4A-A837-B3715033787B}"/>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99"/>
                    </a:solidFill>
                    <a:effectLst/>
                    <a:uLnTx/>
                    <a:uFillTx/>
                    <a:latin typeface="Calibri" panose="020F0502020204030204"/>
                    <a:ea typeface="+mn-ea"/>
                    <a:cs typeface="+mn-cs"/>
                  </a:rPr>
                  <a:t>                   </a:t>
                </a:r>
              </a:p>
            </p:txBody>
          </p:sp>
          <p:sp>
            <p:nvSpPr>
              <p:cNvPr id="238" name="Oval 237">
                <a:extLst>
                  <a:ext uri="{FF2B5EF4-FFF2-40B4-BE49-F238E27FC236}">
                    <a16:creationId xmlns:a16="http://schemas.microsoft.com/office/drawing/2014/main" id="{332E835D-74BC-F641-96E3-D399C6C13E1B}"/>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99"/>
                    </a:solidFill>
                    <a:effectLst/>
                    <a:uLnTx/>
                    <a:uFillTx/>
                    <a:latin typeface="Calibri" panose="020F0502020204030204"/>
                    <a:ea typeface="+mn-ea"/>
                    <a:cs typeface="+mn-cs"/>
                  </a:rPr>
                  <a:t>              </a:t>
                </a:r>
              </a:p>
            </p:txBody>
          </p:sp>
          <p:grpSp>
            <p:nvGrpSpPr>
              <p:cNvPr id="239" name="Group 238">
                <a:extLst>
                  <a:ext uri="{FF2B5EF4-FFF2-40B4-BE49-F238E27FC236}">
                    <a16:creationId xmlns:a16="http://schemas.microsoft.com/office/drawing/2014/main" id="{5AADA49B-4A19-3641-B864-1A653AB8C7C2}"/>
                  </a:ext>
                </a:extLst>
              </p:cNvPr>
              <p:cNvGrpSpPr/>
              <p:nvPr/>
            </p:nvGrpSpPr>
            <p:grpSpPr>
              <a:xfrm>
                <a:off x="7713663" y="2848339"/>
                <a:ext cx="1042107" cy="425543"/>
                <a:chOff x="7786941" y="2884917"/>
                <a:chExt cx="897649" cy="353919"/>
              </a:xfrm>
            </p:grpSpPr>
            <p:sp>
              <p:nvSpPr>
                <p:cNvPr id="240" name="Freeform 239">
                  <a:extLst>
                    <a:ext uri="{FF2B5EF4-FFF2-40B4-BE49-F238E27FC236}">
                      <a16:creationId xmlns:a16="http://schemas.microsoft.com/office/drawing/2014/main" id="{1EAFE1B6-7C43-8748-BA76-0EB844851725}"/>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241" name="Freeform 240">
                  <a:extLst>
                    <a:ext uri="{FF2B5EF4-FFF2-40B4-BE49-F238E27FC236}">
                      <a16:creationId xmlns:a16="http://schemas.microsoft.com/office/drawing/2014/main" id="{5AAF0190-D279-3A43-B331-566E65990632}"/>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242" name="Freeform 241">
                  <a:extLst>
                    <a:ext uri="{FF2B5EF4-FFF2-40B4-BE49-F238E27FC236}">
                      <a16:creationId xmlns:a16="http://schemas.microsoft.com/office/drawing/2014/main" id="{5C659658-5E09-FB4A-80F2-7273BC8F8E9A}"/>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243" name="Freeform 242">
                  <a:extLst>
                    <a:ext uri="{FF2B5EF4-FFF2-40B4-BE49-F238E27FC236}">
                      <a16:creationId xmlns:a16="http://schemas.microsoft.com/office/drawing/2014/main" id="{DC66C17F-BDE5-BA4B-939C-1F490B46C70D}"/>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grpSp>
        </p:grpSp>
        <p:grpSp>
          <p:nvGrpSpPr>
            <p:cNvPr id="191" name="Group 190">
              <a:extLst>
                <a:ext uri="{FF2B5EF4-FFF2-40B4-BE49-F238E27FC236}">
                  <a16:creationId xmlns:a16="http://schemas.microsoft.com/office/drawing/2014/main" id="{E35335F5-A6C7-744C-BD9B-E65FACFE7619}"/>
                </a:ext>
              </a:extLst>
            </p:cNvPr>
            <p:cNvGrpSpPr/>
            <p:nvPr/>
          </p:nvGrpSpPr>
          <p:grpSpPr>
            <a:xfrm>
              <a:off x="4829352" y="5236839"/>
              <a:ext cx="397110" cy="220011"/>
              <a:chOff x="7493876" y="2774731"/>
              <a:chExt cx="1481958" cy="894622"/>
            </a:xfrm>
          </p:grpSpPr>
          <p:sp>
            <p:nvSpPr>
              <p:cNvPr id="230" name="Freeform 229">
                <a:extLst>
                  <a:ext uri="{FF2B5EF4-FFF2-40B4-BE49-F238E27FC236}">
                    <a16:creationId xmlns:a16="http://schemas.microsoft.com/office/drawing/2014/main" id="{7CEE1BC5-7836-CF47-9A33-692714596D80}"/>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99"/>
                    </a:solidFill>
                    <a:effectLst/>
                    <a:uLnTx/>
                    <a:uFillTx/>
                    <a:latin typeface="Calibri" panose="020F0502020204030204"/>
                    <a:ea typeface="+mn-ea"/>
                    <a:cs typeface="+mn-cs"/>
                  </a:rPr>
                  <a:t>                   </a:t>
                </a:r>
              </a:p>
            </p:txBody>
          </p:sp>
          <p:sp>
            <p:nvSpPr>
              <p:cNvPr id="231" name="Oval 230">
                <a:extLst>
                  <a:ext uri="{FF2B5EF4-FFF2-40B4-BE49-F238E27FC236}">
                    <a16:creationId xmlns:a16="http://schemas.microsoft.com/office/drawing/2014/main" id="{3119605C-1843-4C44-8FFD-5F3023CA3593}"/>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99"/>
                    </a:solidFill>
                    <a:effectLst/>
                    <a:uLnTx/>
                    <a:uFillTx/>
                    <a:latin typeface="Calibri" panose="020F0502020204030204"/>
                    <a:ea typeface="+mn-ea"/>
                    <a:cs typeface="+mn-cs"/>
                  </a:rPr>
                  <a:t>              </a:t>
                </a:r>
              </a:p>
            </p:txBody>
          </p:sp>
          <p:grpSp>
            <p:nvGrpSpPr>
              <p:cNvPr id="232" name="Group 231">
                <a:extLst>
                  <a:ext uri="{FF2B5EF4-FFF2-40B4-BE49-F238E27FC236}">
                    <a16:creationId xmlns:a16="http://schemas.microsoft.com/office/drawing/2014/main" id="{A351B8F4-7F21-A044-B54B-44F334944734}"/>
                  </a:ext>
                </a:extLst>
              </p:cNvPr>
              <p:cNvGrpSpPr/>
              <p:nvPr/>
            </p:nvGrpSpPr>
            <p:grpSpPr>
              <a:xfrm>
                <a:off x="7713663" y="2848339"/>
                <a:ext cx="1042107" cy="425543"/>
                <a:chOff x="7786941" y="2884917"/>
                <a:chExt cx="897649" cy="353919"/>
              </a:xfrm>
            </p:grpSpPr>
            <p:sp>
              <p:nvSpPr>
                <p:cNvPr id="233" name="Freeform 232">
                  <a:extLst>
                    <a:ext uri="{FF2B5EF4-FFF2-40B4-BE49-F238E27FC236}">
                      <a16:creationId xmlns:a16="http://schemas.microsoft.com/office/drawing/2014/main" id="{FD2C1B9F-5709-9349-B381-88BCE4458D62}"/>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234" name="Freeform 233">
                  <a:extLst>
                    <a:ext uri="{FF2B5EF4-FFF2-40B4-BE49-F238E27FC236}">
                      <a16:creationId xmlns:a16="http://schemas.microsoft.com/office/drawing/2014/main" id="{5F56C2EE-9F56-0E43-85BC-BDC2DA11FB93}"/>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235" name="Freeform 234">
                  <a:extLst>
                    <a:ext uri="{FF2B5EF4-FFF2-40B4-BE49-F238E27FC236}">
                      <a16:creationId xmlns:a16="http://schemas.microsoft.com/office/drawing/2014/main" id="{E40C02B1-7692-AA47-8B3D-FB97BE7E990C}"/>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236" name="Freeform 235">
                  <a:extLst>
                    <a:ext uri="{FF2B5EF4-FFF2-40B4-BE49-F238E27FC236}">
                      <a16:creationId xmlns:a16="http://schemas.microsoft.com/office/drawing/2014/main" id="{52B9ED7E-BE28-E445-8235-0E9AF6D00F0E}"/>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grpSp>
        </p:grpSp>
        <p:grpSp>
          <p:nvGrpSpPr>
            <p:cNvPr id="192" name="Group 191">
              <a:extLst>
                <a:ext uri="{FF2B5EF4-FFF2-40B4-BE49-F238E27FC236}">
                  <a16:creationId xmlns:a16="http://schemas.microsoft.com/office/drawing/2014/main" id="{9AE00E1F-EE6D-264A-B9C1-BD457F3DD492}"/>
                </a:ext>
              </a:extLst>
            </p:cNvPr>
            <p:cNvGrpSpPr/>
            <p:nvPr/>
          </p:nvGrpSpPr>
          <p:grpSpPr>
            <a:xfrm>
              <a:off x="5769528" y="5235642"/>
              <a:ext cx="397110" cy="220011"/>
              <a:chOff x="7493876" y="2774731"/>
              <a:chExt cx="1481958" cy="894622"/>
            </a:xfrm>
          </p:grpSpPr>
          <p:sp>
            <p:nvSpPr>
              <p:cNvPr id="223" name="Freeform 222">
                <a:extLst>
                  <a:ext uri="{FF2B5EF4-FFF2-40B4-BE49-F238E27FC236}">
                    <a16:creationId xmlns:a16="http://schemas.microsoft.com/office/drawing/2014/main" id="{54063276-461E-404D-AC8E-72640BF84DF7}"/>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99"/>
                    </a:solidFill>
                    <a:effectLst/>
                    <a:uLnTx/>
                    <a:uFillTx/>
                    <a:latin typeface="Calibri" panose="020F0502020204030204"/>
                    <a:ea typeface="+mn-ea"/>
                    <a:cs typeface="+mn-cs"/>
                  </a:rPr>
                  <a:t>                   </a:t>
                </a:r>
              </a:p>
            </p:txBody>
          </p:sp>
          <p:sp>
            <p:nvSpPr>
              <p:cNvPr id="224" name="Oval 223">
                <a:extLst>
                  <a:ext uri="{FF2B5EF4-FFF2-40B4-BE49-F238E27FC236}">
                    <a16:creationId xmlns:a16="http://schemas.microsoft.com/office/drawing/2014/main" id="{9254DBCC-415E-2F47-90D4-44DEBFE7A5BA}"/>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99"/>
                    </a:solidFill>
                    <a:effectLst/>
                    <a:uLnTx/>
                    <a:uFillTx/>
                    <a:latin typeface="Calibri" panose="020F0502020204030204"/>
                    <a:ea typeface="+mn-ea"/>
                    <a:cs typeface="+mn-cs"/>
                  </a:rPr>
                  <a:t>              </a:t>
                </a:r>
              </a:p>
            </p:txBody>
          </p:sp>
          <p:grpSp>
            <p:nvGrpSpPr>
              <p:cNvPr id="225" name="Group 224">
                <a:extLst>
                  <a:ext uri="{FF2B5EF4-FFF2-40B4-BE49-F238E27FC236}">
                    <a16:creationId xmlns:a16="http://schemas.microsoft.com/office/drawing/2014/main" id="{28AAAA17-1378-6948-A519-70F3529E749D}"/>
                  </a:ext>
                </a:extLst>
              </p:cNvPr>
              <p:cNvGrpSpPr/>
              <p:nvPr/>
            </p:nvGrpSpPr>
            <p:grpSpPr>
              <a:xfrm>
                <a:off x="7713663" y="2848339"/>
                <a:ext cx="1042107" cy="425543"/>
                <a:chOff x="7786941" y="2884917"/>
                <a:chExt cx="897649" cy="353919"/>
              </a:xfrm>
            </p:grpSpPr>
            <p:sp>
              <p:nvSpPr>
                <p:cNvPr id="226" name="Freeform 225">
                  <a:extLst>
                    <a:ext uri="{FF2B5EF4-FFF2-40B4-BE49-F238E27FC236}">
                      <a16:creationId xmlns:a16="http://schemas.microsoft.com/office/drawing/2014/main" id="{6A31F0C4-588F-1348-B199-1F9212EC52E7}"/>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227" name="Freeform 226">
                  <a:extLst>
                    <a:ext uri="{FF2B5EF4-FFF2-40B4-BE49-F238E27FC236}">
                      <a16:creationId xmlns:a16="http://schemas.microsoft.com/office/drawing/2014/main" id="{83CD6058-31A3-0A47-BB74-7929F8C5F81B}"/>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228" name="Freeform 227">
                  <a:extLst>
                    <a:ext uri="{FF2B5EF4-FFF2-40B4-BE49-F238E27FC236}">
                      <a16:creationId xmlns:a16="http://schemas.microsoft.com/office/drawing/2014/main" id="{EF32C054-45A1-5646-A614-C6D5B9B28EB6}"/>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229" name="Freeform 228">
                  <a:extLst>
                    <a:ext uri="{FF2B5EF4-FFF2-40B4-BE49-F238E27FC236}">
                      <a16:creationId xmlns:a16="http://schemas.microsoft.com/office/drawing/2014/main" id="{E06759D8-1A82-4946-B25E-6F716F100CC9}"/>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grpSp>
        </p:grpSp>
        <p:grpSp>
          <p:nvGrpSpPr>
            <p:cNvPr id="193" name="Group 192">
              <a:extLst>
                <a:ext uri="{FF2B5EF4-FFF2-40B4-BE49-F238E27FC236}">
                  <a16:creationId xmlns:a16="http://schemas.microsoft.com/office/drawing/2014/main" id="{9C194BCA-7035-EA43-871B-B5AE242934B6}"/>
                </a:ext>
              </a:extLst>
            </p:cNvPr>
            <p:cNvGrpSpPr/>
            <p:nvPr/>
          </p:nvGrpSpPr>
          <p:grpSpPr>
            <a:xfrm>
              <a:off x="7234028" y="5229057"/>
              <a:ext cx="397110" cy="220011"/>
              <a:chOff x="7493876" y="2774731"/>
              <a:chExt cx="1481958" cy="894622"/>
            </a:xfrm>
          </p:grpSpPr>
          <p:sp>
            <p:nvSpPr>
              <p:cNvPr id="216" name="Freeform 215">
                <a:extLst>
                  <a:ext uri="{FF2B5EF4-FFF2-40B4-BE49-F238E27FC236}">
                    <a16:creationId xmlns:a16="http://schemas.microsoft.com/office/drawing/2014/main" id="{093D83B0-E89A-CE44-892A-6B9B34079888}"/>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99"/>
                    </a:solidFill>
                    <a:effectLst/>
                    <a:uLnTx/>
                    <a:uFillTx/>
                    <a:latin typeface="Calibri" panose="020F0502020204030204"/>
                    <a:ea typeface="+mn-ea"/>
                    <a:cs typeface="+mn-cs"/>
                  </a:rPr>
                  <a:t>                   </a:t>
                </a:r>
              </a:p>
            </p:txBody>
          </p:sp>
          <p:sp>
            <p:nvSpPr>
              <p:cNvPr id="217" name="Oval 216">
                <a:extLst>
                  <a:ext uri="{FF2B5EF4-FFF2-40B4-BE49-F238E27FC236}">
                    <a16:creationId xmlns:a16="http://schemas.microsoft.com/office/drawing/2014/main" id="{1FEC18A7-61F5-B14D-A11A-ED71003527D3}"/>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99"/>
                    </a:solidFill>
                    <a:effectLst/>
                    <a:uLnTx/>
                    <a:uFillTx/>
                    <a:latin typeface="Calibri" panose="020F0502020204030204"/>
                    <a:ea typeface="+mn-ea"/>
                    <a:cs typeface="+mn-cs"/>
                  </a:rPr>
                  <a:t>              </a:t>
                </a:r>
              </a:p>
            </p:txBody>
          </p:sp>
          <p:grpSp>
            <p:nvGrpSpPr>
              <p:cNvPr id="218" name="Group 217">
                <a:extLst>
                  <a:ext uri="{FF2B5EF4-FFF2-40B4-BE49-F238E27FC236}">
                    <a16:creationId xmlns:a16="http://schemas.microsoft.com/office/drawing/2014/main" id="{EE98A004-4FED-7044-BBED-D0B4871F1AF0}"/>
                  </a:ext>
                </a:extLst>
              </p:cNvPr>
              <p:cNvGrpSpPr/>
              <p:nvPr/>
            </p:nvGrpSpPr>
            <p:grpSpPr>
              <a:xfrm>
                <a:off x="7713663" y="2848339"/>
                <a:ext cx="1042107" cy="425543"/>
                <a:chOff x="7786941" y="2884917"/>
                <a:chExt cx="897649" cy="353919"/>
              </a:xfrm>
            </p:grpSpPr>
            <p:sp>
              <p:nvSpPr>
                <p:cNvPr id="219" name="Freeform 218">
                  <a:extLst>
                    <a:ext uri="{FF2B5EF4-FFF2-40B4-BE49-F238E27FC236}">
                      <a16:creationId xmlns:a16="http://schemas.microsoft.com/office/drawing/2014/main" id="{192E3201-0AE4-0B44-A0C7-C46AEE11DB35}"/>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220" name="Freeform 219">
                  <a:extLst>
                    <a:ext uri="{FF2B5EF4-FFF2-40B4-BE49-F238E27FC236}">
                      <a16:creationId xmlns:a16="http://schemas.microsoft.com/office/drawing/2014/main" id="{9F35C14B-75A9-D74A-B13C-96B61BF55084}"/>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221" name="Freeform 220">
                  <a:extLst>
                    <a:ext uri="{FF2B5EF4-FFF2-40B4-BE49-F238E27FC236}">
                      <a16:creationId xmlns:a16="http://schemas.microsoft.com/office/drawing/2014/main" id="{E4E959AD-8C29-0D43-8C44-DC4B42E305EB}"/>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222" name="Freeform 221">
                  <a:extLst>
                    <a:ext uri="{FF2B5EF4-FFF2-40B4-BE49-F238E27FC236}">
                      <a16:creationId xmlns:a16="http://schemas.microsoft.com/office/drawing/2014/main" id="{73B93A5E-3E34-2D4F-9422-68A51EE64F40}"/>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grpSp>
        </p:grpSp>
        <p:grpSp>
          <p:nvGrpSpPr>
            <p:cNvPr id="194" name="Group 193">
              <a:extLst>
                <a:ext uri="{FF2B5EF4-FFF2-40B4-BE49-F238E27FC236}">
                  <a16:creationId xmlns:a16="http://schemas.microsoft.com/office/drawing/2014/main" id="{72905ED3-D5C1-9849-9D3A-F770020482FE}"/>
                </a:ext>
              </a:extLst>
            </p:cNvPr>
            <p:cNvGrpSpPr/>
            <p:nvPr/>
          </p:nvGrpSpPr>
          <p:grpSpPr>
            <a:xfrm>
              <a:off x="7453267" y="4541042"/>
              <a:ext cx="677628" cy="553998"/>
              <a:chOff x="6839228" y="4734871"/>
              <a:chExt cx="677628" cy="553998"/>
            </a:xfrm>
          </p:grpSpPr>
          <p:sp>
            <p:nvSpPr>
              <p:cNvPr id="211" name="Rectangle 228">
                <a:extLst>
                  <a:ext uri="{FF2B5EF4-FFF2-40B4-BE49-F238E27FC236}">
                    <a16:creationId xmlns:a16="http://schemas.microsoft.com/office/drawing/2014/main" id="{E7DB7CE2-F2E5-D74B-8007-C42BE5DFD159}"/>
                  </a:ext>
                </a:extLst>
              </p:cNvPr>
              <p:cNvSpPr>
                <a:spLocks noChangeArrowheads="1"/>
              </p:cNvSpPr>
              <p:nvPr/>
            </p:nvSpPr>
            <p:spPr bwMode="auto">
              <a:xfrm>
                <a:off x="6917878" y="4776224"/>
                <a:ext cx="502333" cy="472699"/>
              </a:xfrm>
              <a:prstGeom prst="rect">
                <a:avLst/>
              </a:prstGeom>
              <a:solidFill>
                <a:schemeClr val="bg1"/>
              </a:solidFill>
              <a:ln w="12700">
                <a:solidFill>
                  <a:schemeClr val="tx1"/>
                </a:solidFill>
                <a:miter lim="800000"/>
                <a:headEnd/>
                <a:tailEnd/>
              </a:ln>
              <a:effectLst>
                <a:outerShdw blurRad="50800" dist="38100" dir="18900000" algn="bl" rotWithShape="0">
                  <a:prstClr val="black">
                    <a:alpha val="40000"/>
                  </a:prstClr>
                </a:outerShdw>
              </a:effec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cs typeface="+mn-cs"/>
                </a:endParaRPr>
              </a:p>
            </p:txBody>
          </p:sp>
          <p:sp>
            <p:nvSpPr>
              <p:cNvPr id="212" name="Rectangle 229">
                <a:extLst>
                  <a:ext uri="{FF2B5EF4-FFF2-40B4-BE49-F238E27FC236}">
                    <a16:creationId xmlns:a16="http://schemas.microsoft.com/office/drawing/2014/main" id="{D4B96AE2-EC84-DA4D-AAAC-EB43B8706BB6}"/>
                  </a:ext>
                </a:extLst>
              </p:cNvPr>
              <p:cNvSpPr>
                <a:spLocks noChangeArrowheads="1"/>
              </p:cNvSpPr>
              <p:nvPr/>
            </p:nvSpPr>
            <p:spPr bwMode="auto">
              <a:xfrm>
                <a:off x="6921180" y="4782247"/>
                <a:ext cx="502750" cy="153452"/>
              </a:xfrm>
              <a:prstGeom prst="rect">
                <a:avLst/>
              </a:prstGeom>
              <a:solidFill>
                <a:srgbClr val="CC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cs typeface="+mn-cs"/>
                </a:endParaRPr>
              </a:p>
            </p:txBody>
          </p:sp>
          <p:sp>
            <p:nvSpPr>
              <p:cNvPr id="213" name="Text Box 230">
                <a:extLst>
                  <a:ext uri="{FF2B5EF4-FFF2-40B4-BE49-F238E27FC236}">
                    <a16:creationId xmlns:a16="http://schemas.microsoft.com/office/drawing/2014/main" id="{2D7C9639-973E-A844-930B-404B7073ECE5}"/>
                  </a:ext>
                </a:extLst>
              </p:cNvPr>
              <p:cNvSpPr txBox="1">
                <a:spLocks noChangeArrowheads="1"/>
              </p:cNvSpPr>
              <p:nvPr/>
            </p:nvSpPr>
            <p:spPr bwMode="auto">
              <a:xfrm>
                <a:off x="6839228" y="4734871"/>
                <a:ext cx="677628"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000" b="0" i="0" u="none" strike="noStrike" kern="1200" cap="none" spc="0" normalizeH="0" baseline="0" noProof="0" dirty="0">
                    <a:ln>
                      <a:noFill/>
                    </a:ln>
                    <a:solidFill>
                      <a:srgbClr val="FFFF00"/>
                    </a:solidFill>
                    <a:effectLst/>
                    <a:uLnTx/>
                    <a:uFillTx/>
                    <a:latin typeface="Calibri" panose="020F0502020204030204"/>
                    <a:ea typeface="ＭＳ Ｐゴシック" panose="020B0600070205080204" pitchFamily="34" charset="-128"/>
                    <a:cs typeface="+mn-cs"/>
                  </a:rPr>
                  <a:t>network</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000" b="0" i="0" u="none" strike="noStrike" kern="1200" cap="none" spc="0" normalizeH="0" baseline="0" noProof="0" dirty="0">
                    <a:ln>
                      <a:noFill/>
                    </a:ln>
                    <a:solidFill>
                      <a:srgbClr val="000099"/>
                    </a:solidFill>
                    <a:effectLst/>
                    <a:uLnTx/>
                    <a:uFillTx/>
                    <a:latin typeface="Calibri" panose="020F0502020204030204"/>
                    <a:ea typeface="ＭＳ Ｐゴシック" panose="020B0600070205080204" pitchFamily="34" charset="-128"/>
                    <a:cs typeface="+mn-cs"/>
                  </a:rPr>
                  <a:t>link</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000" b="0" i="0" u="none" strike="noStrike" kern="1200" cap="none" spc="0" normalizeH="0" baseline="0" noProof="0" dirty="0">
                    <a:ln>
                      <a:noFill/>
                    </a:ln>
                    <a:solidFill>
                      <a:srgbClr val="000099"/>
                    </a:solidFill>
                    <a:effectLst/>
                    <a:uLnTx/>
                    <a:uFillTx/>
                    <a:latin typeface="Calibri" panose="020F0502020204030204"/>
                    <a:ea typeface="ＭＳ Ｐゴシック" panose="020B0600070205080204" pitchFamily="34" charset="-128"/>
                    <a:cs typeface="+mn-cs"/>
                  </a:rPr>
                  <a:t>physical</a:t>
                </a:r>
                <a:endParaRPr kumimoji="0" lang="en-US" altLang="en-US" sz="2400" b="0" i="0" u="none" strike="noStrike" kern="1200" cap="none" spc="0" normalizeH="0" baseline="0" noProof="0" dirty="0">
                  <a:ln>
                    <a:noFill/>
                  </a:ln>
                  <a:solidFill>
                    <a:srgbClr val="000099"/>
                  </a:solidFill>
                  <a:effectLst/>
                  <a:uLnTx/>
                  <a:uFillTx/>
                  <a:latin typeface="Calibri" panose="020F0502020204030204"/>
                  <a:ea typeface="ＭＳ Ｐゴシック" panose="020B0600070205080204" pitchFamily="34" charset="-128"/>
                  <a:cs typeface="+mn-cs"/>
                </a:endParaRPr>
              </a:p>
            </p:txBody>
          </p:sp>
          <p:cxnSp>
            <p:nvCxnSpPr>
              <p:cNvPr id="214" name="Straight Connector 213">
                <a:extLst>
                  <a:ext uri="{FF2B5EF4-FFF2-40B4-BE49-F238E27FC236}">
                    <a16:creationId xmlns:a16="http://schemas.microsoft.com/office/drawing/2014/main" id="{E136C74C-C727-0243-8521-52624BBC9774}"/>
                  </a:ext>
                </a:extLst>
              </p:cNvPr>
              <p:cNvCxnSpPr>
                <a:cxnSpLocks/>
              </p:cNvCxnSpPr>
              <p:nvPr/>
            </p:nvCxnSpPr>
            <p:spPr>
              <a:xfrm>
                <a:off x="6923386" y="4934295"/>
                <a:ext cx="49310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5" name="Straight Connector 214">
                <a:extLst>
                  <a:ext uri="{FF2B5EF4-FFF2-40B4-BE49-F238E27FC236}">
                    <a16:creationId xmlns:a16="http://schemas.microsoft.com/office/drawing/2014/main" id="{E0CB333D-27B6-F547-88FC-2BD920730EFC}"/>
                  </a:ext>
                </a:extLst>
              </p:cNvPr>
              <p:cNvCxnSpPr>
                <a:cxnSpLocks/>
              </p:cNvCxnSpPr>
              <p:nvPr/>
            </p:nvCxnSpPr>
            <p:spPr>
              <a:xfrm>
                <a:off x="6923386" y="5086695"/>
                <a:ext cx="49310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95" name="Group 194">
              <a:extLst>
                <a:ext uri="{FF2B5EF4-FFF2-40B4-BE49-F238E27FC236}">
                  <a16:creationId xmlns:a16="http://schemas.microsoft.com/office/drawing/2014/main" id="{E06498E1-B950-544C-9E60-48AC6B61AA1A}"/>
                </a:ext>
              </a:extLst>
            </p:cNvPr>
            <p:cNvGrpSpPr/>
            <p:nvPr/>
          </p:nvGrpSpPr>
          <p:grpSpPr>
            <a:xfrm>
              <a:off x="7804288" y="5036846"/>
              <a:ext cx="397110" cy="220011"/>
              <a:chOff x="7493876" y="2774731"/>
              <a:chExt cx="1481958" cy="894622"/>
            </a:xfrm>
          </p:grpSpPr>
          <p:sp>
            <p:nvSpPr>
              <p:cNvPr id="204" name="Freeform 203">
                <a:extLst>
                  <a:ext uri="{FF2B5EF4-FFF2-40B4-BE49-F238E27FC236}">
                    <a16:creationId xmlns:a16="http://schemas.microsoft.com/office/drawing/2014/main" id="{EDBFC48D-02D7-E040-B10E-7ECF053B9557}"/>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99"/>
                    </a:solidFill>
                    <a:effectLst/>
                    <a:uLnTx/>
                    <a:uFillTx/>
                    <a:latin typeface="Calibri" panose="020F0502020204030204"/>
                    <a:ea typeface="+mn-ea"/>
                    <a:cs typeface="+mn-cs"/>
                  </a:rPr>
                  <a:t>                   </a:t>
                </a:r>
              </a:p>
            </p:txBody>
          </p:sp>
          <p:sp>
            <p:nvSpPr>
              <p:cNvPr id="205" name="Oval 204">
                <a:extLst>
                  <a:ext uri="{FF2B5EF4-FFF2-40B4-BE49-F238E27FC236}">
                    <a16:creationId xmlns:a16="http://schemas.microsoft.com/office/drawing/2014/main" id="{310CE42E-2AF9-804E-8587-6E22C056C1D5}"/>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99"/>
                    </a:solidFill>
                    <a:effectLst/>
                    <a:uLnTx/>
                    <a:uFillTx/>
                    <a:latin typeface="Calibri" panose="020F0502020204030204"/>
                    <a:ea typeface="+mn-ea"/>
                    <a:cs typeface="+mn-cs"/>
                  </a:rPr>
                  <a:t>              </a:t>
                </a:r>
              </a:p>
            </p:txBody>
          </p:sp>
          <p:grpSp>
            <p:nvGrpSpPr>
              <p:cNvPr id="206" name="Group 205">
                <a:extLst>
                  <a:ext uri="{FF2B5EF4-FFF2-40B4-BE49-F238E27FC236}">
                    <a16:creationId xmlns:a16="http://schemas.microsoft.com/office/drawing/2014/main" id="{42CB4953-F813-884E-BDB6-6247631D0C5B}"/>
                  </a:ext>
                </a:extLst>
              </p:cNvPr>
              <p:cNvGrpSpPr/>
              <p:nvPr/>
            </p:nvGrpSpPr>
            <p:grpSpPr>
              <a:xfrm>
                <a:off x="7713663" y="2848339"/>
                <a:ext cx="1042107" cy="425543"/>
                <a:chOff x="7786941" y="2884917"/>
                <a:chExt cx="897649" cy="353919"/>
              </a:xfrm>
            </p:grpSpPr>
            <p:sp>
              <p:nvSpPr>
                <p:cNvPr id="207" name="Freeform 206">
                  <a:extLst>
                    <a:ext uri="{FF2B5EF4-FFF2-40B4-BE49-F238E27FC236}">
                      <a16:creationId xmlns:a16="http://schemas.microsoft.com/office/drawing/2014/main" id="{98468EF8-265D-0C4B-84D7-A5A7D41BF876}"/>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208" name="Freeform 207">
                  <a:extLst>
                    <a:ext uri="{FF2B5EF4-FFF2-40B4-BE49-F238E27FC236}">
                      <a16:creationId xmlns:a16="http://schemas.microsoft.com/office/drawing/2014/main" id="{67FE7E2D-4448-6F41-9A66-623E3FC3A9C2}"/>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209" name="Freeform 208">
                  <a:extLst>
                    <a:ext uri="{FF2B5EF4-FFF2-40B4-BE49-F238E27FC236}">
                      <a16:creationId xmlns:a16="http://schemas.microsoft.com/office/drawing/2014/main" id="{9CEECD53-DC61-CD42-A946-B98C82B443BC}"/>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210" name="Freeform 209">
                  <a:extLst>
                    <a:ext uri="{FF2B5EF4-FFF2-40B4-BE49-F238E27FC236}">
                      <a16:creationId xmlns:a16="http://schemas.microsoft.com/office/drawing/2014/main" id="{496E89FF-193E-EE4B-9B09-4478599C5EF3}"/>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grpSp>
        </p:grpSp>
        <p:cxnSp>
          <p:nvCxnSpPr>
            <p:cNvPr id="196" name="Straight Arrow Connector 195">
              <a:extLst>
                <a:ext uri="{FF2B5EF4-FFF2-40B4-BE49-F238E27FC236}">
                  <a16:creationId xmlns:a16="http://schemas.microsoft.com/office/drawing/2014/main" id="{0D779301-6B6D-0744-B571-8DBD83D3A5E9}"/>
                </a:ext>
              </a:extLst>
            </p:cNvPr>
            <p:cNvCxnSpPr>
              <a:cxnSpLocks/>
            </p:cNvCxnSpPr>
            <p:nvPr/>
          </p:nvCxnSpPr>
          <p:spPr>
            <a:xfrm>
              <a:off x="3569596" y="4866525"/>
              <a:ext cx="589045" cy="0"/>
            </a:xfrm>
            <a:prstGeom prst="straightConnector1">
              <a:avLst/>
            </a:prstGeom>
            <a:ln w="34925">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7" name="Straight Arrow Connector 196">
              <a:extLst>
                <a:ext uri="{FF2B5EF4-FFF2-40B4-BE49-F238E27FC236}">
                  <a16:creationId xmlns:a16="http://schemas.microsoft.com/office/drawing/2014/main" id="{800BFBAC-C111-494F-A288-9E059AE3BD7D}"/>
                </a:ext>
              </a:extLst>
            </p:cNvPr>
            <p:cNvCxnSpPr>
              <a:cxnSpLocks/>
            </p:cNvCxnSpPr>
            <p:nvPr/>
          </p:nvCxnSpPr>
          <p:spPr>
            <a:xfrm>
              <a:off x="4699026" y="4876800"/>
              <a:ext cx="432470" cy="0"/>
            </a:xfrm>
            <a:prstGeom prst="straightConnector1">
              <a:avLst/>
            </a:prstGeom>
            <a:ln w="34925">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8" name="Straight Arrow Connector 197">
              <a:extLst>
                <a:ext uri="{FF2B5EF4-FFF2-40B4-BE49-F238E27FC236}">
                  <a16:creationId xmlns:a16="http://schemas.microsoft.com/office/drawing/2014/main" id="{5C95E605-E2E4-3340-B4FF-14CBE2D0994E}"/>
                </a:ext>
              </a:extLst>
            </p:cNvPr>
            <p:cNvCxnSpPr>
              <a:cxnSpLocks/>
            </p:cNvCxnSpPr>
            <p:nvPr/>
          </p:nvCxnSpPr>
          <p:spPr>
            <a:xfrm>
              <a:off x="5665618" y="4878724"/>
              <a:ext cx="359401" cy="0"/>
            </a:xfrm>
            <a:prstGeom prst="straightConnector1">
              <a:avLst/>
            </a:prstGeom>
            <a:ln w="34925">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9" name="Straight Arrow Connector 198">
              <a:extLst>
                <a:ext uri="{FF2B5EF4-FFF2-40B4-BE49-F238E27FC236}">
                  <a16:creationId xmlns:a16="http://schemas.microsoft.com/office/drawing/2014/main" id="{E02A736D-D983-6D42-A9C3-9AAECC8D851C}"/>
                </a:ext>
              </a:extLst>
            </p:cNvPr>
            <p:cNvCxnSpPr>
              <a:cxnSpLocks/>
            </p:cNvCxnSpPr>
            <p:nvPr/>
          </p:nvCxnSpPr>
          <p:spPr>
            <a:xfrm>
              <a:off x="6548703" y="4872297"/>
              <a:ext cx="307209" cy="4503"/>
            </a:xfrm>
            <a:prstGeom prst="straightConnector1">
              <a:avLst/>
            </a:prstGeom>
            <a:ln w="34925">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0" name="Straight Arrow Connector 199">
              <a:extLst>
                <a:ext uri="{FF2B5EF4-FFF2-40B4-BE49-F238E27FC236}">
                  <a16:creationId xmlns:a16="http://schemas.microsoft.com/office/drawing/2014/main" id="{AD0E6F61-4C01-8744-9151-D5391579E7DC}"/>
                </a:ext>
              </a:extLst>
            </p:cNvPr>
            <p:cNvCxnSpPr>
              <a:cxnSpLocks/>
            </p:cNvCxnSpPr>
            <p:nvPr/>
          </p:nvCxnSpPr>
          <p:spPr>
            <a:xfrm flipV="1">
              <a:off x="7390356" y="4659682"/>
              <a:ext cx="133611" cy="263048"/>
            </a:xfrm>
            <a:prstGeom prst="straightConnector1">
              <a:avLst/>
            </a:prstGeom>
            <a:ln w="34925">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1" name="Straight Arrow Connector 200">
              <a:extLst>
                <a:ext uri="{FF2B5EF4-FFF2-40B4-BE49-F238E27FC236}">
                  <a16:creationId xmlns:a16="http://schemas.microsoft.com/office/drawing/2014/main" id="{2DE95658-E76E-D84B-B825-19AC58CF5A5B}"/>
                </a:ext>
              </a:extLst>
            </p:cNvPr>
            <p:cNvCxnSpPr>
              <a:cxnSpLocks/>
            </p:cNvCxnSpPr>
            <p:nvPr/>
          </p:nvCxnSpPr>
          <p:spPr>
            <a:xfrm flipV="1">
              <a:off x="8049738" y="4480142"/>
              <a:ext cx="446562" cy="185475"/>
            </a:xfrm>
            <a:prstGeom prst="straightConnector1">
              <a:avLst/>
            </a:prstGeom>
            <a:ln w="34925">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2" name="Straight Arrow Connector 201">
              <a:extLst>
                <a:ext uri="{FF2B5EF4-FFF2-40B4-BE49-F238E27FC236}">
                  <a16:creationId xmlns:a16="http://schemas.microsoft.com/office/drawing/2014/main" id="{B942ADC1-E2A6-1040-A0CC-E00E92EA54C6}"/>
                </a:ext>
              </a:extLst>
            </p:cNvPr>
            <p:cNvCxnSpPr>
              <a:cxnSpLocks/>
            </p:cNvCxnSpPr>
            <p:nvPr/>
          </p:nvCxnSpPr>
          <p:spPr>
            <a:xfrm>
              <a:off x="1972527" y="4375922"/>
              <a:ext cx="1046246" cy="480001"/>
            </a:xfrm>
            <a:prstGeom prst="straightConnector1">
              <a:avLst/>
            </a:prstGeom>
            <a:ln w="34925">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03" name="TextBox 202">
              <a:extLst>
                <a:ext uri="{FF2B5EF4-FFF2-40B4-BE49-F238E27FC236}">
                  <a16:creationId xmlns:a16="http://schemas.microsoft.com/office/drawing/2014/main" id="{CA614A3E-D1D8-E443-94B4-E34228BABDA5}"/>
                </a:ext>
              </a:extLst>
            </p:cNvPr>
            <p:cNvSpPr txBox="1"/>
            <p:nvPr/>
          </p:nvSpPr>
          <p:spPr>
            <a:xfrm>
              <a:off x="2595431" y="4190565"/>
              <a:ext cx="5636864"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99"/>
                  </a:solidFill>
                  <a:effectLst/>
                  <a:uLnTx/>
                  <a:uFillTx/>
                  <a:latin typeface="Calibri" panose="020F0502020204030204"/>
                  <a:ea typeface="+mn-ea"/>
                  <a:cs typeface="+mn-cs"/>
                </a:rPr>
                <a:t>hop-by-hop (in-network) implementation of reliable data transfer</a:t>
              </a:r>
            </a:p>
          </p:txBody>
        </p:sp>
      </p:grpSp>
      <p:sp>
        <p:nvSpPr>
          <p:cNvPr id="362" name="Rectangle 7">
            <a:extLst>
              <a:ext uri="{FF2B5EF4-FFF2-40B4-BE49-F238E27FC236}">
                <a16:creationId xmlns:a16="http://schemas.microsoft.com/office/drawing/2014/main" id="{9980FFF0-23E9-4A2A-944D-68ECE71AAFD7}"/>
              </a:ext>
            </a:extLst>
          </p:cNvPr>
          <p:cNvSpPr txBox="1">
            <a:spLocks noChangeArrowheads="1"/>
          </p:cNvSpPr>
          <p:nvPr/>
        </p:nvSpPr>
        <p:spPr>
          <a:xfrm>
            <a:off x="10344472" y="6624784"/>
            <a:ext cx="1368152"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rgbClr val="FF0000"/>
                </a:solidFill>
                <a:cs typeface="Arial" panose="020B0604020202020204" pitchFamily="34" charset="0"/>
              </a:rPr>
              <a:t>4.5 Middleboxes</a:t>
            </a:r>
          </a:p>
        </p:txBody>
      </p:sp>
    </p:spTree>
    <p:extLst>
      <p:ext uri="{BB962C8B-B14F-4D97-AF65-F5344CB8AC3E}">
        <p14:creationId xmlns:p14="http://schemas.microsoft.com/office/powerpoint/2010/main" val="678553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63"/>
                                        </p:tgtEl>
                                        <p:attrNameLst>
                                          <p:attrName>style.visibility</p:attrName>
                                        </p:attrNameLst>
                                      </p:cBhvr>
                                      <p:to>
                                        <p:strVal val="visible"/>
                                      </p:to>
                                    </p:set>
                                    <p:animEffect transition="in" filter="dissolve">
                                      <p:cBhvr>
                                        <p:cTn id="12" dur="500"/>
                                        <p:tgtEl>
                                          <p:spTgt spid="1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2">
            <a:extLst>
              <a:ext uri="{FF2B5EF4-FFF2-40B4-BE49-F238E27FC236}">
                <a16:creationId xmlns:a16="http://schemas.microsoft.com/office/drawing/2014/main" id="{1F8DAEA6-A5F2-2048-AC8C-FB7957AA6B67}"/>
              </a:ext>
            </a:extLst>
          </p:cNvPr>
          <p:cNvSpPr>
            <a:spLocks noGrp="1"/>
          </p:cNvSpPr>
          <p:nvPr>
            <p:ph type="title"/>
          </p:nvPr>
        </p:nvSpPr>
        <p:spPr>
          <a:xfrm>
            <a:off x="838200" y="345805"/>
            <a:ext cx="10515600" cy="894622"/>
          </a:xfrm>
        </p:spPr>
        <p:txBody>
          <a:bodyPr>
            <a:normAutofit/>
          </a:bodyPr>
          <a:lstStyle/>
          <a:p>
            <a:r>
              <a:rPr lang="en-US" sz="4800" dirty="0"/>
              <a:t>The end-end argument</a:t>
            </a:r>
          </a:p>
        </p:txBody>
      </p:sp>
      <p:sp>
        <p:nvSpPr>
          <p:cNvPr id="2" name="TextBox 1">
            <a:extLst>
              <a:ext uri="{FF2B5EF4-FFF2-40B4-BE49-F238E27FC236}">
                <a16:creationId xmlns:a16="http://schemas.microsoft.com/office/drawing/2014/main" id="{740B46FF-167B-3B48-B828-2F0F97E3A461}"/>
              </a:ext>
            </a:extLst>
          </p:cNvPr>
          <p:cNvSpPr txBox="1"/>
          <p:nvPr/>
        </p:nvSpPr>
        <p:spPr>
          <a:xfrm>
            <a:off x="833679" y="2696215"/>
            <a:ext cx="10513191" cy="3665619"/>
          </a:xfrm>
          <a:prstGeom prst="rect">
            <a:avLst/>
          </a:prstGeom>
          <a:noFill/>
        </p:spPr>
        <p:txBody>
          <a:bodyPr wrap="square" rtlCol="0">
            <a:spAutoFit/>
          </a:bodyPr>
          <a:lstStyle/>
          <a:p>
            <a:pPr marL="344488"/>
            <a:r>
              <a:rPr lang="en-US" sz="2400" dirty="0">
                <a:solidFill>
                  <a:srgbClr val="000099"/>
                </a:solidFill>
              </a:rPr>
              <a:t>“The function in question can completely and correctly be implemented only with the knowledge and help of the application standing at the end points of the communication system. Therefore, providing that questioned function as a feature of the communication system itself is not possible. (Sometimes an incomplete version of the function provided by the communication system may be useful as a performance enhancement.)</a:t>
            </a:r>
          </a:p>
          <a:p>
            <a:r>
              <a:rPr lang="en-US" sz="2400" dirty="0">
                <a:solidFill>
                  <a:srgbClr val="000099"/>
                </a:solidFill>
              </a:rPr>
              <a:t> </a:t>
            </a:r>
          </a:p>
          <a:p>
            <a:r>
              <a:rPr lang="en-US" sz="2400" dirty="0">
                <a:solidFill>
                  <a:srgbClr val="000099"/>
                </a:solidFill>
              </a:rPr>
              <a:t>We call this line of reasoning against low-level function implementation the “end-to-end argument.”</a:t>
            </a:r>
          </a:p>
          <a:p>
            <a:pPr>
              <a:lnSpc>
                <a:spcPct val="90000"/>
              </a:lnSpc>
            </a:pPr>
            <a:endParaRPr lang="en-US" dirty="0">
              <a:solidFill>
                <a:srgbClr val="000099"/>
              </a:solidFill>
            </a:endParaRPr>
          </a:p>
        </p:txBody>
      </p:sp>
      <p:sp>
        <p:nvSpPr>
          <p:cNvPr id="3" name="Rectangle 2">
            <a:extLst>
              <a:ext uri="{FF2B5EF4-FFF2-40B4-BE49-F238E27FC236}">
                <a16:creationId xmlns:a16="http://schemas.microsoft.com/office/drawing/2014/main" id="{032C2BAD-4F93-A747-8003-3DA947BC5F34}"/>
              </a:ext>
            </a:extLst>
          </p:cNvPr>
          <p:cNvSpPr/>
          <p:nvPr/>
        </p:nvSpPr>
        <p:spPr>
          <a:xfrm>
            <a:off x="622852" y="2604051"/>
            <a:ext cx="10917982" cy="3727476"/>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7585F8B0-F689-D54B-B05A-D8F9D7DCE8AE}"/>
              </a:ext>
            </a:extLst>
          </p:cNvPr>
          <p:cNvSpPr txBox="1"/>
          <p:nvPr/>
        </p:nvSpPr>
        <p:spPr>
          <a:xfrm>
            <a:off x="6622472" y="6096000"/>
            <a:ext cx="3105594" cy="400110"/>
          </a:xfrm>
          <a:prstGeom prst="rect">
            <a:avLst/>
          </a:prstGeom>
          <a:solidFill>
            <a:schemeClr val="bg1"/>
          </a:solidFill>
        </p:spPr>
        <p:txBody>
          <a:bodyPr wrap="none" rtlCol="0">
            <a:spAutoFit/>
          </a:bodyPr>
          <a:lstStyle/>
          <a:p>
            <a:r>
              <a:rPr lang="en-US" sz="2000" dirty="0" err="1">
                <a:solidFill>
                  <a:srgbClr val="000099"/>
                </a:solidFill>
              </a:rPr>
              <a:t>Saltzer</a:t>
            </a:r>
            <a:r>
              <a:rPr lang="en-US" sz="2000" dirty="0">
                <a:solidFill>
                  <a:srgbClr val="000099"/>
                </a:solidFill>
              </a:rPr>
              <a:t>, Reed, Clark 1984</a:t>
            </a:r>
          </a:p>
        </p:txBody>
      </p:sp>
      <p:sp>
        <p:nvSpPr>
          <p:cNvPr id="8" name="TextBox 6">
            <a:extLst>
              <a:ext uri="{FF2B5EF4-FFF2-40B4-BE49-F238E27FC236}">
                <a16:creationId xmlns:a16="http://schemas.microsoft.com/office/drawing/2014/main" id="{03F84900-8853-47B7-8386-8EFF7EFD62BC}"/>
              </a:ext>
            </a:extLst>
          </p:cNvPr>
          <p:cNvSpPr txBox="1"/>
          <p:nvPr/>
        </p:nvSpPr>
        <p:spPr>
          <a:xfrm>
            <a:off x="872836" y="1256363"/>
            <a:ext cx="10474037" cy="830997"/>
          </a:xfrm>
          <a:prstGeom prst="rect">
            <a:avLst/>
          </a:prstGeom>
          <a:noFill/>
        </p:spPr>
        <p:txBody>
          <a:bodyPr wrap="square" rtlCol="0">
            <a:spAutoFit/>
          </a:bodyPr>
          <a:lstStyle/>
          <a:p>
            <a:pPr marL="457200" marR="0" lvl="0" indent="-457200" algn="l" defTabSz="914400" rtl="0" eaLnBrk="1" fontAlgn="auto" latinLnBrk="0" hangingPunct="1">
              <a:lnSpc>
                <a:spcPct val="100000"/>
              </a:lnSpc>
              <a:spcBef>
                <a:spcPts val="0"/>
              </a:spcBef>
              <a:spcAft>
                <a:spcPts val="0"/>
              </a:spcAft>
              <a:buClr>
                <a:srgbClr val="010F90"/>
              </a:buClr>
              <a:buSzPct val="70000"/>
              <a:buFont typeface="Wingdings" panose="05000000000000000000" pitchFamily="2" charset="2"/>
              <a:buChar char="v"/>
              <a:tabLst/>
              <a:defRPr/>
            </a:pPr>
            <a:r>
              <a:rPr kumimoji="0" lang="en-US" sz="2400" b="0" i="0" u="none" strike="noStrike" kern="1200" cap="none" spc="0" normalizeH="0" baseline="0" noProof="0" dirty="0">
                <a:ln>
                  <a:noFill/>
                </a:ln>
                <a:solidFill>
                  <a:srgbClr val="000099"/>
                </a:solidFill>
                <a:effectLst/>
                <a:uLnTx/>
                <a:uFillTx/>
                <a:latin typeface="Comic Sans MS" panose="030F0702030302020204" pitchFamily="66" charset="0"/>
              </a:rPr>
              <a:t>some network functionality (e.g., reliable data transfer, congestion) can be implemented </a:t>
            </a:r>
            <a:r>
              <a:rPr kumimoji="0" lang="en-US" sz="2400" b="0" i="0" u="none" strike="noStrike" kern="1200" cap="none" spc="0" normalizeH="0" baseline="0" noProof="0" dirty="0">
                <a:ln>
                  <a:noFill/>
                </a:ln>
                <a:solidFill>
                  <a:schemeClr val="accent6">
                    <a:lumMod val="75000"/>
                  </a:schemeClr>
                </a:solidFill>
                <a:effectLst/>
                <a:uLnTx/>
                <a:uFillTx/>
                <a:latin typeface="Comic Sans MS" panose="030F0702030302020204" pitchFamily="66" charset="0"/>
              </a:rPr>
              <a:t>in network</a:t>
            </a:r>
            <a:r>
              <a:rPr kumimoji="0" lang="en-US" sz="2400" b="0" i="0" u="none" strike="noStrike" kern="1200" cap="none" spc="0" normalizeH="0" baseline="0" noProof="0" dirty="0">
                <a:ln>
                  <a:noFill/>
                </a:ln>
                <a:solidFill>
                  <a:srgbClr val="000099"/>
                </a:solidFill>
                <a:effectLst/>
                <a:uLnTx/>
                <a:uFillTx/>
                <a:latin typeface="Comic Sans MS" panose="030F0702030302020204" pitchFamily="66" charset="0"/>
              </a:rPr>
              <a:t>, or at </a:t>
            </a:r>
            <a:r>
              <a:rPr kumimoji="0" lang="en-US" sz="2400" b="0" i="0" u="none" strike="noStrike" kern="1200" cap="none" spc="0" normalizeH="0" baseline="0" noProof="0" dirty="0">
                <a:ln>
                  <a:noFill/>
                </a:ln>
                <a:solidFill>
                  <a:schemeClr val="accent6">
                    <a:lumMod val="75000"/>
                  </a:schemeClr>
                </a:solidFill>
                <a:effectLst/>
                <a:uLnTx/>
                <a:uFillTx/>
                <a:latin typeface="Comic Sans MS" panose="030F0702030302020204" pitchFamily="66" charset="0"/>
              </a:rPr>
              <a:t>network edge</a:t>
            </a:r>
          </a:p>
        </p:txBody>
      </p:sp>
      <p:sp>
        <p:nvSpPr>
          <p:cNvPr id="9" name="Rectangle 7">
            <a:extLst>
              <a:ext uri="{FF2B5EF4-FFF2-40B4-BE49-F238E27FC236}">
                <a16:creationId xmlns:a16="http://schemas.microsoft.com/office/drawing/2014/main" id="{3F1BB9C9-467D-4460-B73C-1EB9B5224862}"/>
              </a:ext>
            </a:extLst>
          </p:cNvPr>
          <p:cNvSpPr txBox="1">
            <a:spLocks noChangeArrowheads="1"/>
          </p:cNvSpPr>
          <p:nvPr/>
        </p:nvSpPr>
        <p:spPr>
          <a:xfrm>
            <a:off x="10344472" y="6624784"/>
            <a:ext cx="1368152"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rgbClr val="FF0000"/>
                </a:solidFill>
                <a:cs typeface="Arial" panose="020B0604020202020204" pitchFamily="34" charset="0"/>
              </a:rPr>
              <a:t>4.5 Middleboxes</a:t>
            </a:r>
          </a:p>
        </p:txBody>
      </p:sp>
    </p:spTree>
    <p:extLst>
      <p:ext uri="{BB962C8B-B14F-4D97-AF65-F5344CB8AC3E}">
        <p14:creationId xmlns:p14="http://schemas.microsoft.com/office/powerpoint/2010/main" val="102937893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2276C59-8C7E-1247-BA78-36BBD72E8CBF}"/>
              </a:ext>
            </a:extLst>
          </p:cNvPr>
          <p:cNvSpPr>
            <a:spLocks noGrp="1"/>
          </p:cNvSpPr>
          <p:nvPr>
            <p:ph type="title"/>
          </p:nvPr>
        </p:nvSpPr>
        <p:spPr/>
        <p:txBody>
          <a:bodyPr>
            <a:normAutofit fontScale="90000"/>
          </a:bodyPr>
          <a:lstStyle/>
          <a:p>
            <a:r>
              <a:rPr lang="en-US" dirty="0"/>
              <a:t>Where’s the intelligence?</a:t>
            </a:r>
          </a:p>
        </p:txBody>
      </p:sp>
      <p:sp>
        <p:nvSpPr>
          <p:cNvPr id="418" name="Rectangle 7">
            <a:extLst>
              <a:ext uri="{FF2B5EF4-FFF2-40B4-BE49-F238E27FC236}">
                <a16:creationId xmlns:a16="http://schemas.microsoft.com/office/drawing/2014/main" id="{4EF16732-22A6-4C5B-BE48-3BE10AFFF5D4}"/>
              </a:ext>
            </a:extLst>
          </p:cNvPr>
          <p:cNvSpPr txBox="1">
            <a:spLocks noChangeArrowheads="1"/>
          </p:cNvSpPr>
          <p:nvPr/>
        </p:nvSpPr>
        <p:spPr>
          <a:xfrm>
            <a:off x="10344472" y="6624784"/>
            <a:ext cx="1368152"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rgbClr val="FF0000"/>
                </a:solidFill>
                <a:cs typeface="Arial" panose="020B0604020202020204" pitchFamily="34" charset="0"/>
              </a:rPr>
              <a:t>4.5 Middleboxes</a:t>
            </a:r>
          </a:p>
        </p:txBody>
      </p:sp>
      <p:grpSp>
        <p:nvGrpSpPr>
          <p:cNvPr id="468" name="Group 18">
            <a:extLst>
              <a:ext uri="{FF2B5EF4-FFF2-40B4-BE49-F238E27FC236}">
                <a16:creationId xmlns:a16="http://schemas.microsoft.com/office/drawing/2014/main" id="{2091216F-692E-4333-9F1F-7E025638354F}"/>
              </a:ext>
            </a:extLst>
          </p:cNvPr>
          <p:cNvGrpSpPr/>
          <p:nvPr/>
        </p:nvGrpSpPr>
        <p:grpSpPr>
          <a:xfrm>
            <a:off x="435537" y="1971666"/>
            <a:ext cx="3436371" cy="3967162"/>
            <a:chOff x="692717" y="2243138"/>
            <a:chExt cx="3436371" cy="3967162"/>
          </a:xfrm>
        </p:grpSpPr>
        <p:sp>
          <p:nvSpPr>
            <p:cNvPr id="469" name="Freeform 417">
              <a:extLst>
                <a:ext uri="{FF2B5EF4-FFF2-40B4-BE49-F238E27FC236}">
                  <a16:creationId xmlns:a16="http://schemas.microsoft.com/office/drawing/2014/main" id="{5ED67404-066C-46C4-B87C-D05AA181B3D1}"/>
                </a:ext>
              </a:extLst>
            </p:cNvPr>
            <p:cNvSpPr>
              <a:spLocks/>
            </p:cNvSpPr>
            <p:nvPr/>
          </p:nvSpPr>
          <p:spPr bwMode="auto">
            <a:xfrm>
              <a:off x="1025226" y="2358375"/>
              <a:ext cx="2282947" cy="2781661"/>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9CDFF9"/>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470" name="Picture 8" descr="A close up of a logo&#10;&#10;Description automatically generated">
              <a:extLst>
                <a:ext uri="{FF2B5EF4-FFF2-40B4-BE49-F238E27FC236}">
                  <a16:creationId xmlns:a16="http://schemas.microsoft.com/office/drawing/2014/main" id="{C6FCCF62-56C9-4B97-86CE-A612D2FEB69C}"/>
                </a:ext>
              </a:extLst>
            </p:cNvPr>
            <p:cNvPicPr>
              <a:picLocks noChangeAspect="1"/>
            </p:cNvPicPr>
            <p:nvPr/>
          </p:nvPicPr>
          <p:blipFill>
            <a:blip r:embed="rId3"/>
            <a:stretch>
              <a:fillRect/>
            </a:stretch>
          </p:blipFill>
          <p:spPr>
            <a:xfrm>
              <a:off x="767764" y="2352964"/>
              <a:ext cx="3175000" cy="2540000"/>
            </a:xfrm>
            <a:prstGeom prst="rect">
              <a:avLst/>
            </a:prstGeom>
          </p:spPr>
        </p:pic>
        <p:grpSp>
          <p:nvGrpSpPr>
            <p:cNvPr id="471" name="Group 7">
              <a:extLst>
                <a:ext uri="{FF2B5EF4-FFF2-40B4-BE49-F238E27FC236}">
                  <a16:creationId xmlns:a16="http://schemas.microsoft.com/office/drawing/2014/main" id="{8375ADD6-19B3-4B65-B52D-6C8297308EAC}"/>
                </a:ext>
              </a:extLst>
            </p:cNvPr>
            <p:cNvGrpSpPr/>
            <p:nvPr/>
          </p:nvGrpSpPr>
          <p:grpSpPr>
            <a:xfrm>
              <a:off x="1481138" y="4114740"/>
              <a:ext cx="670927" cy="642997"/>
              <a:chOff x="1709738" y="4400490"/>
              <a:chExt cx="670927" cy="642997"/>
            </a:xfrm>
          </p:grpSpPr>
          <p:pic>
            <p:nvPicPr>
              <p:cNvPr id="491" name="Picture 6">
                <a:extLst>
                  <a:ext uri="{FF2B5EF4-FFF2-40B4-BE49-F238E27FC236}">
                    <a16:creationId xmlns:a16="http://schemas.microsoft.com/office/drawing/2014/main" id="{E55F6BAF-5280-4D2B-92D3-FCEE27764790}"/>
                  </a:ext>
                </a:extLst>
              </p:cNvPr>
              <p:cNvPicPr>
                <a:picLocks noChangeAspect="1"/>
              </p:cNvPicPr>
              <p:nvPr/>
            </p:nvPicPr>
            <p:blipFill>
              <a:blip r:embed="rId4"/>
              <a:stretch>
                <a:fillRect/>
              </a:stretch>
            </p:blipFill>
            <p:spPr>
              <a:xfrm>
                <a:off x="1709738" y="4429125"/>
                <a:ext cx="614362" cy="614362"/>
              </a:xfrm>
              <a:prstGeom prst="rect">
                <a:avLst/>
              </a:prstGeom>
            </p:spPr>
          </p:pic>
          <p:pic>
            <p:nvPicPr>
              <p:cNvPr id="492" name="Picture 13">
                <a:extLst>
                  <a:ext uri="{FF2B5EF4-FFF2-40B4-BE49-F238E27FC236}">
                    <a16:creationId xmlns:a16="http://schemas.microsoft.com/office/drawing/2014/main" id="{71B69234-E49C-49DC-83CB-AF40B0F889C6}"/>
                  </a:ext>
                </a:extLst>
              </p:cNvPr>
              <p:cNvPicPr>
                <a:picLocks noChangeAspect="1"/>
              </p:cNvPicPr>
              <p:nvPr/>
            </p:nvPicPr>
            <p:blipFill>
              <a:blip r:embed="rId5"/>
              <a:stretch>
                <a:fillRect/>
              </a:stretch>
            </p:blipFill>
            <p:spPr>
              <a:xfrm>
                <a:off x="1870356" y="4400490"/>
                <a:ext cx="510309" cy="311786"/>
              </a:xfrm>
              <a:prstGeom prst="rect">
                <a:avLst/>
              </a:prstGeom>
            </p:spPr>
          </p:pic>
        </p:grpSp>
        <p:sp>
          <p:nvSpPr>
            <p:cNvPr id="472" name="TextBox 1024">
              <a:extLst>
                <a:ext uri="{FF2B5EF4-FFF2-40B4-BE49-F238E27FC236}">
                  <a16:creationId xmlns:a16="http://schemas.microsoft.com/office/drawing/2014/main" id="{58F92A03-417C-49EC-B467-125260E747EA}"/>
                </a:ext>
              </a:extLst>
            </p:cNvPr>
            <p:cNvSpPr txBox="1"/>
            <p:nvPr/>
          </p:nvSpPr>
          <p:spPr>
            <a:xfrm>
              <a:off x="692717" y="5286970"/>
              <a:ext cx="3436371" cy="923330"/>
            </a:xfrm>
            <a:prstGeom prst="rect">
              <a:avLst/>
            </a:prstGeom>
            <a:noFill/>
          </p:spPr>
          <p:txBody>
            <a:bodyPr wrap="square" rtlCol="0">
              <a:spAutoFit/>
            </a:bodyPr>
            <a:lstStyle/>
            <a:p>
              <a:pPr marL="0" marR="0" lvl="0" indent="0" algn="l" defTabSz="914400" rtl="0" eaLnBrk="1" fontAlgn="auto" latinLnBrk="0" hangingPunct="1">
                <a:lnSpc>
                  <a:spcPct val="90000"/>
                </a:lnSpc>
                <a:spcBef>
                  <a:spcPts val="0"/>
                </a:spcBef>
                <a:spcAft>
                  <a:spcPts val="0"/>
                </a:spcAft>
                <a:buClr>
                  <a:srgbClr val="0013A3"/>
                </a:buClr>
                <a:buSzTx/>
                <a:buFontTx/>
                <a:buNone/>
                <a:tabLst/>
                <a:defRPr/>
              </a:pPr>
              <a:r>
                <a:rPr kumimoji="0" lang="en-US" sz="2400" b="0" i="0" u="none" strike="noStrike" kern="1200" cap="none" spc="0" normalizeH="0" baseline="0" noProof="0" dirty="0">
                  <a:ln>
                    <a:noFill/>
                  </a:ln>
                  <a:solidFill>
                    <a:srgbClr val="010F90"/>
                  </a:solidFill>
                  <a:effectLst/>
                  <a:uLnTx/>
                  <a:uFillTx/>
                  <a:latin typeface="Arial" panose="020B0604020202020204" pitchFamily="34" charset="0"/>
                  <a:cs typeface="Arial" panose="020B0604020202020204" pitchFamily="34" charset="0"/>
                </a:rPr>
                <a:t>20</a:t>
              </a:r>
              <a:r>
                <a:rPr kumimoji="0" lang="en-US" sz="2400" b="0" i="0" u="none" strike="noStrike" kern="1200" cap="none" spc="0" normalizeH="0" baseline="30000" noProof="0" dirty="0">
                  <a:ln>
                    <a:noFill/>
                  </a:ln>
                  <a:solidFill>
                    <a:srgbClr val="010F90"/>
                  </a:solidFill>
                  <a:effectLst/>
                  <a:uLnTx/>
                  <a:uFillTx/>
                  <a:latin typeface="Arial" panose="020B0604020202020204" pitchFamily="34" charset="0"/>
                  <a:cs typeface="Arial" panose="020B0604020202020204" pitchFamily="34" charset="0"/>
                </a:rPr>
                <a:t>th</a:t>
              </a:r>
              <a:r>
                <a:rPr kumimoji="0" lang="en-US" sz="2400" b="0" i="0" u="none" strike="noStrike" kern="1200" cap="none" spc="0" normalizeH="0" baseline="0" noProof="0" dirty="0">
                  <a:ln>
                    <a:noFill/>
                  </a:ln>
                  <a:solidFill>
                    <a:srgbClr val="010F90"/>
                  </a:solidFill>
                  <a:effectLst/>
                  <a:uLnTx/>
                  <a:uFillTx/>
                  <a:latin typeface="Arial" panose="020B0604020202020204" pitchFamily="34" charset="0"/>
                  <a:cs typeface="Arial" panose="020B0604020202020204" pitchFamily="34" charset="0"/>
                </a:rPr>
                <a:t> century phone net:</a:t>
              </a:r>
            </a:p>
            <a:p>
              <a:pPr marL="285750" marR="0" lvl="0" indent="-285750" fontAlgn="auto">
                <a:lnSpc>
                  <a:spcPct val="90000"/>
                </a:lnSpc>
                <a:spcBef>
                  <a:spcPts val="0"/>
                </a:spcBef>
                <a:spcAft>
                  <a:spcPts val="0"/>
                </a:spcAft>
                <a:buClr>
                  <a:srgbClr val="0013A3"/>
                </a:buClr>
                <a:buSzTx/>
                <a:buFont typeface="Arial" panose="020B0604020202020204" pitchFamily="34" charset="0"/>
                <a:buChar char="−"/>
                <a:tabLst/>
                <a:defRPr/>
              </a:pPr>
              <a:r>
                <a:rPr lang="en-US" dirty="0">
                  <a:solidFill>
                    <a:srgbClr val="0000FF"/>
                  </a:solidFill>
                  <a:latin typeface="Arial" panose="020B0604020202020204" pitchFamily="34" charset="0"/>
                  <a:cs typeface="Arial" panose="020B0604020202020204" pitchFamily="34" charset="0"/>
                </a:rPr>
                <a:t>intelligence/computing at network switches</a:t>
              </a:r>
            </a:p>
          </p:txBody>
        </p:sp>
        <p:grpSp>
          <p:nvGrpSpPr>
            <p:cNvPr id="473" name="Group 421">
              <a:extLst>
                <a:ext uri="{FF2B5EF4-FFF2-40B4-BE49-F238E27FC236}">
                  <a16:creationId xmlns:a16="http://schemas.microsoft.com/office/drawing/2014/main" id="{D6F96DE8-2239-4F8F-AB87-7E20D4A76D7B}"/>
                </a:ext>
              </a:extLst>
            </p:cNvPr>
            <p:cNvGrpSpPr/>
            <p:nvPr/>
          </p:nvGrpSpPr>
          <p:grpSpPr>
            <a:xfrm>
              <a:off x="2876551" y="4224277"/>
              <a:ext cx="670927" cy="642997"/>
              <a:chOff x="1709738" y="4400490"/>
              <a:chExt cx="670927" cy="642997"/>
            </a:xfrm>
          </p:grpSpPr>
          <p:pic>
            <p:nvPicPr>
              <p:cNvPr id="489" name="Picture 422">
                <a:extLst>
                  <a:ext uri="{FF2B5EF4-FFF2-40B4-BE49-F238E27FC236}">
                    <a16:creationId xmlns:a16="http://schemas.microsoft.com/office/drawing/2014/main" id="{F0A79DBA-C03F-44BE-B638-8AD803146A35}"/>
                  </a:ext>
                </a:extLst>
              </p:cNvPr>
              <p:cNvPicPr>
                <a:picLocks noChangeAspect="1"/>
              </p:cNvPicPr>
              <p:nvPr/>
            </p:nvPicPr>
            <p:blipFill>
              <a:blip r:embed="rId4"/>
              <a:stretch>
                <a:fillRect/>
              </a:stretch>
            </p:blipFill>
            <p:spPr>
              <a:xfrm>
                <a:off x="1709738" y="4429125"/>
                <a:ext cx="614362" cy="614362"/>
              </a:xfrm>
              <a:prstGeom prst="rect">
                <a:avLst/>
              </a:prstGeom>
            </p:spPr>
          </p:pic>
          <p:pic>
            <p:nvPicPr>
              <p:cNvPr id="490" name="Picture 423">
                <a:extLst>
                  <a:ext uri="{FF2B5EF4-FFF2-40B4-BE49-F238E27FC236}">
                    <a16:creationId xmlns:a16="http://schemas.microsoft.com/office/drawing/2014/main" id="{F665C103-D684-4B50-9493-8D32548377BA}"/>
                  </a:ext>
                </a:extLst>
              </p:cNvPr>
              <p:cNvPicPr>
                <a:picLocks noChangeAspect="1"/>
              </p:cNvPicPr>
              <p:nvPr/>
            </p:nvPicPr>
            <p:blipFill>
              <a:blip r:embed="rId5"/>
              <a:stretch>
                <a:fillRect/>
              </a:stretch>
            </p:blipFill>
            <p:spPr>
              <a:xfrm>
                <a:off x="1870356" y="4400490"/>
                <a:ext cx="510309" cy="311786"/>
              </a:xfrm>
              <a:prstGeom prst="rect">
                <a:avLst/>
              </a:prstGeom>
            </p:spPr>
          </p:pic>
        </p:grpSp>
        <p:grpSp>
          <p:nvGrpSpPr>
            <p:cNvPr id="474" name="Group 424">
              <a:extLst>
                <a:ext uri="{FF2B5EF4-FFF2-40B4-BE49-F238E27FC236}">
                  <a16:creationId xmlns:a16="http://schemas.microsoft.com/office/drawing/2014/main" id="{11AAEE8C-4AC6-40A4-B087-FDA02B8788DC}"/>
                </a:ext>
              </a:extLst>
            </p:cNvPr>
            <p:cNvGrpSpPr/>
            <p:nvPr/>
          </p:nvGrpSpPr>
          <p:grpSpPr>
            <a:xfrm>
              <a:off x="3000375" y="3171825"/>
              <a:ext cx="742368" cy="676275"/>
              <a:chOff x="1709738" y="4400490"/>
              <a:chExt cx="670927" cy="642997"/>
            </a:xfrm>
          </p:grpSpPr>
          <p:pic>
            <p:nvPicPr>
              <p:cNvPr id="487" name="Picture 425">
                <a:extLst>
                  <a:ext uri="{FF2B5EF4-FFF2-40B4-BE49-F238E27FC236}">
                    <a16:creationId xmlns:a16="http://schemas.microsoft.com/office/drawing/2014/main" id="{742944E4-92BD-4EC3-AD08-3BAD7949E98F}"/>
                  </a:ext>
                </a:extLst>
              </p:cNvPr>
              <p:cNvPicPr>
                <a:picLocks noChangeAspect="1"/>
              </p:cNvPicPr>
              <p:nvPr/>
            </p:nvPicPr>
            <p:blipFill>
              <a:blip r:embed="rId4"/>
              <a:stretch>
                <a:fillRect/>
              </a:stretch>
            </p:blipFill>
            <p:spPr>
              <a:xfrm>
                <a:off x="1709738" y="4429125"/>
                <a:ext cx="614362" cy="614362"/>
              </a:xfrm>
              <a:prstGeom prst="rect">
                <a:avLst/>
              </a:prstGeom>
            </p:spPr>
          </p:pic>
          <p:pic>
            <p:nvPicPr>
              <p:cNvPr id="488" name="Picture 426">
                <a:extLst>
                  <a:ext uri="{FF2B5EF4-FFF2-40B4-BE49-F238E27FC236}">
                    <a16:creationId xmlns:a16="http://schemas.microsoft.com/office/drawing/2014/main" id="{39E649BB-8D2C-4509-A8D8-5AD8FB0329BE}"/>
                  </a:ext>
                </a:extLst>
              </p:cNvPr>
              <p:cNvPicPr>
                <a:picLocks noChangeAspect="1"/>
              </p:cNvPicPr>
              <p:nvPr/>
            </p:nvPicPr>
            <p:blipFill>
              <a:blip r:embed="rId5"/>
              <a:stretch>
                <a:fillRect/>
              </a:stretch>
            </p:blipFill>
            <p:spPr>
              <a:xfrm>
                <a:off x="1870356" y="4400490"/>
                <a:ext cx="510309" cy="311786"/>
              </a:xfrm>
              <a:prstGeom prst="rect">
                <a:avLst/>
              </a:prstGeom>
            </p:spPr>
          </p:pic>
        </p:grpSp>
        <p:grpSp>
          <p:nvGrpSpPr>
            <p:cNvPr id="475" name="Group 427">
              <a:extLst>
                <a:ext uri="{FF2B5EF4-FFF2-40B4-BE49-F238E27FC236}">
                  <a16:creationId xmlns:a16="http://schemas.microsoft.com/office/drawing/2014/main" id="{65DFFB9C-9950-4B38-B78D-D18587229CD7}"/>
                </a:ext>
              </a:extLst>
            </p:cNvPr>
            <p:cNvGrpSpPr/>
            <p:nvPr/>
          </p:nvGrpSpPr>
          <p:grpSpPr>
            <a:xfrm>
              <a:off x="1943099" y="2243138"/>
              <a:ext cx="494717" cy="500060"/>
              <a:chOff x="1709738" y="4400490"/>
              <a:chExt cx="670927" cy="642997"/>
            </a:xfrm>
          </p:grpSpPr>
          <p:pic>
            <p:nvPicPr>
              <p:cNvPr id="485" name="Picture 428">
                <a:extLst>
                  <a:ext uri="{FF2B5EF4-FFF2-40B4-BE49-F238E27FC236}">
                    <a16:creationId xmlns:a16="http://schemas.microsoft.com/office/drawing/2014/main" id="{C2F1E9DC-A212-4268-A4A2-E6937BAE3A03}"/>
                  </a:ext>
                </a:extLst>
              </p:cNvPr>
              <p:cNvPicPr>
                <a:picLocks noChangeAspect="1"/>
              </p:cNvPicPr>
              <p:nvPr/>
            </p:nvPicPr>
            <p:blipFill>
              <a:blip r:embed="rId4"/>
              <a:stretch>
                <a:fillRect/>
              </a:stretch>
            </p:blipFill>
            <p:spPr>
              <a:xfrm>
                <a:off x="1709738" y="4429125"/>
                <a:ext cx="614362" cy="614362"/>
              </a:xfrm>
              <a:prstGeom prst="rect">
                <a:avLst/>
              </a:prstGeom>
            </p:spPr>
          </p:pic>
          <p:pic>
            <p:nvPicPr>
              <p:cNvPr id="486" name="Picture 429">
                <a:extLst>
                  <a:ext uri="{FF2B5EF4-FFF2-40B4-BE49-F238E27FC236}">
                    <a16:creationId xmlns:a16="http://schemas.microsoft.com/office/drawing/2014/main" id="{02991245-A709-415F-9088-F2A7357F1849}"/>
                  </a:ext>
                </a:extLst>
              </p:cNvPr>
              <p:cNvPicPr>
                <a:picLocks noChangeAspect="1"/>
              </p:cNvPicPr>
              <p:nvPr/>
            </p:nvPicPr>
            <p:blipFill>
              <a:blip r:embed="rId5"/>
              <a:stretch>
                <a:fillRect/>
              </a:stretch>
            </p:blipFill>
            <p:spPr>
              <a:xfrm>
                <a:off x="1870356" y="4400490"/>
                <a:ext cx="510309" cy="311786"/>
              </a:xfrm>
              <a:prstGeom prst="rect">
                <a:avLst/>
              </a:prstGeom>
            </p:spPr>
          </p:pic>
        </p:grpSp>
        <p:grpSp>
          <p:nvGrpSpPr>
            <p:cNvPr id="476" name="Group 430">
              <a:extLst>
                <a:ext uri="{FF2B5EF4-FFF2-40B4-BE49-F238E27FC236}">
                  <a16:creationId xmlns:a16="http://schemas.microsoft.com/office/drawing/2014/main" id="{9ED46106-4402-426F-98AA-316C64A2F826}"/>
                </a:ext>
              </a:extLst>
            </p:cNvPr>
            <p:cNvGrpSpPr/>
            <p:nvPr/>
          </p:nvGrpSpPr>
          <p:grpSpPr>
            <a:xfrm>
              <a:off x="2867026" y="2424113"/>
              <a:ext cx="623304" cy="557210"/>
              <a:chOff x="1709738" y="4400490"/>
              <a:chExt cx="670927" cy="642997"/>
            </a:xfrm>
          </p:grpSpPr>
          <p:pic>
            <p:nvPicPr>
              <p:cNvPr id="483" name="Picture 431">
                <a:extLst>
                  <a:ext uri="{FF2B5EF4-FFF2-40B4-BE49-F238E27FC236}">
                    <a16:creationId xmlns:a16="http://schemas.microsoft.com/office/drawing/2014/main" id="{0C65FEE1-54FD-44CE-82E7-18724D74FC95}"/>
                  </a:ext>
                </a:extLst>
              </p:cNvPr>
              <p:cNvPicPr>
                <a:picLocks noChangeAspect="1"/>
              </p:cNvPicPr>
              <p:nvPr/>
            </p:nvPicPr>
            <p:blipFill>
              <a:blip r:embed="rId4"/>
              <a:stretch>
                <a:fillRect/>
              </a:stretch>
            </p:blipFill>
            <p:spPr>
              <a:xfrm>
                <a:off x="1709738" y="4429125"/>
                <a:ext cx="614362" cy="614362"/>
              </a:xfrm>
              <a:prstGeom prst="rect">
                <a:avLst/>
              </a:prstGeom>
            </p:spPr>
          </p:pic>
          <p:pic>
            <p:nvPicPr>
              <p:cNvPr id="484" name="Picture 432">
                <a:extLst>
                  <a:ext uri="{FF2B5EF4-FFF2-40B4-BE49-F238E27FC236}">
                    <a16:creationId xmlns:a16="http://schemas.microsoft.com/office/drawing/2014/main" id="{C6C4ABB2-35DC-46A7-95B9-921A5D0BBE4B}"/>
                  </a:ext>
                </a:extLst>
              </p:cNvPr>
              <p:cNvPicPr>
                <a:picLocks noChangeAspect="1"/>
              </p:cNvPicPr>
              <p:nvPr/>
            </p:nvPicPr>
            <p:blipFill>
              <a:blip r:embed="rId5"/>
              <a:stretch>
                <a:fillRect/>
              </a:stretch>
            </p:blipFill>
            <p:spPr>
              <a:xfrm>
                <a:off x="1870356" y="4400490"/>
                <a:ext cx="510309" cy="311786"/>
              </a:xfrm>
              <a:prstGeom prst="rect">
                <a:avLst/>
              </a:prstGeom>
            </p:spPr>
          </p:pic>
        </p:grpSp>
        <p:grpSp>
          <p:nvGrpSpPr>
            <p:cNvPr id="477" name="Group 433">
              <a:extLst>
                <a:ext uri="{FF2B5EF4-FFF2-40B4-BE49-F238E27FC236}">
                  <a16:creationId xmlns:a16="http://schemas.microsoft.com/office/drawing/2014/main" id="{C682C9F1-8985-424D-B065-230C23851B30}"/>
                </a:ext>
              </a:extLst>
            </p:cNvPr>
            <p:cNvGrpSpPr/>
            <p:nvPr/>
          </p:nvGrpSpPr>
          <p:grpSpPr>
            <a:xfrm>
              <a:off x="1081089" y="2838451"/>
              <a:ext cx="623304" cy="557210"/>
              <a:chOff x="1709738" y="4400490"/>
              <a:chExt cx="670927" cy="642997"/>
            </a:xfrm>
          </p:grpSpPr>
          <p:pic>
            <p:nvPicPr>
              <p:cNvPr id="481" name="Picture 434">
                <a:extLst>
                  <a:ext uri="{FF2B5EF4-FFF2-40B4-BE49-F238E27FC236}">
                    <a16:creationId xmlns:a16="http://schemas.microsoft.com/office/drawing/2014/main" id="{A48FCDE1-31F8-4494-B62F-F05C91F3F68D}"/>
                  </a:ext>
                </a:extLst>
              </p:cNvPr>
              <p:cNvPicPr>
                <a:picLocks noChangeAspect="1"/>
              </p:cNvPicPr>
              <p:nvPr/>
            </p:nvPicPr>
            <p:blipFill>
              <a:blip r:embed="rId4"/>
              <a:stretch>
                <a:fillRect/>
              </a:stretch>
            </p:blipFill>
            <p:spPr>
              <a:xfrm>
                <a:off x="1709738" y="4429125"/>
                <a:ext cx="614362" cy="614362"/>
              </a:xfrm>
              <a:prstGeom prst="rect">
                <a:avLst/>
              </a:prstGeom>
            </p:spPr>
          </p:pic>
          <p:pic>
            <p:nvPicPr>
              <p:cNvPr id="482" name="Picture 435">
                <a:extLst>
                  <a:ext uri="{FF2B5EF4-FFF2-40B4-BE49-F238E27FC236}">
                    <a16:creationId xmlns:a16="http://schemas.microsoft.com/office/drawing/2014/main" id="{AF34162B-2813-4E71-896E-17E8FFBB97CC}"/>
                  </a:ext>
                </a:extLst>
              </p:cNvPr>
              <p:cNvPicPr>
                <a:picLocks noChangeAspect="1"/>
              </p:cNvPicPr>
              <p:nvPr/>
            </p:nvPicPr>
            <p:blipFill>
              <a:blip r:embed="rId5"/>
              <a:stretch>
                <a:fillRect/>
              </a:stretch>
            </p:blipFill>
            <p:spPr>
              <a:xfrm>
                <a:off x="1870356" y="4400490"/>
                <a:ext cx="510309" cy="311786"/>
              </a:xfrm>
              <a:prstGeom prst="rect">
                <a:avLst/>
              </a:prstGeom>
            </p:spPr>
          </p:pic>
        </p:grpSp>
        <p:grpSp>
          <p:nvGrpSpPr>
            <p:cNvPr id="478" name="Group 436">
              <a:extLst>
                <a:ext uri="{FF2B5EF4-FFF2-40B4-BE49-F238E27FC236}">
                  <a16:creationId xmlns:a16="http://schemas.microsoft.com/office/drawing/2014/main" id="{3968D807-AC9F-4FEA-87AA-0CEDD5024DB7}"/>
                </a:ext>
              </a:extLst>
            </p:cNvPr>
            <p:cNvGrpSpPr/>
            <p:nvPr/>
          </p:nvGrpSpPr>
          <p:grpSpPr>
            <a:xfrm>
              <a:off x="719139" y="3590926"/>
              <a:ext cx="623304" cy="557210"/>
              <a:chOff x="1709738" y="4400490"/>
              <a:chExt cx="670927" cy="642997"/>
            </a:xfrm>
          </p:grpSpPr>
          <p:pic>
            <p:nvPicPr>
              <p:cNvPr id="479" name="Picture 437">
                <a:extLst>
                  <a:ext uri="{FF2B5EF4-FFF2-40B4-BE49-F238E27FC236}">
                    <a16:creationId xmlns:a16="http://schemas.microsoft.com/office/drawing/2014/main" id="{A0F33A55-7F36-4F7F-B4DD-0DBD10B4A478}"/>
                  </a:ext>
                </a:extLst>
              </p:cNvPr>
              <p:cNvPicPr>
                <a:picLocks noChangeAspect="1"/>
              </p:cNvPicPr>
              <p:nvPr/>
            </p:nvPicPr>
            <p:blipFill>
              <a:blip r:embed="rId4"/>
              <a:stretch>
                <a:fillRect/>
              </a:stretch>
            </p:blipFill>
            <p:spPr>
              <a:xfrm>
                <a:off x="1709738" y="4429125"/>
                <a:ext cx="614362" cy="614362"/>
              </a:xfrm>
              <a:prstGeom prst="rect">
                <a:avLst/>
              </a:prstGeom>
            </p:spPr>
          </p:pic>
          <p:pic>
            <p:nvPicPr>
              <p:cNvPr id="480" name="Picture 438">
                <a:extLst>
                  <a:ext uri="{FF2B5EF4-FFF2-40B4-BE49-F238E27FC236}">
                    <a16:creationId xmlns:a16="http://schemas.microsoft.com/office/drawing/2014/main" id="{C01741D6-ECFB-41CA-99C9-D5CCCF7E8E50}"/>
                  </a:ext>
                </a:extLst>
              </p:cNvPr>
              <p:cNvPicPr>
                <a:picLocks noChangeAspect="1"/>
              </p:cNvPicPr>
              <p:nvPr/>
            </p:nvPicPr>
            <p:blipFill>
              <a:blip r:embed="rId5"/>
              <a:stretch>
                <a:fillRect/>
              </a:stretch>
            </p:blipFill>
            <p:spPr>
              <a:xfrm>
                <a:off x="1870356" y="4400490"/>
                <a:ext cx="510309" cy="311786"/>
              </a:xfrm>
              <a:prstGeom prst="rect">
                <a:avLst/>
              </a:prstGeom>
            </p:spPr>
          </p:pic>
        </p:grpSp>
      </p:grpSp>
      <p:grpSp>
        <p:nvGrpSpPr>
          <p:cNvPr id="493" name="Group 19">
            <a:extLst>
              <a:ext uri="{FF2B5EF4-FFF2-40B4-BE49-F238E27FC236}">
                <a16:creationId xmlns:a16="http://schemas.microsoft.com/office/drawing/2014/main" id="{A10D5613-F86C-48B3-B167-145D77D2B12B}"/>
              </a:ext>
            </a:extLst>
          </p:cNvPr>
          <p:cNvGrpSpPr/>
          <p:nvPr/>
        </p:nvGrpSpPr>
        <p:grpSpPr>
          <a:xfrm>
            <a:off x="4169273" y="1790770"/>
            <a:ext cx="3360230" cy="4170668"/>
            <a:chOff x="4426457" y="2119394"/>
            <a:chExt cx="3360230" cy="4170668"/>
          </a:xfrm>
        </p:grpSpPr>
        <p:grpSp>
          <p:nvGrpSpPr>
            <p:cNvPr id="494" name="Group 1031">
              <a:extLst>
                <a:ext uri="{FF2B5EF4-FFF2-40B4-BE49-F238E27FC236}">
                  <a16:creationId xmlns:a16="http://schemas.microsoft.com/office/drawing/2014/main" id="{2EE8BE03-5D7B-42E7-8D55-97C96DEC33D5}"/>
                </a:ext>
              </a:extLst>
            </p:cNvPr>
            <p:cNvGrpSpPr/>
            <p:nvPr/>
          </p:nvGrpSpPr>
          <p:grpSpPr>
            <a:xfrm>
              <a:off x="4426457" y="2119394"/>
              <a:ext cx="3360230" cy="4170668"/>
              <a:chOff x="4426457" y="2119394"/>
              <a:chExt cx="3360230" cy="4170668"/>
            </a:xfrm>
          </p:grpSpPr>
          <p:sp>
            <p:nvSpPr>
              <p:cNvPr id="496" name="Freeform 417">
                <a:extLst>
                  <a:ext uri="{FF2B5EF4-FFF2-40B4-BE49-F238E27FC236}">
                    <a16:creationId xmlns:a16="http://schemas.microsoft.com/office/drawing/2014/main" id="{620A0085-3FB0-4658-A835-B487D84DCA76}"/>
                  </a:ext>
                </a:extLst>
              </p:cNvPr>
              <p:cNvSpPr>
                <a:spLocks/>
              </p:cNvSpPr>
              <p:nvPr/>
            </p:nvSpPr>
            <p:spPr bwMode="auto">
              <a:xfrm>
                <a:off x="4807517" y="2372230"/>
                <a:ext cx="2282947" cy="2781661"/>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9CDFF9"/>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497" name="Group 1064">
                <a:extLst>
                  <a:ext uri="{FF2B5EF4-FFF2-40B4-BE49-F238E27FC236}">
                    <a16:creationId xmlns:a16="http://schemas.microsoft.com/office/drawing/2014/main" id="{5091FECC-8200-42FA-A544-2E1ED00956C2}"/>
                  </a:ext>
                </a:extLst>
              </p:cNvPr>
              <p:cNvGrpSpPr>
                <a:grpSpLocks/>
              </p:cNvGrpSpPr>
              <p:nvPr/>
            </p:nvGrpSpPr>
            <p:grpSpPr bwMode="auto">
              <a:xfrm>
                <a:off x="4624853" y="3711377"/>
                <a:ext cx="310186" cy="307808"/>
                <a:chOff x="877" y="1008"/>
                <a:chExt cx="2747" cy="2591"/>
              </a:xfrm>
            </p:grpSpPr>
            <p:pic>
              <p:nvPicPr>
                <p:cNvPr id="873" name="Picture 1065" descr="antenna_stylized">
                  <a:extLst>
                    <a:ext uri="{FF2B5EF4-FFF2-40B4-BE49-F238E27FC236}">
                      <a16:creationId xmlns:a16="http://schemas.microsoft.com/office/drawing/2014/main" id="{76235D98-395B-40BF-8CB2-0F100E12B326}"/>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74" name="Picture 1066" descr="laptop_keyboard">
                  <a:extLst>
                    <a:ext uri="{FF2B5EF4-FFF2-40B4-BE49-F238E27FC236}">
                      <a16:creationId xmlns:a16="http://schemas.microsoft.com/office/drawing/2014/main" id="{FB0B332F-976E-4010-B186-A75C7F4D4813}"/>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75" name="Freeform 1067">
                  <a:extLst>
                    <a:ext uri="{FF2B5EF4-FFF2-40B4-BE49-F238E27FC236}">
                      <a16:creationId xmlns:a16="http://schemas.microsoft.com/office/drawing/2014/main" id="{DAC3F3B8-4CCC-409D-A3C2-BBEBFF087461}"/>
                    </a:ext>
                  </a:extLst>
                </p:cNvPr>
                <p:cNvSpPr>
                  <a:spLocks/>
                </p:cNvSpPr>
                <p:nvPr/>
              </p:nvSpPr>
              <p:spPr bwMode="auto">
                <a:xfrm>
                  <a:off x="1753" y="1603"/>
                  <a:ext cx="1807" cy="1322"/>
                </a:xfrm>
                <a:custGeom>
                  <a:avLst/>
                  <a:gdLst>
                    <a:gd name="T0" fmla="*/ 1 w 2982"/>
                    <a:gd name="T1" fmla="*/ 0 h 2442"/>
                    <a:gd name="T2" fmla="*/ 0 w 2982"/>
                    <a:gd name="T3" fmla="*/ 1 h 2442"/>
                    <a:gd name="T4" fmla="*/ 2 w 2982"/>
                    <a:gd name="T5" fmla="*/ 1 h 2442"/>
                    <a:gd name="T6" fmla="*/ 2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876" name="Picture 1068" descr="screen">
                  <a:extLst>
                    <a:ext uri="{FF2B5EF4-FFF2-40B4-BE49-F238E27FC236}">
                      <a16:creationId xmlns:a16="http://schemas.microsoft.com/office/drawing/2014/main" id="{E26C57DF-342B-4DF6-ACC4-531EC396B305}"/>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77" name="Freeform 1069">
                  <a:extLst>
                    <a:ext uri="{FF2B5EF4-FFF2-40B4-BE49-F238E27FC236}">
                      <a16:creationId xmlns:a16="http://schemas.microsoft.com/office/drawing/2014/main" id="{9E169B66-478E-4450-8B91-BEEAF63A6D10}"/>
                    </a:ext>
                  </a:extLst>
                </p:cNvPr>
                <p:cNvSpPr>
                  <a:spLocks/>
                </p:cNvSpPr>
                <p:nvPr/>
              </p:nvSpPr>
              <p:spPr bwMode="auto">
                <a:xfrm>
                  <a:off x="2082" y="1564"/>
                  <a:ext cx="1531" cy="246"/>
                </a:xfrm>
                <a:custGeom>
                  <a:avLst/>
                  <a:gdLst>
                    <a:gd name="T0" fmla="*/ 1 w 2528"/>
                    <a:gd name="T1" fmla="*/ 0 h 455"/>
                    <a:gd name="T2" fmla="*/ 2 w 2528"/>
                    <a:gd name="T3" fmla="*/ 1 h 455"/>
                    <a:gd name="T4" fmla="*/ 2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78" name="Freeform 1070">
                  <a:extLst>
                    <a:ext uri="{FF2B5EF4-FFF2-40B4-BE49-F238E27FC236}">
                      <a16:creationId xmlns:a16="http://schemas.microsoft.com/office/drawing/2014/main" id="{CFB3FF03-71DF-4A2F-91AE-F7E0B39EFFBC}"/>
                    </a:ext>
                  </a:extLst>
                </p:cNvPr>
                <p:cNvSpPr>
                  <a:spLocks/>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79" name="Freeform 1071">
                  <a:extLst>
                    <a:ext uri="{FF2B5EF4-FFF2-40B4-BE49-F238E27FC236}">
                      <a16:creationId xmlns:a16="http://schemas.microsoft.com/office/drawing/2014/main" id="{B9B33C3D-EF81-4BF4-AEC1-75DD4DAC6BB9}"/>
                    </a:ext>
                  </a:extLst>
                </p:cNvPr>
                <p:cNvSpPr>
                  <a:spLocks/>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80" name="Freeform 1072">
                  <a:extLst>
                    <a:ext uri="{FF2B5EF4-FFF2-40B4-BE49-F238E27FC236}">
                      <a16:creationId xmlns:a16="http://schemas.microsoft.com/office/drawing/2014/main" id="{667A6299-B717-4DA7-96D3-9CFB3FF62942}"/>
                    </a:ext>
                  </a:extLst>
                </p:cNvPr>
                <p:cNvSpPr>
                  <a:spLocks/>
                </p:cNvSpPr>
                <p:nvPr/>
              </p:nvSpPr>
              <p:spPr bwMode="auto">
                <a:xfrm>
                  <a:off x="1732" y="2534"/>
                  <a:ext cx="1680" cy="399"/>
                </a:xfrm>
                <a:custGeom>
                  <a:avLst/>
                  <a:gdLst>
                    <a:gd name="T0" fmla="*/ 1 w 2773"/>
                    <a:gd name="T1" fmla="*/ 0 h 738"/>
                    <a:gd name="T2" fmla="*/ 0 w 2773"/>
                    <a:gd name="T3" fmla="*/ 1 h 738"/>
                    <a:gd name="T4" fmla="*/ 2 w 2773"/>
                    <a:gd name="T5" fmla="*/ 1 h 738"/>
                    <a:gd name="T6" fmla="*/ 2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81" name="Freeform 1073">
                  <a:extLst>
                    <a:ext uri="{FF2B5EF4-FFF2-40B4-BE49-F238E27FC236}">
                      <a16:creationId xmlns:a16="http://schemas.microsoft.com/office/drawing/2014/main" id="{2955E6F8-D431-4A7E-ADC7-518CA1B555A7}"/>
                    </a:ext>
                  </a:extLst>
                </p:cNvPr>
                <p:cNvSpPr>
                  <a:spLocks/>
                </p:cNvSpPr>
                <p:nvPr/>
              </p:nvSpPr>
              <p:spPr bwMode="auto">
                <a:xfrm>
                  <a:off x="3195" y="1755"/>
                  <a:ext cx="429" cy="1187"/>
                </a:xfrm>
                <a:custGeom>
                  <a:avLst/>
                  <a:gdLst>
                    <a:gd name="T0" fmla="*/ 2 w 637"/>
                    <a:gd name="T1" fmla="*/ 0 h 1659"/>
                    <a:gd name="T2" fmla="*/ 2 w 637"/>
                    <a:gd name="T3" fmla="*/ 0 h 1659"/>
                    <a:gd name="T4" fmla="*/ 1 w 637"/>
                    <a:gd name="T5" fmla="*/ 15 h 1659"/>
                    <a:gd name="T6" fmla="*/ 0 w 637"/>
                    <a:gd name="T7" fmla="*/ 15 h 1659"/>
                    <a:gd name="T8" fmla="*/ 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82" name="Freeform 1074">
                  <a:extLst>
                    <a:ext uri="{FF2B5EF4-FFF2-40B4-BE49-F238E27FC236}">
                      <a16:creationId xmlns:a16="http://schemas.microsoft.com/office/drawing/2014/main" id="{DB685F1D-BA32-4A0A-BDBB-EB3FDA1E46AA}"/>
                    </a:ext>
                  </a:extLst>
                </p:cNvPr>
                <p:cNvSpPr>
                  <a:spLocks/>
                </p:cNvSpPr>
                <p:nvPr/>
              </p:nvSpPr>
              <p:spPr bwMode="auto">
                <a:xfrm>
                  <a:off x="1734" y="2587"/>
                  <a:ext cx="1494" cy="394"/>
                </a:xfrm>
                <a:custGeom>
                  <a:avLst/>
                  <a:gdLst>
                    <a:gd name="T0" fmla="*/ 0 w 2216"/>
                    <a:gd name="T1" fmla="*/ 0 h 550"/>
                    <a:gd name="T2" fmla="*/ 1 w 2216"/>
                    <a:gd name="T3" fmla="*/ 1 h 550"/>
                    <a:gd name="T4" fmla="*/ 9 w 2216"/>
                    <a:gd name="T5" fmla="*/ 5 h 550"/>
                    <a:gd name="T6" fmla="*/ 9 w 2216"/>
                    <a:gd name="T7" fmla="*/ 4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883" name="Group 1075">
                  <a:extLst>
                    <a:ext uri="{FF2B5EF4-FFF2-40B4-BE49-F238E27FC236}">
                      <a16:creationId xmlns:a16="http://schemas.microsoft.com/office/drawing/2014/main" id="{7448F475-A9E9-4EC1-91B4-296AF1070B64}"/>
                    </a:ext>
                  </a:extLst>
                </p:cNvPr>
                <p:cNvGrpSpPr>
                  <a:grpSpLocks/>
                </p:cNvGrpSpPr>
                <p:nvPr/>
              </p:nvGrpSpPr>
              <p:grpSpPr bwMode="auto">
                <a:xfrm>
                  <a:off x="1709" y="3008"/>
                  <a:ext cx="507" cy="234"/>
                  <a:chOff x="1740" y="2642"/>
                  <a:chExt cx="752" cy="327"/>
                </a:xfrm>
              </p:grpSpPr>
              <p:sp>
                <p:nvSpPr>
                  <p:cNvPr id="890" name="Freeform 1076">
                    <a:extLst>
                      <a:ext uri="{FF2B5EF4-FFF2-40B4-BE49-F238E27FC236}">
                        <a16:creationId xmlns:a16="http://schemas.microsoft.com/office/drawing/2014/main" id="{AD9A7E96-A889-4E3B-96F7-F43880C3F4A4}"/>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91" name="Freeform 1077">
                    <a:extLst>
                      <a:ext uri="{FF2B5EF4-FFF2-40B4-BE49-F238E27FC236}">
                        <a16:creationId xmlns:a16="http://schemas.microsoft.com/office/drawing/2014/main" id="{B9E40A21-951B-4B61-86E0-0E10D7DC95FF}"/>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92" name="Freeform 1078">
                    <a:extLst>
                      <a:ext uri="{FF2B5EF4-FFF2-40B4-BE49-F238E27FC236}">
                        <a16:creationId xmlns:a16="http://schemas.microsoft.com/office/drawing/2014/main" id="{49273C2C-206F-4014-8DFE-5C7C9326D422}"/>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93" name="Freeform 1079">
                    <a:extLst>
                      <a:ext uri="{FF2B5EF4-FFF2-40B4-BE49-F238E27FC236}">
                        <a16:creationId xmlns:a16="http://schemas.microsoft.com/office/drawing/2014/main" id="{01F85BDB-052B-463E-9AFA-0DA820703ACC}"/>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94" name="Freeform 1080">
                    <a:extLst>
                      <a:ext uri="{FF2B5EF4-FFF2-40B4-BE49-F238E27FC236}">
                        <a16:creationId xmlns:a16="http://schemas.microsoft.com/office/drawing/2014/main" id="{EF235113-A1E6-4A13-B2EC-1AF80D70CE20}"/>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95" name="Freeform 1081">
                    <a:extLst>
                      <a:ext uri="{FF2B5EF4-FFF2-40B4-BE49-F238E27FC236}">
                        <a16:creationId xmlns:a16="http://schemas.microsoft.com/office/drawing/2014/main" id="{7974E5F5-DACB-4C3E-ABA0-19E6C4128B67}"/>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884" name="Freeform 1082">
                  <a:extLst>
                    <a:ext uri="{FF2B5EF4-FFF2-40B4-BE49-F238E27FC236}">
                      <a16:creationId xmlns:a16="http://schemas.microsoft.com/office/drawing/2014/main" id="{DBCD7CCE-1969-44F9-AA79-D0FEB5103330}"/>
                    </a:ext>
                  </a:extLst>
                </p:cNvPr>
                <p:cNvSpPr>
                  <a:spLocks/>
                </p:cNvSpPr>
                <p:nvPr/>
              </p:nvSpPr>
              <p:spPr bwMode="auto">
                <a:xfrm>
                  <a:off x="2577" y="3043"/>
                  <a:ext cx="614" cy="514"/>
                </a:xfrm>
                <a:custGeom>
                  <a:avLst/>
                  <a:gdLst>
                    <a:gd name="T0" fmla="*/ 1 w 990"/>
                    <a:gd name="T1" fmla="*/ 2 h 792"/>
                    <a:gd name="T2" fmla="*/ 1 w 990"/>
                    <a:gd name="T3" fmla="*/ 0 h 792"/>
                    <a:gd name="T4" fmla="*/ 1 w 990"/>
                    <a:gd name="T5" fmla="*/ 1 h 792"/>
                    <a:gd name="T6" fmla="*/ 0 w 990"/>
                    <a:gd name="T7" fmla="*/ 2 h 792"/>
                    <a:gd name="T8" fmla="*/ 1 w 990"/>
                    <a:gd name="T9" fmla="*/ 2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85" name="Freeform 1083">
                  <a:extLst>
                    <a:ext uri="{FF2B5EF4-FFF2-40B4-BE49-F238E27FC236}">
                      <a16:creationId xmlns:a16="http://schemas.microsoft.com/office/drawing/2014/main" id="{702199EA-B9DA-468A-ABD5-9B735DD59627}"/>
                    </a:ext>
                  </a:extLst>
                </p:cNvPr>
                <p:cNvSpPr>
                  <a:spLocks/>
                </p:cNvSpPr>
                <p:nvPr/>
              </p:nvSpPr>
              <p:spPr bwMode="auto">
                <a:xfrm>
                  <a:off x="1010" y="3084"/>
                  <a:ext cx="1571" cy="469"/>
                </a:xfrm>
                <a:custGeom>
                  <a:avLst/>
                  <a:gdLst>
                    <a:gd name="T0" fmla="*/ 1 w 2532"/>
                    <a:gd name="T1" fmla="*/ 0 h 723"/>
                    <a:gd name="T2" fmla="*/ 1 w 2532"/>
                    <a:gd name="T3" fmla="*/ 0 h 723"/>
                    <a:gd name="T4" fmla="*/ 4 w 2532"/>
                    <a:gd name="T5" fmla="*/ 2 h 723"/>
                    <a:gd name="T6" fmla="*/ 4 w 2532"/>
                    <a:gd name="T7" fmla="*/ 2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86" name="Freeform 1084">
                  <a:extLst>
                    <a:ext uri="{FF2B5EF4-FFF2-40B4-BE49-F238E27FC236}">
                      <a16:creationId xmlns:a16="http://schemas.microsoft.com/office/drawing/2014/main" id="{D708C90B-C01D-4E69-8434-8C279297E065}"/>
                    </a:ext>
                  </a:extLst>
                </p:cNvPr>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87" name="Freeform 1085">
                  <a:extLst>
                    <a:ext uri="{FF2B5EF4-FFF2-40B4-BE49-F238E27FC236}">
                      <a16:creationId xmlns:a16="http://schemas.microsoft.com/office/drawing/2014/main" id="{5804EB27-37FF-419A-B71F-154E5D57DCD7}"/>
                    </a:ext>
                  </a:extLst>
                </p:cNvPr>
                <p:cNvSpPr>
                  <a:spLocks/>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88" name="Freeform 1086">
                  <a:extLst>
                    <a:ext uri="{FF2B5EF4-FFF2-40B4-BE49-F238E27FC236}">
                      <a16:creationId xmlns:a16="http://schemas.microsoft.com/office/drawing/2014/main" id="{0C7C1060-A67C-4B66-A4DC-22EC2CE0EE0F}"/>
                    </a:ext>
                  </a:extLst>
                </p:cNvPr>
                <p:cNvSpPr>
                  <a:spLocks/>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89" name="Freeform 1087">
                  <a:extLst>
                    <a:ext uri="{FF2B5EF4-FFF2-40B4-BE49-F238E27FC236}">
                      <a16:creationId xmlns:a16="http://schemas.microsoft.com/office/drawing/2014/main" id="{F19F322A-86AF-4F80-A9B0-82B4F5C1B6C7}"/>
                    </a:ext>
                  </a:extLst>
                </p:cNvPr>
                <p:cNvSpPr>
                  <a:spLocks/>
                </p:cNvSpPr>
                <p:nvPr/>
              </p:nvSpPr>
              <p:spPr bwMode="auto">
                <a:xfrm flipV="1">
                  <a:off x="2549" y="2986"/>
                  <a:ext cx="608" cy="467"/>
                </a:xfrm>
                <a:custGeom>
                  <a:avLst/>
                  <a:gdLst>
                    <a:gd name="T0" fmla="*/ 0 w 2532"/>
                    <a:gd name="T1" fmla="*/ 0 h 723"/>
                    <a:gd name="T2" fmla="*/ 0 w 2532"/>
                    <a:gd name="T3" fmla="*/ 0 h 723"/>
                    <a:gd name="T4" fmla="*/ 0 w 2532"/>
                    <a:gd name="T5" fmla="*/ 2 h 723"/>
                    <a:gd name="T6" fmla="*/ 0 w 2532"/>
                    <a:gd name="T7" fmla="*/ 2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498" name="Group 590">
                <a:extLst>
                  <a:ext uri="{FF2B5EF4-FFF2-40B4-BE49-F238E27FC236}">
                    <a16:creationId xmlns:a16="http://schemas.microsoft.com/office/drawing/2014/main" id="{256B4F28-0087-49BF-A46B-5B696FDE73C3}"/>
                  </a:ext>
                </a:extLst>
              </p:cNvPr>
              <p:cNvGrpSpPr>
                <a:grpSpLocks/>
              </p:cNvGrpSpPr>
              <p:nvPr/>
            </p:nvGrpSpPr>
            <p:grpSpPr bwMode="auto">
              <a:xfrm flipH="1">
                <a:off x="5139088" y="4243681"/>
                <a:ext cx="345630" cy="320302"/>
                <a:chOff x="2839" y="3501"/>
                <a:chExt cx="755" cy="803"/>
              </a:xfrm>
            </p:grpSpPr>
            <p:pic>
              <p:nvPicPr>
                <p:cNvPr id="871" name="Picture 591" descr="desktop_computer_stylized_medium">
                  <a:extLst>
                    <a:ext uri="{FF2B5EF4-FFF2-40B4-BE49-F238E27FC236}">
                      <a16:creationId xmlns:a16="http://schemas.microsoft.com/office/drawing/2014/main" id="{73957C65-3D46-493D-8313-BE7FEE2B749A}"/>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72" name="Freeform 592">
                  <a:extLst>
                    <a:ext uri="{FF2B5EF4-FFF2-40B4-BE49-F238E27FC236}">
                      <a16:creationId xmlns:a16="http://schemas.microsoft.com/office/drawing/2014/main" id="{B897F530-58EC-459B-81EA-2A6841AC8E6F}"/>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499" name="Group 950">
                <a:extLst>
                  <a:ext uri="{FF2B5EF4-FFF2-40B4-BE49-F238E27FC236}">
                    <a16:creationId xmlns:a16="http://schemas.microsoft.com/office/drawing/2014/main" id="{B356D2F7-32AE-4283-B12A-1AC980E10FC6}"/>
                  </a:ext>
                </a:extLst>
              </p:cNvPr>
              <p:cNvGrpSpPr>
                <a:grpSpLocks/>
              </p:cNvGrpSpPr>
              <p:nvPr/>
            </p:nvGrpSpPr>
            <p:grpSpPr bwMode="auto">
              <a:xfrm>
                <a:off x="6854798" y="4517975"/>
                <a:ext cx="177192" cy="330833"/>
                <a:chOff x="4140" y="429"/>
                <a:chExt cx="1425" cy="2396"/>
              </a:xfrm>
            </p:grpSpPr>
            <p:sp>
              <p:nvSpPr>
                <p:cNvPr id="839" name="Freeform 951">
                  <a:extLst>
                    <a:ext uri="{FF2B5EF4-FFF2-40B4-BE49-F238E27FC236}">
                      <a16:creationId xmlns:a16="http://schemas.microsoft.com/office/drawing/2014/main" id="{8E61355D-E0CD-454D-BA90-B258228C3219}"/>
                    </a:ext>
                  </a:extLst>
                </p:cNvPr>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40" name="Rectangle 952">
                  <a:extLst>
                    <a:ext uri="{FF2B5EF4-FFF2-40B4-BE49-F238E27FC236}">
                      <a16:creationId xmlns:a16="http://schemas.microsoft.com/office/drawing/2014/main" id="{01797F54-EDED-4C30-85AF-34397B12B193}"/>
                    </a:ext>
                  </a:extLst>
                </p:cNvPr>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841" name="Freeform 953">
                  <a:extLst>
                    <a:ext uri="{FF2B5EF4-FFF2-40B4-BE49-F238E27FC236}">
                      <a16:creationId xmlns:a16="http://schemas.microsoft.com/office/drawing/2014/main" id="{14611FB7-111E-42EB-A5BC-20B12080F7F3}"/>
                    </a:ext>
                  </a:extLst>
                </p:cNvPr>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42" name="Freeform 954">
                  <a:extLst>
                    <a:ext uri="{FF2B5EF4-FFF2-40B4-BE49-F238E27FC236}">
                      <a16:creationId xmlns:a16="http://schemas.microsoft.com/office/drawing/2014/main" id="{3F9B2907-2A9C-4FF7-A9A8-CB99E1A6E674}"/>
                    </a:ext>
                  </a:extLst>
                </p:cNvPr>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43" name="Rectangle 955">
                  <a:extLst>
                    <a:ext uri="{FF2B5EF4-FFF2-40B4-BE49-F238E27FC236}">
                      <a16:creationId xmlns:a16="http://schemas.microsoft.com/office/drawing/2014/main" id="{54046DEB-7155-4E3B-885E-39BD82DE9468}"/>
                    </a:ext>
                  </a:extLst>
                </p:cNvPr>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844" name="Group 956">
                  <a:extLst>
                    <a:ext uri="{FF2B5EF4-FFF2-40B4-BE49-F238E27FC236}">
                      <a16:creationId xmlns:a16="http://schemas.microsoft.com/office/drawing/2014/main" id="{6A9E0D96-F0F5-4184-B69D-AE4B46741069}"/>
                    </a:ext>
                  </a:extLst>
                </p:cNvPr>
                <p:cNvGrpSpPr>
                  <a:grpSpLocks/>
                </p:cNvGrpSpPr>
                <p:nvPr/>
              </p:nvGrpSpPr>
              <p:grpSpPr bwMode="auto">
                <a:xfrm>
                  <a:off x="4749" y="668"/>
                  <a:ext cx="581" cy="145"/>
                  <a:chOff x="614" y="2568"/>
                  <a:chExt cx="725" cy="139"/>
                </a:xfrm>
              </p:grpSpPr>
              <p:sp>
                <p:nvSpPr>
                  <p:cNvPr id="869" name="AutoShape 957">
                    <a:extLst>
                      <a:ext uri="{FF2B5EF4-FFF2-40B4-BE49-F238E27FC236}">
                        <a16:creationId xmlns:a16="http://schemas.microsoft.com/office/drawing/2014/main" id="{DF1A8C14-325E-44BA-9AF2-F2487584C4E7}"/>
                      </a:ext>
                    </a:extLst>
                  </p:cNvPr>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870" name="AutoShape 958">
                    <a:extLst>
                      <a:ext uri="{FF2B5EF4-FFF2-40B4-BE49-F238E27FC236}">
                        <a16:creationId xmlns:a16="http://schemas.microsoft.com/office/drawing/2014/main" id="{5674DB71-B60F-49D2-A083-5553B883BFAA}"/>
                      </a:ext>
                    </a:extLst>
                  </p:cNvPr>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845" name="Rectangle 959">
                  <a:extLst>
                    <a:ext uri="{FF2B5EF4-FFF2-40B4-BE49-F238E27FC236}">
                      <a16:creationId xmlns:a16="http://schemas.microsoft.com/office/drawing/2014/main" id="{63F79EE0-DF75-45E3-8CAA-A954248FED96}"/>
                    </a:ext>
                  </a:extLst>
                </p:cNvPr>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846" name="Group 960">
                  <a:extLst>
                    <a:ext uri="{FF2B5EF4-FFF2-40B4-BE49-F238E27FC236}">
                      <a16:creationId xmlns:a16="http://schemas.microsoft.com/office/drawing/2014/main" id="{B5E70AAB-983B-4B31-9313-1535F8B9D54D}"/>
                    </a:ext>
                  </a:extLst>
                </p:cNvPr>
                <p:cNvGrpSpPr>
                  <a:grpSpLocks/>
                </p:cNvGrpSpPr>
                <p:nvPr/>
              </p:nvGrpSpPr>
              <p:grpSpPr bwMode="auto">
                <a:xfrm>
                  <a:off x="4747" y="994"/>
                  <a:ext cx="581" cy="134"/>
                  <a:chOff x="614" y="2568"/>
                  <a:chExt cx="725" cy="139"/>
                </a:xfrm>
              </p:grpSpPr>
              <p:sp>
                <p:nvSpPr>
                  <p:cNvPr id="867" name="AutoShape 961">
                    <a:extLst>
                      <a:ext uri="{FF2B5EF4-FFF2-40B4-BE49-F238E27FC236}">
                        <a16:creationId xmlns:a16="http://schemas.microsoft.com/office/drawing/2014/main" id="{D887BE8C-ED9D-4779-B03E-C5A2CFDAF8EA}"/>
                      </a:ext>
                    </a:extLst>
                  </p:cNvPr>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868" name="AutoShape 962">
                    <a:extLst>
                      <a:ext uri="{FF2B5EF4-FFF2-40B4-BE49-F238E27FC236}">
                        <a16:creationId xmlns:a16="http://schemas.microsoft.com/office/drawing/2014/main" id="{5C433945-1025-4AEC-9802-27C599216EB9}"/>
                      </a:ext>
                    </a:extLst>
                  </p:cNvPr>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847" name="Rectangle 963">
                  <a:extLst>
                    <a:ext uri="{FF2B5EF4-FFF2-40B4-BE49-F238E27FC236}">
                      <a16:creationId xmlns:a16="http://schemas.microsoft.com/office/drawing/2014/main" id="{84777D2B-F983-43F4-AD2F-54690277820E}"/>
                    </a:ext>
                  </a:extLst>
                </p:cNvPr>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848" name="Rectangle 964">
                  <a:extLst>
                    <a:ext uri="{FF2B5EF4-FFF2-40B4-BE49-F238E27FC236}">
                      <a16:creationId xmlns:a16="http://schemas.microsoft.com/office/drawing/2014/main" id="{98CFB4BF-3A05-4B00-B5A5-0F51E3B3641F}"/>
                    </a:ext>
                  </a:extLst>
                </p:cNvPr>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849" name="Group 965">
                  <a:extLst>
                    <a:ext uri="{FF2B5EF4-FFF2-40B4-BE49-F238E27FC236}">
                      <a16:creationId xmlns:a16="http://schemas.microsoft.com/office/drawing/2014/main" id="{53EBE1B7-4772-4ACB-B4C8-4935ABA0DB3B}"/>
                    </a:ext>
                  </a:extLst>
                </p:cNvPr>
                <p:cNvGrpSpPr>
                  <a:grpSpLocks/>
                </p:cNvGrpSpPr>
                <p:nvPr/>
              </p:nvGrpSpPr>
              <p:grpSpPr bwMode="auto">
                <a:xfrm>
                  <a:off x="4735" y="1627"/>
                  <a:ext cx="582" cy="151"/>
                  <a:chOff x="614" y="2568"/>
                  <a:chExt cx="725" cy="139"/>
                </a:xfrm>
              </p:grpSpPr>
              <p:sp>
                <p:nvSpPr>
                  <p:cNvPr id="865" name="AutoShape 966">
                    <a:extLst>
                      <a:ext uri="{FF2B5EF4-FFF2-40B4-BE49-F238E27FC236}">
                        <a16:creationId xmlns:a16="http://schemas.microsoft.com/office/drawing/2014/main" id="{D43A7E34-B26F-463F-98CE-B5AE3AEBAFF5}"/>
                      </a:ext>
                    </a:extLst>
                  </p:cNvPr>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866" name="AutoShape 967">
                    <a:extLst>
                      <a:ext uri="{FF2B5EF4-FFF2-40B4-BE49-F238E27FC236}">
                        <a16:creationId xmlns:a16="http://schemas.microsoft.com/office/drawing/2014/main" id="{C187ACCA-3F97-4D89-A41E-5FF5287CBB14}"/>
                      </a:ext>
                    </a:extLst>
                  </p:cNvPr>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850" name="Freeform 968">
                  <a:extLst>
                    <a:ext uri="{FF2B5EF4-FFF2-40B4-BE49-F238E27FC236}">
                      <a16:creationId xmlns:a16="http://schemas.microsoft.com/office/drawing/2014/main" id="{B71441AB-C485-45A9-BF6C-D0AFDE828E8E}"/>
                    </a:ext>
                  </a:extLst>
                </p:cNvPr>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851" name="Group 969">
                  <a:extLst>
                    <a:ext uri="{FF2B5EF4-FFF2-40B4-BE49-F238E27FC236}">
                      <a16:creationId xmlns:a16="http://schemas.microsoft.com/office/drawing/2014/main" id="{BF8C3535-13EA-43CA-AAE8-710F874789D9}"/>
                    </a:ext>
                  </a:extLst>
                </p:cNvPr>
                <p:cNvGrpSpPr>
                  <a:grpSpLocks/>
                </p:cNvGrpSpPr>
                <p:nvPr/>
              </p:nvGrpSpPr>
              <p:grpSpPr bwMode="auto">
                <a:xfrm>
                  <a:off x="4739" y="1327"/>
                  <a:ext cx="582" cy="139"/>
                  <a:chOff x="614" y="2568"/>
                  <a:chExt cx="725" cy="139"/>
                </a:xfrm>
              </p:grpSpPr>
              <p:sp>
                <p:nvSpPr>
                  <p:cNvPr id="863" name="AutoShape 970">
                    <a:extLst>
                      <a:ext uri="{FF2B5EF4-FFF2-40B4-BE49-F238E27FC236}">
                        <a16:creationId xmlns:a16="http://schemas.microsoft.com/office/drawing/2014/main" id="{5A7BFE5D-CE7B-4A8D-ACA2-7D61C7DBC865}"/>
                      </a:ext>
                    </a:extLst>
                  </p:cNvPr>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864" name="AutoShape 971">
                    <a:extLst>
                      <a:ext uri="{FF2B5EF4-FFF2-40B4-BE49-F238E27FC236}">
                        <a16:creationId xmlns:a16="http://schemas.microsoft.com/office/drawing/2014/main" id="{7A07843B-13C6-49B3-A8C5-BAB4DF425A6C}"/>
                      </a:ext>
                    </a:extLst>
                  </p:cNvPr>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852" name="Rectangle 972">
                  <a:extLst>
                    <a:ext uri="{FF2B5EF4-FFF2-40B4-BE49-F238E27FC236}">
                      <a16:creationId xmlns:a16="http://schemas.microsoft.com/office/drawing/2014/main" id="{B6D5F480-853D-4422-9AE7-8A45E8D9B921}"/>
                    </a:ext>
                  </a:extLst>
                </p:cNvPr>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853" name="Freeform 973">
                  <a:extLst>
                    <a:ext uri="{FF2B5EF4-FFF2-40B4-BE49-F238E27FC236}">
                      <a16:creationId xmlns:a16="http://schemas.microsoft.com/office/drawing/2014/main" id="{53538914-0EF5-4D09-95B9-028AFFF4E01E}"/>
                    </a:ext>
                  </a:extLst>
                </p:cNvPr>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54" name="Freeform 974">
                  <a:extLst>
                    <a:ext uri="{FF2B5EF4-FFF2-40B4-BE49-F238E27FC236}">
                      <a16:creationId xmlns:a16="http://schemas.microsoft.com/office/drawing/2014/main" id="{6AC054FD-9F1F-4433-A092-E1B00DCC8A91}"/>
                    </a:ext>
                  </a:extLst>
                </p:cNvPr>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55" name="Oval 975">
                  <a:extLst>
                    <a:ext uri="{FF2B5EF4-FFF2-40B4-BE49-F238E27FC236}">
                      <a16:creationId xmlns:a16="http://schemas.microsoft.com/office/drawing/2014/main" id="{5E8000D9-C90A-4811-A469-9FF0FF43C380}"/>
                    </a:ext>
                  </a:extLst>
                </p:cNvPr>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856" name="Freeform 976">
                  <a:extLst>
                    <a:ext uri="{FF2B5EF4-FFF2-40B4-BE49-F238E27FC236}">
                      <a16:creationId xmlns:a16="http://schemas.microsoft.com/office/drawing/2014/main" id="{A7E2688E-66E9-473F-8BDC-8877DA3A2A79}"/>
                    </a:ext>
                  </a:extLst>
                </p:cNvPr>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57" name="AutoShape 977">
                  <a:extLst>
                    <a:ext uri="{FF2B5EF4-FFF2-40B4-BE49-F238E27FC236}">
                      <a16:creationId xmlns:a16="http://schemas.microsoft.com/office/drawing/2014/main" id="{93FA1414-0BBE-48D2-821E-30D0540B4608}"/>
                    </a:ext>
                  </a:extLst>
                </p:cNvPr>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858" name="AutoShape 978">
                  <a:extLst>
                    <a:ext uri="{FF2B5EF4-FFF2-40B4-BE49-F238E27FC236}">
                      <a16:creationId xmlns:a16="http://schemas.microsoft.com/office/drawing/2014/main" id="{475A5D8C-A9FE-4C13-8B70-83B14AECDF74}"/>
                    </a:ext>
                  </a:extLst>
                </p:cNvPr>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859" name="Oval 979">
                  <a:extLst>
                    <a:ext uri="{FF2B5EF4-FFF2-40B4-BE49-F238E27FC236}">
                      <a16:creationId xmlns:a16="http://schemas.microsoft.com/office/drawing/2014/main" id="{CCDF726D-3117-480F-837B-59B829AE8FB5}"/>
                    </a:ext>
                  </a:extLst>
                </p:cNvPr>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860" name="Oval 980">
                  <a:extLst>
                    <a:ext uri="{FF2B5EF4-FFF2-40B4-BE49-F238E27FC236}">
                      <a16:creationId xmlns:a16="http://schemas.microsoft.com/office/drawing/2014/main" id="{456E996D-C518-4A40-AA93-927506769FA2}"/>
                    </a:ext>
                  </a:extLst>
                </p:cNvPr>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1800" b="0" i="0" u="none" strike="noStrike" kern="1200" cap="none" spc="0" normalizeH="0" baseline="0" noProof="0">
                    <a:ln>
                      <a:noFill/>
                    </a:ln>
                    <a:solidFill>
                      <a:srgbClr val="FF0000"/>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861" name="Oval 981">
                  <a:extLst>
                    <a:ext uri="{FF2B5EF4-FFF2-40B4-BE49-F238E27FC236}">
                      <a16:creationId xmlns:a16="http://schemas.microsoft.com/office/drawing/2014/main" id="{1FABC1C8-1BF2-407E-A0F2-96D22562433F}"/>
                    </a:ext>
                  </a:extLst>
                </p:cNvPr>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862" name="Rectangle 982">
                  <a:extLst>
                    <a:ext uri="{FF2B5EF4-FFF2-40B4-BE49-F238E27FC236}">
                      <a16:creationId xmlns:a16="http://schemas.microsoft.com/office/drawing/2014/main" id="{94144036-8627-41C4-860E-988648731CAE}"/>
                    </a:ext>
                  </a:extLst>
                </p:cNvPr>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grpSp>
            <p:nvGrpSpPr>
              <p:cNvPr id="500" name="Group 950">
                <a:extLst>
                  <a:ext uri="{FF2B5EF4-FFF2-40B4-BE49-F238E27FC236}">
                    <a16:creationId xmlns:a16="http://schemas.microsoft.com/office/drawing/2014/main" id="{F900AFCB-ACB8-4E23-93ED-D69BFD413924}"/>
                  </a:ext>
                </a:extLst>
              </p:cNvPr>
              <p:cNvGrpSpPr>
                <a:grpSpLocks/>
              </p:cNvGrpSpPr>
              <p:nvPr/>
            </p:nvGrpSpPr>
            <p:grpSpPr bwMode="auto">
              <a:xfrm>
                <a:off x="5095271" y="2910847"/>
                <a:ext cx="177192" cy="330833"/>
                <a:chOff x="4140" y="429"/>
                <a:chExt cx="1425" cy="2396"/>
              </a:xfrm>
            </p:grpSpPr>
            <p:sp>
              <p:nvSpPr>
                <p:cNvPr id="807" name="Freeform 951">
                  <a:extLst>
                    <a:ext uri="{FF2B5EF4-FFF2-40B4-BE49-F238E27FC236}">
                      <a16:creationId xmlns:a16="http://schemas.microsoft.com/office/drawing/2014/main" id="{5CD1055C-A334-492D-B921-BF83AA5250BE}"/>
                    </a:ext>
                  </a:extLst>
                </p:cNvPr>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08" name="Rectangle 952">
                  <a:extLst>
                    <a:ext uri="{FF2B5EF4-FFF2-40B4-BE49-F238E27FC236}">
                      <a16:creationId xmlns:a16="http://schemas.microsoft.com/office/drawing/2014/main" id="{566410C4-7954-42F1-8AAC-8159E12ECDD0}"/>
                    </a:ext>
                  </a:extLst>
                </p:cNvPr>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809" name="Freeform 953">
                  <a:extLst>
                    <a:ext uri="{FF2B5EF4-FFF2-40B4-BE49-F238E27FC236}">
                      <a16:creationId xmlns:a16="http://schemas.microsoft.com/office/drawing/2014/main" id="{E31ED219-99DE-4C48-882E-71204D6C782A}"/>
                    </a:ext>
                  </a:extLst>
                </p:cNvPr>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10" name="Freeform 954">
                  <a:extLst>
                    <a:ext uri="{FF2B5EF4-FFF2-40B4-BE49-F238E27FC236}">
                      <a16:creationId xmlns:a16="http://schemas.microsoft.com/office/drawing/2014/main" id="{1FE0526B-198D-485A-B4C1-58B0AD6EE4C8}"/>
                    </a:ext>
                  </a:extLst>
                </p:cNvPr>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11" name="Rectangle 955">
                  <a:extLst>
                    <a:ext uri="{FF2B5EF4-FFF2-40B4-BE49-F238E27FC236}">
                      <a16:creationId xmlns:a16="http://schemas.microsoft.com/office/drawing/2014/main" id="{32BC9EC3-BC34-4FBE-8A28-B0771EDD4BAC}"/>
                    </a:ext>
                  </a:extLst>
                </p:cNvPr>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812" name="Group 956">
                  <a:extLst>
                    <a:ext uri="{FF2B5EF4-FFF2-40B4-BE49-F238E27FC236}">
                      <a16:creationId xmlns:a16="http://schemas.microsoft.com/office/drawing/2014/main" id="{BBDC3DB9-491F-475C-AEF6-64463A630DBC}"/>
                    </a:ext>
                  </a:extLst>
                </p:cNvPr>
                <p:cNvGrpSpPr>
                  <a:grpSpLocks/>
                </p:cNvGrpSpPr>
                <p:nvPr/>
              </p:nvGrpSpPr>
              <p:grpSpPr bwMode="auto">
                <a:xfrm>
                  <a:off x="4749" y="668"/>
                  <a:ext cx="581" cy="145"/>
                  <a:chOff x="614" y="2568"/>
                  <a:chExt cx="725" cy="139"/>
                </a:xfrm>
              </p:grpSpPr>
              <p:sp>
                <p:nvSpPr>
                  <p:cNvPr id="837" name="AutoShape 957">
                    <a:extLst>
                      <a:ext uri="{FF2B5EF4-FFF2-40B4-BE49-F238E27FC236}">
                        <a16:creationId xmlns:a16="http://schemas.microsoft.com/office/drawing/2014/main" id="{4638FC8C-6DD8-49B8-BFC9-CC1207572CBB}"/>
                      </a:ext>
                    </a:extLst>
                  </p:cNvPr>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838" name="AutoShape 958">
                    <a:extLst>
                      <a:ext uri="{FF2B5EF4-FFF2-40B4-BE49-F238E27FC236}">
                        <a16:creationId xmlns:a16="http://schemas.microsoft.com/office/drawing/2014/main" id="{78D2474C-9FB4-4E76-B2E9-94CD0A534688}"/>
                      </a:ext>
                    </a:extLst>
                  </p:cNvPr>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813" name="Rectangle 959">
                  <a:extLst>
                    <a:ext uri="{FF2B5EF4-FFF2-40B4-BE49-F238E27FC236}">
                      <a16:creationId xmlns:a16="http://schemas.microsoft.com/office/drawing/2014/main" id="{51419559-8775-4B83-952A-3FC5CCBC5AB2}"/>
                    </a:ext>
                  </a:extLst>
                </p:cNvPr>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814" name="Group 960">
                  <a:extLst>
                    <a:ext uri="{FF2B5EF4-FFF2-40B4-BE49-F238E27FC236}">
                      <a16:creationId xmlns:a16="http://schemas.microsoft.com/office/drawing/2014/main" id="{F025AF09-9DF9-4B1B-A2E3-0DC57BD47121}"/>
                    </a:ext>
                  </a:extLst>
                </p:cNvPr>
                <p:cNvGrpSpPr>
                  <a:grpSpLocks/>
                </p:cNvGrpSpPr>
                <p:nvPr/>
              </p:nvGrpSpPr>
              <p:grpSpPr bwMode="auto">
                <a:xfrm>
                  <a:off x="4747" y="994"/>
                  <a:ext cx="581" cy="134"/>
                  <a:chOff x="614" y="2568"/>
                  <a:chExt cx="725" cy="139"/>
                </a:xfrm>
              </p:grpSpPr>
              <p:sp>
                <p:nvSpPr>
                  <p:cNvPr id="835" name="AutoShape 961">
                    <a:extLst>
                      <a:ext uri="{FF2B5EF4-FFF2-40B4-BE49-F238E27FC236}">
                        <a16:creationId xmlns:a16="http://schemas.microsoft.com/office/drawing/2014/main" id="{6302EF60-332B-419B-B202-A9FD1BD74ED3}"/>
                      </a:ext>
                    </a:extLst>
                  </p:cNvPr>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836" name="AutoShape 962">
                    <a:extLst>
                      <a:ext uri="{FF2B5EF4-FFF2-40B4-BE49-F238E27FC236}">
                        <a16:creationId xmlns:a16="http://schemas.microsoft.com/office/drawing/2014/main" id="{462229F1-359E-42EE-A375-B3AAD070D2B6}"/>
                      </a:ext>
                    </a:extLst>
                  </p:cNvPr>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815" name="Rectangle 963">
                  <a:extLst>
                    <a:ext uri="{FF2B5EF4-FFF2-40B4-BE49-F238E27FC236}">
                      <a16:creationId xmlns:a16="http://schemas.microsoft.com/office/drawing/2014/main" id="{FA478403-E234-4591-A0E3-CADD36042505}"/>
                    </a:ext>
                  </a:extLst>
                </p:cNvPr>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816" name="Rectangle 964">
                  <a:extLst>
                    <a:ext uri="{FF2B5EF4-FFF2-40B4-BE49-F238E27FC236}">
                      <a16:creationId xmlns:a16="http://schemas.microsoft.com/office/drawing/2014/main" id="{1F123A25-DA10-412F-A9B1-0C341F3BF987}"/>
                    </a:ext>
                  </a:extLst>
                </p:cNvPr>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817" name="Group 965">
                  <a:extLst>
                    <a:ext uri="{FF2B5EF4-FFF2-40B4-BE49-F238E27FC236}">
                      <a16:creationId xmlns:a16="http://schemas.microsoft.com/office/drawing/2014/main" id="{58029EAE-3B3B-466E-BBAA-5711FBC3BD59}"/>
                    </a:ext>
                  </a:extLst>
                </p:cNvPr>
                <p:cNvGrpSpPr>
                  <a:grpSpLocks/>
                </p:cNvGrpSpPr>
                <p:nvPr/>
              </p:nvGrpSpPr>
              <p:grpSpPr bwMode="auto">
                <a:xfrm>
                  <a:off x="4735" y="1627"/>
                  <a:ext cx="582" cy="151"/>
                  <a:chOff x="614" y="2568"/>
                  <a:chExt cx="725" cy="139"/>
                </a:xfrm>
              </p:grpSpPr>
              <p:sp>
                <p:nvSpPr>
                  <p:cNvPr id="833" name="AutoShape 966">
                    <a:extLst>
                      <a:ext uri="{FF2B5EF4-FFF2-40B4-BE49-F238E27FC236}">
                        <a16:creationId xmlns:a16="http://schemas.microsoft.com/office/drawing/2014/main" id="{1A55CECE-A458-4C03-9557-CE85E61AB23D}"/>
                      </a:ext>
                    </a:extLst>
                  </p:cNvPr>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834" name="AutoShape 967">
                    <a:extLst>
                      <a:ext uri="{FF2B5EF4-FFF2-40B4-BE49-F238E27FC236}">
                        <a16:creationId xmlns:a16="http://schemas.microsoft.com/office/drawing/2014/main" id="{112D4F20-F699-449E-A365-86A5474D2630}"/>
                      </a:ext>
                    </a:extLst>
                  </p:cNvPr>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818" name="Freeform 968">
                  <a:extLst>
                    <a:ext uri="{FF2B5EF4-FFF2-40B4-BE49-F238E27FC236}">
                      <a16:creationId xmlns:a16="http://schemas.microsoft.com/office/drawing/2014/main" id="{379F6CB4-49DC-4349-AD79-B7FCCDBF646C}"/>
                    </a:ext>
                  </a:extLst>
                </p:cNvPr>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819" name="Group 969">
                  <a:extLst>
                    <a:ext uri="{FF2B5EF4-FFF2-40B4-BE49-F238E27FC236}">
                      <a16:creationId xmlns:a16="http://schemas.microsoft.com/office/drawing/2014/main" id="{10283138-D11C-46F1-BD0A-1CF5C8E5A189}"/>
                    </a:ext>
                  </a:extLst>
                </p:cNvPr>
                <p:cNvGrpSpPr>
                  <a:grpSpLocks/>
                </p:cNvGrpSpPr>
                <p:nvPr/>
              </p:nvGrpSpPr>
              <p:grpSpPr bwMode="auto">
                <a:xfrm>
                  <a:off x="4739" y="1327"/>
                  <a:ext cx="582" cy="139"/>
                  <a:chOff x="614" y="2568"/>
                  <a:chExt cx="725" cy="139"/>
                </a:xfrm>
              </p:grpSpPr>
              <p:sp>
                <p:nvSpPr>
                  <p:cNvPr id="831" name="AutoShape 970">
                    <a:extLst>
                      <a:ext uri="{FF2B5EF4-FFF2-40B4-BE49-F238E27FC236}">
                        <a16:creationId xmlns:a16="http://schemas.microsoft.com/office/drawing/2014/main" id="{02879C75-BB4C-43FF-9ECC-2BCA798C8C8A}"/>
                      </a:ext>
                    </a:extLst>
                  </p:cNvPr>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832" name="AutoShape 971">
                    <a:extLst>
                      <a:ext uri="{FF2B5EF4-FFF2-40B4-BE49-F238E27FC236}">
                        <a16:creationId xmlns:a16="http://schemas.microsoft.com/office/drawing/2014/main" id="{96C5C497-0715-4DD9-A2A2-1957DE4D4DB1}"/>
                      </a:ext>
                    </a:extLst>
                  </p:cNvPr>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820" name="Rectangle 972">
                  <a:extLst>
                    <a:ext uri="{FF2B5EF4-FFF2-40B4-BE49-F238E27FC236}">
                      <a16:creationId xmlns:a16="http://schemas.microsoft.com/office/drawing/2014/main" id="{AAB80D19-E30F-45DD-B812-266FC88CC121}"/>
                    </a:ext>
                  </a:extLst>
                </p:cNvPr>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821" name="Freeform 973">
                  <a:extLst>
                    <a:ext uri="{FF2B5EF4-FFF2-40B4-BE49-F238E27FC236}">
                      <a16:creationId xmlns:a16="http://schemas.microsoft.com/office/drawing/2014/main" id="{A6655BD4-00B2-4A56-8DB4-6E45A1E1B8CB}"/>
                    </a:ext>
                  </a:extLst>
                </p:cNvPr>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22" name="Freeform 974">
                  <a:extLst>
                    <a:ext uri="{FF2B5EF4-FFF2-40B4-BE49-F238E27FC236}">
                      <a16:creationId xmlns:a16="http://schemas.microsoft.com/office/drawing/2014/main" id="{8B1B0FDA-80BA-430F-9A76-06CCD6469FBF}"/>
                    </a:ext>
                  </a:extLst>
                </p:cNvPr>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23" name="Oval 975">
                  <a:extLst>
                    <a:ext uri="{FF2B5EF4-FFF2-40B4-BE49-F238E27FC236}">
                      <a16:creationId xmlns:a16="http://schemas.microsoft.com/office/drawing/2014/main" id="{48311478-E0B6-45BF-8326-88C7527349C8}"/>
                    </a:ext>
                  </a:extLst>
                </p:cNvPr>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824" name="Freeform 976">
                  <a:extLst>
                    <a:ext uri="{FF2B5EF4-FFF2-40B4-BE49-F238E27FC236}">
                      <a16:creationId xmlns:a16="http://schemas.microsoft.com/office/drawing/2014/main" id="{082AF303-3DC7-4C5B-A4F0-1D71928D1DF3}"/>
                    </a:ext>
                  </a:extLst>
                </p:cNvPr>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25" name="AutoShape 977">
                  <a:extLst>
                    <a:ext uri="{FF2B5EF4-FFF2-40B4-BE49-F238E27FC236}">
                      <a16:creationId xmlns:a16="http://schemas.microsoft.com/office/drawing/2014/main" id="{3A0483FC-AC6B-47B2-A443-670C42622E92}"/>
                    </a:ext>
                  </a:extLst>
                </p:cNvPr>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826" name="AutoShape 978">
                  <a:extLst>
                    <a:ext uri="{FF2B5EF4-FFF2-40B4-BE49-F238E27FC236}">
                      <a16:creationId xmlns:a16="http://schemas.microsoft.com/office/drawing/2014/main" id="{FF2D75BE-C935-4682-BD16-7413EACC0DB4}"/>
                    </a:ext>
                  </a:extLst>
                </p:cNvPr>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827" name="Oval 979">
                  <a:extLst>
                    <a:ext uri="{FF2B5EF4-FFF2-40B4-BE49-F238E27FC236}">
                      <a16:creationId xmlns:a16="http://schemas.microsoft.com/office/drawing/2014/main" id="{734C5E2E-339D-49F8-8CFF-1B9F7AFD5D69}"/>
                    </a:ext>
                  </a:extLst>
                </p:cNvPr>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828" name="Oval 980">
                  <a:extLst>
                    <a:ext uri="{FF2B5EF4-FFF2-40B4-BE49-F238E27FC236}">
                      <a16:creationId xmlns:a16="http://schemas.microsoft.com/office/drawing/2014/main" id="{748DA1B9-6B62-431E-A47E-29D00FF7BC54}"/>
                    </a:ext>
                  </a:extLst>
                </p:cNvPr>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1800" b="0" i="0" u="none" strike="noStrike" kern="1200" cap="none" spc="0" normalizeH="0" baseline="0" noProof="0">
                    <a:ln>
                      <a:noFill/>
                    </a:ln>
                    <a:solidFill>
                      <a:srgbClr val="FF0000"/>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829" name="Oval 981">
                  <a:extLst>
                    <a:ext uri="{FF2B5EF4-FFF2-40B4-BE49-F238E27FC236}">
                      <a16:creationId xmlns:a16="http://schemas.microsoft.com/office/drawing/2014/main" id="{F14228ED-BCAB-4896-B6CD-2A0083DCC506}"/>
                    </a:ext>
                  </a:extLst>
                </p:cNvPr>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830" name="Rectangle 982">
                  <a:extLst>
                    <a:ext uri="{FF2B5EF4-FFF2-40B4-BE49-F238E27FC236}">
                      <a16:creationId xmlns:a16="http://schemas.microsoft.com/office/drawing/2014/main" id="{5D4C1409-CAA6-44B1-A9B7-DC3EF67ECD04}"/>
                    </a:ext>
                  </a:extLst>
                </p:cNvPr>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grpSp>
            <p:nvGrpSpPr>
              <p:cNvPr id="501" name="Group 590">
                <a:extLst>
                  <a:ext uri="{FF2B5EF4-FFF2-40B4-BE49-F238E27FC236}">
                    <a16:creationId xmlns:a16="http://schemas.microsoft.com/office/drawing/2014/main" id="{1E60DFE6-1706-437F-8887-1E074C17BC20}"/>
                  </a:ext>
                </a:extLst>
              </p:cNvPr>
              <p:cNvGrpSpPr>
                <a:grpSpLocks/>
              </p:cNvGrpSpPr>
              <p:nvPr/>
            </p:nvGrpSpPr>
            <p:grpSpPr bwMode="auto">
              <a:xfrm flipH="1">
                <a:off x="5509918" y="2398512"/>
                <a:ext cx="345630" cy="320302"/>
                <a:chOff x="2839" y="3501"/>
                <a:chExt cx="755" cy="803"/>
              </a:xfrm>
            </p:grpSpPr>
            <p:pic>
              <p:nvPicPr>
                <p:cNvPr id="805" name="Picture 591" descr="desktop_computer_stylized_medium">
                  <a:extLst>
                    <a:ext uri="{FF2B5EF4-FFF2-40B4-BE49-F238E27FC236}">
                      <a16:creationId xmlns:a16="http://schemas.microsoft.com/office/drawing/2014/main" id="{08C27DA2-C050-4911-858F-7A056EB66965}"/>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6" name="Freeform 592">
                  <a:extLst>
                    <a:ext uri="{FF2B5EF4-FFF2-40B4-BE49-F238E27FC236}">
                      <a16:creationId xmlns:a16="http://schemas.microsoft.com/office/drawing/2014/main" id="{43B6C862-613E-4071-9494-3B6F8F697CD9}"/>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502" name="Group 950">
                <a:extLst>
                  <a:ext uri="{FF2B5EF4-FFF2-40B4-BE49-F238E27FC236}">
                    <a16:creationId xmlns:a16="http://schemas.microsoft.com/office/drawing/2014/main" id="{69C4D634-EFF5-4B0F-9911-797B3F1B309C}"/>
                  </a:ext>
                </a:extLst>
              </p:cNvPr>
              <p:cNvGrpSpPr>
                <a:grpSpLocks/>
              </p:cNvGrpSpPr>
              <p:nvPr/>
            </p:nvGrpSpPr>
            <p:grpSpPr bwMode="auto">
              <a:xfrm>
                <a:off x="6937925" y="4379430"/>
                <a:ext cx="177192" cy="330833"/>
                <a:chOff x="4140" y="429"/>
                <a:chExt cx="1425" cy="2396"/>
              </a:xfrm>
            </p:grpSpPr>
            <p:sp>
              <p:nvSpPr>
                <p:cNvPr id="773" name="Freeform 951">
                  <a:extLst>
                    <a:ext uri="{FF2B5EF4-FFF2-40B4-BE49-F238E27FC236}">
                      <a16:creationId xmlns:a16="http://schemas.microsoft.com/office/drawing/2014/main" id="{B32E5375-10C4-45BB-8577-E308F564C590}"/>
                    </a:ext>
                  </a:extLst>
                </p:cNvPr>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74" name="Rectangle 952">
                  <a:extLst>
                    <a:ext uri="{FF2B5EF4-FFF2-40B4-BE49-F238E27FC236}">
                      <a16:creationId xmlns:a16="http://schemas.microsoft.com/office/drawing/2014/main" id="{4E4CD0A9-79E7-4ACC-A598-F4F6714A8A49}"/>
                    </a:ext>
                  </a:extLst>
                </p:cNvPr>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775" name="Freeform 953">
                  <a:extLst>
                    <a:ext uri="{FF2B5EF4-FFF2-40B4-BE49-F238E27FC236}">
                      <a16:creationId xmlns:a16="http://schemas.microsoft.com/office/drawing/2014/main" id="{28FE0BFC-1DB3-43EF-9D7A-88D3C68E7F1A}"/>
                    </a:ext>
                  </a:extLst>
                </p:cNvPr>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76" name="Freeform 954">
                  <a:extLst>
                    <a:ext uri="{FF2B5EF4-FFF2-40B4-BE49-F238E27FC236}">
                      <a16:creationId xmlns:a16="http://schemas.microsoft.com/office/drawing/2014/main" id="{97877D04-D0C1-4D89-94EF-6001386EF4EE}"/>
                    </a:ext>
                  </a:extLst>
                </p:cNvPr>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77" name="Rectangle 955">
                  <a:extLst>
                    <a:ext uri="{FF2B5EF4-FFF2-40B4-BE49-F238E27FC236}">
                      <a16:creationId xmlns:a16="http://schemas.microsoft.com/office/drawing/2014/main" id="{35E32D2C-8292-402E-8E09-2657DFD0F7E8}"/>
                    </a:ext>
                  </a:extLst>
                </p:cNvPr>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778" name="Group 956">
                  <a:extLst>
                    <a:ext uri="{FF2B5EF4-FFF2-40B4-BE49-F238E27FC236}">
                      <a16:creationId xmlns:a16="http://schemas.microsoft.com/office/drawing/2014/main" id="{75398B2C-B10C-4D10-A316-D2B9F1D102CF}"/>
                    </a:ext>
                  </a:extLst>
                </p:cNvPr>
                <p:cNvGrpSpPr>
                  <a:grpSpLocks/>
                </p:cNvGrpSpPr>
                <p:nvPr/>
              </p:nvGrpSpPr>
              <p:grpSpPr bwMode="auto">
                <a:xfrm>
                  <a:off x="4749" y="668"/>
                  <a:ext cx="581" cy="145"/>
                  <a:chOff x="614" y="2568"/>
                  <a:chExt cx="725" cy="139"/>
                </a:xfrm>
              </p:grpSpPr>
              <p:sp>
                <p:nvSpPr>
                  <p:cNvPr id="803" name="AutoShape 957">
                    <a:extLst>
                      <a:ext uri="{FF2B5EF4-FFF2-40B4-BE49-F238E27FC236}">
                        <a16:creationId xmlns:a16="http://schemas.microsoft.com/office/drawing/2014/main" id="{87259FA4-E029-482A-A388-BB0591FE6744}"/>
                      </a:ext>
                    </a:extLst>
                  </p:cNvPr>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804" name="AutoShape 958">
                    <a:extLst>
                      <a:ext uri="{FF2B5EF4-FFF2-40B4-BE49-F238E27FC236}">
                        <a16:creationId xmlns:a16="http://schemas.microsoft.com/office/drawing/2014/main" id="{CA510224-154D-479F-855D-1E2A904F6C79}"/>
                      </a:ext>
                    </a:extLst>
                  </p:cNvPr>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779" name="Rectangle 959">
                  <a:extLst>
                    <a:ext uri="{FF2B5EF4-FFF2-40B4-BE49-F238E27FC236}">
                      <a16:creationId xmlns:a16="http://schemas.microsoft.com/office/drawing/2014/main" id="{663E0699-593C-4C5B-BD7E-A832729790A0}"/>
                    </a:ext>
                  </a:extLst>
                </p:cNvPr>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780" name="Group 960">
                  <a:extLst>
                    <a:ext uri="{FF2B5EF4-FFF2-40B4-BE49-F238E27FC236}">
                      <a16:creationId xmlns:a16="http://schemas.microsoft.com/office/drawing/2014/main" id="{1C561DAF-6CFA-4A66-8BFE-34665EA4D6FA}"/>
                    </a:ext>
                  </a:extLst>
                </p:cNvPr>
                <p:cNvGrpSpPr>
                  <a:grpSpLocks/>
                </p:cNvGrpSpPr>
                <p:nvPr/>
              </p:nvGrpSpPr>
              <p:grpSpPr bwMode="auto">
                <a:xfrm>
                  <a:off x="4747" y="994"/>
                  <a:ext cx="581" cy="134"/>
                  <a:chOff x="614" y="2568"/>
                  <a:chExt cx="725" cy="139"/>
                </a:xfrm>
              </p:grpSpPr>
              <p:sp>
                <p:nvSpPr>
                  <p:cNvPr id="801" name="AutoShape 961">
                    <a:extLst>
                      <a:ext uri="{FF2B5EF4-FFF2-40B4-BE49-F238E27FC236}">
                        <a16:creationId xmlns:a16="http://schemas.microsoft.com/office/drawing/2014/main" id="{F3B42D0D-B5F7-44A6-9294-B409E6CFC298}"/>
                      </a:ext>
                    </a:extLst>
                  </p:cNvPr>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802" name="AutoShape 962">
                    <a:extLst>
                      <a:ext uri="{FF2B5EF4-FFF2-40B4-BE49-F238E27FC236}">
                        <a16:creationId xmlns:a16="http://schemas.microsoft.com/office/drawing/2014/main" id="{4D505E12-645A-4FCF-B08A-32F52E2F4215}"/>
                      </a:ext>
                    </a:extLst>
                  </p:cNvPr>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781" name="Rectangle 963">
                  <a:extLst>
                    <a:ext uri="{FF2B5EF4-FFF2-40B4-BE49-F238E27FC236}">
                      <a16:creationId xmlns:a16="http://schemas.microsoft.com/office/drawing/2014/main" id="{ADA5FEA6-8CFB-433E-9121-EBE225F344C9}"/>
                    </a:ext>
                  </a:extLst>
                </p:cNvPr>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782" name="Rectangle 964">
                  <a:extLst>
                    <a:ext uri="{FF2B5EF4-FFF2-40B4-BE49-F238E27FC236}">
                      <a16:creationId xmlns:a16="http://schemas.microsoft.com/office/drawing/2014/main" id="{70E6758F-DDE9-4309-BB5A-ECCF40464FE4}"/>
                    </a:ext>
                  </a:extLst>
                </p:cNvPr>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783" name="Group 965">
                  <a:extLst>
                    <a:ext uri="{FF2B5EF4-FFF2-40B4-BE49-F238E27FC236}">
                      <a16:creationId xmlns:a16="http://schemas.microsoft.com/office/drawing/2014/main" id="{67BD3BCE-93AE-494E-ADF5-3AACDDDC1E75}"/>
                    </a:ext>
                  </a:extLst>
                </p:cNvPr>
                <p:cNvGrpSpPr>
                  <a:grpSpLocks/>
                </p:cNvGrpSpPr>
                <p:nvPr/>
              </p:nvGrpSpPr>
              <p:grpSpPr bwMode="auto">
                <a:xfrm>
                  <a:off x="4735" y="1627"/>
                  <a:ext cx="582" cy="151"/>
                  <a:chOff x="614" y="2568"/>
                  <a:chExt cx="725" cy="139"/>
                </a:xfrm>
              </p:grpSpPr>
              <p:sp>
                <p:nvSpPr>
                  <p:cNvPr id="799" name="AutoShape 966">
                    <a:extLst>
                      <a:ext uri="{FF2B5EF4-FFF2-40B4-BE49-F238E27FC236}">
                        <a16:creationId xmlns:a16="http://schemas.microsoft.com/office/drawing/2014/main" id="{84066770-F685-4E92-A328-E92ADC336C2F}"/>
                      </a:ext>
                    </a:extLst>
                  </p:cNvPr>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800" name="AutoShape 967">
                    <a:extLst>
                      <a:ext uri="{FF2B5EF4-FFF2-40B4-BE49-F238E27FC236}">
                        <a16:creationId xmlns:a16="http://schemas.microsoft.com/office/drawing/2014/main" id="{B5425F92-3471-4082-9F24-2C0559F6063C}"/>
                      </a:ext>
                    </a:extLst>
                  </p:cNvPr>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784" name="Freeform 968">
                  <a:extLst>
                    <a:ext uri="{FF2B5EF4-FFF2-40B4-BE49-F238E27FC236}">
                      <a16:creationId xmlns:a16="http://schemas.microsoft.com/office/drawing/2014/main" id="{EC72063A-2F3C-41CC-8BAE-4CAF75C26F18}"/>
                    </a:ext>
                  </a:extLst>
                </p:cNvPr>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785" name="Group 969">
                  <a:extLst>
                    <a:ext uri="{FF2B5EF4-FFF2-40B4-BE49-F238E27FC236}">
                      <a16:creationId xmlns:a16="http://schemas.microsoft.com/office/drawing/2014/main" id="{02273823-108A-4D12-9195-43657E37FFC7}"/>
                    </a:ext>
                  </a:extLst>
                </p:cNvPr>
                <p:cNvGrpSpPr>
                  <a:grpSpLocks/>
                </p:cNvGrpSpPr>
                <p:nvPr/>
              </p:nvGrpSpPr>
              <p:grpSpPr bwMode="auto">
                <a:xfrm>
                  <a:off x="4739" y="1327"/>
                  <a:ext cx="582" cy="139"/>
                  <a:chOff x="614" y="2568"/>
                  <a:chExt cx="725" cy="139"/>
                </a:xfrm>
              </p:grpSpPr>
              <p:sp>
                <p:nvSpPr>
                  <p:cNvPr id="797" name="AutoShape 970">
                    <a:extLst>
                      <a:ext uri="{FF2B5EF4-FFF2-40B4-BE49-F238E27FC236}">
                        <a16:creationId xmlns:a16="http://schemas.microsoft.com/office/drawing/2014/main" id="{ECC009FE-8578-4DA0-B00B-F72F833E7077}"/>
                      </a:ext>
                    </a:extLst>
                  </p:cNvPr>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798" name="AutoShape 971">
                    <a:extLst>
                      <a:ext uri="{FF2B5EF4-FFF2-40B4-BE49-F238E27FC236}">
                        <a16:creationId xmlns:a16="http://schemas.microsoft.com/office/drawing/2014/main" id="{C15F6293-65F2-4BF4-8C84-2452BF71EA27}"/>
                      </a:ext>
                    </a:extLst>
                  </p:cNvPr>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786" name="Rectangle 972">
                  <a:extLst>
                    <a:ext uri="{FF2B5EF4-FFF2-40B4-BE49-F238E27FC236}">
                      <a16:creationId xmlns:a16="http://schemas.microsoft.com/office/drawing/2014/main" id="{84A7A0F5-CC0B-40A3-B9AF-D066E1A4A787}"/>
                    </a:ext>
                  </a:extLst>
                </p:cNvPr>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787" name="Freeform 973">
                  <a:extLst>
                    <a:ext uri="{FF2B5EF4-FFF2-40B4-BE49-F238E27FC236}">
                      <a16:creationId xmlns:a16="http://schemas.microsoft.com/office/drawing/2014/main" id="{96EE5D5D-8882-4887-AAD4-B55EF5F545F8}"/>
                    </a:ext>
                  </a:extLst>
                </p:cNvPr>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88" name="Freeform 974">
                  <a:extLst>
                    <a:ext uri="{FF2B5EF4-FFF2-40B4-BE49-F238E27FC236}">
                      <a16:creationId xmlns:a16="http://schemas.microsoft.com/office/drawing/2014/main" id="{D65B18F3-12A4-40B3-A700-A8F7A794375B}"/>
                    </a:ext>
                  </a:extLst>
                </p:cNvPr>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89" name="Oval 975">
                  <a:extLst>
                    <a:ext uri="{FF2B5EF4-FFF2-40B4-BE49-F238E27FC236}">
                      <a16:creationId xmlns:a16="http://schemas.microsoft.com/office/drawing/2014/main" id="{033C4E95-D624-4357-A5E5-B2C7F81C1BF1}"/>
                    </a:ext>
                  </a:extLst>
                </p:cNvPr>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790" name="Freeform 976">
                  <a:extLst>
                    <a:ext uri="{FF2B5EF4-FFF2-40B4-BE49-F238E27FC236}">
                      <a16:creationId xmlns:a16="http://schemas.microsoft.com/office/drawing/2014/main" id="{043AF826-4677-453E-8935-95FC35B60608}"/>
                    </a:ext>
                  </a:extLst>
                </p:cNvPr>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91" name="AutoShape 977">
                  <a:extLst>
                    <a:ext uri="{FF2B5EF4-FFF2-40B4-BE49-F238E27FC236}">
                      <a16:creationId xmlns:a16="http://schemas.microsoft.com/office/drawing/2014/main" id="{64679B01-2B34-47C3-8B73-C909C752DA46}"/>
                    </a:ext>
                  </a:extLst>
                </p:cNvPr>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792" name="AutoShape 978">
                  <a:extLst>
                    <a:ext uri="{FF2B5EF4-FFF2-40B4-BE49-F238E27FC236}">
                      <a16:creationId xmlns:a16="http://schemas.microsoft.com/office/drawing/2014/main" id="{B413E79E-B8D0-4DEF-ABC6-930CA408FC7F}"/>
                    </a:ext>
                  </a:extLst>
                </p:cNvPr>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793" name="Oval 979">
                  <a:extLst>
                    <a:ext uri="{FF2B5EF4-FFF2-40B4-BE49-F238E27FC236}">
                      <a16:creationId xmlns:a16="http://schemas.microsoft.com/office/drawing/2014/main" id="{D60280E7-73FA-4716-A05E-F23277B90722}"/>
                    </a:ext>
                  </a:extLst>
                </p:cNvPr>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794" name="Oval 980">
                  <a:extLst>
                    <a:ext uri="{FF2B5EF4-FFF2-40B4-BE49-F238E27FC236}">
                      <a16:creationId xmlns:a16="http://schemas.microsoft.com/office/drawing/2014/main" id="{244E8BBE-DA82-405A-A8EE-DA2E4A7037C0}"/>
                    </a:ext>
                  </a:extLst>
                </p:cNvPr>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1800" b="0" i="0" u="none" strike="noStrike" kern="1200" cap="none" spc="0" normalizeH="0" baseline="0" noProof="0">
                    <a:ln>
                      <a:noFill/>
                    </a:ln>
                    <a:solidFill>
                      <a:srgbClr val="FF0000"/>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795" name="Oval 981">
                  <a:extLst>
                    <a:ext uri="{FF2B5EF4-FFF2-40B4-BE49-F238E27FC236}">
                      <a16:creationId xmlns:a16="http://schemas.microsoft.com/office/drawing/2014/main" id="{5D6832A0-BDD1-4A36-9083-C681E9A387FF}"/>
                    </a:ext>
                  </a:extLst>
                </p:cNvPr>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796" name="Rectangle 982">
                  <a:extLst>
                    <a:ext uri="{FF2B5EF4-FFF2-40B4-BE49-F238E27FC236}">
                      <a16:creationId xmlns:a16="http://schemas.microsoft.com/office/drawing/2014/main" id="{8A9E265C-D020-41AA-8DC1-6389485D4EE7}"/>
                    </a:ext>
                  </a:extLst>
                </p:cNvPr>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grpSp>
            <p:nvGrpSpPr>
              <p:cNvPr id="503" name="Group 950">
                <a:extLst>
                  <a:ext uri="{FF2B5EF4-FFF2-40B4-BE49-F238E27FC236}">
                    <a16:creationId xmlns:a16="http://schemas.microsoft.com/office/drawing/2014/main" id="{CE9BB3F4-7E1A-4972-B221-C3151274BF50}"/>
                  </a:ext>
                </a:extLst>
              </p:cNvPr>
              <p:cNvGrpSpPr>
                <a:grpSpLocks/>
              </p:cNvGrpSpPr>
              <p:nvPr/>
            </p:nvGrpSpPr>
            <p:grpSpPr bwMode="auto">
              <a:xfrm>
                <a:off x="6965634" y="2509067"/>
                <a:ext cx="177192" cy="330833"/>
                <a:chOff x="4140" y="429"/>
                <a:chExt cx="1425" cy="2396"/>
              </a:xfrm>
            </p:grpSpPr>
            <p:sp>
              <p:nvSpPr>
                <p:cNvPr id="741" name="Freeform 951">
                  <a:extLst>
                    <a:ext uri="{FF2B5EF4-FFF2-40B4-BE49-F238E27FC236}">
                      <a16:creationId xmlns:a16="http://schemas.microsoft.com/office/drawing/2014/main" id="{84435DF0-6655-4A26-97DF-D5816592F8DA}"/>
                    </a:ext>
                  </a:extLst>
                </p:cNvPr>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42" name="Rectangle 952">
                  <a:extLst>
                    <a:ext uri="{FF2B5EF4-FFF2-40B4-BE49-F238E27FC236}">
                      <a16:creationId xmlns:a16="http://schemas.microsoft.com/office/drawing/2014/main" id="{BE9315E2-BD7E-4E97-BD9F-26A29AAD0E0B}"/>
                    </a:ext>
                  </a:extLst>
                </p:cNvPr>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743" name="Freeform 953">
                  <a:extLst>
                    <a:ext uri="{FF2B5EF4-FFF2-40B4-BE49-F238E27FC236}">
                      <a16:creationId xmlns:a16="http://schemas.microsoft.com/office/drawing/2014/main" id="{83598BFC-F1C2-415D-A0E2-758ABBEDAF4D}"/>
                    </a:ext>
                  </a:extLst>
                </p:cNvPr>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44" name="Freeform 954">
                  <a:extLst>
                    <a:ext uri="{FF2B5EF4-FFF2-40B4-BE49-F238E27FC236}">
                      <a16:creationId xmlns:a16="http://schemas.microsoft.com/office/drawing/2014/main" id="{4125BDAE-5597-422C-9D82-4825042A5458}"/>
                    </a:ext>
                  </a:extLst>
                </p:cNvPr>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45" name="Rectangle 955">
                  <a:extLst>
                    <a:ext uri="{FF2B5EF4-FFF2-40B4-BE49-F238E27FC236}">
                      <a16:creationId xmlns:a16="http://schemas.microsoft.com/office/drawing/2014/main" id="{DF128DE7-11C4-43E0-8B71-E51772FA6E5B}"/>
                    </a:ext>
                  </a:extLst>
                </p:cNvPr>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746" name="Group 956">
                  <a:extLst>
                    <a:ext uri="{FF2B5EF4-FFF2-40B4-BE49-F238E27FC236}">
                      <a16:creationId xmlns:a16="http://schemas.microsoft.com/office/drawing/2014/main" id="{2AD21A7A-04F3-4707-B597-87C5D063A7D4}"/>
                    </a:ext>
                  </a:extLst>
                </p:cNvPr>
                <p:cNvGrpSpPr>
                  <a:grpSpLocks/>
                </p:cNvGrpSpPr>
                <p:nvPr/>
              </p:nvGrpSpPr>
              <p:grpSpPr bwMode="auto">
                <a:xfrm>
                  <a:off x="4749" y="668"/>
                  <a:ext cx="581" cy="145"/>
                  <a:chOff x="614" y="2568"/>
                  <a:chExt cx="725" cy="139"/>
                </a:xfrm>
              </p:grpSpPr>
              <p:sp>
                <p:nvSpPr>
                  <p:cNvPr id="771" name="AutoShape 957">
                    <a:extLst>
                      <a:ext uri="{FF2B5EF4-FFF2-40B4-BE49-F238E27FC236}">
                        <a16:creationId xmlns:a16="http://schemas.microsoft.com/office/drawing/2014/main" id="{08164DF4-F1E0-40A6-B7AB-42992D86C41D}"/>
                      </a:ext>
                    </a:extLst>
                  </p:cNvPr>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772" name="AutoShape 958">
                    <a:extLst>
                      <a:ext uri="{FF2B5EF4-FFF2-40B4-BE49-F238E27FC236}">
                        <a16:creationId xmlns:a16="http://schemas.microsoft.com/office/drawing/2014/main" id="{2A6E229F-2617-4469-A7BB-440C629EACFA}"/>
                      </a:ext>
                    </a:extLst>
                  </p:cNvPr>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747" name="Rectangle 959">
                  <a:extLst>
                    <a:ext uri="{FF2B5EF4-FFF2-40B4-BE49-F238E27FC236}">
                      <a16:creationId xmlns:a16="http://schemas.microsoft.com/office/drawing/2014/main" id="{315B23B7-BD7D-47FE-937F-AA69C9BB601D}"/>
                    </a:ext>
                  </a:extLst>
                </p:cNvPr>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748" name="Group 960">
                  <a:extLst>
                    <a:ext uri="{FF2B5EF4-FFF2-40B4-BE49-F238E27FC236}">
                      <a16:creationId xmlns:a16="http://schemas.microsoft.com/office/drawing/2014/main" id="{ACDA2E34-767A-4E38-8B0E-D36AF1A223A2}"/>
                    </a:ext>
                  </a:extLst>
                </p:cNvPr>
                <p:cNvGrpSpPr>
                  <a:grpSpLocks/>
                </p:cNvGrpSpPr>
                <p:nvPr/>
              </p:nvGrpSpPr>
              <p:grpSpPr bwMode="auto">
                <a:xfrm>
                  <a:off x="4747" y="994"/>
                  <a:ext cx="581" cy="134"/>
                  <a:chOff x="614" y="2568"/>
                  <a:chExt cx="725" cy="139"/>
                </a:xfrm>
              </p:grpSpPr>
              <p:sp>
                <p:nvSpPr>
                  <p:cNvPr id="769" name="AutoShape 961">
                    <a:extLst>
                      <a:ext uri="{FF2B5EF4-FFF2-40B4-BE49-F238E27FC236}">
                        <a16:creationId xmlns:a16="http://schemas.microsoft.com/office/drawing/2014/main" id="{C454BC3F-8264-4922-9513-71D0EB94F5E7}"/>
                      </a:ext>
                    </a:extLst>
                  </p:cNvPr>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770" name="AutoShape 962">
                    <a:extLst>
                      <a:ext uri="{FF2B5EF4-FFF2-40B4-BE49-F238E27FC236}">
                        <a16:creationId xmlns:a16="http://schemas.microsoft.com/office/drawing/2014/main" id="{87CB9DE6-F30A-4229-894C-82CFBA25E987}"/>
                      </a:ext>
                    </a:extLst>
                  </p:cNvPr>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749" name="Rectangle 963">
                  <a:extLst>
                    <a:ext uri="{FF2B5EF4-FFF2-40B4-BE49-F238E27FC236}">
                      <a16:creationId xmlns:a16="http://schemas.microsoft.com/office/drawing/2014/main" id="{8E49A907-F077-4ECD-970D-7C4DE949E5A1}"/>
                    </a:ext>
                  </a:extLst>
                </p:cNvPr>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750" name="Rectangle 964">
                  <a:extLst>
                    <a:ext uri="{FF2B5EF4-FFF2-40B4-BE49-F238E27FC236}">
                      <a16:creationId xmlns:a16="http://schemas.microsoft.com/office/drawing/2014/main" id="{E1DCD060-8D1A-4A4F-B3AE-5B982490CC6E}"/>
                    </a:ext>
                  </a:extLst>
                </p:cNvPr>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751" name="Group 965">
                  <a:extLst>
                    <a:ext uri="{FF2B5EF4-FFF2-40B4-BE49-F238E27FC236}">
                      <a16:creationId xmlns:a16="http://schemas.microsoft.com/office/drawing/2014/main" id="{27CA6601-E5AB-4A2B-AB4E-18599735EA2A}"/>
                    </a:ext>
                  </a:extLst>
                </p:cNvPr>
                <p:cNvGrpSpPr>
                  <a:grpSpLocks/>
                </p:cNvGrpSpPr>
                <p:nvPr/>
              </p:nvGrpSpPr>
              <p:grpSpPr bwMode="auto">
                <a:xfrm>
                  <a:off x="4735" y="1627"/>
                  <a:ext cx="582" cy="151"/>
                  <a:chOff x="614" y="2568"/>
                  <a:chExt cx="725" cy="139"/>
                </a:xfrm>
              </p:grpSpPr>
              <p:sp>
                <p:nvSpPr>
                  <p:cNvPr id="767" name="AutoShape 966">
                    <a:extLst>
                      <a:ext uri="{FF2B5EF4-FFF2-40B4-BE49-F238E27FC236}">
                        <a16:creationId xmlns:a16="http://schemas.microsoft.com/office/drawing/2014/main" id="{E3080A81-C6E6-420F-B0F2-A997C52211D5}"/>
                      </a:ext>
                    </a:extLst>
                  </p:cNvPr>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768" name="AutoShape 967">
                    <a:extLst>
                      <a:ext uri="{FF2B5EF4-FFF2-40B4-BE49-F238E27FC236}">
                        <a16:creationId xmlns:a16="http://schemas.microsoft.com/office/drawing/2014/main" id="{6544485D-3129-4897-9821-E40B0AB2CBE5}"/>
                      </a:ext>
                    </a:extLst>
                  </p:cNvPr>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752" name="Freeform 968">
                  <a:extLst>
                    <a:ext uri="{FF2B5EF4-FFF2-40B4-BE49-F238E27FC236}">
                      <a16:creationId xmlns:a16="http://schemas.microsoft.com/office/drawing/2014/main" id="{B61878AD-598A-4912-9DF5-6FE00680CFB1}"/>
                    </a:ext>
                  </a:extLst>
                </p:cNvPr>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753" name="Group 969">
                  <a:extLst>
                    <a:ext uri="{FF2B5EF4-FFF2-40B4-BE49-F238E27FC236}">
                      <a16:creationId xmlns:a16="http://schemas.microsoft.com/office/drawing/2014/main" id="{A422CF20-E4A8-4537-B9B9-7CF04CB05015}"/>
                    </a:ext>
                  </a:extLst>
                </p:cNvPr>
                <p:cNvGrpSpPr>
                  <a:grpSpLocks/>
                </p:cNvGrpSpPr>
                <p:nvPr/>
              </p:nvGrpSpPr>
              <p:grpSpPr bwMode="auto">
                <a:xfrm>
                  <a:off x="4739" y="1327"/>
                  <a:ext cx="582" cy="139"/>
                  <a:chOff x="614" y="2568"/>
                  <a:chExt cx="725" cy="139"/>
                </a:xfrm>
              </p:grpSpPr>
              <p:sp>
                <p:nvSpPr>
                  <p:cNvPr id="765" name="AutoShape 970">
                    <a:extLst>
                      <a:ext uri="{FF2B5EF4-FFF2-40B4-BE49-F238E27FC236}">
                        <a16:creationId xmlns:a16="http://schemas.microsoft.com/office/drawing/2014/main" id="{C8F1EE7B-E9F2-4FD4-82EE-9A6E764188EF}"/>
                      </a:ext>
                    </a:extLst>
                  </p:cNvPr>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766" name="AutoShape 971">
                    <a:extLst>
                      <a:ext uri="{FF2B5EF4-FFF2-40B4-BE49-F238E27FC236}">
                        <a16:creationId xmlns:a16="http://schemas.microsoft.com/office/drawing/2014/main" id="{40B940BF-9465-4C54-A2CF-467DA43F2B6E}"/>
                      </a:ext>
                    </a:extLst>
                  </p:cNvPr>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754" name="Rectangle 972">
                  <a:extLst>
                    <a:ext uri="{FF2B5EF4-FFF2-40B4-BE49-F238E27FC236}">
                      <a16:creationId xmlns:a16="http://schemas.microsoft.com/office/drawing/2014/main" id="{935B4FEC-5BDD-4B25-8313-5CB612F1BF9E}"/>
                    </a:ext>
                  </a:extLst>
                </p:cNvPr>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755" name="Freeform 973">
                  <a:extLst>
                    <a:ext uri="{FF2B5EF4-FFF2-40B4-BE49-F238E27FC236}">
                      <a16:creationId xmlns:a16="http://schemas.microsoft.com/office/drawing/2014/main" id="{3A86B569-E9D1-4300-86B7-53A22F96CD2D}"/>
                    </a:ext>
                  </a:extLst>
                </p:cNvPr>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56" name="Freeform 974">
                  <a:extLst>
                    <a:ext uri="{FF2B5EF4-FFF2-40B4-BE49-F238E27FC236}">
                      <a16:creationId xmlns:a16="http://schemas.microsoft.com/office/drawing/2014/main" id="{29C6E841-A4D2-46C5-B59E-00874F0122FB}"/>
                    </a:ext>
                  </a:extLst>
                </p:cNvPr>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57" name="Oval 975">
                  <a:extLst>
                    <a:ext uri="{FF2B5EF4-FFF2-40B4-BE49-F238E27FC236}">
                      <a16:creationId xmlns:a16="http://schemas.microsoft.com/office/drawing/2014/main" id="{EE12FE20-82BF-4483-AD5A-EF4D31F33917}"/>
                    </a:ext>
                  </a:extLst>
                </p:cNvPr>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758" name="Freeform 976">
                  <a:extLst>
                    <a:ext uri="{FF2B5EF4-FFF2-40B4-BE49-F238E27FC236}">
                      <a16:creationId xmlns:a16="http://schemas.microsoft.com/office/drawing/2014/main" id="{60F5B9A7-0BD3-4E4E-818F-1AFC503DDB10}"/>
                    </a:ext>
                  </a:extLst>
                </p:cNvPr>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59" name="AutoShape 977">
                  <a:extLst>
                    <a:ext uri="{FF2B5EF4-FFF2-40B4-BE49-F238E27FC236}">
                      <a16:creationId xmlns:a16="http://schemas.microsoft.com/office/drawing/2014/main" id="{D8189476-3261-448C-9E7C-FF30F2D83A29}"/>
                    </a:ext>
                  </a:extLst>
                </p:cNvPr>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760" name="AutoShape 978">
                  <a:extLst>
                    <a:ext uri="{FF2B5EF4-FFF2-40B4-BE49-F238E27FC236}">
                      <a16:creationId xmlns:a16="http://schemas.microsoft.com/office/drawing/2014/main" id="{E62DA30E-5FB5-4AC8-945C-D896CD1BB42E}"/>
                    </a:ext>
                  </a:extLst>
                </p:cNvPr>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761" name="Oval 979">
                  <a:extLst>
                    <a:ext uri="{FF2B5EF4-FFF2-40B4-BE49-F238E27FC236}">
                      <a16:creationId xmlns:a16="http://schemas.microsoft.com/office/drawing/2014/main" id="{A186B5E7-A065-4E86-BD8E-8C9456B41371}"/>
                    </a:ext>
                  </a:extLst>
                </p:cNvPr>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762" name="Oval 980">
                  <a:extLst>
                    <a:ext uri="{FF2B5EF4-FFF2-40B4-BE49-F238E27FC236}">
                      <a16:creationId xmlns:a16="http://schemas.microsoft.com/office/drawing/2014/main" id="{34E92458-3421-4FC9-985A-66CBE25DCCBB}"/>
                    </a:ext>
                  </a:extLst>
                </p:cNvPr>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1800" b="0" i="0" u="none" strike="noStrike" kern="1200" cap="none" spc="0" normalizeH="0" baseline="0" noProof="0">
                    <a:ln>
                      <a:noFill/>
                    </a:ln>
                    <a:solidFill>
                      <a:srgbClr val="FF0000"/>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763" name="Oval 981">
                  <a:extLst>
                    <a:ext uri="{FF2B5EF4-FFF2-40B4-BE49-F238E27FC236}">
                      <a16:creationId xmlns:a16="http://schemas.microsoft.com/office/drawing/2014/main" id="{07399C67-F9AD-40E5-9E95-74FABEB1B650}"/>
                    </a:ext>
                  </a:extLst>
                </p:cNvPr>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764" name="Rectangle 982">
                  <a:extLst>
                    <a:ext uri="{FF2B5EF4-FFF2-40B4-BE49-F238E27FC236}">
                      <a16:creationId xmlns:a16="http://schemas.microsoft.com/office/drawing/2014/main" id="{4769F73D-9C26-4972-BE88-BB2340459850}"/>
                    </a:ext>
                  </a:extLst>
                </p:cNvPr>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grpSp>
            <p:nvGrpSpPr>
              <p:cNvPr id="681" name="Group 590">
                <a:extLst>
                  <a:ext uri="{FF2B5EF4-FFF2-40B4-BE49-F238E27FC236}">
                    <a16:creationId xmlns:a16="http://schemas.microsoft.com/office/drawing/2014/main" id="{FC695D7F-2421-438B-B7B7-BD1592B15259}"/>
                  </a:ext>
                </a:extLst>
              </p:cNvPr>
              <p:cNvGrpSpPr>
                <a:grpSpLocks/>
              </p:cNvGrpSpPr>
              <p:nvPr/>
            </p:nvGrpSpPr>
            <p:grpSpPr bwMode="auto">
              <a:xfrm flipH="1">
                <a:off x="6829342" y="3343136"/>
                <a:ext cx="345630" cy="320302"/>
                <a:chOff x="2839" y="3501"/>
                <a:chExt cx="755" cy="803"/>
              </a:xfrm>
            </p:grpSpPr>
            <p:pic>
              <p:nvPicPr>
                <p:cNvPr id="739" name="Picture 591" descr="desktop_computer_stylized_medium">
                  <a:extLst>
                    <a:ext uri="{FF2B5EF4-FFF2-40B4-BE49-F238E27FC236}">
                      <a16:creationId xmlns:a16="http://schemas.microsoft.com/office/drawing/2014/main" id="{8AEC6D63-7A26-4745-A70C-8DFA5925C651}"/>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40" name="Freeform 592">
                  <a:extLst>
                    <a:ext uri="{FF2B5EF4-FFF2-40B4-BE49-F238E27FC236}">
                      <a16:creationId xmlns:a16="http://schemas.microsoft.com/office/drawing/2014/main" id="{1007A01D-613E-454E-A301-AACE0AAA1340}"/>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pic>
            <p:nvPicPr>
              <p:cNvPr id="682" name="Picture 1023" descr="A close up of a logo&#10;&#10;Description automatically generated">
                <a:extLst>
                  <a:ext uri="{FF2B5EF4-FFF2-40B4-BE49-F238E27FC236}">
                    <a16:creationId xmlns:a16="http://schemas.microsoft.com/office/drawing/2014/main" id="{A73C601F-E066-4EDF-9CEC-9B645F2ACE8F}"/>
                  </a:ext>
                </a:extLst>
              </p:cNvPr>
              <p:cNvPicPr>
                <a:picLocks noChangeAspect="1"/>
              </p:cNvPicPr>
              <p:nvPr/>
            </p:nvPicPr>
            <p:blipFill>
              <a:blip r:embed="rId10"/>
              <a:stretch>
                <a:fillRect/>
              </a:stretch>
            </p:blipFill>
            <p:spPr>
              <a:xfrm>
                <a:off x="4426457" y="3527648"/>
                <a:ext cx="429108" cy="419677"/>
              </a:xfrm>
              <a:prstGeom prst="rect">
                <a:avLst/>
              </a:prstGeom>
            </p:spPr>
          </p:pic>
          <p:pic>
            <p:nvPicPr>
              <p:cNvPr id="683" name="Picture 360" descr="A close up of a logo&#10;&#10;Description automatically generated">
                <a:extLst>
                  <a:ext uri="{FF2B5EF4-FFF2-40B4-BE49-F238E27FC236}">
                    <a16:creationId xmlns:a16="http://schemas.microsoft.com/office/drawing/2014/main" id="{5CA3773F-FF8B-4AE2-B09A-98E519EBE065}"/>
                  </a:ext>
                </a:extLst>
              </p:cNvPr>
              <p:cNvPicPr>
                <a:picLocks noChangeAspect="1"/>
              </p:cNvPicPr>
              <p:nvPr/>
            </p:nvPicPr>
            <p:blipFill>
              <a:blip r:embed="rId10"/>
              <a:stretch>
                <a:fillRect/>
              </a:stretch>
            </p:blipFill>
            <p:spPr>
              <a:xfrm>
                <a:off x="4931884" y="4096736"/>
                <a:ext cx="429108" cy="419677"/>
              </a:xfrm>
              <a:prstGeom prst="rect">
                <a:avLst/>
              </a:prstGeom>
            </p:spPr>
          </p:pic>
          <p:pic>
            <p:nvPicPr>
              <p:cNvPr id="689" name="Picture 361" descr="A close up of a logo&#10;&#10;Description automatically generated">
                <a:extLst>
                  <a:ext uri="{FF2B5EF4-FFF2-40B4-BE49-F238E27FC236}">
                    <a16:creationId xmlns:a16="http://schemas.microsoft.com/office/drawing/2014/main" id="{CF91F43A-DF90-47A2-B9C4-7AA6CB65EDAD}"/>
                  </a:ext>
                </a:extLst>
              </p:cNvPr>
              <p:cNvPicPr>
                <a:picLocks noChangeAspect="1"/>
              </p:cNvPicPr>
              <p:nvPr/>
            </p:nvPicPr>
            <p:blipFill>
              <a:blip r:embed="rId10"/>
              <a:stretch>
                <a:fillRect/>
              </a:stretch>
            </p:blipFill>
            <p:spPr>
              <a:xfrm>
                <a:off x="4833500" y="2632539"/>
                <a:ext cx="429108" cy="419677"/>
              </a:xfrm>
              <a:prstGeom prst="rect">
                <a:avLst/>
              </a:prstGeom>
            </p:spPr>
          </p:pic>
          <p:pic>
            <p:nvPicPr>
              <p:cNvPr id="693" name="Picture 362" descr="A close up of a logo&#10;&#10;Description automatically generated">
                <a:extLst>
                  <a:ext uri="{FF2B5EF4-FFF2-40B4-BE49-F238E27FC236}">
                    <a16:creationId xmlns:a16="http://schemas.microsoft.com/office/drawing/2014/main" id="{6633923D-0881-46AF-B458-AD485F835814}"/>
                  </a:ext>
                </a:extLst>
              </p:cNvPr>
              <p:cNvPicPr>
                <a:picLocks noChangeAspect="1"/>
              </p:cNvPicPr>
              <p:nvPr/>
            </p:nvPicPr>
            <p:blipFill>
              <a:blip r:embed="rId10"/>
              <a:stretch>
                <a:fillRect/>
              </a:stretch>
            </p:blipFill>
            <p:spPr>
              <a:xfrm>
                <a:off x="5385227" y="2119394"/>
                <a:ext cx="429108" cy="419677"/>
              </a:xfrm>
              <a:prstGeom prst="rect">
                <a:avLst/>
              </a:prstGeom>
            </p:spPr>
          </p:pic>
          <p:pic>
            <p:nvPicPr>
              <p:cNvPr id="730" name="Picture 363" descr="A close up of a logo&#10;&#10;Description automatically generated">
                <a:extLst>
                  <a:ext uri="{FF2B5EF4-FFF2-40B4-BE49-F238E27FC236}">
                    <a16:creationId xmlns:a16="http://schemas.microsoft.com/office/drawing/2014/main" id="{EC3B84C1-194E-4EDB-976B-18818BEB6DAA}"/>
                  </a:ext>
                </a:extLst>
              </p:cNvPr>
              <p:cNvPicPr>
                <a:picLocks noChangeAspect="1"/>
              </p:cNvPicPr>
              <p:nvPr/>
            </p:nvPicPr>
            <p:blipFill>
              <a:blip r:embed="rId10"/>
              <a:stretch>
                <a:fillRect/>
              </a:stretch>
            </p:blipFill>
            <p:spPr>
              <a:xfrm>
                <a:off x="6695095" y="2213920"/>
                <a:ext cx="429108" cy="419677"/>
              </a:xfrm>
              <a:prstGeom prst="rect">
                <a:avLst/>
              </a:prstGeom>
            </p:spPr>
          </p:pic>
          <p:pic>
            <p:nvPicPr>
              <p:cNvPr id="736" name="Picture 364" descr="A close up of a logo&#10;&#10;Description automatically generated">
                <a:extLst>
                  <a:ext uri="{FF2B5EF4-FFF2-40B4-BE49-F238E27FC236}">
                    <a16:creationId xmlns:a16="http://schemas.microsoft.com/office/drawing/2014/main" id="{AA8535E0-BA6F-428A-A126-595D643DBB83}"/>
                  </a:ext>
                </a:extLst>
              </p:cNvPr>
              <p:cNvPicPr>
                <a:picLocks noChangeAspect="1"/>
              </p:cNvPicPr>
              <p:nvPr/>
            </p:nvPicPr>
            <p:blipFill>
              <a:blip r:embed="rId10"/>
              <a:stretch>
                <a:fillRect/>
              </a:stretch>
            </p:blipFill>
            <p:spPr>
              <a:xfrm>
                <a:off x="6922731" y="3136036"/>
                <a:ext cx="429108" cy="419677"/>
              </a:xfrm>
              <a:prstGeom prst="rect">
                <a:avLst/>
              </a:prstGeom>
            </p:spPr>
          </p:pic>
          <p:pic>
            <p:nvPicPr>
              <p:cNvPr id="737" name="Picture 365" descr="A close up of a logo&#10;&#10;Description automatically generated">
                <a:extLst>
                  <a:ext uri="{FF2B5EF4-FFF2-40B4-BE49-F238E27FC236}">
                    <a16:creationId xmlns:a16="http://schemas.microsoft.com/office/drawing/2014/main" id="{2A33F231-2974-4FE3-B951-CA38D5FCAA55}"/>
                  </a:ext>
                </a:extLst>
              </p:cNvPr>
              <p:cNvPicPr>
                <a:picLocks noChangeAspect="1"/>
              </p:cNvPicPr>
              <p:nvPr/>
            </p:nvPicPr>
            <p:blipFill>
              <a:blip r:embed="rId10"/>
              <a:stretch>
                <a:fillRect/>
              </a:stretch>
            </p:blipFill>
            <p:spPr>
              <a:xfrm>
                <a:off x="6872575" y="4168111"/>
                <a:ext cx="429108" cy="419677"/>
              </a:xfrm>
              <a:prstGeom prst="rect">
                <a:avLst/>
              </a:prstGeom>
            </p:spPr>
          </p:pic>
          <p:sp>
            <p:nvSpPr>
              <p:cNvPr id="738" name="TextBox 367">
                <a:extLst>
                  <a:ext uri="{FF2B5EF4-FFF2-40B4-BE49-F238E27FC236}">
                    <a16:creationId xmlns:a16="http://schemas.microsoft.com/office/drawing/2014/main" id="{D5F0D3C5-A946-4CBF-A93C-6824EBFA8A3B}"/>
                  </a:ext>
                </a:extLst>
              </p:cNvPr>
              <p:cNvSpPr txBox="1"/>
              <p:nvPr/>
            </p:nvSpPr>
            <p:spPr>
              <a:xfrm>
                <a:off x="4538652" y="5366732"/>
                <a:ext cx="3248035" cy="923330"/>
              </a:xfrm>
              <a:prstGeom prst="rect">
                <a:avLst/>
              </a:prstGeom>
              <a:noFill/>
            </p:spPr>
            <p:txBody>
              <a:bodyPr wrap="square"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10F90"/>
                    </a:solidFill>
                    <a:effectLst/>
                    <a:uLnTx/>
                    <a:uFillTx/>
                    <a:ea typeface="+mn-ea"/>
                    <a:cs typeface="+mn-cs"/>
                  </a:rPr>
                  <a:t>Internet (pre-2005)</a:t>
                </a:r>
              </a:p>
              <a:p>
                <a:pPr marL="285750" marR="0" lvl="0" indent="-285750" fontAlgn="auto">
                  <a:lnSpc>
                    <a:spcPct val="90000"/>
                  </a:lnSpc>
                  <a:spcBef>
                    <a:spcPts val="0"/>
                  </a:spcBef>
                  <a:spcAft>
                    <a:spcPts val="0"/>
                  </a:spcAft>
                  <a:buClr>
                    <a:srgbClr val="0013A3"/>
                  </a:buClr>
                  <a:buSzTx/>
                  <a:buFont typeface="Arial" panose="020B0604020202020204" pitchFamily="34" charset="0"/>
                  <a:buChar char="−"/>
                  <a:tabLst/>
                  <a:defRPr/>
                </a:pPr>
                <a:r>
                  <a:rPr lang="en-US" dirty="0">
                    <a:solidFill>
                      <a:srgbClr val="0000FF"/>
                    </a:solidFill>
                  </a:rPr>
                  <a:t>intelligence, computing at edge</a:t>
                </a:r>
              </a:p>
            </p:txBody>
          </p:sp>
        </p:grpSp>
        <p:pic>
          <p:nvPicPr>
            <p:cNvPr id="495" name="Picture 11" descr="A picture containing artifact, building, brick, cake&#10;&#10;Description automatically generated">
              <a:extLst>
                <a:ext uri="{FF2B5EF4-FFF2-40B4-BE49-F238E27FC236}">
                  <a16:creationId xmlns:a16="http://schemas.microsoft.com/office/drawing/2014/main" id="{B703A2F8-21BD-4CC6-985E-625457897619}"/>
                </a:ext>
              </a:extLst>
            </p:cNvPr>
            <p:cNvPicPr>
              <a:picLocks noChangeAspect="1"/>
            </p:cNvPicPr>
            <p:nvPr/>
          </p:nvPicPr>
          <p:blipFill>
            <a:blip r:embed="rId4"/>
            <a:stretch>
              <a:fillRect/>
            </a:stretch>
          </p:blipFill>
          <p:spPr>
            <a:xfrm>
              <a:off x="5686424" y="3033711"/>
              <a:ext cx="914401" cy="914401"/>
            </a:xfrm>
            <a:prstGeom prst="rect">
              <a:avLst/>
            </a:prstGeom>
          </p:spPr>
        </p:pic>
      </p:grpSp>
      <p:grpSp>
        <p:nvGrpSpPr>
          <p:cNvPr id="896" name="Group 27">
            <a:extLst>
              <a:ext uri="{FF2B5EF4-FFF2-40B4-BE49-F238E27FC236}">
                <a16:creationId xmlns:a16="http://schemas.microsoft.com/office/drawing/2014/main" id="{C0BE74E1-1369-42FB-9AAD-14BACA95D273}"/>
              </a:ext>
            </a:extLst>
          </p:cNvPr>
          <p:cNvGrpSpPr/>
          <p:nvPr/>
        </p:nvGrpSpPr>
        <p:grpSpPr>
          <a:xfrm>
            <a:off x="7680176" y="1848355"/>
            <a:ext cx="4341023" cy="4354493"/>
            <a:chOff x="8151680" y="2105539"/>
            <a:chExt cx="4341023" cy="4354493"/>
          </a:xfrm>
        </p:grpSpPr>
        <p:grpSp>
          <p:nvGrpSpPr>
            <p:cNvPr id="897" name="Group 26">
              <a:extLst>
                <a:ext uri="{FF2B5EF4-FFF2-40B4-BE49-F238E27FC236}">
                  <a16:creationId xmlns:a16="http://schemas.microsoft.com/office/drawing/2014/main" id="{E7024561-B382-4C57-8A0F-FA079DA9F8B4}"/>
                </a:ext>
              </a:extLst>
            </p:cNvPr>
            <p:cNvGrpSpPr/>
            <p:nvPr/>
          </p:nvGrpSpPr>
          <p:grpSpPr>
            <a:xfrm>
              <a:off x="8151680" y="2105539"/>
              <a:ext cx="4341023" cy="4354493"/>
              <a:chOff x="8151680" y="2105539"/>
              <a:chExt cx="4341023" cy="4354493"/>
            </a:xfrm>
          </p:grpSpPr>
          <p:sp>
            <p:nvSpPr>
              <p:cNvPr id="899" name="Freeform 417">
                <a:extLst>
                  <a:ext uri="{FF2B5EF4-FFF2-40B4-BE49-F238E27FC236}">
                    <a16:creationId xmlns:a16="http://schemas.microsoft.com/office/drawing/2014/main" id="{43DCDF8B-82E1-4E12-A2E7-76327958A944}"/>
                  </a:ext>
                </a:extLst>
              </p:cNvPr>
              <p:cNvSpPr>
                <a:spLocks/>
              </p:cNvSpPr>
              <p:nvPr/>
            </p:nvSpPr>
            <p:spPr bwMode="auto">
              <a:xfrm>
                <a:off x="8728353" y="2358375"/>
                <a:ext cx="2282947" cy="2781661"/>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9CDFF9"/>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900" name="Group 1064">
                <a:extLst>
                  <a:ext uri="{FF2B5EF4-FFF2-40B4-BE49-F238E27FC236}">
                    <a16:creationId xmlns:a16="http://schemas.microsoft.com/office/drawing/2014/main" id="{807029E9-DE44-4882-BF3F-5A765578AF34}"/>
                  </a:ext>
                </a:extLst>
              </p:cNvPr>
              <p:cNvGrpSpPr>
                <a:grpSpLocks/>
              </p:cNvGrpSpPr>
              <p:nvPr/>
            </p:nvGrpSpPr>
            <p:grpSpPr bwMode="auto">
              <a:xfrm>
                <a:off x="8545689" y="3697522"/>
                <a:ext cx="310186" cy="307808"/>
                <a:chOff x="877" y="1008"/>
                <a:chExt cx="2747" cy="2591"/>
              </a:xfrm>
            </p:grpSpPr>
            <p:pic>
              <p:nvPicPr>
                <p:cNvPr id="1063" name="Picture 1065" descr="antenna_stylized">
                  <a:extLst>
                    <a:ext uri="{FF2B5EF4-FFF2-40B4-BE49-F238E27FC236}">
                      <a16:creationId xmlns:a16="http://schemas.microsoft.com/office/drawing/2014/main" id="{27111EDA-7204-42F2-82FA-7E9184321002}"/>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64" name="Picture 1066" descr="laptop_keyboard">
                  <a:extLst>
                    <a:ext uri="{FF2B5EF4-FFF2-40B4-BE49-F238E27FC236}">
                      <a16:creationId xmlns:a16="http://schemas.microsoft.com/office/drawing/2014/main" id="{375909EB-8B84-4E46-B841-C9A79BCCAB8C}"/>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65" name="Freeform 1067">
                  <a:extLst>
                    <a:ext uri="{FF2B5EF4-FFF2-40B4-BE49-F238E27FC236}">
                      <a16:creationId xmlns:a16="http://schemas.microsoft.com/office/drawing/2014/main" id="{7CFE12DB-FC02-4AC3-92FD-E6F2C307EE6B}"/>
                    </a:ext>
                  </a:extLst>
                </p:cNvPr>
                <p:cNvSpPr>
                  <a:spLocks/>
                </p:cNvSpPr>
                <p:nvPr/>
              </p:nvSpPr>
              <p:spPr bwMode="auto">
                <a:xfrm>
                  <a:off x="1753" y="1603"/>
                  <a:ext cx="1807" cy="1322"/>
                </a:xfrm>
                <a:custGeom>
                  <a:avLst/>
                  <a:gdLst>
                    <a:gd name="T0" fmla="*/ 1 w 2982"/>
                    <a:gd name="T1" fmla="*/ 0 h 2442"/>
                    <a:gd name="T2" fmla="*/ 0 w 2982"/>
                    <a:gd name="T3" fmla="*/ 1 h 2442"/>
                    <a:gd name="T4" fmla="*/ 2 w 2982"/>
                    <a:gd name="T5" fmla="*/ 1 h 2442"/>
                    <a:gd name="T6" fmla="*/ 2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1066" name="Picture 1068" descr="screen">
                  <a:extLst>
                    <a:ext uri="{FF2B5EF4-FFF2-40B4-BE49-F238E27FC236}">
                      <a16:creationId xmlns:a16="http://schemas.microsoft.com/office/drawing/2014/main" id="{F7C6B89C-82F3-4409-8C20-E511404A3FA8}"/>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67" name="Freeform 1069">
                  <a:extLst>
                    <a:ext uri="{FF2B5EF4-FFF2-40B4-BE49-F238E27FC236}">
                      <a16:creationId xmlns:a16="http://schemas.microsoft.com/office/drawing/2014/main" id="{C965031A-03EB-4352-BC1E-C0A30B158C51}"/>
                    </a:ext>
                  </a:extLst>
                </p:cNvPr>
                <p:cNvSpPr>
                  <a:spLocks/>
                </p:cNvSpPr>
                <p:nvPr/>
              </p:nvSpPr>
              <p:spPr bwMode="auto">
                <a:xfrm>
                  <a:off x="2082" y="1564"/>
                  <a:ext cx="1531" cy="246"/>
                </a:xfrm>
                <a:custGeom>
                  <a:avLst/>
                  <a:gdLst>
                    <a:gd name="T0" fmla="*/ 1 w 2528"/>
                    <a:gd name="T1" fmla="*/ 0 h 455"/>
                    <a:gd name="T2" fmla="*/ 2 w 2528"/>
                    <a:gd name="T3" fmla="*/ 1 h 455"/>
                    <a:gd name="T4" fmla="*/ 2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68" name="Freeform 1070">
                  <a:extLst>
                    <a:ext uri="{FF2B5EF4-FFF2-40B4-BE49-F238E27FC236}">
                      <a16:creationId xmlns:a16="http://schemas.microsoft.com/office/drawing/2014/main" id="{315EA965-C8A7-40D0-8981-897333292FBA}"/>
                    </a:ext>
                  </a:extLst>
                </p:cNvPr>
                <p:cNvSpPr>
                  <a:spLocks/>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69" name="Freeform 1071">
                  <a:extLst>
                    <a:ext uri="{FF2B5EF4-FFF2-40B4-BE49-F238E27FC236}">
                      <a16:creationId xmlns:a16="http://schemas.microsoft.com/office/drawing/2014/main" id="{4BAFC104-FDF7-4F28-B211-7835BB552257}"/>
                    </a:ext>
                  </a:extLst>
                </p:cNvPr>
                <p:cNvSpPr>
                  <a:spLocks/>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70" name="Freeform 1072">
                  <a:extLst>
                    <a:ext uri="{FF2B5EF4-FFF2-40B4-BE49-F238E27FC236}">
                      <a16:creationId xmlns:a16="http://schemas.microsoft.com/office/drawing/2014/main" id="{9D5AFB50-D16C-46B0-B49E-9B932277233A}"/>
                    </a:ext>
                  </a:extLst>
                </p:cNvPr>
                <p:cNvSpPr>
                  <a:spLocks/>
                </p:cNvSpPr>
                <p:nvPr/>
              </p:nvSpPr>
              <p:spPr bwMode="auto">
                <a:xfrm>
                  <a:off x="1732" y="2534"/>
                  <a:ext cx="1680" cy="399"/>
                </a:xfrm>
                <a:custGeom>
                  <a:avLst/>
                  <a:gdLst>
                    <a:gd name="T0" fmla="*/ 1 w 2773"/>
                    <a:gd name="T1" fmla="*/ 0 h 738"/>
                    <a:gd name="T2" fmla="*/ 0 w 2773"/>
                    <a:gd name="T3" fmla="*/ 1 h 738"/>
                    <a:gd name="T4" fmla="*/ 2 w 2773"/>
                    <a:gd name="T5" fmla="*/ 1 h 738"/>
                    <a:gd name="T6" fmla="*/ 2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71" name="Freeform 1073">
                  <a:extLst>
                    <a:ext uri="{FF2B5EF4-FFF2-40B4-BE49-F238E27FC236}">
                      <a16:creationId xmlns:a16="http://schemas.microsoft.com/office/drawing/2014/main" id="{8DA51629-CC7B-4464-92CB-880B847FC570}"/>
                    </a:ext>
                  </a:extLst>
                </p:cNvPr>
                <p:cNvSpPr>
                  <a:spLocks/>
                </p:cNvSpPr>
                <p:nvPr/>
              </p:nvSpPr>
              <p:spPr bwMode="auto">
                <a:xfrm>
                  <a:off x="3195" y="1755"/>
                  <a:ext cx="429" cy="1187"/>
                </a:xfrm>
                <a:custGeom>
                  <a:avLst/>
                  <a:gdLst>
                    <a:gd name="T0" fmla="*/ 2 w 637"/>
                    <a:gd name="T1" fmla="*/ 0 h 1659"/>
                    <a:gd name="T2" fmla="*/ 2 w 637"/>
                    <a:gd name="T3" fmla="*/ 0 h 1659"/>
                    <a:gd name="T4" fmla="*/ 1 w 637"/>
                    <a:gd name="T5" fmla="*/ 15 h 1659"/>
                    <a:gd name="T6" fmla="*/ 0 w 637"/>
                    <a:gd name="T7" fmla="*/ 15 h 1659"/>
                    <a:gd name="T8" fmla="*/ 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72" name="Freeform 1074">
                  <a:extLst>
                    <a:ext uri="{FF2B5EF4-FFF2-40B4-BE49-F238E27FC236}">
                      <a16:creationId xmlns:a16="http://schemas.microsoft.com/office/drawing/2014/main" id="{AABD7A11-E3BA-49E8-83A1-14B1F0ABC80D}"/>
                    </a:ext>
                  </a:extLst>
                </p:cNvPr>
                <p:cNvSpPr>
                  <a:spLocks/>
                </p:cNvSpPr>
                <p:nvPr/>
              </p:nvSpPr>
              <p:spPr bwMode="auto">
                <a:xfrm>
                  <a:off x="1734" y="2587"/>
                  <a:ext cx="1494" cy="394"/>
                </a:xfrm>
                <a:custGeom>
                  <a:avLst/>
                  <a:gdLst>
                    <a:gd name="T0" fmla="*/ 0 w 2216"/>
                    <a:gd name="T1" fmla="*/ 0 h 550"/>
                    <a:gd name="T2" fmla="*/ 1 w 2216"/>
                    <a:gd name="T3" fmla="*/ 1 h 550"/>
                    <a:gd name="T4" fmla="*/ 9 w 2216"/>
                    <a:gd name="T5" fmla="*/ 5 h 550"/>
                    <a:gd name="T6" fmla="*/ 9 w 2216"/>
                    <a:gd name="T7" fmla="*/ 4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1073" name="Group 1075">
                  <a:extLst>
                    <a:ext uri="{FF2B5EF4-FFF2-40B4-BE49-F238E27FC236}">
                      <a16:creationId xmlns:a16="http://schemas.microsoft.com/office/drawing/2014/main" id="{AAC0E723-E4BA-402F-8F80-2032AAA3A0A0}"/>
                    </a:ext>
                  </a:extLst>
                </p:cNvPr>
                <p:cNvGrpSpPr>
                  <a:grpSpLocks/>
                </p:cNvGrpSpPr>
                <p:nvPr/>
              </p:nvGrpSpPr>
              <p:grpSpPr bwMode="auto">
                <a:xfrm>
                  <a:off x="1709" y="3008"/>
                  <a:ext cx="507" cy="234"/>
                  <a:chOff x="1740" y="2642"/>
                  <a:chExt cx="752" cy="327"/>
                </a:xfrm>
              </p:grpSpPr>
              <p:sp>
                <p:nvSpPr>
                  <p:cNvPr id="1080" name="Freeform 1076">
                    <a:extLst>
                      <a:ext uri="{FF2B5EF4-FFF2-40B4-BE49-F238E27FC236}">
                        <a16:creationId xmlns:a16="http://schemas.microsoft.com/office/drawing/2014/main" id="{11AFEF09-7925-462C-9572-585383DDB6C2}"/>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81" name="Freeform 1077">
                    <a:extLst>
                      <a:ext uri="{FF2B5EF4-FFF2-40B4-BE49-F238E27FC236}">
                        <a16:creationId xmlns:a16="http://schemas.microsoft.com/office/drawing/2014/main" id="{2CBAD662-31B8-4D33-8A22-78EF8B5E602D}"/>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82" name="Freeform 1078">
                    <a:extLst>
                      <a:ext uri="{FF2B5EF4-FFF2-40B4-BE49-F238E27FC236}">
                        <a16:creationId xmlns:a16="http://schemas.microsoft.com/office/drawing/2014/main" id="{F8FE623E-E324-4A5F-8FD7-4E9C9F0D5FF7}"/>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83" name="Freeform 1079">
                    <a:extLst>
                      <a:ext uri="{FF2B5EF4-FFF2-40B4-BE49-F238E27FC236}">
                        <a16:creationId xmlns:a16="http://schemas.microsoft.com/office/drawing/2014/main" id="{9072398D-613E-4CAE-B1AB-D0ACDEFF5E7E}"/>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84" name="Freeform 1080">
                    <a:extLst>
                      <a:ext uri="{FF2B5EF4-FFF2-40B4-BE49-F238E27FC236}">
                        <a16:creationId xmlns:a16="http://schemas.microsoft.com/office/drawing/2014/main" id="{D6169336-F479-4FB3-BB5C-E84E3915C78C}"/>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85" name="Freeform 1081">
                    <a:extLst>
                      <a:ext uri="{FF2B5EF4-FFF2-40B4-BE49-F238E27FC236}">
                        <a16:creationId xmlns:a16="http://schemas.microsoft.com/office/drawing/2014/main" id="{F6C87E3F-2FD8-49EF-82B0-8044110B9F7C}"/>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1074" name="Freeform 1082">
                  <a:extLst>
                    <a:ext uri="{FF2B5EF4-FFF2-40B4-BE49-F238E27FC236}">
                      <a16:creationId xmlns:a16="http://schemas.microsoft.com/office/drawing/2014/main" id="{1F54A8AA-0020-445B-84BF-C373E56979F0}"/>
                    </a:ext>
                  </a:extLst>
                </p:cNvPr>
                <p:cNvSpPr>
                  <a:spLocks/>
                </p:cNvSpPr>
                <p:nvPr/>
              </p:nvSpPr>
              <p:spPr bwMode="auto">
                <a:xfrm>
                  <a:off x="2577" y="3043"/>
                  <a:ext cx="614" cy="514"/>
                </a:xfrm>
                <a:custGeom>
                  <a:avLst/>
                  <a:gdLst>
                    <a:gd name="T0" fmla="*/ 1 w 990"/>
                    <a:gd name="T1" fmla="*/ 2 h 792"/>
                    <a:gd name="T2" fmla="*/ 1 w 990"/>
                    <a:gd name="T3" fmla="*/ 0 h 792"/>
                    <a:gd name="T4" fmla="*/ 1 w 990"/>
                    <a:gd name="T5" fmla="*/ 1 h 792"/>
                    <a:gd name="T6" fmla="*/ 0 w 990"/>
                    <a:gd name="T7" fmla="*/ 2 h 792"/>
                    <a:gd name="T8" fmla="*/ 1 w 990"/>
                    <a:gd name="T9" fmla="*/ 2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75" name="Freeform 1083">
                  <a:extLst>
                    <a:ext uri="{FF2B5EF4-FFF2-40B4-BE49-F238E27FC236}">
                      <a16:creationId xmlns:a16="http://schemas.microsoft.com/office/drawing/2014/main" id="{095DE50A-DC85-4513-BFEE-63B51AC4C958}"/>
                    </a:ext>
                  </a:extLst>
                </p:cNvPr>
                <p:cNvSpPr>
                  <a:spLocks/>
                </p:cNvSpPr>
                <p:nvPr/>
              </p:nvSpPr>
              <p:spPr bwMode="auto">
                <a:xfrm>
                  <a:off x="1010" y="3084"/>
                  <a:ext cx="1571" cy="469"/>
                </a:xfrm>
                <a:custGeom>
                  <a:avLst/>
                  <a:gdLst>
                    <a:gd name="T0" fmla="*/ 1 w 2532"/>
                    <a:gd name="T1" fmla="*/ 0 h 723"/>
                    <a:gd name="T2" fmla="*/ 1 w 2532"/>
                    <a:gd name="T3" fmla="*/ 0 h 723"/>
                    <a:gd name="T4" fmla="*/ 4 w 2532"/>
                    <a:gd name="T5" fmla="*/ 2 h 723"/>
                    <a:gd name="T6" fmla="*/ 4 w 2532"/>
                    <a:gd name="T7" fmla="*/ 2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76" name="Freeform 1084">
                  <a:extLst>
                    <a:ext uri="{FF2B5EF4-FFF2-40B4-BE49-F238E27FC236}">
                      <a16:creationId xmlns:a16="http://schemas.microsoft.com/office/drawing/2014/main" id="{56D13BC1-D650-4491-A325-CA9587992F3D}"/>
                    </a:ext>
                  </a:extLst>
                </p:cNvPr>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77" name="Freeform 1085">
                  <a:extLst>
                    <a:ext uri="{FF2B5EF4-FFF2-40B4-BE49-F238E27FC236}">
                      <a16:creationId xmlns:a16="http://schemas.microsoft.com/office/drawing/2014/main" id="{9CAD2336-F1F0-4584-AFF6-F88DA522BA81}"/>
                    </a:ext>
                  </a:extLst>
                </p:cNvPr>
                <p:cNvSpPr>
                  <a:spLocks/>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78" name="Freeform 1086">
                  <a:extLst>
                    <a:ext uri="{FF2B5EF4-FFF2-40B4-BE49-F238E27FC236}">
                      <a16:creationId xmlns:a16="http://schemas.microsoft.com/office/drawing/2014/main" id="{376714AF-1474-4F6F-BDA2-A6C7106E781D}"/>
                    </a:ext>
                  </a:extLst>
                </p:cNvPr>
                <p:cNvSpPr>
                  <a:spLocks/>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79" name="Freeform 1087">
                  <a:extLst>
                    <a:ext uri="{FF2B5EF4-FFF2-40B4-BE49-F238E27FC236}">
                      <a16:creationId xmlns:a16="http://schemas.microsoft.com/office/drawing/2014/main" id="{4778B498-ADCA-4C31-A781-45DFF37F7416}"/>
                    </a:ext>
                  </a:extLst>
                </p:cNvPr>
                <p:cNvSpPr>
                  <a:spLocks/>
                </p:cNvSpPr>
                <p:nvPr/>
              </p:nvSpPr>
              <p:spPr bwMode="auto">
                <a:xfrm flipV="1">
                  <a:off x="2549" y="2986"/>
                  <a:ext cx="608" cy="467"/>
                </a:xfrm>
                <a:custGeom>
                  <a:avLst/>
                  <a:gdLst>
                    <a:gd name="T0" fmla="*/ 0 w 2532"/>
                    <a:gd name="T1" fmla="*/ 0 h 723"/>
                    <a:gd name="T2" fmla="*/ 0 w 2532"/>
                    <a:gd name="T3" fmla="*/ 0 h 723"/>
                    <a:gd name="T4" fmla="*/ 0 w 2532"/>
                    <a:gd name="T5" fmla="*/ 2 h 723"/>
                    <a:gd name="T6" fmla="*/ 0 w 2532"/>
                    <a:gd name="T7" fmla="*/ 2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901" name="Group 590">
                <a:extLst>
                  <a:ext uri="{FF2B5EF4-FFF2-40B4-BE49-F238E27FC236}">
                    <a16:creationId xmlns:a16="http://schemas.microsoft.com/office/drawing/2014/main" id="{1108CDC2-E9F8-4BE2-8CF8-C0C7702BB29B}"/>
                  </a:ext>
                </a:extLst>
              </p:cNvPr>
              <p:cNvGrpSpPr>
                <a:grpSpLocks/>
              </p:cNvGrpSpPr>
              <p:nvPr/>
            </p:nvGrpSpPr>
            <p:grpSpPr bwMode="auto">
              <a:xfrm flipH="1">
                <a:off x="9059924" y="4229826"/>
                <a:ext cx="345630" cy="320302"/>
                <a:chOff x="2839" y="3501"/>
                <a:chExt cx="755" cy="803"/>
              </a:xfrm>
            </p:grpSpPr>
            <p:pic>
              <p:nvPicPr>
                <p:cNvPr id="1061" name="Picture 591" descr="desktop_computer_stylized_medium">
                  <a:extLst>
                    <a:ext uri="{FF2B5EF4-FFF2-40B4-BE49-F238E27FC236}">
                      <a16:creationId xmlns:a16="http://schemas.microsoft.com/office/drawing/2014/main" id="{4165A2F1-7D60-44B8-BAB0-28893861D13F}"/>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62" name="Freeform 592">
                  <a:extLst>
                    <a:ext uri="{FF2B5EF4-FFF2-40B4-BE49-F238E27FC236}">
                      <a16:creationId xmlns:a16="http://schemas.microsoft.com/office/drawing/2014/main" id="{203CAC46-0714-41CA-B901-C279133B53BE}"/>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902" name="Group 950">
                <a:extLst>
                  <a:ext uri="{FF2B5EF4-FFF2-40B4-BE49-F238E27FC236}">
                    <a16:creationId xmlns:a16="http://schemas.microsoft.com/office/drawing/2014/main" id="{EC826B33-F8EA-46C9-85AD-4E49EEE96589}"/>
                  </a:ext>
                </a:extLst>
              </p:cNvPr>
              <p:cNvGrpSpPr>
                <a:grpSpLocks/>
              </p:cNvGrpSpPr>
              <p:nvPr/>
            </p:nvGrpSpPr>
            <p:grpSpPr bwMode="auto">
              <a:xfrm>
                <a:off x="10775634" y="4504120"/>
                <a:ext cx="177192" cy="330833"/>
                <a:chOff x="4140" y="429"/>
                <a:chExt cx="1425" cy="2396"/>
              </a:xfrm>
            </p:grpSpPr>
            <p:sp>
              <p:nvSpPr>
                <p:cNvPr id="1022" name="Freeform 951">
                  <a:extLst>
                    <a:ext uri="{FF2B5EF4-FFF2-40B4-BE49-F238E27FC236}">
                      <a16:creationId xmlns:a16="http://schemas.microsoft.com/office/drawing/2014/main" id="{FF4AB68E-C578-4853-A774-267DF4F4154C}"/>
                    </a:ext>
                  </a:extLst>
                </p:cNvPr>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23" name="Rectangle 952">
                  <a:extLst>
                    <a:ext uri="{FF2B5EF4-FFF2-40B4-BE49-F238E27FC236}">
                      <a16:creationId xmlns:a16="http://schemas.microsoft.com/office/drawing/2014/main" id="{1A9B4062-506C-4D48-8C24-D80B937784B6}"/>
                    </a:ext>
                  </a:extLst>
                </p:cNvPr>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026" name="Freeform 953">
                  <a:extLst>
                    <a:ext uri="{FF2B5EF4-FFF2-40B4-BE49-F238E27FC236}">
                      <a16:creationId xmlns:a16="http://schemas.microsoft.com/office/drawing/2014/main" id="{E5541A24-C1A9-4870-BE1A-0BA52FA89F5F}"/>
                    </a:ext>
                  </a:extLst>
                </p:cNvPr>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27" name="Freeform 954">
                  <a:extLst>
                    <a:ext uri="{FF2B5EF4-FFF2-40B4-BE49-F238E27FC236}">
                      <a16:creationId xmlns:a16="http://schemas.microsoft.com/office/drawing/2014/main" id="{FF790410-5B69-4801-AE5A-02FE257C5FE2}"/>
                    </a:ext>
                  </a:extLst>
                </p:cNvPr>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28" name="Rectangle 955">
                  <a:extLst>
                    <a:ext uri="{FF2B5EF4-FFF2-40B4-BE49-F238E27FC236}">
                      <a16:creationId xmlns:a16="http://schemas.microsoft.com/office/drawing/2014/main" id="{93C3DD6F-712D-4623-A2D5-8E2B4CEA3760}"/>
                    </a:ext>
                  </a:extLst>
                </p:cNvPr>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1034" name="Group 956">
                  <a:extLst>
                    <a:ext uri="{FF2B5EF4-FFF2-40B4-BE49-F238E27FC236}">
                      <a16:creationId xmlns:a16="http://schemas.microsoft.com/office/drawing/2014/main" id="{0620CE12-26F4-41E1-8E42-EC46F72458E0}"/>
                    </a:ext>
                  </a:extLst>
                </p:cNvPr>
                <p:cNvGrpSpPr>
                  <a:grpSpLocks/>
                </p:cNvGrpSpPr>
                <p:nvPr/>
              </p:nvGrpSpPr>
              <p:grpSpPr bwMode="auto">
                <a:xfrm>
                  <a:off x="4749" y="668"/>
                  <a:ext cx="581" cy="145"/>
                  <a:chOff x="614" y="2568"/>
                  <a:chExt cx="725" cy="139"/>
                </a:xfrm>
              </p:grpSpPr>
              <p:sp>
                <p:nvSpPr>
                  <p:cNvPr id="1059" name="AutoShape 957">
                    <a:extLst>
                      <a:ext uri="{FF2B5EF4-FFF2-40B4-BE49-F238E27FC236}">
                        <a16:creationId xmlns:a16="http://schemas.microsoft.com/office/drawing/2014/main" id="{13BDC126-9770-48B1-919B-BBF9EAF2C601}"/>
                      </a:ext>
                    </a:extLst>
                  </p:cNvPr>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060" name="AutoShape 958">
                    <a:extLst>
                      <a:ext uri="{FF2B5EF4-FFF2-40B4-BE49-F238E27FC236}">
                        <a16:creationId xmlns:a16="http://schemas.microsoft.com/office/drawing/2014/main" id="{AE64895D-85B4-4D82-AAF9-3A5CCCE6F5F8}"/>
                      </a:ext>
                    </a:extLst>
                  </p:cNvPr>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1035" name="Rectangle 959">
                  <a:extLst>
                    <a:ext uri="{FF2B5EF4-FFF2-40B4-BE49-F238E27FC236}">
                      <a16:creationId xmlns:a16="http://schemas.microsoft.com/office/drawing/2014/main" id="{A9BD0F2E-A1DC-4419-A011-EC785805EE16}"/>
                    </a:ext>
                  </a:extLst>
                </p:cNvPr>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1036" name="Group 960">
                  <a:extLst>
                    <a:ext uri="{FF2B5EF4-FFF2-40B4-BE49-F238E27FC236}">
                      <a16:creationId xmlns:a16="http://schemas.microsoft.com/office/drawing/2014/main" id="{5BE9C57D-C1A8-4CE4-93EF-2AD70806C7FB}"/>
                    </a:ext>
                  </a:extLst>
                </p:cNvPr>
                <p:cNvGrpSpPr>
                  <a:grpSpLocks/>
                </p:cNvGrpSpPr>
                <p:nvPr/>
              </p:nvGrpSpPr>
              <p:grpSpPr bwMode="auto">
                <a:xfrm>
                  <a:off x="4747" y="994"/>
                  <a:ext cx="581" cy="134"/>
                  <a:chOff x="614" y="2568"/>
                  <a:chExt cx="725" cy="139"/>
                </a:xfrm>
              </p:grpSpPr>
              <p:sp>
                <p:nvSpPr>
                  <p:cNvPr id="1057" name="AutoShape 961">
                    <a:extLst>
                      <a:ext uri="{FF2B5EF4-FFF2-40B4-BE49-F238E27FC236}">
                        <a16:creationId xmlns:a16="http://schemas.microsoft.com/office/drawing/2014/main" id="{861119C5-2351-46A4-81E3-E83FA6209DFB}"/>
                      </a:ext>
                    </a:extLst>
                  </p:cNvPr>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058" name="AutoShape 962">
                    <a:extLst>
                      <a:ext uri="{FF2B5EF4-FFF2-40B4-BE49-F238E27FC236}">
                        <a16:creationId xmlns:a16="http://schemas.microsoft.com/office/drawing/2014/main" id="{56F8AA6E-491E-441B-AA99-4DD7C9C04DD6}"/>
                      </a:ext>
                    </a:extLst>
                  </p:cNvPr>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1037" name="Rectangle 963">
                  <a:extLst>
                    <a:ext uri="{FF2B5EF4-FFF2-40B4-BE49-F238E27FC236}">
                      <a16:creationId xmlns:a16="http://schemas.microsoft.com/office/drawing/2014/main" id="{0D6B403A-E641-47CD-ACBA-563153599DB0}"/>
                    </a:ext>
                  </a:extLst>
                </p:cNvPr>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038" name="Rectangle 964">
                  <a:extLst>
                    <a:ext uri="{FF2B5EF4-FFF2-40B4-BE49-F238E27FC236}">
                      <a16:creationId xmlns:a16="http://schemas.microsoft.com/office/drawing/2014/main" id="{7D4B6513-84CE-4CA9-A715-917B397DD212}"/>
                    </a:ext>
                  </a:extLst>
                </p:cNvPr>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1039" name="Group 965">
                  <a:extLst>
                    <a:ext uri="{FF2B5EF4-FFF2-40B4-BE49-F238E27FC236}">
                      <a16:creationId xmlns:a16="http://schemas.microsoft.com/office/drawing/2014/main" id="{C01D1498-CFD4-47C9-BF4B-4487463481BC}"/>
                    </a:ext>
                  </a:extLst>
                </p:cNvPr>
                <p:cNvGrpSpPr>
                  <a:grpSpLocks/>
                </p:cNvGrpSpPr>
                <p:nvPr/>
              </p:nvGrpSpPr>
              <p:grpSpPr bwMode="auto">
                <a:xfrm>
                  <a:off x="4735" y="1627"/>
                  <a:ext cx="582" cy="151"/>
                  <a:chOff x="614" y="2568"/>
                  <a:chExt cx="725" cy="139"/>
                </a:xfrm>
              </p:grpSpPr>
              <p:sp>
                <p:nvSpPr>
                  <p:cNvPr id="1055" name="AutoShape 966">
                    <a:extLst>
                      <a:ext uri="{FF2B5EF4-FFF2-40B4-BE49-F238E27FC236}">
                        <a16:creationId xmlns:a16="http://schemas.microsoft.com/office/drawing/2014/main" id="{0A44DB98-EC49-48DC-95DF-1F235B96D0DC}"/>
                      </a:ext>
                    </a:extLst>
                  </p:cNvPr>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056" name="AutoShape 967">
                    <a:extLst>
                      <a:ext uri="{FF2B5EF4-FFF2-40B4-BE49-F238E27FC236}">
                        <a16:creationId xmlns:a16="http://schemas.microsoft.com/office/drawing/2014/main" id="{A4C9FD3B-FF9B-42D5-A785-801315736A96}"/>
                      </a:ext>
                    </a:extLst>
                  </p:cNvPr>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1040" name="Freeform 968">
                  <a:extLst>
                    <a:ext uri="{FF2B5EF4-FFF2-40B4-BE49-F238E27FC236}">
                      <a16:creationId xmlns:a16="http://schemas.microsoft.com/office/drawing/2014/main" id="{2214BD51-A3A6-44F6-AEF1-2B54453D75A6}"/>
                    </a:ext>
                  </a:extLst>
                </p:cNvPr>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1041" name="Group 969">
                  <a:extLst>
                    <a:ext uri="{FF2B5EF4-FFF2-40B4-BE49-F238E27FC236}">
                      <a16:creationId xmlns:a16="http://schemas.microsoft.com/office/drawing/2014/main" id="{6493215C-2388-47FD-8AD0-FF1C6F2C0F44}"/>
                    </a:ext>
                  </a:extLst>
                </p:cNvPr>
                <p:cNvGrpSpPr>
                  <a:grpSpLocks/>
                </p:cNvGrpSpPr>
                <p:nvPr/>
              </p:nvGrpSpPr>
              <p:grpSpPr bwMode="auto">
                <a:xfrm>
                  <a:off x="4739" y="1327"/>
                  <a:ext cx="582" cy="139"/>
                  <a:chOff x="614" y="2568"/>
                  <a:chExt cx="725" cy="139"/>
                </a:xfrm>
              </p:grpSpPr>
              <p:sp>
                <p:nvSpPr>
                  <p:cNvPr id="1053" name="AutoShape 970">
                    <a:extLst>
                      <a:ext uri="{FF2B5EF4-FFF2-40B4-BE49-F238E27FC236}">
                        <a16:creationId xmlns:a16="http://schemas.microsoft.com/office/drawing/2014/main" id="{81A3980E-9732-47B6-AAC3-F6016FE8490C}"/>
                      </a:ext>
                    </a:extLst>
                  </p:cNvPr>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054" name="AutoShape 971">
                    <a:extLst>
                      <a:ext uri="{FF2B5EF4-FFF2-40B4-BE49-F238E27FC236}">
                        <a16:creationId xmlns:a16="http://schemas.microsoft.com/office/drawing/2014/main" id="{7D1E7BC6-D6BE-419C-8FD8-B45FCC581F0F}"/>
                      </a:ext>
                    </a:extLst>
                  </p:cNvPr>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1042" name="Rectangle 972">
                  <a:extLst>
                    <a:ext uri="{FF2B5EF4-FFF2-40B4-BE49-F238E27FC236}">
                      <a16:creationId xmlns:a16="http://schemas.microsoft.com/office/drawing/2014/main" id="{570EEB67-353B-4A15-BF10-2606860E8107}"/>
                    </a:ext>
                  </a:extLst>
                </p:cNvPr>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043" name="Freeform 973">
                  <a:extLst>
                    <a:ext uri="{FF2B5EF4-FFF2-40B4-BE49-F238E27FC236}">
                      <a16:creationId xmlns:a16="http://schemas.microsoft.com/office/drawing/2014/main" id="{D5F3D656-B79C-4400-82F3-84F5788A9401}"/>
                    </a:ext>
                  </a:extLst>
                </p:cNvPr>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44" name="Freeform 974">
                  <a:extLst>
                    <a:ext uri="{FF2B5EF4-FFF2-40B4-BE49-F238E27FC236}">
                      <a16:creationId xmlns:a16="http://schemas.microsoft.com/office/drawing/2014/main" id="{A38CF39B-6D6C-4A1D-97EC-DC34938A71A3}"/>
                    </a:ext>
                  </a:extLst>
                </p:cNvPr>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45" name="Oval 975">
                  <a:extLst>
                    <a:ext uri="{FF2B5EF4-FFF2-40B4-BE49-F238E27FC236}">
                      <a16:creationId xmlns:a16="http://schemas.microsoft.com/office/drawing/2014/main" id="{8047F1F0-ACFA-4ED7-B934-D9A9F7E66D19}"/>
                    </a:ext>
                  </a:extLst>
                </p:cNvPr>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046" name="Freeform 976">
                  <a:extLst>
                    <a:ext uri="{FF2B5EF4-FFF2-40B4-BE49-F238E27FC236}">
                      <a16:creationId xmlns:a16="http://schemas.microsoft.com/office/drawing/2014/main" id="{EEF398F0-90B9-4FB5-9D4C-31E55FDAD6D9}"/>
                    </a:ext>
                  </a:extLst>
                </p:cNvPr>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47" name="AutoShape 977">
                  <a:extLst>
                    <a:ext uri="{FF2B5EF4-FFF2-40B4-BE49-F238E27FC236}">
                      <a16:creationId xmlns:a16="http://schemas.microsoft.com/office/drawing/2014/main" id="{E76BF637-9CF9-4155-92F2-019BF0082480}"/>
                    </a:ext>
                  </a:extLst>
                </p:cNvPr>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048" name="AutoShape 978">
                  <a:extLst>
                    <a:ext uri="{FF2B5EF4-FFF2-40B4-BE49-F238E27FC236}">
                      <a16:creationId xmlns:a16="http://schemas.microsoft.com/office/drawing/2014/main" id="{34512AE6-1622-4668-B808-B570BCC6501D}"/>
                    </a:ext>
                  </a:extLst>
                </p:cNvPr>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049" name="Oval 979">
                  <a:extLst>
                    <a:ext uri="{FF2B5EF4-FFF2-40B4-BE49-F238E27FC236}">
                      <a16:creationId xmlns:a16="http://schemas.microsoft.com/office/drawing/2014/main" id="{85FD0838-DB6E-44EA-A947-42A8D0A4A09C}"/>
                    </a:ext>
                  </a:extLst>
                </p:cNvPr>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050" name="Oval 980">
                  <a:extLst>
                    <a:ext uri="{FF2B5EF4-FFF2-40B4-BE49-F238E27FC236}">
                      <a16:creationId xmlns:a16="http://schemas.microsoft.com/office/drawing/2014/main" id="{30B94032-91BF-4F04-9638-471147FEE3B5}"/>
                    </a:ext>
                  </a:extLst>
                </p:cNvPr>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1800" b="0" i="0" u="none" strike="noStrike" kern="1200" cap="none" spc="0" normalizeH="0" baseline="0" noProof="0">
                    <a:ln>
                      <a:noFill/>
                    </a:ln>
                    <a:solidFill>
                      <a:srgbClr val="FF0000"/>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051" name="Oval 981">
                  <a:extLst>
                    <a:ext uri="{FF2B5EF4-FFF2-40B4-BE49-F238E27FC236}">
                      <a16:creationId xmlns:a16="http://schemas.microsoft.com/office/drawing/2014/main" id="{53210BCC-2503-4A31-8EC8-5DFF97238E85}"/>
                    </a:ext>
                  </a:extLst>
                </p:cNvPr>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052" name="Rectangle 982">
                  <a:extLst>
                    <a:ext uri="{FF2B5EF4-FFF2-40B4-BE49-F238E27FC236}">
                      <a16:creationId xmlns:a16="http://schemas.microsoft.com/office/drawing/2014/main" id="{F269D98F-DD7E-48B2-B1E5-400F0A2B20CE}"/>
                    </a:ext>
                  </a:extLst>
                </p:cNvPr>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grpSp>
            <p:nvGrpSpPr>
              <p:cNvPr id="903" name="Group 950">
                <a:extLst>
                  <a:ext uri="{FF2B5EF4-FFF2-40B4-BE49-F238E27FC236}">
                    <a16:creationId xmlns:a16="http://schemas.microsoft.com/office/drawing/2014/main" id="{373C4BDC-F219-4A56-A170-F843F1A753C2}"/>
                  </a:ext>
                </a:extLst>
              </p:cNvPr>
              <p:cNvGrpSpPr>
                <a:grpSpLocks/>
              </p:cNvGrpSpPr>
              <p:nvPr/>
            </p:nvGrpSpPr>
            <p:grpSpPr bwMode="auto">
              <a:xfrm>
                <a:off x="9016107" y="2896992"/>
                <a:ext cx="177192" cy="330833"/>
                <a:chOff x="4140" y="429"/>
                <a:chExt cx="1425" cy="2396"/>
              </a:xfrm>
            </p:grpSpPr>
            <p:sp>
              <p:nvSpPr>
                <p:cNvPr id="990" name="Freeform 951">
                  <a:extLst>
                    <a:ext uri="{FF2B5EF4-FFF2-40B4-BE49-F238E27FC236}">
                      <a16:creationId xmlns:a16="http://schemas.microsoft.com/office/drawing/2014/main" id="{8D6E1DDD-D51B-4265-9571-5A002EA370D9}"/>
                    </a:ext>
                  </a:extLst>
                </p:cNvPr>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91" name="Rectangle 952">
                  <a:extLst>
                    <a:ext uri="{FF2B5EF4-FFF2-40B4-BE49-F238E27FC236}">
                      <a16:creationId xmlns:a16="http://schemas.microsoft.com/office/drawing/2014/main" id="{7826116C-F695-4C2D-9D4C-7586F3A3B59E}"/>
                    </a:ext>
                  </a:extLst>
                </p:cNvPr>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992" name="Freeform 953">
                  <a:extLst>
                    <a:ext uri="{FF2B5EF4-FFF2-40B4-BE49-F238E27FC236}">
                      <a16:creationId xmlns:a16="http://schemas.microsoft.com/office/drawing/2014/main" id="{9A7D1CCB-E5CF-4BCE-9D45-BDC214880855}"/>
                    </a:ext>
                  </a:extLst>
                </p:cNvPr>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93" name="Freeform 954">
                  <a:extLst>
                    <a:ext uri="{FF2B5EF4-FFF2-40B4-BE49-F238E27FC236}">
                      <a16:creationId xmlns:a16="http://schemas.microsoft.com/office/drawing/2014/main" id="{DAD01867-88C6-4D8C-9DDA-2B8A03FAB20E}"/>
                    </a:ext>
                  </a:extLst>
                </p:cNvPr>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94" name="Rectangle 955">
                  <a:extLst>
                    <a:ext uri="{FF2B5EF4-FFF2-40B4-BE49-F238E27FC236}">
                      <a16:creationId xmlns:a16="http://schemas.microsoft.com/office/drawing/2014/main" id="{0B9973BC-C236-4C6E-B075-3490DFFC3EF8}"/>
                    </a:ext>
                  </a:extLst>
                </p:cNvPr>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995" name="Group 956">
                  <a:extLst>
                    <a:ext uri="{FF2B5EF4-FFF2-40B4-BE49-F238E27FC236}">
                      <a16:creationId xmlns:a16="http://schemas.microsoft.com/office/drawing/2014/main" id="{5E91FB45-B10C-485E-8B5A-B691D7F3B64B}"/>
                    </a:ext>
                  </a:extLst>
                </p:cNvPr>
                <p:cNvGrpSpPr>
                  <a:grpSpLocks/>
                </p:cNvGrpSpPr>
                <p:nvPr/>
              </p:nvGrpSpPr>
              <p:grpSpPr bwMode="auto">
                <a:xfrm>
                  <a:off x="4749" y="668"/>
                  <a:ext cx="581" cy="145"/>
                  <a:chOff x="614" y="2568"/>
                  <a:chExt cx="725" cy="139"/>
                </a:xfrm>
              </p:grpSpPr>
              <p:sp>
                <p:nvSpPr>
                  <p:cNvPr id="1020" name="AutoShape 957">
                    <a:extLst>
                      <a:ext uri="{FF2B5EF4-FFF2-40B4-BE49-F238E27FC236}">
                        <a16:creationId xmlns:a16="http://schemas.microsoft.com/office/drawing/2014/main" id="{3A75A85F-628F-4D20-BA26-177C857C0A08}"/>
                      </a:ext>
                    </a:extLst>
                  </p:cNvPr>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021" name="AutoShape 958">
                    <a:extLst>
                      <a:ext uri="{FF2B5EF4-FFF2-40B4-BE49-F238E27FC236}">
                        <a16:creationId xmlns:a16="http://schemas.microsoft.com/office/drawing/2014/main" id="{10B779AE-89EA-47DC-9049-53B0A3B95646}"/>
                      </a:ext>
                    </a:extLst>
                  </p:cNvPr>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996" name="Rectangle 959">
                  <a:extLst>
                    <a:ext uri="{FF2B5EF4-FFF2-40B4-BE49-F238E27FC236}">
                      <a16:creationId xmlns:a16="http://schemas.microsoft.com/office/drawing/2014/main" id="{C528DA98-F8D1-45C4-8B38-9B0AAD143E94}"/>
                    </a:ext>
                  </a:extLst>
                </p:cNvPr>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997" name="Group 960">
                  <a:extLst>
                    <a:ext uri="{FF2B5EF4-FFF2-40B4-BE49-F238E27FC236}">
                      <a16:creationId xmlns:a16="http://schemas.microsoft.com/office/drawing/2014/main" id="{E5D015CA-2813-41AE-BC41-1BB15E3B2B04}"/>
                    </a:ext>
                  </a:extLst>
                </p:cNvPr>
                <p:cNvGrpSpPr>
                  <a:grpSpLocks/>
                </p:cNvGrpSpPr>
                <p:nvPr/>
              </p:nvGrpSpPr>
              <p:grpSpPr bwMode="auto">
                <a:xfrm>
                  <a:off x="4747" y="994"/>
                  <a:ext cx="581" cy="134"/>
                  <a:chOff x="614" y="2568"/>
                  <a:chExt cx="725" cy="139"/>
                </a:xfrm>
              </p:grpSpPr>
              <p:sp>
                <p:nvSpPr>
                  <p:cNvPr id="1018" name="AutoShape 961">
                    <a:extLst>
                      <a:ext uri="{FF2B5EF4-FFF2-40B4-BE49-F238E27FC236}">
                        <a16:creationId xmlns:a16="http://schemas.microsoft.com/office/drawing/2014/main" id="{D679B407-7326-4B20-A630-5661E104B99C}"/>
                      </a:ext>
                    </a:extLst>
                  </p:cNvPr>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019" name="AutoShape 962">
                    <a:extLst>
                      <a:ext uri="{FF2B5EF4-FFF2-40B4-BE49-F238E27FC236}">
                        <a16:creationId xmlns:a16="http://schemas.microsoft.com/office/drawing/2014/main" id="{295FEF4E-2A6E-4432-A02B-3F6B213630F4}"/>
                      </a:ext>
                    </a:extLst>
                  </p:cNvPr>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998" name="Rectangle 963">
                  <a:extLst>
                    <a:ext uri="{FF2B5EF4-FFF2-40B4-BE49-F238E27FC236}">
                      <a16:creationId xmlns:a16="http://schemas.microsoft.com/office/drawing/2014/main" id="{1A3EE081-1C63-48D6-A8EB-AB1BCA5A7A11}"/>
                    </a:ext>
                  </a:extLst>
                </p:cNvPr>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999" name="Rectangle 964">
                  <a:extLst>
                    <a:ext uri="{FF2B5EF4-FFF2-40B4-BE49-F238E27FC236}">
                      <a16:creationId xmlns:a16="http://schemas.microsoft.com/office/drawing/2014/main" id="{16A2A8D6-E2A9-49DC-BC46-8DE9E153A10B}"/>
                    </a:ext>
                  </a:extLst>
                </p:cNvPr>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1000" name="Group 965">
                  <a:extLst>
                    <a:ext uri="{FF2B5EF4-FFF2-40B4-BE49-F238E27FC236}">
                      <a16:creationId xmlns:a16="http://schemas.microsoft.com/office/drawing/2014/main" id="{14F626A8-B17E-4E29-9A3D-028AE49E8D3E}"/>
                    </a:ext>
                  </a:extLst>
                </p:cNvPr>
                <p:cNvGrpSpPr>
                  <a:grpSpLocks/>
                </p:cNvGrpSpPr>
                <p:nvPr/>
              </p:nvGrpSpPr>
              <p:grpSpPr bwMode="auto">
                <a:xfrm>
                  <a:off x="4735" y="1627"/>
                  <a:ext cx="582" cy="151"/>
                  <a:chOff x="614" y="2568"/>
                  <a:chExt cx="725" cy="139"/>
                </a:xfrm>
              </p:grpSpPr>
              <p:sp>
                <p:nvSpPr>
                  <p:cNvPr id="1016" name="AutoShape 966">
                    <a:extLst>
                      <a:ext uri="{FF2B5EF4-FFF2-40B4-BE49-F238E27FC236}">
                        <a16:creationId xmlns:a16="http://schemas.microsoft.com/office/drawing/2014/main" id="{C7EC1142-967A-4A1F-A6C2-0D66F3231339}"/>
                      </a:ext>
                    </a:extLst>
                  </p:cNvPr>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017" name="AutoShape 967">
                    <a:extLst>
                      <a:ext uri="{FF2B5EF4-FFF2-40B4-BE49-F238E27FC236}">
                        <a16:creationId xmlns:a16="http://schemas.microsoft.com/office/drawing/2014/main" id="{2AE8612C-A6B7-45A3-B2A0-DA2FF0E6C59B}"/>
                      </a:ext>
                    </a:extLst>
                  </p:cNvPr>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1001" name="Freeform 968">
                  <a:extLst>
                    <a:ext uri="{FF2B5EF4-FFF2-40B4-BE49-F238E27FC236}">
                      <a16:creationId xmlns:a16="http://schemas.microsoft.com/office/drawing/2014/main" id="{4C0FA5E4-4783-4ABE-9667-8688959C3483}"/>
                    </a:ext>
                  </a:extLst>
                </p:cNvPr>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1002" name="Group 969">
                  <a:extLst>
                    <a:ext uri="{FF2B5EF4-FFF2-40B4-BE49-F238E27FC236}">
                      <a16:creationId xmlns:a16="http://schemas.microsoft.com/office/drawing/2014/main" id="{2173CC79-9C15-4BD4-B4B3-39690B03CB33}"/>
                    </a:ext>
                  </a:extLst>
                </p:cNvPr>
                <p:cNvGrpSpPr>
                  <a:grpSpLocks/>
                </p:cNvGrpSpPr>
                <p:nvPr/>
              </p:nvGrpSpPr>
              <p:grpSpPr bwMode="auto">
                <a:xfrm>
                  <a:off x="4739" y="1327"/>
                  <a:ext cx="582" cy="139"/>
                  <a:chOff x="614" y="2568"/>
                  <a:chExt cx="725" cy="139"/>
                </a:xfrm>
              </p:grpSpPr>
              <p:sp>
                <p:nvSpPr>
                  <p:cNvPr id="1014" name="AutoShape 970">
                    <a:extLst>
                      <a:ext uri="{FF2B5EF4-FFF2-40B4-BE49-F238E27FC236}">
                        <a16:creationId xmlns:a16="http://schemas.microsoft.com/office/drawing/2014/main" id="{FE14B343-3DEE-4C87-A3C9-9E03CC61C56F}"/>
                      </a:ext>
                    </a:extLst>
                  </p:cNvPr>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015" name="AutoShape 971">
                    <a:extLst>
                      <a:ext uri="{FF2B5EF4-FFF2-40B4-BE49-F238E27FC236}">
                        <a16:creationId xmlns:a16="http://schemas.microsoft.com/office/drawing/2014/main" id="{36FFAB29-8839-4FC6-A55E-4D3A4B6C6CE9}"/>
                      </a:ext>
                    </a:extLst>
                  </p:cNvPr>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1003" name="Rectangle 972">
                  <a:extLst>
                    <a:ext uri="{FF2B5EF4-FFF2-40B4-BE49-F238E27FC236}">
                      <a16:creationId xmlns:a16="http://schemas.microsoft.com/office/drawing/2014/main" id="{60C08026-54DE-4BDB-BF6D-9B81B8A3BB7F}"/>
                    </a:ext>
                  </a:extLst>
                </p:cNvPr>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004" name="Freeform 973">
                  <a:extLst>
                    <a:ext uri="{FF2B5EF4-FFF2-40B4-BE49-F238E27FC236}">
                      <a16:creationId xmlns:a16="http://schemas.microsoft.com/office/drawing/2014/main" id="{DD465D2A-AE9F-454E-8778-655D11B79001}"/>
                    </a:ext>
                  </a:extLst>
                </p:cNvPr>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05" name="Freeform 974">
                  <a:extLst>
                    <a:ext uri="{FF2B5EF4-FFF2-40B4-BE49-F238E27FC236}">
                      <a16:creationId xmlns:a16="http://schemas.microsoft.com/office/drawing/2014/main" id="{8670938C-3B1F-4CFF-B501-AA8800403104}"/>
                    </a:ext>
                  </a:extLst>
                </p:cNvPr>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06" name="Oval 975">
                  <a:extLst>
                    <a:ext uri="{FF2B5EF4-FFF2-40B4-BE49-F238E27FC236}">
                      <a16:creationId xmlns:a16="http://schemas.microsoft.com/office/drawing/2014/main" id="{65CB2F57-E82A-487D-9679-011D4657ED02}"/>
                    </a:ext>
                  </a:extLst>
                </p:cNvPr>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007" name="Freeform 976">
                  <a:extLst>
                    <a:ext uri="{FF2B5EF4-FFF2-40B4-BE49-F238E27FC236}">
                      <a16:creationId xmlns:a16="http://schemas.microsoft.com/office/drawing/2014/main" id="{76C87306-F466-4A4B-A45F-C2DAEE03A8EB}"/>
                    </a:ext>
                  </a:extLst>
                </p:cNvPr>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08" name="AutoShape 977">
                  <a:extLst>
                    <a:ext uri="{FF2B5EF4-FFF2-40B4-BE49-F238E27FC236}">
                      <a16:creationId xmlns:a16="http://schemas.microsoft.com/office/drawing/2014/main" id="{D613D09F-9151-4674-A886-8A6C30686B88}"/>
                    </a:ext>
                  </a:extLst>
                </p:cNvPr>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009" name="AutoShape 978">
                  <a:extLst>
                    <a:ext uri="{FF2B5EF4-FFF2-40B4-BE49-F238E27FC236}">
                      <a16:creationId xmlns:a16="http://schemas.microsoft.com/office/drawing/2014/main" id="{03C36794-2ED8-442C-99A7-C90A3588759E}"/>
                    </a:ext>
                  </a:extLst>
                </p:cNvPr>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010" name="Oval 979">
                  <a:extLst>
                    <a:ext uri="{FF2B5EF4-FFF2-40B4-BE49-F238E27FC236}">
                      <a16:creationId xmlns:a16="http://schemas.microsoft.com/office/drawing/2014/main" id="{DA1FB880-65CF-4575-951E-6374BCFA88A5}"/>
                    </a:ext>
                  </a:extLst>
                </p:cNvPr>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011" name="Oval 980">
                  <a:extLst>
                    <a:ext uri="{FF2B5EF4-FFF2-40B4-BE49-F238E27FC236}">
                      <a16:creationId xmlns:a16="http://schemas.microsoft.com/office/drawing/2014/main" id="{A86EA137-ADB5-4F95-BD45-F460156C9E52}"/>
                    </a:ext>
                  </a:extLst>
                </p:cNvPr>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1800" b="0" i="0" u="none" strike="noStrike" kern="1200" cap="none" spc="0" normalizeH="0" baseline="0" noProof="0">
                    <a:ln>
                      <a:noFill/>
                    </a:ln>
                    <a:solidFill>
                      <a:srgbClr val="FF0000"/>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012" name="Oval 981">
                  <a:extLst>
                    <a:ext uri="{FF2B5EF4-FFF2-40B4-BE49-F238E27FC236}">
                      <a16:creationId xmlns:a16="http://schemas.microsoft.com/office/drawing/2014/main" id="{497DDC56-941C-4AA0-90AC-D9A59E1DCEEB}"/>
                    </a:ext>
                  </a:extLst>
                </p:cNvPr>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013" name="Rectangle 982">
                  <a:extLst>
                    <a:ext uri="{FF2B5EF4-FFF2-40B4-BE49-F238E27FC236}">
                      <a16:creationId xmlns:a16="http://schemas.microsoft.com/office/drawing/2014/main" id="{DBEF4923-187F-4612-8FCD-02A01A1E0267}"/>
                    </a:ext>
                  </a:extLst>
                </p:cNvPr>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grpSp>
            <p:nvGrpSpPr>
              <p:cNvPr id="904" name="Group 590">
                <a:extLst>
                  <a:ext uri="{FF2B5EF4-FFF2-40B4-BE49-F238E27FC236}">
                    <a16:creationId xmlns:a16="http://schemas.microsoft.com/office/drawing/2014/main" id="{CAE0CEBE-94A5-4F25-BD3A-2017B3E26829}"/>
                  </a:ext>
                </a:extLst>
              </p:cNvPr>
              <p:cNvGrpSpPr>
                <a:grpSpLocks/>
              </p:cNvGrpSpPr>
              <p:nvPr/>
            </p:nvGrpSpPr>
            <p:grpSpPr bwMode="auto">
              <a:xfrm flipH="1">
                <a:off x="9430754" y="2384657"/>
                <a:ext cx="345630" cy="320302"/>
                <a:chOff x="2839" y="3501"/>
                <a:chExt cx="755" cy="803"/>
              </a:xfrm>
            </p:grpSpPr>
            <p:pic>
              <p:nvPicPr>
                <p:cNvPr id="988" name="Picture 591" descr="desktop_computer_stylized_medium">
                  <a:extLst>
                    <a:ext uri="{FF2B5EF4-FFF2-40B4-BE49-F238E27FC236}">
                      <a16:creationId xmlns:a16="http://schemas.microsoft.com/office/drawing/2014/main" id="{761C5F8A-820F-4BC3-BD03-389D81B7ADDB}"/>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89" name="Freeform 592">
                  <a:extLst>
                    <a:ext uri="{FF2B5EF4-FFF2-40B4-BE49-F238E27FC236}">
                      <a16:creationId xmlns:a16="http://schemas.microsoft.com/office/drawing/2014/main" id="{DBCB9563-C2E9-48A1-BF0A-2D9305679D12}"/>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905" name="Group 950">
                <a:extLst>
                  <a:ext uri="{FF2B5EF4-FFF2-40B4-BE49-F238E27FC236}">
                    <a16:creationId xmlns:a16="http://schemas.microsoft.com/office/drawing/2014/main" id="{51F8BCC9-3235-43CE-9C38-4A8FB30FCF3C}"/>
                  </a:ext>
                </a:extLst>
              </p:cNvPr>
              <p:cNvGrpSpPr>
                <a:grpSpLocks/>
              </p:cNvGrpSpPr>
              <p:nvPr/>
            </p:nvGrpSpPr>
            <p:grpSpPr bwMode="auto">
              <a:xfrm>
                <a:off x="10858761" y="4365575"/>
                <a:ext cx="177192" cy="330833"/>
                <a:chOff x="4140" y="429"/>
                <a:chExt cx="1425" cy="2396"/>
              </a:xfrm>
            </p:grpSpPr>
            <p:sp>
              <p:nvSpPr>
                <p:cNvPr id="956" name="Freeform 951">
                  <a:extLst>
                    <a:ext uri="{FF2B5EF4-FFF2-40B4-BE49-F238E27FC236}">
                      <a16:creationId xmlns:a16="http://schemas.microsoft.com/office/drawing/2014/main" id="{9ED0EEFC-DF8B-4E12-ACBE-845458620F64}"/>
                    </a:ext>
                  </a:extLst>
                </p:cNvPr>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7" name="Rectangle 952">
                  <a:extLst>
                    <a:ext uri="{FF2B5EF4-FFF2-40B4-BE49-F238E27FC236}">
                      <a16:creationId xmlns:a16="http://schemas.microsoft.com/office/drawing/2014/main" id="{E28115D4-40E3-46E3-94F3-6889EF981C6A}"/>
                    </a:ext>
                  </a:extLst>
                </p:cNvPr>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958" name="Freeform 953">
                  <a:extLst>
                    <a:ext uri="{FF2B5EF4-FFF2-40B4-BE49-F238E27FC236}">
                      <a16:creationId xmlns:a16="http://schemas.microsoft.com/office/drawing/2014/main" id="{31F92FC4-F0E1-448C-BDE6-6545C00E5F79}"/>
                    </a:ext>
                  </a:extLst>
                </p:cNvPr>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9" name="Freeform 954">
                  <a:extLst>
                    <a:ext uri="{FF2B5EF4-FFF2-40B4-BE49-F238E27FC236}">
                      <a16:creationId xmlns:a16="http://schemas.microsoft.com/office/drawing/2014/main" id="{0A64B24B-368F-44D9-B193-23C128CA5C84}"/>
                    </a:ext>
                  </a:extLst>
                </p:cNvPr>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60" name="Rectangle 955">
                  <a:extLst>
                    <a:ext uri="{FF2B5EF4-FFF2-40B4-BE49-F238E27FC236}">
                      <a16:creationId xmlns:a16="http://schemas.microsoft.com/office/drawing/2014/main" id="{5728CD4D-DA62-4F3E-A3A6-EB427C20D20E}"/>
                    </a:ext>
                  </a:extLst>
                </p:cNvPr>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961" name="Group 956">
                  <a:extLst>
                    <a:ext uri="{FF2B5EF4-FFF2-40B4-BE49-F238E27FC236}">
                      <a16:creationId xmlns:a16="http://schemas.microsoft.com/office/drawing/2014/main" id="{56111C92-AE18-424B-B319-DA56F2E9E74D}"/>
                    </a:ext>
                  </a:extLst>
                </p:cNvPr>
                <p:cNvGrpSpPr>
                  <a:grpSpLocks/>
                </p:cNvGrpSpPr>
                <p:nvPr/>
              </p:nvGrpSpPr>
              <p:grpSpPr bwMode="auto">
                <a:xfrm>
                  <a:off x="4749" y="668"/>
                  <a:ext cx="581" cy="145"/>
                  <a:chOff x="614" y="2568"/>
                  <a:chExt cx="725" cy="139"/>
                </a:xfrm>
              </p:grpSpPr>
              <p:sp>
                <p:nvSpPr>
                  <p:cNvPr id="986" name="AutoShape 957">
                    <a:extLst>
                      <a:ext uri="{FF2B5EF4-FFF2-40B4-BE49-F238E27FC236}">
                        <a16:creationId xmlns:a16="http://schemas.microsoft.com/office/drawing/2014/main" id="{A038E9D1-0078-449B-A097-6CE14F439D02}"/>
                      </a:ext>
                    </a:extLst>
                  </p:cNvPr>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987" name="AutoShape 958">
                    <a:extLst>
                      <a:ext uri="{FF2B5EF4-FFF2-40B4-BE49-F238E27FC236}">
                        <a16:creationId xmlns:a16="http://schemas.microsoft.com/office/drawing/2014/main" id="{75CE6666-7AB4-4423-A73A-3C92848077C1}"/>
                      </a:ext>
                    </a:extLst>
                  </p:cNvPr>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962" name="Rectangle 959">
                  <a:extLst>
                    <a:ext uri="{FF2B5EF4-FFF2-40B4-BE49-F238E27FC236}">
                      <a16:creationId xmlns:a16="http://schemas.microsoft.com/office/drawing/2014/main" id="{04D8151D-4B8C-4524-9C88-E85847AAFBDE}"/>
                    </a:ext>
                  </a:extLst>
                </p:cNvPr>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963" name="Group 960">
                  <a:extLst>
                    <a:ext uri="{FF2B5EF4-FFF2-40B4-BE49-F238E27FC236}">
                      <a16:creationId xmlns:a16="http://schemas.microsoft.com/office/drawing/2014/main" id="{9E6400F1-18BC-47AB-B3EE-4A2D8184BEC2}"/>
                    </a:ext>
                  </a:extLst>
                </p:cNvPr>
                <p:cNvGrpSpPr>
                  <a:grpSpLocks/>
                </p:cNvGrpSpPr>
                <p:nvPr/>
              </p:nvGrpSpPr>
              <p:grpSpPr bwMode="auto">
                <a:xfrm>
                  <a:off x="4747" y="994"/>
                  <a:ext cx="581" cy="134"/>
                  <a:chOff x="614" y="2568"/>
                  <a:chExt cx="725" cy="139"/>
                </a:xfrm>
              </p:grpSpPr>
              <p:sp>
                <p:nvSpPr>
                  <p:cNvPr id="984" name="AutoShape 961">
                    <a:extLst>
                      <a:ext uri="{FF2B5EF4-FFF2-40B4-BE49-F238E27FC236}">
                        <a16:creationId xmlns:a16="http://schemas.microsoft.com/office/drawing/2014/main" id="{64A575FF-76E6-421D-AD39-F324BCFED29B}"/>
                      </a:ext>
                    </a:extLst>
                  </p:cNvPr>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985" name="AutoShape 962">
                    <a:extLst>
                      <a:ext uri="{FF2B5EF4-FFF2-40B4-BE49-F238E27FC236}">
                        <a16:creationId xmlns:a16="http://schemas.microsoft.com/office/drawing/2014/main" id="{73805663-C004-49F8-9E6B-F33333556F08}"/>
                      </a:ext>
                    </a:extLst>
                  </p:cNvPr>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964" name="Rectangle 963">
                  <a:extLst>
                    <a:ext uri="{FF2B5EF4-FFF2-40B4-BE49-F238E27FC236}">
                      <a16:creationId xmlns:a16="http://schemas.microsoft.com/office/drawing/2014/main" id="{BB265EE8-52C0-4778-BC76-ED580F12D8B1}"/>
                    </a:ext>
                  </a:extLst>
                </p:cNvPr>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965" name="Rectangle 964">
                  <a:extLst>
                    <a:ext uri="{FF2B5EF4-FFF2-40B4-BE49-F238E27FC236}">
                      <a16:creationId xmlns:a16="http://schemas.microsoft.com/office/drawing/2014/main" id="{67C66C36-B786-4F9B-B1AE-B8DBFE8E8BB9}"/>
                    </a:ext>
                  </a:extLst>
                </p:cNvPr>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966" name="Group 965">
                  <a:extLst>
                    <a:ext uri="{FF2B5EF4-FFF2-40B4-BE49-F238E27FC236}">
                      <a16:creationId xmlns:a16="http://schemas.microsoft.com/office/drawing/2014/main" id="{66197F32-8DCC-46A0-BA8F-A2C9441117FF}"/>
                    </a:ext>
                  </a:extLst>
                </p:cNvPr>
                <p:cNvGrpSpPr>
                  <a:grpSpLocks/>
                </p:cNvGrpSpPr>
                <p:nvPr/>
              </p:nvGrpSpPr>
              <p:grpSpPr bwMode="auto">
                <a:xfrm>
                  <a:off x="4735" y="1627"/>
                  <a:ext cx="582" cy="151"/>
                  <a:chOff x="614" y="2568"/>
                  <a:chExt cx="725" cy="139"/>
                </a:xfrm>
              </p:grpSpPr>
              <p:sp>
                <p:nvSpPr>
                  <p:cNvPr id="982" name="AutoShape 966">
                    <a:extLst>
                      <a:ext uri="{FF2B5EF4-FFF2-40B4-BE49-F238E27FC236}">
                        <a16:creationId xmlns:a16="http://schemas.microsoft.com/office/drawing/2014/main" id="{3F169D1C-E65B-4B91-8F16-0F20DB9DD3C1}"/>
                      </a:ext>
                    </a:extLst>
                  </p:cNvPr>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983" name="AutoShape 967">
                    <a:extLst>
                      <a:ext uri="{FF2B5EF4-FFF2-40B4-BE49-F238E27FC236}">
                        <a16:creationId xmlns:a16="http://schemas.microsoft.com/office/drawing/2014/main" id="{868F8DFE-3F45-4AA8-8E93-3B4FB8894D20}"/>
                      </a:ext>
                    </a:extLst>
                  </p:cNvPr>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967" name="Freeform 968">
                  <a:extLst>
                    <a:ext uri="{FF2B5EF4-FFF2-40B4-BE49-F238E27FC236}">
                      <a16:creationId xmlns:a16="http://schemas.microsoft.com/office/drawing/2014/main" id="{BB477792-336A-465B-B339-6DB1CC8CDCD8}"/>
                    </a:ext>
                  </a:extLst>
                </p:cNvPr>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968" name="Group 969">
                  <a:extLst>
                    <a:ext uri="{FF2B5EF4-FFF2-40B4-BE49-F238E27FC236}">
                      <a16:creationId xmlns:a16="http://schemas.microsoft.com/office/drawing/2014/main" id="{7170E8A6-A112-4BCB-939D-5DDF28BA9CA5}"/>
                    </a:ext>
                  </a:extLst>
                </p:cNvPr>
                <p:cNvGrpSpPr>
                  <a:grpSpLocks/>
                </p:cNvGrpSpPr>
                <p:nvPr/>
              </p:nvGrpSpPr>
              <p:grpSpPr bwMode="auto">
                <a:xfrm>
                  <a:off x="4739" y="1327"/>
                  <a:ext cx="582" cy="139"/>
                  <a:chOff x="614" y="2568"/>
                  <a:chExt cx="725" cy="139"/>
                </a:xfrm>
              </p:grpSpPr>
              <p:sp>
                <p:nvSpPr>
                  <p:cNvPr id="980" name="AutoShape 970">
                    <a:extLst>
                      <a:ext uri="{FF2B5EF4-FFF2-40B4-BE49-F238E27FC236}">
                        <a16:creationId xmlns:a16="http://schemas.microsoft.com/office/drawing/2014/main" id="{B3A4F244-72C0-4288-9786-573DE91A287A}"/>
                      </a:ext>
                    </a:extLst>
                  </p:cNvPr>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981" name="AutoShape 971">
                    <a:extLst>
                      <a:ext uri="{FF2B5EF4-FFF2-40B4-BE49-F238E27FC236}">
                        <a16:creationId xmlns:a16="http://schemas.microsoft.com/office/drawing/2014/main" id="{4F88934E-9D43-4E2E-B51A-8129056DB4FC}"/>
                      </a:ext>
                    </a:extLst>
                  </p:cNvPr>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969" name="Rectangle 972">
                  <a:extLst>
                    <a:ext uri="{FF2B5EF4-FFF2-40B4-BE49-F238E27FC236}">
                      <a16:creationId xmlns:a16="http://schemas.microsoft.com/office/drawing/2014/main" id="{A4B2322F-F743-4210-8F8E-3891B3D70666}"/>
                    </a:ext>
                  </a:extLst>
                </p:cNvPr>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970" name="Freeform 973">
                  <a:extLst>
                    <a:ext uri="{FF2B5EF4-FFF2-40B4-BE49-F238E27FC236}">
                      <a16:creationId xmlns:a16="http://schemas.microsoft.com/office/drawing/2014/main" id="{8627B8A3-E7BE-48B6-991C-3C41CA98DF5B}"/>
                    </a:ext>
                  </a:extLst>
                </p:cNvPr>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71" name="Freeform 974">
                  <a:extLst>
                    <a:ext uri="{FF2B5EF4-FFF2-40B4-BE49-F238E27FC236}">
                      <a16:creationId xmlns:a16="http://schemas.microsoft.com/office/drawing/2014/main" id="{E00FC0A6-59E1-4C80-8304-21B685706B85}"/>
                    </a:ext>
                  </a:extLst>
                </p:cNvPr>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72" name="Oval 975">
                  <a:extLst>
                    <a:ext uri="{FF2B5EF4-FFF2-40B4-BE49-F238E27FC236}">
                      <a16:creationId xmlns:a16="http://schemas.microsoft.com/office/drawing/2014/main" id="{9458F575-291A-477B-A8A9-776E9D02CFEF}"/>
                    </a:ext>
                  </a:extLst>
                </p:cNvPr>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973" name="Freeform 976">
                  <a:extLst>
                    <a:ext uri="{FF2B5EF4-FFF2-40B4-BE49-F238E27FC236}">
                      <a16:creationId xmlns:a16="http://schemas.microsoft.com/office/drawing/2014/main" id="{9AACFE3E-DAAA-48A2-972A-764E004ECA87}"/>
                    </a:ext>
                  </a:extLst>
                </p:cNvPr>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74" name="AutoShape 977">
                  <a:extLst>
                    <a:ext uri="{FF2B5EF4-FFF2-40B4-BE49-F238E27FC236}">
                      <a16:creationId xmlns:a16="http://schemas.microsoft.com/office/drawing/2014/main" id="{0409F364-493A-4283-8223-83C96A58FBB1}"/>
                    </a:ext>
                  </a:extLst>
                </p:cNvPr>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975" name="AutoShape 978">
                  <a:extLst>
                    <a:ext uri="{FF2B5EF4-FFF2-40B4-BE49-F238E27FC236}">
                      <a16:creationId xmlns:a16="http://schemas.microsoft.com/office/drawing/2014/main" id="{2FBB9C95-3E80-495B-9538-E7F191E9AC0D}"/>
                    </a:ext>
                  </a:extLst>
                </p:cNvPr>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976" name="Oval 979">
                  <a:extLst>
                    <a:ext uri="{FF2B5EF4-FFF2-40B4-BE49-F238E27FC236}">
                      <a16:creationId xmlns:a16="http://schemas.microsoft.com/office/drawing/2014/main" id="{E5AD555F-A042-4A2D-81B0-71354975F4FE}"/>
                    </a:ext>
                  </a:extLst>
                </p:cNvPr>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977" name="Oval 980">
                  <a:extLst>
                    <a:ext uri="{FF2B5EF4-FFF2-40B4-BE49-F238E27FC236}">
                      <a16:creationId xmlns:a16="http://schemas.microsoft.com/office/drawing/2014/main" id="{F81F611F-68C2-49E3-99CE-8CFB6321C0A3}"/>
                    </a:ext>
                  </a:extLst>
                </p:cNvPr>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1800" b="0" i="0" u="none" strike="noStrike" kern="1200" cap="none" spc="0" normalizeH="0" baseline="0" noProof="0">
                    <a:ln>
                      <a:noFill/>
                    </a:ln>
                    <a:solidFill>
                      <a:srgbClr val="FF0000"/>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978" name="Oval 981">
                  <a:extLst>
                    <a:ext uri="{FF2B5EF4-FFF2-40B4-BE49-F238E27FC236}">
                      <a16:creationId xmlns:a16="http://schemas.microsoft.com/office/drawing/2014/main" id="{219F3288-E896-4A0C-BFBC-E2368B1F3932}"/>
                    </a:ext>
                  </a:extLst>
                </p:cNvPr>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979" name="Rectangle 982">
                  <a:extLst>
                    <a:ext uri="{FF2B5EF4-FFF2-40B4-BE49-F238E27FC236}">
                      <a16:creationId xmlns:a16="http://schemas.microsoft.com/office/drawing/2014/main" id="{E8C2B6D1-4721-4941-B07F-9A7BB1CB5C6F}"/>
                    </a:ext>
                  </a:extLst>
                </p:cNvPr>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grpSp>
            <p:nvGrpSpPr>
              <p:cNvPr id="906" name="Group 950">
                <a:extLst>
                  <a:ext uri="{FF2B5EF4-FFF2-40B4-BE49-F238E27FC236}">
                    <a16:creationId xmlns:a16="http://schemas.microsoft.com/office/drawing/2014/main" id="{058A004D-4766-43AC-AC46-97CF80476BAA}"/>
                  </a:ext>
                </a:extLst>
              </p:cNvPr>
              <p:cNvGrpSpPr>
                <a:grpSpLocks/>
              </p:cNvGrpSpPr>
              <p:nvPr/>
            </p:nvGrpSpPr>
            <p:grpSpPr bwMode="auto">
              <a:xfrm>
                <a:off x="10886470" y="2495212"/>
                <a:ext cx="177192" cy="330833"/>
                <a:chOff x="4140" y="429"/>
                <a:chExt cx="1425" cy="2396"/>
              </a:xfrm>
            </p:grpSpPr>
            <p:sp>
              <p:nvSpPr>
                <p:cNvPr id="924" name="Freeform 951">
                  <a:extLst>
                    <a:ext uri="{FF2B5EF4-FFF2-40B4-BE49-F238E27FC236}">
                      <a16:creationId xmlns:a16="http://schemas.microsoft.com/office/drawing/2014/main" id="{698415F6-1EEC-429A-838A-1E37EB742DD0}"/>
                    </a:ext>
                  </a:extLst>
                </p:cNvPr>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25" name="Rectangle 952">
                  <a:extLst>
                    <a:ext uri="{FF2B5EF4-FFF2-40B4-BE49-F238E27FC236}">
                      <a16:creationId xmlns:a16="http://schemas.microsoft.com/office/drawing/2014/main" id="{028E897D-A95C-4237-8683-AC691E0829F0}"/>
                    </a:ext>
                  </a:extLst>
                </p:cNvPr>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926" name="Freeform 953">
                  <a:extLst>
                    <a:ext uri="{FF2B5EF4-FFF2-40B4-BE49-F238E27FC236}">
                      <a16:creationId xmlns:a16="http://schemas.microsoft.com/office/drawing/2014/main" id="{633508F3-9B56-4652-8CD2-73AEF57454E6}"/>
                    </a:ext>
                  </a:extLst>
                </p:cNvPr>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27" name="Freeform 954">
                  <a:extLst>
                    <a:ext uri="{FF2B5EF4-FFF2-40B4-BE49-F238E27FC236}">
                      <a16:creationId xmlns:a16="http://schemas.microsoft.com/office/drawing/2014/main" id="{70A4D665-DF51-44EF-9686-BC626AC28D56}"/>
                    </a:ext>
                  </a:extLst>
                </p:cNvPr>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28" name="Rectangle 955">
                  <a:extLst>
                    <a:ext uri="{FF2B5EF4-FFF2-40B4-BE49-F238E27FC236}">
                      <a16:creationId xmlns:a16="http://schemas.microsoft.com/office/drawing/2014/main" id="{0680EFED-1AB2-4238-91A3-B53D046EAADC}"/>
                    </a:ext>
                  </a:extLst>
                </p:cNvPr>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929" name="Group 956">
                  <a:extLst>
                    <a:ext uri="{FF2B5EF4-FFF2-40B4-BE49-F238E27FC236}">
                      <a16:creationId xmlns:a16="http://schemas.microsoft.com/office/drawing/2014/main" id="{D5743BFC-A1ED-41D9-ADA2-A70221D7A06F}"/>
                    </a:ext>
                  </a:extLst>
                </p:cNvPr>
                <p:cNvGrpSpPr>
                  <a:grpSpLocks/>
                </p:cNvGrpSpPr>
                <p:nvPr/>
              </p:nvGrpSpPr>
              <p:grpSpPr bwMode="auto">
                <a:xfrm>
                  <a:off x="4749" y="668"/>
                  <a:ext cx="581" cy="145"/>
                  <a:chOff x="614" y="2568"/>
                  <a:chExt cx="725" cy="139"/>
                </a:xfrm>
              </p:grpSpPr>
              <p:sp>
                <p:nvSpPr>
                  <p:cNvPr id="954" name="AutoShape 957">
                    <a:extLst>
                      <a:ext uri="{FF2B5EF4-FFF2-40B4-BE49-F238E27FC236}">
                        <a16:creationId xmlns:a16="http://schemas.microsoft.com/office/drawing/2014/main" id="{2B9085C2-C6A7-4F06-B206-1BA4BCB87FBC}"/>
                      </a:ext>
                    </a:extLst>
                  </p:cNvPr>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955" name="AutoShape 958">
                    <a:extLst>
                      <a:ext uri="{FF2B5EF4-FFF2-40B4-BE49-F238E27FC236}">
                        <a16:creationId xmlns:a16="http://schemas.microsoft.com/office/drawing/2014/main" id="{97AB93AA-FFD8-4AB1-842B-2159EEAC8248}"/>
                      </a:ext>
                    </a:extLst>
                  </p:cNvPr>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930" name="Rectangle 959">
                  <a:extLst>
                    <a:ext uri="{FF2B5EF4-FFF2-40B4-BE49-F238E27FC236}">
                      <a16:creationId xmlns:a16="http://schemas.microsoft.com/office/drawing/2014/main" id="{1FCE5791-14AF-4A00-9132-0449D5476F5F}"/>
                    </a:ext>
                  </a:extLst>
                </p:cNvPr>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931" name="Group 960">
                  <a:extLst>
                    <a:ext uri="{FF2B5EF4-FFF2-40B4-BE49-F238E27FC236}">
                      <a16:creationId xmlns:a16="http://schemas.microsoft.com/office/drawing/2014/main" id="{E2D98137-2BCD-4352-95D6-FDDE10698B0A}"/>
                    </a:ext>
                  </a:extLst>
                </p:cNvPr>
                <p:cNvGrpSpPr>
                  <a:grpSpLocks/>
                </p:cNvGrpSpPr>
                <p:nvPr/>
              </p:nvGrpSpPr>
              <p:grpSpPr bwMode="auto">
                <a:xfrm>
                  <a:off x="4747" y="994"/>
                  <a:ext cx="581" cy="134"/>
                  <a:chOff x="614" y="2568"/>
                  <a:chExt cx="725" cy="139"/>
                </a:xfrm>
              </p:grpSpPr>
              <p:sp>
                <p:nvSpPr>
                  <p:cNvPr id="952" name="AutoShape 961">
                    <a:extLst>
                      <a:ext uri="{FF2B5EF4-FFF2-40B4-BE49-F238E27FC236}">
                        <a16:creationId xmlns:a16="http://schemas.microsoft.com/office/drawing/2014/main" id="{8D2F4ED4-A960-486C-AE79-02CEEBC99744}"/>
                      </a:ext>
                    </a:extLst>
                  </p:cNvPr>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953" name="AutoShape 962">
                    <a:extLst>
                      <a:ext uri="{FF2B5EF4-FFF2-40B4-BE49-F238E27FC236}">
                        <a16:creationId xmlns:a16="http://schemas.microsoft.com/office/drawing/2014/main" id="{84AC536E-35F9-48E6-B432-43050E297769}"/>
                      </a:ext>
                    </a:extLst>
                  </p:cNvPr>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932" name="Rectangle 963">
                  <a:extLst>
                    <a:ext uri="{FF2B5EF4-FFF2-40B4-BE49-F238E27FC236}">
                      <a16:creationId xmlns:a16="http://schemas.microsoft.com/office/drawing/2014/main" id="{DBBAC314-63FD-40F2-82CE-58E51A63E886}"/>
                    </a:ext>
                  </a:extLst>
                </p:cNvPr>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933" name="Rectangle 964">
                  <a:extLst>
                    <a:ext uri="{FF2B5EF4-FFF2-40B4-BE49-F238E27FC236}">
                      <a16:creationId xmlns:a16="http://schemas.microsoft.com/office/drawing/2014/main" id="{1A762215-0AB6-400A-AC22-FCF0F2C812A4}"/>
                    </a:ext>
                  </a:extLst>
                </p:cNvPr>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934" name="Group 965">
                  <a:extLst>
                    <a:ext uri="{FF2B5EF4-FFF2-40B4-BE49-F238E27FC236}">
                      <a16:creationId xmlns:a16="http://schemas.microsoft.com/office/drawing/2014/main" id="{3A30376A-731E-4102-B373-6139D3F7446F}"/>
                    </a:ext>
                  </a:extLst>
                </p:cNvPr>
                <p:cNvGrpSpPr>
                  <a:grpSpLocks/>
                </p:cNvGrpSpPr>
                <p:nvPr/>
              </p:nvGrpSpPr>
              <p:grpSpPr bwMode="auto">
                <a:xfrm>
                  <a:off x="4735" y="1627"/>
                  <a:ext cx="582" cy="151"/>
                  <a:chOff x="614" y="2568"/>
                  <a:chExt cx="725" cy="139"/>
                </a:xfrm>
              </p:grpSpPr>
              <p:sp>
                <p:nvSpPr>
                  <p:cNvPr id="950" name="AutoShape 966">
                    <a:extLst>
                      <a:ext uri="{FF2B5EF4-FFF2-40B4-BE49-F238E27FC236}">
                        <a16:creationId xmlns:a16="http://schemas.microsoft.com/office/drawing/2014/main" id="{BC413940-6CB9-4E06-AEB0-178AB72A0793}"/>
                      </a:ext>
                    </a:extLst>
                  </p:cNvPr>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951" name="AutoShape 967">
                    <a:extLst>
                      <a:ext uri="{FF2B5EF4-FFF2-40B4-BE49-F238E27FC236}">
                        <a16:creationId xmlns:a16="http://schemas.microsoft.com/office/drawing/2014/main" id="{018327BC-76F3-408D-8A3F-D50097D3042C}"/>
                      </a:ext>
                    </a:extLst>
                  </p:cNvPr>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935" name="Freeform 968">
                  <a:extLst>
                    <a:ext uri="{FF2B5EF4-FFF2-40B4-BE49-F238E27FC236}">
                      <a16:creationId xmlns:a16="http://schemas.microsoft.com/office/drawing/2014/main" id="{11346435-DA7E-4774-AEBD-93584EBD6501}"/>
                    </a:ext>
                  </a:extLst>
                </p:cNvPr>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936" name="Group 969">
                  <a:extLst>
                    <a:ext uri="{FF2B5EF4-FFF2-40B4-BE49-F238E27FC236}">
                      <a16:creationId xmlns:a16="http://schemas.microsoft.com/office/drawing/2014/main" id="{71051C89-053A-481F-B578-13D060D4475C}"/>
                    </a:ext>
                  </a:extLst>
                </p:cNvPr>
                <p:cNvGrpSpPr>
                  <a:grpSpLocks/>
                </p:cNvGrpSpPr>
                <p:nvPr/>
              </p:nvGrpSpPr>
              <p:grpSpPr bwMode="auto">
                <a:xfrm>
                  <a:off x="4739" y="1327"/>
                  <a:ext cx="582" cy="139"/>
                  <a:chOff x="614" y="2568"/>
                  <a:chExt cx="725" cy="139"/>
                </a:xfrm>
              </p:grpSpPr>
              <p:sp>
                <p:nvSpPr>
                  <p:cNvPr id="948" name="AutoShape 970">
                    <a:extLst>
                      <a:ext uri="{FF2B5EF4-FFF2-40B4-BE49-F238E27FC236}">
                        <a16:creationId xmlns:a16="http://schemas.microsoft.com/office/drawing/2014/main" id="{81B59CEB-CB70-40AC-BCC4-C32F8FDCC8AB}"/>
                      </a:ext>
                    </a:extLst>
                  </p:cNvPr>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949" name="AutoShape 971">
                    <a:extLst>
                      <a:ext uri="{FF2B5EF4-FFF2-40B4-BE49-F238E27FC236}">
                        <a16:creationId xmlns:a16="http://schemas.microsoft.com/office/drawing/2014/main" id="{CABD5AE5-D1EE-40DD-8CF0-0647AA0C6F42}"/>
                      </a:ext>
                    </a:extLst>
                  </p:cNvPr>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937" name="Rectangle 972">
                  <a:extLst>
                    <a:ext uri="{FF2B5EF4-FFF2-40B4-BE49-F238E27FC236}">
                      <a16:creationId xmlns:a16="http://schemas.microsoft.com/office/drawing/2014/main" id="{34FC2358-E06A-406C-B8FC-10F412D76106}"/>
                    </a:ext>
                  </a:extLst>
                </p:cNvPr>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938" name="Freeform 973">
                  <a:extLst>
                    <a:ext uri="{FF2B5EF4-FFF2-40B4-BE49-F238E27FC236}">
                      <a16:creationId xmlns:a16="http://schemas.microsoft.com/office/drawing/2014/main" id="{4DD74D1D-F968-4029-A6C9-C745C66A6CA8}"/>
                    </a:ext>
                  </a:extLst>
                </p:cNvPr>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39" name="Freeform 974">
                  <a:extLst>
                    <a:ext uri="{FF2B5EF4-FFF2-40B4-BE49-F238E27FC236}">
                      <a16:creationId xmlns:a16="http://schemas.microsoft.com/office/drawing/2014/main" id="{66418AFE-96B0-4806-8AFC-BED7BA543767}"/>
                    </a:ext>
                  </a:extLst>
                </p:cNvPr>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40" name="Oval 975">
                  <a:extLst>
                    <a:ext uri="{FF2B5EF4-FFF2-40B4-BE49-F238E27FC236}">
                      <a16:creationId xmlns:a16="http://schemas.microsoft.com/office/drawing/2014/main" id="{4CF45105-2C10-4766-B636-A4681359914A}"/>
                    </a:ext>
                  </a:extLst>
                </p:cNvPr>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941" name="Freeform 976">
                  <a:extLst>
                    <a:ext uri="{FF2B5EF4-FFF2-40B4-BE49-F238E27FC236}">
                      <a16:creationId xmlns:a16="http://schemas.microsoft.com/office/drawing/2014/main" id="{53812498-6C62-431B-9E63-DB1FD833050B}"/>
                    </a:ext>
                  </a:extLst>
                </p:cNvPr>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42" name="AutoShape 977">
                  <a:extLst>
                    <a:ext uri="{FF2B5EF4-FFF2-40B4-BE49-F238E27FC236}">
                      <a16:creationId xmlns:a16="http://schemas.microsoft.com/office/drawing/2014/main" id="{2ACD4C80-A98E-4B5C-B1A9-4BC35133D7DA}"/>
                    </a:ext>
                  </a:extLst>
                </p:cNvPr>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943" name="AutoShape 978">
                  <a:extLst>
                    <a:ext uri="{FF2B5EF4-FFF2-40B4-BE49-F238E27FC236}">
                      <a16:creationId xmlns:a16="http://schemas.microsoft.com/office/drawing/2014/main" id="{E1C6CDEE-8E80-4B8B-A47A-1683748ADD1A}"/>
                    </a:ext>
                  </a:extLst>
                </p:cNvPr>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944" name="Oval 979">
                  <a:extLst>
                    <a:ext uri="{FF2B5EF4-FFF2-40B4-BE49-F238E27FC236}">
                      <a16:creationId xmlns:a16="http://schemas.microsoft.com/office/drawing/2014/main" id="{D706A490-08E4-4924-A316-45EB51A36296}"/>
                    </a:ext>
                  </a:extLst>
                </p:cNvPr>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945" name="Oval 980">
                  <a:extLst>
                    <a:ext uri="{FF2B5EF4-FFF2-40B4-BE49-F238E27FC236}">
                      <a16:creationId xmlns:a16="http://schemas.microsoft.com/office/drawing/2014/main" id="{41520653-1D96-4A41-B6F7-569E42A843ED}"/>
                    </a:ext>
                  </a:extLst>
                </p:cNvPr>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1800" b="0" i="0" u="none" strike="noStrike" kern="1200" cap="none" spc="0" normalizeH="0" baseline="0" noProof="0">
                    <a:ln>
                      <a:noFill/>
                    </a:ln>
                    <a:solidFill>
                      <a:srgbClr val="FF0000"/>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946" name="Oval 981">
                  <a:extLst>
                    <a:ext uri="{FF2B5EF4-FFF2-40B4-BE49-F238E27FC236}">
                      <a16:creationId xmlns:a16="http://schemas.microsoft.com/office/drawing/2014/main" id="{5CAB80D6-8B6B-4649-9116-49437E37797E}"/>
                    </a:ext>
                  </a:extLst>
                </p:cNvPr>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947" name="Rectangle 982">
                  <a:extLst>
                    <a:ext uri="{FF2B5EF4-FFF2-40B4-BE49-F238E27FC236}">
                      <a16:creationId xmlns:a16="http://schemas.microsoft.com/office/drawing/2014/main" id="{69867C98-7D31-4E84-8D97-D0F04F56CB74}"/>
                    </a:ext>
                  </a:extLst>
                </p:cNvPr>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pic>
            <p:nvPicPr>
              <p:cNvPr id="907" name="Picture 683" descr="A close up of a logo&#10;&#10;Description automatically generated">
                <a:extLst>
                  <a:ext uri="{FF2B5EF4-FFF2-40B4-BE49-F238E27FC236}">
                    <a16:creationId xmlns:a16="http://schemas.microsoft.com/office/drawing/2014/main" id="{8CB0ED98-4A80-4F61-8213-CDDC7B9827C4}"/>
                  </a:ext>
                </a:extLst>
              </p:cNvPr>
              <p:cNvPicPr>
                <a:picLocks noChangeAspect="1"/>
              </p:cNvPicPr>
              <p:nvPr/>
            </p:nvPicPr>
            <p:blipFill>
              <a:blip r:embed="rId10"/>
              <a:stretch>
                <a:fillRect/>
              </a:stretch>
            </p:blipFill>
            <p:spPr>
              <a:xfrm>
                <a:off x="8347293" y="3513793"/>
                <a:ext cx="429108" cy="419677"/>
              </a:xfrm>
              <a:prstGeom prst="rect">
                <a:avLst/>
              </a:prstGeom>
            </p:spPr>
          </p:pic>
          <p:pic>
            <p:nvPicPr>
              <p:cNvPr id="908" name="Picture 684" descr="A close up of a logo&#10;&#10;Description automatically generated">
                <a:extLst>
                  <a:ext uri="{FF2B5EF4-FFF2-40B4-BE49-F238E27FC236}">
                    <a16:creationId xmlns:a16="http://schemas.microsoft.com/office/drawing/2014/main" id="{EE697244-59AD-4C0B-8F62-E61316B56645}"/>
                  </a:ext>
                </a:extLst>
              </p:cNvPr>
              <p:cNvPicPr>
                <a:picLocks noChangeAspect="1"/>
              </p:cNvPicPr>
              <p:nvPr/>
            </p:nvPicPr>
            <p:blipFill>
              <a:blip r:embed="rId10"/>
              <a:stretch>
                <a:fillRect/>
              </a:stretch>
            </p:blipFill>
            <p:spPr>
              <a:xfrm>
                <a:off x="8852720" y="4082881"/>
                <a:ext cx="429108" cy="419677"/>
              </a:xfrm>
              <a:prstGeom prst="rect">
                <a:avLst/>
              </a:prstGeom>
            </p:spPr>
          </p:pic>
          <p:pic>
            <p:nvPicPr>
              <p:cNvPr id="909" name="Picture 685" descr="A close up of a logo&#10;&#10;Description automatically generated">
                <a:extLst>
                  <a:ext uri="{FF2B5EF4-FFF2-40B4-BE49-F238E27FC236}">
                    <a16:creationId xmlns:a16="http://schemas.microsoft.com/office/drawing/2014/main" id="{77476309-BF8C-446D-BE28-D8399AADFB28}"/>
                  </a:ext>
                </a:extLst>
              </p:cNvPr>
              <p:cNvPicPr>
                <a:picLocks noChangeAspect="1"/>
              </p:cNvPicPr>
              <p:nvPr/>
            </p:nvPicPr>
            <p:blipFill>
              <a:blip r:embed="rId10"/>
              <a:stretch>
                <a:fillRect/>
              </a:stretch>
            </p:blipFill>
            <p:spPr>
              <a:xfrm>
                <a:off x="8754336" y="2618684"/>
                <a:ext cx="429108" cy="419677"/>
              </a:xfrm>
              <a:prstGeom prst="rect">
                <a:avLst/>
              </a:prstGeom>
            </p:spPr>
          </p:pic>
          <p:pic>
            <p:nvPicPr>
              <p:cNvPr id="910" name="Picture 686" descr="A close up of a logo&#10;&#10;Description automatically generated">
                <a:extLst>
                  <a:ext uri="{FF2B5EF4-FFF2-40B4-BE49-F238E27FC236}">
                    <a16:creationId xmlns:a16="http://schemas.microsoft.com/office/drawing/2014/main" id="{CED3CA9D-3FE6-478D-B86B-2C32C5C5882E}"/>
                  </a:ext>
                </a:extLst>
              </p:cNvPr>
              <p:cNvPicPr>
                <a:picLocks noChangeAspect="1"/>
              </p:cNvPicPr>
              <p:nvPr/>
            </p:nvPicPr>
            <p:blipFill>
              <a:blip r:embed="rId10"/>
              <a:stretch>
                <a:fillRect/>
              </a:stretch>
            </p:blipFill>
            <p:spPr>
              <a:xfrm>
                <a:off x="9306063" y="2105539"/>
                <a:ext cx="429108" cy="419677"/>
              </a:xfrm>
              <a:prstGeom prst="rect">
                <a:avLst/>
              </a:prstGeom>
            </p:spPr>
          </p:pic>
          <p:pic>
            <p:nvPicPr>
              <p:cNvPr id="911" name="Picture 687" descr="A close up of a logo&#10;&#10;Description automatically generated">
                <a:extLst>
                  <a:ext uri="{FF2B5EF4-FFF2-40B4-BE49-F238E27FC236}">
                    <a16:creationId xmlns:a16="http://schemas.microsoft.com/office/drawing/2014/main" id="{6D036456-AF62-42CE-968E-234C7BEA491E}"/>
                  </a:ext>
                </a:extLst>
              </p:cNvPr>
              <p:cNvPicPr>
                <a:picLocks noChangeAspect="1"/>
              </p:cNvPicPr>
              <p:nvPr/>
            </p:nvPicPr>
            <p:blipFill>
              <a:blip r:embed="rId10"/>
              <a:stretch>
                <a:fillRect/>
              </a:stretch>
            </p:blipFill>
            <p:spPr>
              <a:xfrm>
                <a:off x="10615931" y="2200065"/>
                <a:ext cx="429108" cy="419677"/>
              </a:xfrm>
              <a:prstGeom prst="rect">
                <a:avLst/>
              </a:prstGeom>
            </p:spPr>
          </p:pic>
          <p:pic>
            <p:nvPicPr>
              <p:cNvPr id="912" name="Picture 689" descr="A close up of a logo&#10;&#10;Description automatically generated">
                <a:extLst>
                  <a:ext uri="{FF2B5EF4-FFF2-40B4-BE49-F238E27FC236}">
                    <a16:creationId xmlns:a16="http://schemas.microsoft.com/office/drawing/2014/main" id="{2C7ECB6F-BBF5-44E8-A400-400D80138D41}"/>
                  </a:ext>
                </a:extLst>
              </p:cNvPr>
              <p:cNvPicPr>
                <a:picLocks noChangeAspect="1"/>
              </p:cNvPicPr>
              <p:nvPr/>
            </p:nvPicPr>
            <p:blipFill>
              <a:blip r:embed="rId10"/>
              <a:stretch>
                <a:fillRect/>
              </a:stretch>
            </p:blipFill>
            <p:spPr>
              <a:xfrm>
                <a:off x="10793411" y="4154256"/>
                <a:ext cx="429108" cy="419677"/>
              </a:xfrm>
              <a:prstGeom prst="rect">
                <a:avLst/>
              </a:prstGeom>
            </p:spPr>
          </p:pic>
          <p:sp>
            <p:nvSpPr>
              <p:cNvPr id="913" name="TextBox 690">
                <a:extLst>
                  <a:ext uri="{FF2B5EF4-FFF2-40B4-BE49-F238E27FC236}">
                    <a16:creationId xmlns:a16="http://schemas.microsoft.com/office/drawing/2014/main" id="{3A42D163-99EF-474B-BA24-73D0EFFB4589}"/>
                  </a:ext>
                </a:extLst>
              </p:cNvPr>
              <p:cNvSpPr txBox="1"/>
              <p:nvPr/>
            </p:nvSpPr>
            <p:spPr>
              <a:xfrm>
                <a:off x="8151680" y="5287403"/>
                <a:ext cx="4341023" cy="1172629"/>
              </a:xfrm>
              <a:prstGeom prst="rect">
                <a:avLst/>
              </a:prstGeom>
              <a:noFill/>
            </p:spPr>
            <p:txBody>
              <a:bodyPr wrap="square"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10F90"/>
                    </a:solidFill>
                    <a:effectLst/>
                    <a:uLnTx/>
                    <a:uFillTx/>
                    <a:ea typeface="+mn-ea"/>
                    <a:cs typeface="+mn-cs"/>
                  </a:rPr>
                  <a:t>Internet (post-2005)</a:t>
                </a:r>
              </a:p>
              <a:p>
                <a:pPr marL="285750" marR="0" lvl="0" indent="-285750" fontAlgn="auto">
                  <a:lnSpc>
                    <a:spcPct val="90000"/>
                  </a:lnSpc>
                  <a:spcBef>
                    <a:spcPts val="0"/>
                  </a:spcBef>
                  <a:spcAft>
                    <a:spcPts val="0"/>
                  </a:spcAft>
                  <a:buClr>
                    <a:srgbClr val="0013A3"/>
                  </a:buClr>
                  <a:buSzTx/>
                  <a:buFont typeface="Arial" panose="020B0604020202020204" pitchFamily="34" charset="0"/>
                  <a:buChar char="−"/>
                  <a:tabLst/>
                  <a:defRPr/>
                </a:pPr>
                <a:r>
                  <a:rPr lang="en-US" dirty="0">
                    <a:solidFill>
                      <a:srgbClr val="0000FF"/>
                    </a:solidFill>
                  </a:rPr>
                  <a:t>programmable network devices</a:t>
                </a:r>
              </a:p>
              <a:p>
                <a:pPr marL="285750" marR="0" lvl="0" indent="-285750" fontAlgn="auto">
                  <a:lnSpc>
                    <a:spcPct val="90000"/>
                  </a:lnSpc>
                  <a:spcBef>
                    <a:spcPts val="0"/>
                  </a:spcBef>
                  <a:spcAft>
                    <a:spcPts val="0"/>
                  </a:spcAft>
                  <a:buClr>
                    <a:srgbClr val="0013A3"/>
                  </a:buClr>
                  <a:buSzTx/>
                  <a:buFont typeface="Arial" panose="020B0604020202020204" pitchFamily="34" charset="0"/>
                  <a:buChar char="−"/>
                  <a:tabLst/>
                  <a:defRPr/>
                </a:pPr>
                <a:r>
                  <a:rPr lang="en-US" dirty="0">
                    <a:solidFill>
                      <a:srgbClr val="0000FF"/>
                    </a:solidFill>
                  </a:rPr>
                  <a:t>intelligence, computing, massive application-level infrastructure at edge</a:t>
                </a:r>
              </a:p>
            </p:txBody>
          </p:sp>
          <p:grpSp>
            <p:nvGrpSpPr>
              <p:cNvPr id="914" name="Group 1029">
                <a:extLst>
                  <a:ext uri="{FF2B5EF4-FFF2-40B4-BE49-F238E27FC236}">
                    <a16:creationId xmlns:a16="http://schemas.microsoft.com/office/drawing/2014/main" id="{6BE43F4F-A153-4F09-BADF-4A519599382E}"/>
                  </a:ext>
                </a:extLst>
              </p:cNvPr>
              <p:cNvGrpSpPr/>
              <p:nvPr/>
            </p:nvGrpSpPr>
            <p:grpSpPr>
              <a:xfrm>
                <a:off x="8678469" y="3231324"/>
                <a:ext cx="415925" cy="454737"/>
                <a:chOff x="8221279" y="806779"/>
                <a:chExt cx="415925" cy="454737"/>
              </a:xfrm>
            </p:grpSpPr>
            <p:grpSp>
              <p:nvGrpSpPr>
                <p:cNvPr id="920" name="Group 652">
                  <a:extLst>
                    <a:ext uri="{FF2B5EF4-FFF2-40B4-BE49-F238E27FC236}">
                      <a16:creationId xmlns:a16="http://schemas.microsoft.com/office/drawing/2014/main" id="{6B3266A4-BE1F-46C9-AD02-160400B6F40A}"/>
                    </a:ext>
                  </a:extLst>
                </p:cNvPr>
                <p:cNvGrpSpPr>
                  <a:grpSpLocks/>
                </p:cNvGrpSpPr>
                <p:nvPr/>
              </p:nvGrpSpPr>
              <p:grpSpPr bwMode="auto">
                <a:xfrm>
                  <a:off x="8221279" y="806779"/>
                  <a:ext cx="415925" cy="385763"/>
                  <a:chOff x="2751" y="1851"/>
                  <a:chExt cx="462" cy="478"/>
                </a:xfrm>
              </p:grpSpPr>
              <p:pic>
                <p:nvPicPr>
                  <p:cNvPr id="922" name="Picture 653" descr="iphone_stylized_small">
                    <a:extLst>
                      <a:ext uri="{FF2B5EF4-FFF2-40B4-BE49-F238E27FC236}">
                        <a16:creationId xmlns:a16="http://schemas.microsoft.com/office/drawing/2014/main" id="{AA1537E1-1C99-4EE9-B1C4-14C95A09E347}"/>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928" y="1922"/>
                    <a:ext cx="152"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3" name="Picture 654" descr="antenna_radiation_stylized">
                    <a:extLst>
                      <a:ext uri="{FF2B5EF4-FFF2-40B4-BE49-F238E27FC236}">
                        <a16:creationId xmlns:a16="http://schemas.microsoft.com/office/drawing/2014/main" id="{C3A4EA91-EA99-49B9-A747-D7F4C62359E4}"/>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751" y="1851"/>
                    <a:ext cx="462" cy="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921" name="Picture 728" descr="A close up of a logo&#10;&#10;Description automatically generated">
                  <a:extLst>
                    <a:ext uri="{FF2B5EF4-FFF2-40B4-BE49-F238E27FC236}">
                      <a16:creationId xmlns:a16="http://schemas.microsoft.com/office/drawing/2014/main" id="{9A482FAB-33EB-4096-88C6-C8DFECD5B68E}"/>
                    </a:ext>
                  </a:extLst>
                </p:cNvPr>
                <p:cNvPicPr>
                  <a:picLocks noChangeAspect="1"/>
                </p:cNvPicPr>
                <p:nvPr/>
              </p:nvPicPr>
              <p:blipFill>
                <a:blip r:embed="rId10"/>
                <a:stretch>
                  <a:fillRect/>
                </a:stretch>
              </p:blipFill>
              <p:spPr>
                <a:xfrm>
                  <a:off x="8319654" y="999354"/>
                  <a:ext cx="268053" cy="262162"/>
                </a:xfrm>
                <a:prstGeom prst="rect">
                  <a:avLst/>
                </a:prstGeom>
              </p:spPr>
            </p:pic>
          </p:grpSp>
          <p:grpSp>
            <p:nvGrpSpPr>
              <p:cNvPr id="915" name="Group 730">
                <a:extLst>
                  <a:ext uri="{FF2B5EF4-FFF2-40B4-BE49-F238E27FC236}">
                    <a16:creationId xmlns:a16="http://schemas.microsoft.com/office/drawing/2014/main" id="{650706FC-AB45-44F3-8C12-DECFD0A99776}"/>
                  </a:ext>
                </a:extLst>
              </p:cNvPr>
              <p:cNvGrpSpPr/>
              <p:nvPr/>
            </p:nvGrpSpPr>
            <p:grpSpPr>
              <a:xfrm>
                <a:off x="9135670" y="2455469"/>
                <a:ext cx="415925" cy="454737"/>
                <a:chOff x="8221279" y="806779"/>
                <a:chExt cx="415925" cy="454737"/>
              </a:xfrm>
            </p:grpSpPr>
            <p:grpSp>
              <p:nvGrpSpPr>
                <p:cNvPr id="916" name="Group 652">
                  <a:extLst>
                    <a:ext uri="{FF2B5EF4-FFF2-40B4-BE49-F238E27FC236}">
                      <a16:creationId xmlns:a16="http://schemas.microsoft.com/office/drawing/2014/main" id="{AC67CDC9-4778-48FD-8A04-46B8AA98F813}"/>
                    </a:ext>
                  </a:extLst>
                </p:cNvPr>
                <p:cNvGrpSpPr>
                  <a:grpSpLocks/>
                </p:cNvGrpSpPr>
                <p:nvPr/>
              </p:nvGrpSpPr>
              <p:grpSpPr bwMode="auto">
                <a:xfrm>
                  <a:off x="8221279" y="806779"/>
                  <a:ext cx="415925" cy="385763"/>
                  <a:chOff x="2751" y="1851"/>
                  <a:chExt cx="462" cy="478"/>
                </a:xfrm>
              </p:grpSpPr>
              <p:pic>
                <p:nvPicPr>
                  <p:cNvPr id="918" name="Picture 653" descr="iphone_stylized_small">
                    <a:extLst>
                      <a:ext uri="{FF2B5EF4-FFF2-40B4-BE49-F238E27FC236}">
                        <a16:creationId xmlns:a16="http://schemas.microsoft.com/office/drawing/2014/main" id="{5D02C666-83FA-4514-AD02-F49C193A11D8}"/>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928" y="1922"/>
                    <a:ext cx="152"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19" name="Picture 654" descr="antenna_radiation_stylized">
                    <a:extLst>
                      <a:ext uri="{FF2B5EF4-FFF2-40B4-BE49-F238E27FC236}">
                        <a16:creationId xmlns:a16="http://schemas.microsoft.com/office/drawing/2014/main" id="{D4D24B84-6CAE-427E-961B-8215B9AD247E}"/>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751" y="1851"/>
                    <a:ext cx="462" cy="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917" name="Picture 732" descr="A close up of a logo&#10;&#10;Description automatically generated">
                  <a:extLst>
                    <a:ext uri="{FF2B5EF4-FFF2-40B4-BE49-F238E27FC236}">
                      <a16:creationId xmlns:a16="http://schemas.microsoft.com/office/drawing/2014/main" id="{C7EB2BDD-6BFE-49A6-B55F-177F199174F9}"/>
                    </a:ext>
                  </a:extLst>
                </p:cNvPr>
                <p:cNvPicPr>
                  <a:picLocks noChangeAspect="1"/>
                </p:cNvPicPr>
                <p:nvPr/>
              </p:nvPicPr>
              <p:blipFill>
                <a:blip r:embed="rId10"/>
                <a:stretch>
                  <a:fillRect/>
                </a:stretch>
              </p:blipFill>
              <p:spPr>
                <a:xfrm>
                  <a:off x="8319654" y="999354"/>
                  <a:ext cx="268053" cy="262162"/>
                </a:xfrm>
                <a:prstGeom prst="rect">
                  <a:avLst/>
                </a:prstGeom>
              </p:spPr>
            </p:pic>
          </p:grpSp>
        </p:grpSp>
        <p:pic>
          <p:nvPicPr>
            <p:cNvPr id="898" name="Picture 21" descr="A picture containing artifact, building, brick, cake&#10;&#10;Description automatically generated">
              <a:extLst>
                <a:ext uri="{FF2B5EF4-FFF2-40B4-BE49-F238E27FC236}">
                  <a16:creationId xmlns:a16="http://schemas.microsoft.com/office/drawing/2014/main" id="{E228695C-F73C-47C8-8029-CD355D68FAEF}"/>
                </a:ext>
              </a:extLst>
            </p:cNvPr>
            <p:cNvPicPr>
              <a:picLocks noChangeAspect="1"/>
            </p:cNvPicPr>
            <p:nvPr/>
          </p:nvPicPr>
          <p:blipFill>
            <a:blip r:embed="rId4"/>
            <a:stretch>
              <a:fillRect/>
            </a:stretch>
          </p:blipFill>
          <p:spPr>
            <a:xfrm>
              <a:off x="9686925" y="3148013"/>
              <a:ext cx="895350" cy="895350"/>
            </a:xfrm>
            <a:prstGeom prst="rect">
              <a:avLst/>
            </a:prstGeom>
          </p:spPr>
        </p:pic>
      </p:grpSp>
      <p:pic>
        <p:nvPicPr>
          <p:cNvPr id="1086" name="Picture 447" descr="A close up of a logo&#10;&#10;Description automatically generated">
            <a:extLst>
              <a:ext uri="{FF2B5EF4-FFF2-40B4-BE49-F238E27FC236}">
                <a16:creationId xmlns:a16="http://schemas.microsoft.com/office/drawing/2014/main" id="{89582876-3A4A-471A-914F-4C47529CD773}"/>
              </a:ext>
            </a:extLst>
          </p:cNvPr>
          <p:cNvPicPr>
            <a:picLocks noChangeAspect="1"/>
          </p:cNvPicPr>
          <p:nvPr/>
        </p:nvPicPr>
        <p:blipFill>
          <a:blip r:embed="rId10"/>
          <a:stretch>
            <a:fillRect/>
          </a:stretch>
        </p:blipFill>
        <p:spPr>
          <a:xfrm>
            <a:off x="9125079" y="2572464"/>
            <a:ext cx="797421" cy="779895"/>
          </a:xfrm>
          <a:prstGeom prst="rect">
            <a:avLst/>
          </a:prstGeom>
        </p:spPr>
      </p:pic>
      <p:grpSp>
        <p:nvGrpSpPr>
          <p:cNvPr id="1087" name="Group 25">
            <a:extLst>
              <a:ext uri="{FF2B5EF4-FFF2-40B4-BE49-F238E27FC236}">
                <a16:creationId xmlns:a16="http://schemas.microsoft.com/office/drawing/2014/main" id="{C91FDF21-0878-49F4-AD49-968E432F543D}"/>
              </a:ext>
            </a:extLst>
          </p:cNvPr>
          <p:cNvGrpSpPr/>
          <p:nvPr/>
        </p:nvGrpSpPr>
        <p:grpSpPr>
          <a:xfrm>
            <a:off x="9029832" y="1319926"/>
            <a:ext cx="2039235" cy="3523095"/>
            <a:chOff x="9458462" y="1519960"/>
            <a:chExt cx="2039235" cy="3523095"/>
          </a:xfrm>
        </p:grpSpPr>
        <p:grpSp>
          <p:nvGrpSpPr>
            <p:cNvPr id="1088" name="Group 1028">
              <a:extLst>
                <a:ext uri="{FF2B5EF4-FFF2-40B4-BE49-F238E27FC236}">
                  <a16:creationId xmlns:a16="http://schemas.microsoft.com/office/drawing/2014/main" id="{B2067510-4B8B-4C5A-B3FC-5F33B5311C8C}"/>
                </a:ext>
              </a:extLst>
            </p:cNvPr>
            <p:cNvGrpSpPr/>
            <p:nvPr/>
          </p:nvGrpSpPr>
          <p:grpSpPr>
            <a:xfrm>
              <a:off x="9458462" y="1519960"/>
              <a:ext cx="1110980" cy="932295"/>
              <a:chOff x="8253126" y="-932295"/>
              <a:chExt cx="1110980" cy="932295"/>
            </a:xfrm>
          </p:grpSpPr>
          <p:grpSp>
            <p:nvGrpSpPr>
              <p:cNvPr id="1121" name="Group 503">
                <a:extLst>
                  <a:ext uri="{FF2B5EF4-FFF2-40B4-BE49-F238E27FC236}">
                    <a16:creationId xmlns:a16="http://schemas.microsoft.com/office/drawing/2014/main" id="{3C5697D3-D49A-42DE-8118-BE6F78EA0DF7}"/>
                  </a:ext>
                </a:extLst>
              </p:cNvPr>
              <p:cNvGrpSpPr/>
              <p:nvPr/>
            </p:nvGrpSpPr>
            <p:grpSpPr>
              <a:xfrm>
                <a:off x="8646606" y="-648336"/>
                <a:ext cx="717500" cy="648336"/>
                <a:chOff x="9034533" y="580804"/>
                <a:chExt cx="717500" cy="648336"/>
              </a:xfrm>
            </p:grpSpPr>
            <p:grpSp>
              <p:nvGrpSpPr>
                <p:cNvPr id="1123" name="Group 504">
                  <a:extLst>
                    <a:ext uri="{FF2B5EF4-FFF2-40B4-BE49-F238E27FC236}">
                      <a16:creationId xmlns:a16="http://schemas.microsoft.com/office/drawing/2014/main" id="{0A24399D-3F73-4B95-8DB7-6024FD755405}"/>
                    </a:ext>
                  </a:extLst>
                </p:cNvPr>
                <p:cNvGrpSpPr/>
                <p:nvPr/>
              </p:nvGrpSpPr>
              <p:grpSpPr>
                <a:xfrm>
                  <a:off x="9034533" y="580804"/>
                  <a:ext cx="594613" cy="648336"/>
                  <a:chOff x="5203089" y="1751190"/>
                  <a:chExt cx="858331" cy="662414"/>
                </a:xfrm>
              </p:grpSpPr>
              <p:sp>
                <p:nvSpPr>
                  <p:cNvPr id="1128" name="Freeform 509">
                    <a:extLst>
                      <a:ext uri="{FF2B5EF4-FFF2-40B4-BE49-F238E27FC236}">
                        <a16:creationId xmlns:a16="http://schemas.microsoft.com/office/drawing/2014/main" id="{5A0A5F43-0ACB-47ED-8DF8-143C06C8D7FE}"/>
                      </a:ext>
                    </a:extLst>
                  </p:cNvPr>
                  <p:cNvSpPr/>
                  <p:nvPr/>
                </p:nvSpPr>
                <p:spPr>
                  <a:xfrm>
                    <a:off x="5536769" y="1751190"/>
                    <a:ext cx="524651" cy="662124"/>
                  </a:xfrm>
                  <a:custGeom>
                    <a:avLst/>
                    <a:gdLst>
                      <a:gd name="connsiteX0" fmla="*/ 3618 w 651290"/>
                      <a:gd name="connsiteY0" fmla="*/ 492070 h 492070"/>
                      <a:gd name="connsiteX1" fmla="*/ 0 w 651290"/>
                      <a:gd name="connsiteY1" fmla="*/ 141108 h 492070"/>
                      <a:gd name="connsiteX2" fmla="*/ 423338 w 651290"/>
                      <a:gd name="connsiteY2" fmla="*/ 0 h 492070"/>
                      <a:gd name="connsiteX3" fmla="*/ 647672 w 651290"/>
                      <a:gd name="connsiteY3" fmla="*/ 57891 h 492070"/>
                      <a:gd name="connsiteX4" fmla="*/ 651290 w 651290"/>
                      <a:gd name="connsiteY4" fmla="*/ 492070 h 492070"/>
                      <a:gd name="connsiteX5" fmla="*/ 3618 w 651290"/>
                      <a:gd name="connsiteY5" fmla="*/ 492070 h 492070"/>
                      <a:gd name="connsiteX0" fmla="*/ 3618 w 651290"/>
                      <a:gd name="connsiteY0" fmla="*/ 593378 h 593378"/>
                      <a:gd name="connsiteX1" fmla="*/ 0 w 651290"/>
                      <a:gd name="connsiteY1" fmla="*/ 242416 h 593378"/>
                      <a:gd name="connsiteX2" fmla="*/ 423338 w 651290"/>
                      <a:gd name="connsiteY2" fmla="*/ 101308 h 593378"/>
                      <a:gd name="connsiteX3" fmla="*/ 647672 w 651290"/>
                      <a:gd name="connsiteY3" fmla="*/ 0 h 593378"/>
                      <a:gd name="connsiteX4" fmla="*/ 651290 w 651290"/>
                      <a:gd name="connsiteY4" fmla="*/ 593378 h 593378"/>
                      <a:gd name="connsiteX5" fmla="*/ 3618 w 651290"/>
                      <a:gd name="connsiteY5" fmla="*/ 593378 h 593378"/>
                      <a:gd name="connsiteX0" fmla="*/ 3618 w 651290"/>
                      <a:gd name="connsiteY0" fmla="*/ 662124 h 662124"/>
                      <a:gd name="connsiteX1" fmla="*/ 0 w 651290"/>
                      <a:gd name="connsiteY1" fmla="*/ 311162 h 662124"/>
                      <a:gd name="connsiteX2" fmla="*/ 376300 w 651290"/>
                      <a:gd name="connsiteY2" fmla="*/ 0 h 662124"/>
                      <a:gd name="connsiteX3" fmla="*/ 647672 w 651290"/>
                      <a:gd name="connsiteY3" fmla="*/ 68746 h 662124"/>
                      <a:gd name="connsiteX4" fmla="*/ 651290 w 651290"/>
                      <a:gd name="connsiteY4" fmla="*/ 662124 h 662124"/>
                      <a:gd name="connsiteX5" fmla="*/ 3618 w 651290"/>
                      <a:gd name="connsiteY5" fmla="*/ 662124 h 662124"/>
                      <a:gd name="connsiteX0" fmla="*/ 0 w 647672"/>
                      <a:gd name="connsiteY0" fmla="*/ 662124 h 662124"/>
                      <a:gd name="connsiteX1" fmla="*/ 123021 w 647672"/>
                      <a:gd name="connsiteY1" fmla="*/ 83217 h 662124"/>
                      <a:gd name="connsiteX2" fmla="*/ 372682 w 647672"/>
                      <a:gd name="connsiteY2" fmla="*/ 0 h 662124"/>
                      <a:gd name="connsiteX3" fmla="*/ 644054 w 647672"/>
                      <a:gd name="connsiteY3" fmla="*/ 68746 h 662124"/>
                      <a:gd name="connsiteX4" fmla="*/ 647672 w 647672"/>
                      <a:gd name="connsiteY4" fmla="*/ 662124 h 662124"/>
                      <a:gd name="connsiteX5" fmla="*/ 0 w 647672"/>
                      <a:gd name="connsiteY5" fmla="*/ 662124 h 662124"/>
                      <a:gd name="connsiteX0" fmla="*/ 7238 w 524651"/>
                      <a:gd name="connsiteY0" fmla="*/ 669360 h 669360"/>
                      <a:gd name="connsiteX1" fmla="*/ 0 w 524651"/>
                      <a:gd name="connsiteY1" fmla="*/ 83217 h 669360"/>
                      <a:gd name="connsiteX2" fmla="*/ 249661 w 524651"/>
                      <a:gd name="connsiteY2" fmla="*/ 0 h 669360"/>
                      <a:gd name="connsiteX3" fmla="*/ 521033 w 524651"/>
                      <a:gd name="connsiteY3" fmla="*/ 68746 h 669360"/>
                      <a:gd name="connsiteX4" fmla="*/ 524651 w 524651"/>
                      <a:gd name="connsiteY4" fmla="*/ 662124 h 669360"/>
                      <a:gd name="connsiteX5" fmla="*/ 7238 w 524651"/>
                      <a:gd name="connsiteY5" fmla="*/ 669360 h 669360"/>
                      <a:gd name="connsiteX0" fmla="*/ 438 w 528706"/>
                      <a:gd name="connsiteY0" fmla="*/ 665742 h 665742"/>
                      <a:gd name="connsiteX1" fmla="*/ 4055 w 528706"/>
                      <a:gd name="connsiteY1" fmla="*/ 83217 h 665742"/>
                      <a:gd name="connsiteX2" fmla="*/ 253716 w 528706"/>
                      <a:gd name="connsiteY2" fmla="*/ 0 h 665742"/>
                      <a:gd name="connsiteX3" fmla="*/ 525088 w 528706"/>
                      <a:gd name="connsiteY3" fmla="*/ 68746 h 665742"/>
                      <a:gd name="connsiteX4" fmla="*/ 528706 w 528706"/>
                      <a:gd name="connsiteY4" fmla="*/ 662124 h 665742"/>
                      <a:gd name="connsiteX5" fmla="*/ 438 w 528706"/>
                      <a:gd name="connsiteY5" fmla="*/ 665742 h 665742"/>
                      <a:gd name="connsiteX0" fmla="*/ 155 w 546514"/>
                      <a:gd name="connsiteY0" fmla="*/ 662124 h 662124"/>
                      <a:gd name="connsiteX1" fmla="*/ 21863 w 546514"/>
                      <a:gd name="connsiteY1" fmla="*/ 83217 h 662124"/>
                      <a:gd name="connsiteX2" fmla="*/ 271524 w 546514"/>
                      <a:gd name="connsiteY2" fmla="*/ 0 h 662124"/>
                      <a:gd name="connsiteX3" fmla="*/ 542896 w 546514"/>
                      <a:gd name="connsiteY3" fmla="*/ 68746 h 662124"/>
                      <a:gd name="connsiteX4" fmla="*/ 546514 w 546514"/>
                      <a:gd name="connsiteY4" fmla="*/ 662124 h 662124"/>
                      <a:gd name="connsiteX5" fmla="*/ 155 w 546514"/>
                      <a:gd name="connsiteY5" fmla="*/ 662124 h 662124"/>
                      <a:gd name="connsiteX0" fmla="*/ 10856 w 524651"/>
                      <a:gd name="connsiteY0" fmla="*/ 658506 h 662124"/>
                      <a:gd name="connsiteX1" fmla="*/ 0 w 524651"/>
                      <a:gd name="connsiteY1" fmla="*/ 83217 h 662124"/>
                      <a:gd name="connsiteX2" fmla="*/ 249661 w 524651"/>
                      <a:gd name="connsiteY2" fmla="*/ 0 h 662124"/>
                      <a:gd name="connsiteX3" fmla="*/ 521033 w 524651"/>
                      <a:gd name="connsiteY3" fmla="*/ 68746 h 662124"/>
                      <a:gd name="connsiteX4" fmla="*/ 524651 w 524651"/>
                      <a:gd name="connsiteY4" fmla="*/ 662124 h 662124"/>
                      <a:gd name="connsiteX5" fmla="*/ 10856 w 524651"/>
                      <a:gd name="connsiteY5" fmla="*/ 658506 h 662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4651" h="662124">
                        <a:moveTo>
                          <a:pt x="10856" y="658506"/>
                        </a:moveTo>
                        <a:cubicBezTo>
                          <a:pt x="8443" y="463125"/>
                          <a:pt x="2413" y="278598"/>
                          <a:pt x="0" y="83217"/>
                        </a:cubicBezTo>
                        <a:lnTo>
                          <a:pt x="249661" y="0"/>
                        </a:lnTo>
                        <a:lnTo>
                          <a:pt x="521033" y="68746"/>
                        </a:lnTo>
                        <a:lnTo>
                          <a:pt x="524651" y="662124"/>
                        </a:lnTo>
                        <a:lnTo>
                          <a:pt x="10856" y="658506"/>
                        </a:lnTo>
                        <a:close/>
                      </a:path>
                    </a:pathLst>
                  </a:custGeom>
                  <a:solidFill>
                    <a:srgbClr val="E0EBF1"/>
                  </a:solidFill>
                  <a:ln w="12700">
                    <a:solidFill>
                      <a:srgbClr val="0000A8"/>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29" name="Freeform 510">
                    <a:extLst>
                      <a:ext uri="{FF2B5EF4-FFF2-40B4-BE49-F238E27FC236}">
                        <a16:creationId xmlns:a16="http://schemas.microsoft.com/office/drawing/2014/main" id="{ED039D5A-5FB9-4E09-9F31-66FC6004566D}"/>
                      </a:ext>
                    </a:extLst>
                  </p:cNvPr>
                  <p:cNvSpPr/>
                  <p:nvPr/>
                </p:nvSpPr>
                <p:spPr>
                  <a:xfrm>
                    <a:off x="5203089" y="1921244"/>
                    <a:ext cx="651290" cy="492070"/>
                  </a:xfrm>
                  <a:custGeom>
                    <a:avLst/>
                    <a:gdLst>
                      <a:gd name="connsiteX0" fmla="*/ 3618 w 651290"/>
                      <a:gd name="connsiteY0" fmla="*/ 492070 h 492070"/>
                      <a:gd name="connsiteX1" fmla="*/ 0 w 651290"/>
                      <a:gd name="connsiteY1" fmla="*/ 141108 h 492070"/>
                      <a:gd name="connsiteX2" fmla="*/ 423338 w 651290"/>
                      <a:gd name="connsiteY2" fmla="*/ 0 h 492070"/>
                      <a:gd name="connsiteX3" fmla="*/ 647672 w 651290"/>
                      <a:gd name="connsiteY3" fmla="*/ 57891 h 492070"/>
                      <a:gd name="connsiteX4" fmla="*/ 651290 w 651290"/>
                      <a:gd name="connsiteY4" fmla="*/ 492070 h 492070"/>
                      <a:gd name="connsiteX5" fmla="*/ 3618 w 651290"/>
                      <a:gd name="connsiteY5" fmla="*/ 492070 h 492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1290" h="492070">
                        <a:moveTo>
                          <a:pt x="3618" y="492070"/>
                        </a:moveTo>
                        <a:lnTo>
                          <a:pt x="0" y="141108"/>
                        </a:lnTo>
                        <a:lnTo>
                          <a:pt x="423338" y="0"/>
                        </a:lnTo>
                        <a:lnTo>
                          <a:pt x="647672" y="57891"/>
                        </a:lnTo>
                        <a:lnTo>
                          <a:pt x="651290" y="492070"/>
                        </a:lnTo>
                        <a:lnTo>
                          <a:pt x="3618" y="492070"/>
                        </a:lnTo>
                        <a:close/>
                      </a:path>
                    </a:pathLst>
                  </a:custGeom>
                  <a:solidFill>
                    <a:srgbClr val="E0EBF1"/>
                  </a:solidFill>
                  <a:ln w="12700">
                    <a:solidFill>
                      <a:srgbClr val="0000A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130" name="Straight Connector 511">
                    <a:extLst>
                      <a:ext uri="{FF2B5EF4-FFF2-40B4-BE49-F238E27FC236}">
                        <a16:creationId xmlns:a16="http://schemas.microsoft.com/office/drawing/2014/main" id="{0A9953BC-C9CC-48BF-AF8A-8643E52C67F6}"/>
                      </a:ext>
                    </a:extLst>
                  </p:cNvPr>
                  <p:cNvCxnSpPr/>
                  <p:nvPr/>
                </p:nvCxnSpPr>
                <p:spPr>
                  <a:xfrm flipV="1">
                    <a:off x="5270526" y="2029553"/>
                    <a:ext cx="295249" cy="73468"/>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31" name="Straight Connector 512">
                    <a:extLst>
                      <a:ext uri="{FF2B5EF4-FFF2-40B4-BE49-F238E27FC236}">
                        <a16:creationId xmlns:a16="http://schemas.microsoft.com/office/drawing/2014/main" id="{D9A89B5F-C586-4E77-8389-8A4235651628}"/>
                      </a:ext>
                    </a:extLst>
                  </p:cNvPr>
                  <p:cNvCxnSpPr/>
                  <p:nvPr/>
                </p:nvCxnSpPr>
                <p:spPr>
                  <a:xfrm flipV="1">
                    <a:off x="5275406" y="2261710"/>
                    <a:ext cx="290369" cy="16752"/>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32" name="Straight Connector 513">
                    <a:extLst>
                      <a:ext uri="{FF2B5EF4-FFF2-40B4-BE49-F238E27FC236}">
                        <a16:creationId xmlns:a16="http://schemas.microsoft.com/office/drawing/2014/main" id="{7C59641F-1A55-470A-9DF4-B21A29B75BDE}"/>
                      </a:ext>
                    </a:extLst>
                  </p:cNvPr>
                  <p:cNvCxnSpPr/>
                  <p:nvPr/>
                </p:nvCxnSpPr>
                <p:spPr>
                  <a:xfrm flipV="1">
                    <a:off x="5275406" y="2151772"/>
                    <a:ext cx="290369" cy="48402"/>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33" name="Straight Connector 514">
                    <a:extLst>
                      <a:ext uri="{FF2B5EF4-FFF2-40B4-BE49-F238E27FC236}">
                        <a16:creationId xmlns:a16="http://schemas.microsoft.com/office/drawing/2014/main" id="{650C9231-DEE2-45D5-A5EE-101FECA9D697}"/>
                      </a:ext>
                    </a:extLst>
                  </p:cNvPr>
                  <p:cNvCxnSpPr/>
                  <p:nvPr/>
                </p:nvCxnSpPr>
                <p:spPr>
                  <a:xfrm>
                    <a:off x="5270094" y="2354086"/>
                    <a:ext cx="295681" cy="0"/>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34" name="Straight Connector 515">
                    <a:extLst>
                      <a:ext uri="{FF2B5EF4-FFF2-40B4-BE49-F238E27FC236}">
                        <a16:creationId xmlns:a16="http://schemas.microsoft.com/office/drawing/2014/main" id="{9B938D08-8883-4F10-85D1-253CC0E97234}"/>
                      </a:ext>
                    </a:extLst>
                  </p:cNvPr>
                  <p:cNvCxnSpPr/>
                  <p:nvPr/>
                </p:nvCxnSpPr>
                <p:spPr>
                  <a:xfrm flipV="1">
                    <a:off x="5950242" y="1866900"/>
                    <a:ext cx="0" cy="465273"/>
                  </a:xfrm>
                  <a:prstGeom prst="line">
                    <a:avLst/>
                  </a:prstGeom>
                  <a:ln w="44450">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1135" name="Straight Connector 516">
                    <a:extLst>
                      <a:ext uri="{FF2B5EF4-FFF2-40B4-BE49-F238E27FC236}">
                        <a16:creationId xmlns:a16="http://schemas.microsoft.com/office/drawing/2014/main" id="{25BADEB1-369B-409E-BB11-2D1E38A3BEB2}"/>
                      </a:ext>
                    </a:extLst>
                  </p:cNvPr>
                  <p:cNvCxnSpPr/>
                  <p:nvPr/>
                </p:nvCxnSpPr>
                <p:spPr>
                  <a:xfrm>
                    <a:off x="5628589" y="1936750"/>
                    <a:ext cx="0" cy="476854"/>
                  </a:xfrm>
                  <a:prstGeom prst="line">
                    <a:avLst/>
                  </a:prstGeom>
                  <a:ln w="15875">
                    <a:solidFill>
                      <a:srgbClr val="0000A8"/>
                    </a:solidFill>
                  </a:ln>
                  <a:effectLst/>
                </p:spPr>
                <p:style>
                  <a:lnRef idx="2">
                    <a:schemeClr val="accent1"/>
                  </a:lnRef>
                  <a:fillRef idx="0">
                    <a:schemeClr val="accent1"/>
                  </a:fillRef>
                  <a:effectRef idx="1">
                    <a:schemeClr val="accent1"/>
                  </a:effectRef>
                  <a:fontRef idx="minor">
                    <a:schemeClr val="tx1"/>
                  </a:fontRef>
                </p:style>
              </p:cxnSp>
            </p:grpSp>
            <p:grpSp>
              <p:nvGrpSpPr>
                <p:cNvPr id="1124" name="Group 505">
                  <a:extLst>
                    <a:ext uri="{FF2B5EF4-FFF2-40B4-BE49-F238E27FC236}">
                      <a16:creationId xmlns:a16="http://schemas.microsoft.com/office/drawing/2014/main" id="{00866431-BF6E-4B21-8DBA-6DC8D21298CC}"/>
                    </a:ext>
                  </a:extLst>
                </p:cNvPr>
                <p:cNvGrpSpPr/>
                <p:nvPr/>
              </p:nvGrpSpPr>
              <p:grpSpPr>
                <a:xfrm>
                  <a:off x="9447245" y="815118"/>
                  <a:ext cx="304788" cy="405973"/>
                  <a:chOff x="5275406" y="2711455"/>
                  <a:chExt cx="452949" cy="405518"/>
                </a:xfrm>
              </p:grpSpPr>
              <p:pic>
                <p:nvPicPr>
                  <p:cNvPr id="1125" name="Picture 506" descr="server_rack.png">
                    <a:extLst>
                      <a:ext uri="{FF2B5EF4-FFF2-40B4-BE49-F238E27FC236}">
                        <a16:creationId xmlns:a16="http://schemas.microsoft.com/office/drawing/2014/main" id="{54F7CCBA-3D5D-4ECD-8CD9-3E04EE039C2D}"/>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5537367" y="2770786"/>
                    <a:ext cx="190988" cy="313366"/>
                  </a:xfrm>
                  <a:prstGeom prst="rect">
                    <a:avLst/>
                  </a:prstGeom>
                </p:spPr>
              </p:pic>
              <p:pic>
                <p:nvPicPr>
                  <p:cNvPr id="1126" name="Picture 507" descr="server_rack.png">
                    <a:extLst>
                      <a:ext uri="{FF2B5EF4-FFF2-40B4-BE49-F238E27FC236}">
                        <a16:creationId xmlns:a16="http://schemas.microsoft.com/office/drawing/2014/main" id="{2A89A8E7-4F59-4005-8605-EDD99FF84D0B}"/>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5275406" y="2764002"/>
                    <a:ext cx="190988" cy="313366"/>
                  </a:xfrm>
                  <a:prstGeom prst="rect">
                    <a:avLst/>
                  </a:prstGeom>
                </p:spPr>
              </p:pic>
              <p:pic>
                <p:nvPicPr>
                  <p:cNvPr id="1127" name="Picture 508" descr="server_rack.png">
                    <a:extLst>
                      <a:ext uri="{FF2B5EF4-FFF2-40B4-BE49-F238E27FC236}">
                        <a16:creationId xmlns:a16="http://schemas.microsoft.com/office/drawing/2014/main" id="{087AD6AE-A2F0-4CDA-A4D5-F4C5A394AE4A}"/>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5385676" y="2711455"/>
                    <a:ext cx="247152" cy="405518"/>
                  </a:xfrm>
                  <a:prstGeom prst="rect">
                    <a:avLst/>
                  </a:prstGeom>
                </p:spPr>
              </p:pic>
            </p:grpSp>
          </p:grpSp>
          <p:pic>
            <p:nvPicPr>
              <p:cNvPr id="1122" name="Picture 691" descr="A close up of a logo&#10;&#10;Description automatically generated">
                <a:extLst>
                  <a:ext uri="{FF2B5EF4-FFF2-40B4-BE49-F238E27FC236}">
                    <a16:creationId xmlns:a16="http://schemas.microsoft.com/office/drawing/2014/main" id="{3E2FCB81-C88D-4AFA-BC25-BB3DA109003C}"/>
                  </a:ext>
                </a:extLst>
              </p:cNvPr>
              <p:cNvPicPr>
                <a:picLocks noChangeAspect="1"/>
              </p:cNvPicPr>
              <p:nvPr/>
            </p:nvPicPr>
            <p:blipFill>
              <a:blip r:embed="rId10"/>
              <a:stretch>
                <a:fillRect/>
              </a:stretch>
            </p:blipFill>
            <p:spPr>
              <a:xfrm>
                <a:off x="8253126" y="-932295"/>
                <a:ext cx="797421" cy="779895"/>
              </a:xfrm>
              <a:prstGeom prst="rect">
                <a:avLst/>
              </a:prstGeom>
            </p:spPr>
          </p:pic>
        </p:grpSp>
        <p:grpSp>
          <p:nvGrpSpPr>
            <p:cNvPr id="1089" name="Group 693">
              <a:extLst>
                <a:ext uri="{FF2B5EF4-FFF2-40B4-BE49-F238E27FC236}">
                  <a16:creationId xmlns:a16="http://schemas.microsoft.com/office/drawing/2014/main" id="{C9B4988B-BAAC-4297-901F-BF8CC7DDB694}"/>
                </a:ext>
              </a:extLst>
            </p:cNvPr>
            <p:cNvGrpSpPr/>
            <p:nvPr/>
          </p:nvGrpSpPr>
          <p:grpSpPr>
            <a:xfrm>
              <a:off x="9541589" y="4110760"/>
              <a:ext cx="1110980" cy="932295"/>
              <a:chOff x="8253126" y="-932295"/>
              <a:chExt cx="1110980" cy="932295"/>
            </a:xfrm>
          </p:grpSpPr>
          <p:grpSp>
            <p:nvGrpSpPr>
              <p:cNvPr id="1106" name="Group 694">
                <a:extLst>
                  <a:ext uri="{FF2B5EF4-FFF2-40B4-BE49-F238E27FC236}">
                    <a16:creationId xmlns:a16="http://schemas.microsoft.com/office/drawing/2014/main" id="{19E53D08-BF35-4C27-8620-0D91C48C6A76}"/>
                  </a:ext>
                </a:extLst>
              </p:cNvPr>
              <p:cNvGrpSpPr/>
              <p:nvPr/>
            </p:nvGrpSpPr>
            <p:grpSpPr>
              <a:xfrm>
                <a:off x="8646606" y="-648336"/>
                <a:ext cx="717500" cy="648336"/>
                <a:chOff x="9034533" y="580804"/>
                <a:chExt cx="717500" cy="648336"/>
              </a:xfrm>
            </p:grpSpPr>
            <p:grpSp>
              <p:nvGrpSpPr>
                <p:cNvPr id="1108" name="Group 696">
                  <a:extLst>
                    <a:ext uri="{FF2B5EF4-FFF2-40B4-BE49-F238E27FC236}">
                      <a16:creationId xmlns:a16="http://schemas.microsoft.com/office/drawing/2014/main" id="{2D898033-14C7-42DD-9C29-5B0795CAC977}"/>
                    </a:ext>
                  </a:extLst>
                </p:cNvPr>
                <p:cNvGrpSpPr/>
                <p:nvPr/>
              </p:nvGrpSpPr>
              <p:grpSpPr>
                <a:xfrm>
                  <a:off x="9034533" y="580804"/>
                  <a:ext cx="594613" cy="648336"/>
                  <a:chOff x="5203089" y="1751190"/>
                  <a:chExt cx="858331" cy="662414"/>
                </a:xfrm>
              </p:grpSpPr>
              <p:sp>
                <p:nvSpPr>
                  <p:cNvPr id="1113" name="Freeform 701">
                    <a:extLst>
                      <a:ext uri="{FF2B5EF4-FFF2-40B4-BE49-F238E27FC236}">
                        <a16:creationId xmlns:a16="http://schemas.microsoft.com/office/drawing/2014/main" id="{88072130-DEAD-4F63-8C63-6C5C62661B00}"/>
                      </a:ext>
                    </a:extLst>
                  </p:cNvPr>
                  <p:cNvSpPr/>
                  <p:nvPr/>
                </p:nvSpPr>
                <p:spPr>
                  <a:xfrm>
                    <a:off x="5536769" y="1751190"/>
                    <a:ext cx="524651" cy="662124"/>
                  </a:xfrm>
                  <a:custGeom>
                    <a:avLst/>
                    <a:gdLst>
                      <a:gd name="connsiteX0" fmla="*/ 3618 w 651290"/>
                      <a:gd name="connsiteY0" fmla="*/ 492070 h 492070"/>
                      <a:gd name="connsiteX1" fmla="*/ 0 w 651290"/>
                      <a:gd name="connsiteY1" fmla="*/ 141108 h 492070"/>
                      <a:gd name="connsiteX2" fmla="*/ 423338 w 651290"/>
                      <a:gd name="connsiteY2" fmla="*/ 0 h 492070"/>
                      <a:gd name="connsiteX3" fmla="*/ 647672 w 651290"/>
                      <a:gd name="connsiteY3" fmla="*/ 57891 h 492070"/>
                      <a:gd name="connsiteX4" fmla="*/ 651290 w 651290"/>
                      <a:gd name="connsiteY4" fmla="*/ 492070 h 492070"/>
                      <a:gd name="connsiteX5" fmla="*/ 3618 w 651290"/>
                      <a:gd name="connsiteY5" fmla="*/ 492070 h 492070"/>
                      <a:gd name="connsiteX0" fmla="*/ 3618 w 651290"/>
                      <a:gd name="connsiteY0" fmla="*/ 593378 h 593378"/>
                      <a:gd name="connsiteX1" fmla="*/ 0 w 651290"/>
                      <a:gd name="connsiteY1" fmla="*/ 242416 h 593378"/>
                      <a:gd name="connsiteX2" fmla="*/ 423338 w 651290"/>
                      <a:gd name="connsiteY2" fmla="*/ 101308 h 593378"/>
                      <a:gd name="connsiteX3" fmla="*/ 647672 w 651290"/>
                      <a:gd name="connsiteY3" fmla="*/ 0 h 593378"/>
                      <a:gd name="connsiteX4" fmla="*/ 651290 w 651290"/>
                      <a:gd name="connsiteY4" fmla="*/ 593378 h 593378"/>
                      <a:gd name="connsiteX5" fmla="*/ 3618 w 651290"/>
                      <a:gd name="connsiteY5" fmla="*/ 593378 h 593378"/>
                      <a:gd name="connsiteX0" fmla="*/ 3618 w 651290"/>
                      <a:gd name="connsiteY0" fmla="*/ 662124 h 662124"/>
                      <a:gd name="connsiteX1" fmla="*/ 0 w 651290"/>
                      <a:gd name="connsiteY1" fmla="*/ 311162 h 662124"/>
                      <a:gd name="connsiteX2" fmla="*/ 376300 w 651290"/>
                      <a:gd name="connsiteY2" fmla="*/ 0 h 662124"/>
                      <a:gd name="connsiteX3" fmla="*/ 647672 w 651290"/>
                      <a:gd name="connsiteY3" fmla="*/ 68746 h 662124"/>
                      <a:gd name="connsiteX4" fmla="*/ 651290 w 651290"/>
                      <a:gd name="connsiteY4" fmla="*/ 662124 h 662124"/>
                      <a:gd name="connsiteX5" fmla="*/ 3618 w 651290"/>
                      <a:gd name="connsiteY5" fmla="*/ 662124 h 662124"/>
                      <a:gd name="connsiteX0" fmla="*/ 0 w 647672"/>
                      <a:gd name="connsiteY0" fmla="*/ 662124 h 662124"/>
                      <a:gd name="connsiteX1" fmla="*/ 123021 w 647672"/>
                      <a:gd name="connsiteY1" fmla="*/ 83217 h 662124"/>
                      <a:gd name="connsiteX2" fmla="*/ 372682 w 647672"/>
                      <a:gd name="connsiteY2" fmla="*/ 0 h 662124"/>
                      <a:gd name="connsiteX3" fmla="*/ 644054 w 647672"/>
                      <a:gd name="connsiteY3" fmla="*/ 68746 h 662124"/>
                      <a:gd name="connsiteX4" fmla="*/ 647672 w 647672"/>
                      <a:gd name="connsiteY4" fmla="*/ 662124 h 662124"/>
                      <a:gd name="connsiteX5" fmla="*/ 0 w 647672"/>
                      <a:gd name="connsiteY5" fmla="*/ 662124 h 662124"/>
                      <a:gd name="connsiteX0" fmla="*/ 7238 w 524651"/>
                      <a:gd name="connsiteY0" fmla="*/ 669360 h 669360"/>
                      <a:gd name="connsiteX1" fmla="*/ 0 w 524651"/>
                      <a:gd name="connsiteY1" fmla="*/ 83217 h 669360"/>
                      <a:gd name="connsiteX2" fmla="*/ 249661 w 524651"/>
                      <a:gd name="connsiteY2" fmla="*/ 0 h 669360"/>
                      <a:gd name="connsiteX3" fmla="*/ 521033 w 524651"/>
                      <a:gd name="connsiteY3" fmla="*/ 68746 h 669360"/>
                      <a:gd name="connsiteX4" fmla="*/ 524651 w 524651"/>
                      <a:gd name="connsiteY4" fmla="*/ 662124 h 669360"/>
                      <a:gd name="connsiteX5" fmla="*/ 7238 w 524651"/>
                      <a:gd name="connsiteY5" fmla="*/ 669360 h 669360"/>
                      <a:gd name="connsiteX0" fmla="*/ 438 w 528706"/>
                      <a:gd name="connsiteY0" fmla="*/ 665742 h 665742"/>
                      <a:gd name="connsiteX1" fmla="*/ 4055 w 528706"/>
                      <a:gd name="connsiteY1" fmla="*/ 83217 h 665742"/>
                      <a:gd name="connsiteX2" fmla="*/ 253716 w 528706"/>
                      <a:gd name="connsiteY2" fmla="*/ 0 h 665742"/>
                      <a:gd name="connsiteX3" fmla="*/ 525088 w 528706"/>
                      <a:gd name="connsiteY3" fmla="*/ 68746 h 665742"/>
                      <a:gd name="connsiteX4" fmla="*/ 528706 w 528706"/>
                      <a:gd name="connsiteY4" fmla="*/ 662124 h 665742"/>
                      <a:gd name="connsiteX5" fmla="*/ 438 w 528706"/>
                      <a:gd name="connsiteY5" fmla="*/ 665742 h 665742"/>
                      <a:gd name="connsiteX0" fmla="*/ 155 w 546514"/>
                      <a:gd name="connsiteY0" fmla="*/ 662124 h 662124"/>
                      <a:gd name="connsiteX1" fmla="*/ 21863 w 546514"/>
                      <a:gd name="connsiteY1" fmla="*/ 83217 h 662124"/>
                      <a:gd name="connsiteX2" fmla="*/ 271524 w 546514"/>
                      <a:gd name="connsiteY2" fmla="*/ 0 h 662124"/>
                      <a:gd name="connsiteX3" fmla="*/ 542896 w 546514"/>
                      <a:gd name="connsiteY3" fmla="*/ 68746 h 662124"/>
                      <a:gd name="connsiteX4" fmla="*/ 546514 w 546514"/>
                      <a:gd name="connsiteY4" fmla="*/ 662124 h 662124"/>
                      <a:gd name="connsiteX5" fmla="*/ 155 w 546514"/>
                      <a:gd name="connsiteY5" fmla="*/ 662124 h 662124"/>
                      <a:gd name="connsiteX0" fmla="*/ 10856 w 524651"/>
                      <a:gd name="connsiteY0" fmla="*/ 658506 h 662124"/>
                      <a:gd name="connsiteX1" fmla="*/ 0 w 524651"/>
                      <a:gd name="connsiteY1" fmla="*/ 83217 h 662124"/>
                      <a:gd name="connsiteX2" fmla="*/ 249661 w 524651"/>
                      <a:gd name="connsiteY2" fmla="*/ 0 h 662124"/>
                      <a:gd name="connsiteX3" fmla="*/ 521033 w 524651"/>
                      <a:gd name="connsiteY3" fmla="*/ 68746 h 662124"/>
                      <a:gd name="connsiteX4" fmla="*/ 524651 w 524651"/>
                      <a:gd name="connsiteY4" fmla="*/ 662124 h 662124"/>
                      <a:gd name="connsiteX5" fmla="*/ 10856 w 524651"/>
                      <a:gd name="connsiteY5" fmla="*/ 658506 h 662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4651" h="662124">
                        <a:moveTo>
                          <a:pt x="10856" y="658506"/>
                        </a:moveTo>
                        <a:cubicBezTo>
                          <a:pt x="8443" y="463125"/>
                          <a:pt x="2413" y="278598"/>
                          <a:pt x="0" y="83217"/>
                        </a:cubicBezTo>
                        <a:lnTo>
                          <a:pt x="249661" y="0"/>
                        </a:lnTo>
                        <a:lnTo>
                          <a:pt x="521033" y="68746"/>
                        </a:lnTo>
                        <a:lnTo>
                          <a:pt x="524651" y="662124"/>
                        </a:lnTo>
                        <a:lnTo>
                          <a:pt x="10856" y="658506"/>
                        </a:lnTo>
                        <a:close/>
                      </a:path>
                    </a:pathLst>
                  </a:custGeom>
                  <a:solidFill>
                    <a:srgbClr val="E0EBF1"/>
                  </a:solidFill>
                  <a:ln w="12700">
                    <a:solidFill>
                      <a:srgbClr val="0000A8"/>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14" name="Freeform 702">
                    <a:extLst>
                      <a:ext uri="{FF2B5EF4-FFF2-40B4-BE49-F238E27FC236}">
                        <a16:creationId xmlns:a16="http://schemas.microsoft.com/office/drawing/2014/main" id="{CC18A684-9D31-4970-A6DB-2A75A4AAF261}"/>
                      </a:ext>
                    </a:extLst>
                  </p:cNvPr>
                  <p:cNvSpPr/>
                  <p:nvPr/>
                </p:nvSpPr>
                <p:spPr>
                  <a:xfrm>
                    <a:off x="5203089" y="1921244"/>
                    <a:ext cx="651290" cy="492070"/>
                  </a:xfrm>
                  <a:custGeom>
                    <a:avLst/>
                    <a:gdLst>
                      <a:gd name="connsiteX0" fmla="*/ 3618 w 651290"/>
                      <a:gd name="connsiteY0" fmla="*/ 492070 h 492070"/>
                      <a:gd name="connsiteX1" fmla="*/ 0 w 651290"/>
                      <a:gd name="connsiteY1" fmla="*/ 141108 h 492070"/>
                      <a:gd name="connsiteX2" fmla="*/ 423338 w 651290"/>
                      <a:gd name="connsiteY2" fmla="*/ 0 h 492070"/>
                      <a:gd name="connsiteX3" fmla="*/ 647672 w 651290"/>
                      <a:gd name="connsiteY3" fmla="*/ 57891 h 492070"/>
                      <a:gd name="connsiteX4" fmla="*/ 651290 w 651290"/>
                      <a:gd name="connsiteY4" fmla="*/ 492070 h 492070"/>
                      <a:gd name="connsiteX5" fmla="*/ 3618 w 651290"/>
                      <a:gd name="connsiteY5" fmla="*/ 492070 h 492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1290" h="492070">
                        <a:moveTo>
                          <a:pt x="3618" y="492070"/>
                        </a:moveTo>
                        <a:lnTo>
                          <a:pt x="0" y="141108"/>
                        </a:lnTo>
                        <a:lnTo>
                          <a:pt x="423338" y="0"/>
                        </a:lnTo>
                        <a:lnTo>
                          <a:pt x="647672" y="57891"/>
                        </a:lnTo>
                        <a:lnTo>
                          <a:pt x="651290" y="492070"/>
                        </a:lnTo>
                        <a:lnTo>
                          <a:pt x="3618" y="492070"/>
                        </a:lnTo>
                        <a:close/>
                      </a:path>
                    </a:pathLst>
                  </a:custGeom>
                  <a:solidFill>
                    <a:srgbClr val="E0EBF1"/>
                  </a:solidFill>
                  <a:ln w="12700">
                    <a:solidFill>
                      <a:srgbClr val="0000A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115" name="Straight Connector 703">
                    <a:extLst>
                      <a:ext uri="{FF2B5EF4-FFF2-40B4-BE49-F238E27FC236}">
                        <a16:creationId xmlns:a16="http://schemas.microsoft.com/office/drawing/2014/main" id="{ED771DB8-F072-4A7E-AE4D-5D918D9D3282}"/>
                      </a:ext>
                    </a:extLst>
                  </p:cNvPr>
                  <p:cNvCxnSpPr/>
                  <p:nvPr/>
                </p:nvCxnSpPr>
                <p:spPr>
                  <a:xfrm flipV="1">
                    <a:off x="5270526" y="2029553"/>
                    <a:ext cx="295249" cy="73468"/>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16" name="Straight Connector 704">
                    <a:extLst>
                      <a:ext uri="{FF2B5EF4-FFF2-40B4-BE49-F238E27FC236}">
                        <a16:creationId xmlns:a16="http://schemas.microsoft.com/office/drawing/2014/main" id="{CE073DC0-8EB5-430F-AB7B-21961CB29222}"/>
                      </a:ext>
                    </a:extLst>
                  </p:cNvPr>
                  <p:cNvCxnSpPr/>
                  <p:nvPr/>
                </p:nvCxnSpPr>
                <p:spPr>
                  <a:xfrm flipV="1">
                    <a:off x="5275406" y="2261710"/>
                    <a:ext cx="290369" cy="16752"/>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17" name="Straight Connector 705">
                    <a:extLst>
                      <a:ext uri="{FF2B5EF4-FFF2-40B4-BE49-F238E27FC236}">
                        <a16:creationId xmlns:a16="http://schemas.microsoft.com/office/drawing/2014/main" id="{FAFE745F-F2BD-4946-A644-55640D1AA60A}"/>
                      </a:ext>
                    </a:extLst>
                  </p:cNvPr>
                  <p:cNvCxnSpPr/>
                  <p:nvPr/>
                </p:nvCxnSpPr>
                <p:spPr>
                  <a:xfrm flipV="1">
                    <a:off x="5275406" y="2151772"/>
                    <a:ext cx="290369" cy="48402"/>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18" name="Straight Connector 706">
                    <a:extLst>
                      <a:ext uri="{FF2B5EF4-FFF2-40B4-BE49-F238E27FC236}">
                        <a16:creationId xmlns:a16="http://schemas.microsoft.com/office/drawing/2014/main" id="{74959BD0-CCAD-4E7E-86DB-3568CD54E4D2}"/>
                      </a:ext>
                    </a:extLst>
                  </p:cNvPr>
                  <p:cNvCxnSpPr/>
                  <p:nvPr/>
                </p:nvCxnSpPr>
                <p:spPr>
                  <a:xfrm>
                    <a:off x="5270094" y="2354086"/>
                    <a:ext cx="295681" cy="0"/>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19" name="Straight Connector 707">
                    <a:extLst>
                      <a:ext uri="{FF2B5EF4-FFF2-40B4-BE49-F238E27FC236}">
                        <a16:creationId xmlns:a16="http://schemas.microsoft.com/office/drawing/2014/main" id="{BE0AD9CF-5352-4ED8-BE3F-2285A201D155}"/>
                      </a:ext>
                    </a:extLst>
                  </p:cNvPr>
                  <p:cNvCxnSpPr/>
                  <p:nvPr/>
                </p:nvCxnSpPr>
                <p:spPr>
                  <a:xfrm flipV="1">
                    <a:off x="5950242" y="1866900"/>
                    <a:ext cx="0" cy="465273"/>
                  </a:xfrm>
                  <a:prstGeom prst="line">
                    <a:avLst/>
                  </a:prstGeom>
                  <a:ln w="44450">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1120" name="Straight Connector 708">
                    <a:extLst>
                      <a:ext uri="{FF2B5EF4-FFF2-40B4-BE49-F238E27FC236}">
                        <a16:creationId xmlns:a16="http://schemas.microsoft.com/office/drawing/2014/main" id="{9263A55B-6066-41AF-A0EE-0B7D4D3058E3}"/>
                      </a:ext>
                    </a:extLst>
                  </p:cNvPr>
                  <p:cNvCxnSpPr/>
                  <p:nvPr/>
                </p:nvCxnSpPr>
                <p:spPr>
                  <a:xfrm>
                    <a:off x="5628589" y="1936750"/>
                    <a:ext cx="0" cy="476854"/>
                  </a:xfrm>
                  <a:prstGeom prst="line">
                    <a:avLst/>
                  </a:prstGeom>
                  <a:ln w="15875">
                    <a:solidFill>
                      <a:srgbClr val="0000A8"/>
                    </a:solidFill>
                  </a:ln>
                  <a:effectLst/>
                </p:spPr>
                <p:style>
                  <a:lnRef idx="2">
                    <a:schemeClr val="accent1"/>
                  </a:lnRef>
                  <a:fillRef idx="0">
                    <a:schemeClr val="accent1"/>
                  </a:fillRef>
                  <a:effectRef idx="1">
                    <a:schemeClr val="accent1"/>
                  </a:effectRef>
                  <a:fontRef idx="minor">
                    <a:schemeClr val="tx1"/>
                  </a:fontRef>
                </p:style>
              </p:cxnSp>
            </p:grpSp>
            <p:grpSp>
              <p:nvGrpSpPr>
                <p:cNvPr id="1109" name="Group 697">
                  <a:extLst>
                    <a:ext uri="{FF2B5EF4-FFF2-40B4-BE49-F238E27FC236}">
                      <a16:creationId xmlns:a16="http://schemas.microsoft.com/office/drawing/2014/main" id="{2B8FCB32-11CC-4750-87AC-B7CAB3D15F87}"/>
                    </a:ext>
                  </a:extLst>
                </p:cNvPr>
                <p:cNvGrpSpPr/>
                <p:nvPr/>
              </p:nvGrpSpPr>
              <p:grpSpPr>
                <a:xfrm>
                  <a:off x="9447245" y="815118"/>
                  <a:ext cx="304788" cy="405973"/>
                  <a:chOff x="5275406" y="2711455"/>
                  <a:chExt cx="452949" cy="405518"/>
                </a:xfrm>
              </p:grpSpPr>
              <p:pic>
                <p:nvPicPr>
                  <p:cNvPr id="1110" name="Picture 698" descr="server_rack.png">
                    <a:extLst>
                      <a:ext uri="{FF2B5EF4-FFF2-40B4-BE49-F238E27FC236}">
                        <a16:creationId xmlns:a16="http://schemas.microsoft.com/office/drawing/2014/main" id="{7A63FB50-23F6-433C-998E-6A592D2A80AF}"/>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5537367" y="2770786"/>
                    <a:ext cx="190988" cy="313366"/>
                  </a:xfrm>
                  <a:prstGeom prst="rect">
                    <a:avLst/>
                  </a:prstGeom>
                </p:spPr>
              </p:pic>
              <p:pic>
                <p:nvPicPr>
                  <p:cNvPr id="1111" name="Picture 699" descr="server_rack.png">
                    <a:extLst>
                      <a:ext uri="{FF2B5EF4-FFF2-40B4-BE49-F238E27FC236}">
                        <a16:creationId xmlns:a16="http://schemas.microsoft.com/office/drawing/2014/main" id="{28680535-6AAB-42CE-934C-CDA4EA24DF54}"/>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5275406" y="2764002"/>
                    <a:ext cx="190988" cy="313366"/>
                  </a:xfrm>
                  <a:prstGeom prst="rect">
                    <a:avLst/>
                  </a:prstGeom>
                </p:spPr>
              </p:pic>
              <p:pic>
                <p:nvPicPr>
                  <p:cNvPr id="1112" name="Picture 700" descr="server_rack.png">
                    <a:extLst>
                      <a:ext uri="{FF2B5EF4-FFF2-40B4-BE49-F238E27FC236}">
                        <a16:creationId xmlns:a16="http://schemas.microsoft.com/office/drawing/2014/main" id="{C4B886E3-7A7C-4F51-9C5F-861094997832}"/>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5385676" y="2711455"/>
                    <a:ext cx="247152" cy="405518"/>
                  </a:xfrm>
                  <a:prstGeom prst="rect">
                    <a:avLst/>
                  </a:prstGeom>
                </p:spPr>
              </p:pic>
            </p:grpSp>
          </p:grpSp>
          <p:pic>
            <p:nvPicPr>
              <p:cNvPr id="1107" name="Picture 695" descr="A close up of a logo&#10;&#10;Description automatically generated">
                <a:extLst>
                  <a:ext uri="{FF2B5EF4-FFF2-40B4-BE49-F238E27FC236}">
                    <a16:creationId xmlns:a16="http://schemas.microsoft.com/office/drawing/2014/main" id="{79189FCF-25EC-47CA-A54D-DC09B54EF681}"/>
                  </a:ext>
                </a:extLst>
              </p:cNvPr>
              <p:cNvPicPr>
                <a:picLocks noChangeAspect="1"/>
              </p:cNvPicPr>
              <p:nvPr/>
            </p:nvPicPr>
            <p:blipFill>
              <a:blip r:embed="rId10"/>
              <a:stretch>
                <a:fillRect/>
              </a:stretch>
            </p:blipFill>
            <p:spPr>
              <a:xfrm>
                <a:off x="8253126" y="-932295"/>
                <a:ext cx="797421" cy="779895"/>
              </a:xfrm>
              <a:prstGeom prst="rect">
                <a:avLst/>
              </a:prstGeom>
            </p:spPr>
          </p:pic>
        </p:grpSp>
        <p:grpSp>
          <p:nvGrpSpPr>
            <p:cNvPr id="1090" name="Group 709">
              <a:extLst>
                <a:ext uri="{FF2B5EF4-FFF2-40B4-BE49-F238E27FC236}">
                  <a16:creationId xmlns:a16="http://schemas.microsoft.com/office/drawing/2014/main" id="{89666BAB-5CB5-4557-A125-0DB953168430}"/>
                </a:ext>
              </a:extLst>
            </p:cNvPr>
            <p:cNvGrpSpPr/>
            <p:nvPr/>
          </p:nvGrpSpPr>
          <p:grpSpPr>
            <a:xfrm>
              <a:off x="10386717" y="3002396"/>
              <a:ext cx="1110980" cy="932295"/>
              <a:chOff x="8253126" y="-932295"/>
              <a:chExt cx="1110980" cy="932295"/>
            </a:xfrm>
          </p:grpSpPr>
          <p:grpSp>
            <p:nvGrpSpPr>
              <p:cNvPr id="1091" name="Group 710">
                <a:extLst>
                  <a:ext uri="{FF2B5EF4-FFF2-40B4-BE49-F238E27FC236}">
                    <a16:creationId xmlns:a16="http://schemas.microsoft.com/office/drawing/2014/main" id="{8B05A059-A045-4DC2-9E2B-DAAA3E2462E7}"/>
                  </a:ext>
                </a:extLst>
              </p:cNvPr>
              <p:cNvGrpSpPr/>
              <p:nvPr/>
            </p:nvGrpSpPr>
            <p:grpSpPr>
              <a:xfrm>
                <a:off x="8646606" y="-648336"/>
                <a:ext cx="717500" cy="648336"/>
                <a:chOff x="9034533" y="580804"/>
                <a:chExt cx="717500" cy="648336"/>
              </a:xfrm>
            </p:grpSpPr>
            <p:grpSp>
              <p:nvGrpSpPr>
                <p:cNvPr id="1093" name="Group 712">
                  <a:extLst>
                    <a:ext uri="{FF2B5EF4-FFF2-40B4-BE49-F238E27FC236}">
                      <a16:creationId xmlns:a16="http://schemas.microsoft.com/office/drawing/2014/main" id="{C56FD61D-F57A-4850-B982-7DA3F2531CA3}"/>
                    </a:ext>
                  </a:extLst>
                </p:cNvPr>
                <p:cNvGrpSpPr/>
                <p:nvPr/>
              </p:nvGrpSpPr>
              <p:grpSpPr>
                <a:xfrm>
                  <a:off x="9034533" y="580804"/>
                  <a:ext cx="594613" cy="648336"/>
                  <a:chOff x="5203089" y="1751190"/>
                  <a:chExt cx="858331" cy="662414"/>
                </a:xfrm>
              </p:grpSpPr>
              <p:sp>
                <p:nvSpPr>
                  <p:cNvPr id="1098" name="Freeform 717">
                    <a:extLst>
                      <a:ext uri="{FF2B5EF4-FFF2-40B4-BE49-F238E27FC236}">
                        <a16:creationId xmlns:a16="http://schemas.microsoft.com/office/drawing/2014/main" id="{64746C65-64F9-4078-92A6-666CA3516B0F}"/>
                      </a:ext>
                    </a:extLst>
                  </p:cNvPr>
                  <p:cNvSpPr/>
                  <p:nvPr/>
                </p:nvSpPr>
                <p:spPr>
                  <a:xfrm>
                    <a:off x="5536769" y="1751190"/>
                    <a:ext cx="524651" cy="662124"/>
                  </a:xfrm>
                  <a:custGeom>
                    <a:avLst/>
                    <a:gdLst>
                      <a:gd name="connsiteX0" fmla="*/ 3618 w 651290"/>
                      <a:gd name="connsiteY0" fmla="*/ 492070 h 492070"/>
                      <a:gd name="connsiteX1" fmla="*/ 0 w 651290"/>
                      <a:gd name="connsiteY1" fmla="*/ 141108 h 492070"/>
                      <a:gd name="connsiteX2" fmla="*/ 423338 w 651290"/>
                      <a:gd name="connsiteY2" fmla="*/ 0 h 492070"/>
                      <a:gd name="connsiteX3" fmla="*/ 647672 w 651290"/>
                      <a:gd name="connsiteY3" fmla="*/ 57891 h 492070"/>
                      <a:gd name="connsiteX4" fmla="*/ 651290 w 651290"/>
                      <a:gd name="connsiteY4" fmla="*/ 492070 h 492070"/>
                      <a:gd name="connsiteX5" fmla="*/ 3618 w 651290"/>
                      <a:gd name="connsiteY5" fmla="*/ 492070 h 492070"/>
                      <a:gd name="connsiteX0" fmla="*/ 3618 w 651290"/>
                      <a:gd name="connsiteY0" fmla="*/ 593378 h 593378"/>
                      <a:gd name="connsiteX1" fmla="*/ 0 w 651290"/>
                      <a:gd name="connsiteY1" fmla="*/ 242416 h 593378"/>
                      <a:gd name="connsiteX2" fmla="*/ 423338 w 651290"/>
                      <a:gd name="connsiteY2" fmla="*/ 101308 h 593378"/>
                      <a:gd name="connsiteX3" fmla="*/ 647672 w 651290"/>
                      <a:gd name="connsiteY3" fmla="*/ 0 h 593378"/>
                      <a:gd name="connsiteX4" fmla="*/ 651290 w 651290"/>
                      <a:gd name="connsiteY4" fmla="*/ 593378 h 593378"/>
                      <a:gd name="connsiteX5" fmla="*/ 3618 w 651290"/>
                      <a:gd name="connsiteY5" fmla="*/ 593378 h 593378"/>
                      <a:gd name="connsiteX0" fmla="*/ 3618 w 651290"/>
                      <a:gd name="connsiteY0" fmla="*/ 662124 h 662124"/>
                      <a:gd name="connsiteX1" fmla="*/ 0 w 651290"/>
                      <a:gd name="connsiteY1" fmla="*/ 311162 h 662124"/>
                      <a:gd name="connsiteX2" fmla="*/ 376300 w 651290"/>
                      <a:gd name="connsiteY2" fmla="*/ 0 h 662124"/>
                      <a:gd name="connsiteX3" fmla="*/ 647672 w 651290"/>
                      <a:gd name="connsiteY3" fmla="*/ 68746 h 662124"/>
                      <a:gd name="connsiteX4" fmla="*/ 651290 w 651290"/>
                      <a:gd name="connsiteY4" fmla="*/ 662124 h 662124"/>
                      <a:gd name="connsiteX5" fmla="*/ 3618 w 651290"/>
                      <a:gd name="connsiteY5" fmla="*/ 662124 h 662124"/>
                      <a:gd name="connsiteX0" fmla="*/ 0 w 647672"/>
                      <a:gd name="connsiteY0" fmla="*/ 662124 h 662124"/>
                      <a:gd name="connsiteX1" fmla="*/ 123021 w 647672"/>
                      <a:gd name="connsiteY1" fmla="*/ 83217 h 662124"/>
                      <a:gd name="connsiteX2" fmla="*/ 372682 w 647672"/>
                      <a:gd name="connsiteY2" fmla="*/ 0 h 662124"/>
                      <a:gd name="connsiteX3" fmla="*/ 644054 w 647672"/>
                      <a:gd name="connsiteY3" fmla="*/ 68746 h 662124"/>
                      <a:gd name="connsiteX4" fmla="*/ 647672 w 647672"/>
                      <a:gd name="connsiteY4" fmla="*/ 662124 h 662124"/>
                      <a:gd name="connsiteX5" fmla="*/ 0 w 647672"/>
                      <a:gd name="connsiteY5" fmla="*/ 662124 h 662124"/>
                      <a:gd name="connsiteX0" fmla="*/ 7238 w 524651"/>
                      <a:gd name="connsiteY0" fmla="*/ 669360 h 669360"/>
                      <a:gd name="connsiteX1" fmla="*/ 0 w 524651"/>
                      <a:gd name="connsiteY1" fmla="*/ 83217 h 669360"/>
                      <a:gd name="connsiteX2" fmla="*/ 249661 w 524651"/>
                      <a:gd name="connsiteY2" fmla="*/ 0 h 669360"/>
                      <a:gd name="connsiteX3" fmla="*/ 521033 w 524651"/>
                      <a:gd name="connsiteY3" fmla="*/ 68746 h 669360"/>
                      <a:gd name="connsiteX4" fmla="*/ 524651 w 524651"/>
                      <a:gd name="connsiteY4" fmla="*/ 662124 h 669360"/>
                      <a:gd name="connsiteX5" fmla="*/ 7238 w 524651"/>
                      <a:gd name="connsiteY5" fmla="*/ 669360 h 669360"/>
                      <a:gd name="connsiteX0" fmla="*/ 438 w 528706"/>
                      <a:gd name="connsiteY0" fmla="*/ 665742 h 665742"/>
                      <a:gd name="connsiteX1" fmla="*/ 4055 w 528706"/>
                      <a:gd name="connsiteY1" fmla="*/ 83217 h 665742"/>
                      <a:gd name="connsiteX2" fmla="*/ 253716 w 528706"/>
                      <a:gd name="connsiteY2" fmla="*/ 0 h 665742"/>
                      <a:gd name="connsiteX3" fmla="*/ 525088 w 528706"/>
                      <a:gd name="connsiteY3" fmla="*/ 68746 h 665742"/>
                      <a:gd name="connsiteX4" fmla="*/ 528706 w 528706"/>
                      <a:gd name="connsiteY4" fmla="*/ 662124 h 665742"/>
                      <a:gd name="connsiteX5" fmla="*/ 438 w 528706"/>
                      <a:gd name="connsiteY5" fmla="*/ 665742 h 665742"/>
                      <a:gd name="connsiteX0" fmla="*/ 155 w 546514"/>
                      <a:gd name="connsiteY0" fmla="*/ 662124 h 662124"/>
                      <a:gd name="connsiteX1" fmla="*/ 21863 w 546514"/>
                      <a:gd name="connsiteY1" fmla="*/ 83217 h 662124"/>
                      <a:gd name="connsiteX2" fmla="*/ 271524 w 546514"/>
                      <a:gd name="connsiteY2" fmla="*/ 0 h 662124"/>
                      <a:gd name="connsiteX3" fmla="*/ 542896 w 546514"/>
                      <a:gd name="connsiteY3" fmla="*/ 68746 h 662124"/>
                      <a:gd name="connsiteX4" fmla="*/ 546514 w 546514"/>
                      <a:gd name="connsiteY4" fmla="*/ 662124 h 662124"/>
                      <a:gd name="connsiteX5" fmla="*/ 155 w 546514"/>
                      <a:gd name="connsiteY5" fmla="*/ 662124 h 662124"/>
                      <a:gd name="connsiteX0" fmla="*/ 10856 w 524651"/>
                      <a:gd name="connsiteY0" fmla="*/ 658506 h 662124"/>
                      <a:gd name="connsiteX1" fmla="*/ 0 w 524651"/>
                      <a:gd name="connsiteY1" fmla="*/ 83217 h 662124"/>
                      <a:gd name="connsiteX2" fmla="*/ 249661 w 524651"/>
                      <a:gd name="connsiteY2" fmla="*/ 0 h 662124"/>
                      <a:gd name="connsiteX3" fmla="*/ 521033 w 524651"/>
                      <a:gd name="connsiteY3" fmla="*/ 68746 h 662124"/>
                      <a:gd name="connsiteX4" fmla="*/ 524651 w 524651"/>
                      <a:gd name="connsiteY4" fmla="*/ 662124 h 662124"/>
                      <a:gd name="connsiteX5" fmla="*/ 10856 w 524651"/>
                      <a:gd name="connsiteY5" fmla="*/ 658506 h 662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4651" h="662124">
                        <a:moveTo>
                          <a:pt x="10856" y="658506"/>
                        </a:moveTo>
                        <a:cubicBezTo>
                          <a:pt x="8443" y="463125"/>
                          <a:pt x="2413" y="278598"/>
                          <a:pt x="0" y="83217"/>
                        </a:cubicBezTo>
                        <a:lnTo>
                          <a:pt x="249661" y="0"/>
                        </a:lnTo>
                        <a:lnTo>
                          <a:pt x="521033" y="68746"/>
                        </a:lnTo>
                        <a:lnTo>
                          <a:pt x="524651" y="662124"/>
                        </a:lnTo>
                        <a:lnTo>
                          <a:pt x="10856" y="658506"/>
                        </a:lnTo>
                        <a:close/>
                      </a:path>
                    </a:pathLst>
                  </a:custGeom>
                  <a:solidFill>
                    <a:srgbClr val="E0EBF1"/>
                  </a:solidFill>
                  <a:ln w="12700">
                    <a:solidFill>
                      <a:srgbClr val="0000A8"/>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99" name="Freeform 718">
                    <a:extLst>
                      <a:ext uri="{FF2B5EF4-FFF2-40B4-BE49-F238E27FC236}">
                        <a16:creationId xmlns:a16="http://schemas.microsoft.com/office/drawing/2014/main" id="{193EABAB-873D-4FCB-9301-E4ED76149D29}"/>
                      </a:ext>
                    </a:extLst>
                  </p:cNvPr>
                  <p:cNvSpPr/>
                  <p:nvPr/>
                </p:nvSpPr>
                <p:spPr>
                  <a:xfrm>
                    <a:off x="5203089" y="1921244"/>
                    <a:ext cx="651290" cy="492070"/>
                  </a:xfrm>
                  <a:custGeom>
                    <a:avLst/>
                    <a:gdLst>
                      <a:gd name="connsiteX0" fmla="*/ 3618 w 651290"/>
                      <a:gd name="connsiteY0" fmla="*/ 492070 h 492070"/>
                      <a:gd name="connsiteX1" fmla="*/ 0 w 651290"/>
                      <a:gd name="connsiteY1" fmla="*/ 141108 h 492070"/>
                      <a:gd name="connsiteX2" fmla="*/ 423338 w 651290"/>
                      <a:gd name="connsiteY2" fmla="*/ 0 h 492070"/>
                      <a:gd name="connsiteX3" fmla="*/ 647672 w 651290"/>
                      <a:gd name="connsiteY3" fmla="*/ 57891 h 492070"/>
                      <a:gd name="connsiteX4" fmla="*/ 651290 w 651290"/>
                      <a:gd name="connsiteY4" fmla="*/ 492070 h 492070"/>
                      <a:gd name="connsiteX5" fmla="*/ 3618 w 651290"/>
                      <a:gd name="connsiteY5" fmla="*/ 492070 h 492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1290" h="492070">
                        <a:moveTo>
                          <a:pt x="3618" y="492070"/>
                        </a:moveTo>
                        <a:lnTo>
                          <a:pt x="0" y="141108"/>
                        </a:lnTo>
                        <a:lnTo>
                          <a:pt x="423338" y="0"/>
                        </a:lnTo>
                        <a:lnTo>
                          <a:pt x="647672" y="57891"/>
                        </a:lnTo>
                        <a:lnTo>
                          <a:pt x="651290" y="492070"/>
                        </a:lnTo>
                        <a:lnTo>
                          <a:pt x="3618" y="492070"/>
                        </a:lnTo>
                        <a:close/>
                      </a:path>
                    </a:pathLst>
                  </a:custGeom>
                  <a:solidFill>
                    <a:srgbClr val="E0EBF1"/>
                  </a:solidFill>
                  <a:ln w="12700">
                    <a:solidFill>
                      <a:srgbClr val="0000A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100" name="Straight Connector 719">
                    <a:extLst>
                      <a:ext uri="{FF2B5EF4-FFF2-40B4-BE49-F238E27FC236}">
                        <a16:creationId xmlns:a16="http://schemas.microsoft.com/office/drawing/2014/main" id="{65AB0B3B-CBDC-4612-9DAE-A155DB12E917}"/>
                      </a:ext>
                    </a:extLst>
                  </p:cNvPr>
                  <p:cNvCxnSpPr/>
                  <p:nvPr/>
                </p:nvCxnSpPr>
                <p:spPr>
                  <a:xfrm flipV="1">
                    <a:off x="5270526" y="2029553"/>
                    <a:ext cx="295249" cy="73468"/>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01" name="Straight Connector 720">
                    <a:extLst>
                      <a:ext uri="{FF2B5EF4-FFF2-40B4-BE49-F238E27FC236}">
                        <a16:creationId xmlns:a16="http://schemas.microsoft.com/office/drawing/2014/main" id="{26CCB321-1727-4FBA-9C09-37BE0C8F9AA7}"/>
                      </a:ext>
                    </a:extLst>
                  </p:cNvPr>
                  <p:cNvCxnSpPr/>
                  <p:nvPr/>
                </p:nvCxnSpPr>
                <p:spPr>
                  <a:xfrm flipV="1">
                    <a:off x="5275406" y="2261710"/>
                    <a:ext cx="290369" cy="16752"/>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02" name="Straight Connector 721">
                    <a:extLst>
                      <a:ext uri="{FF2B5EF4-FFF2-40B4-BE49-F238E27FC236}">
                        <a16:creationId xmlns:a16="http://schemas.microsoft.com/office/drawing/2014/main" id="{624827CD-B855-4C3A-AF74-58F3894B7AB8}"/>
                      </a:ext>
                    </a:extLst>
                  </p:cNvPr>
                  <p:cNvCxnSpPr/>
                  <p:nvPr/>
                </p:nvCxnSpPr>
                <p:spPr>
                  <a:xfrm flipV="1">
                    <a:off x="5275406" y="2151772"/>
                    <a:ext cx="290369" cy="48402"/>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03" name="Straight Connector 722">
                    <a:extLst>
                      <a:ext uri="{FF2B5EF4-FFF2-40B4-BE49-F238E27FC236}">
                        <a16:creationId xmlns:a16="http://schemas.microsoft.com/office/drawing/2014/main" id="{5F2366CC-CA73-4DA1-8054-13A59B24874D}"/>
                      </a:ext>
                    </a:extLst>
                  </p:cNvPr>
                  <p:cNvCxnSpPr/>
                  <p:nvPr/>
                </p:nvCxnSpPr>
                <p:spPr>
                  <a:xfrm>
                    <a:off x="5270094" y="2354086"/>
                    <a:ext cx="295681" cy="0"/>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04" name="Straight Connector 723">
                    <a:extLst>
                      <a:ext uri="{FF2B5EF4-FFF2-40B4-BE49-F238E27FC236}">
                        <a16:creationId xmlns:a16="http://schemas.microsoft.com/office/drawing/2014/main" id="{8CD42BB6-5F60-438A-9327-541A249B2240}"/>
                      </a:ext>
                    </a:extLst>
                  </p:cNvPr>
                  <p:cNvCxnSpPr/>
                  <p:nvPr/>
                </p:nvCxnSpPr>
                <p:spPr>
                  <a:xfrm flipV="1">
                    <a:off x="5950242" y="1866900"/>
                    <a:ext cx="0" cy="465273"/>
                  </a:xfrm>
                  <a:prstGeom prst="line">
                    <a:avLst/>
                  </a:prstGeom>
                  <a:ln w="44450">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1105" name="Straight Connector 724">
                    <a:extLst>
                      <a:ext uri="{FF2B5EF4-FFF2-40B4-BE49-F238E27FC236}">
                        <a16:creationId xmlns:a16="http://schemas.microsoft.com/office/drawing/2014/main" id="{FCBD0703-1400-4F47-A87C-4F5510E1D743}"/>
                      </a:ext>
                    </a:extLst>
                  </p:cNvPr>
                  <p:cNvCxnSpPr/>
                  <p:nvPr/>
                </p:nvCxnSpPr>
                <p:spPr>
                  <a:xfrm>
                    <a:off x="5628589" y="1936750"/>
                    <a:ext cx="0" cy="476854"/>
                  </a:xfrm>
                  <a:prstGeom prst="line">
                    <a:avLst/>
                  </a:prstGeom>
                  <a:ln w="15875">
                    <a:solidFill>
                      <a:srgbClr val="0000A8"/>
                    </a:solidFill>
                  </a:ln>
                  <a:effectLst/>
                </p:spPr>
                <p:style>
                  <a:lnRef idx="2">
                    <a:schemeClr val="accent1"/>
                  </a:lnRef>
                  <a:fillRef idx="0">
                    <a:schemeClr val="accent1"/>
                  </a:fillRef>
                  <a:effectRef idx="1">
                    <a:schemeClr val="accent1"/>
                  </a:effectRef>
                  <a:fontRef idx="minor">
                    <a:schemeClr val="tx1"/>
                  </a:fontRef>
                </p:style>
              </p:cxnSp>
            </p:grpSp>
            <p:grpSp>
              <p:nvGrpSpPr>
                <p:cNvPr id="1094" name="Group 713">
                  <a:extLst>
                    <a:ext uri="{FF2B5EF4-FFF2-40B4-BE49-F238E27FC236}">
                      <a16:creationId xmlns:a16="http://schemas.microsoft.com/office/drawing/2014/main" id="{EC0FC880-22D4-42D9-8B6D-77129BB35C07}"/>
                    </a:ext>
                  </a:extLst>
                </p:cNvPr>
                <p:cNvGrpSpPr/>
                <p:nvPr/>
              </p:nvGrpSpPr>
              <p:grpSpPr>
                <a:xfrm>
                  <a:off x="9447245" y="815118"/>
                  <a:ext cx="304788" cy="405973"/>
                  <a:chOff x="5275406" y="2711455"/>
                  <a:chExt cx="452949" cy="405518"/>
                </a:xfrm>
              </p:grpSpPr>
              <p:pic>
                <p:nvPicPr>
                  <p:cNvPr id="1095" name="Picture 714" descr="server_rack.png">
                    <a:extLst>
                      <a:ext uri="{FF2B5EF4-FFF2-40B4-BE49-F238E27FC236}">
                        <a16:creationId xmlns:a16="http://schemas.microsoft.com/office/drawing/2014/main" id="{2C36D0F2-2407-414E-BCD8-F5B0B3079064}"/>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5537367" y="2770786"/>
                    <a:ext cx="190988" cy="313366"/>
                  </a:xfrm>
                  <a:prstGeom prst="rect">
                    <a:avLst/>
                  </a:prstGeom>
                </p:spPr>
              </p:pic>
              <p:pic>
                <p:nvPicPr>
                  <p:cNvPr id="1096" name="Picture 715" descr="server_rack.png">
                    <a:extLst>
                      <a:ext uri="{FF2B5EF4-FFF2-40B4-BE49-F238E27FC236}">
                        <a16:creationId xmlns:a16="http://schemas.microsoft.com/office/drawing/2014/main" id="{E0B15878-009D-40C1-941F-9D33FD66DDDC}"/>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5275406" y="2764002"/>
                    <a:ext cx="190988" cy="313366"/>
                  </a:xfrm>
                  <a:prstGeom prst="rect">
                    <a:avLst/>
                  </a:prstGeom>
                </p:spPr>
              </p:pic>
              <p:pic>
                <p:nvPicPr>
                  <p:cNvPr id="1097" name="Picture 716" descr="server_rack.png">
                    <a:extLst>
                      <a:ext uri="{FF2B5EF4-FFF2-40B4-BE49-F238E27FC236}">
                        <a16:creationId xmlns:a16="http://schemas.microsoft.com/office/drawing/2014/main" id="{9FD23560-5AFE-4BB7-AACD-9A1E58B84EFC}"/>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5385676" y="2711455"/>
                    <a:ext cx="247152" cy="405518"/>
                  </a:xfrm>
                  <a:prstGeom prst="rect">
                    <a:avLst/>
                  </a:prstGeom>
                </p:spPr>
              </p:pic>
            </p:grpSp>
          </p:grpSp>
          <p:pic>
            <p:nvPicPr>
              <p:cNvPr id="1092" name="Picture 711" descr="A close up of a logo&#10;&#10;Description automatically generated">
                <a:extLst>
                  <a:ext uri="{FF2B5EF4-FFF2-40B4-BE49-F238E27FC236}">
                    <a16:creationId xmlns:a16="http://schemas.microsoft.com/office/drawing/2014/main" id="{8201CE96-4168-40F9-B6AC-419D6A85ADDC}"/>
                  </a:ext>
                </a:extLst>
              </p:cNvPr>
              <p:cNvPicPr>
                <a:picLocks noChangeAspect="1"/>
              </p:cNvPicPr>
              <p:nvPr/>
            </p:nvPicPr>
            <p:blipFill>
              <a:blip r:embed="rId10"/>
              <a:stretch>
                <a:fillRect/>
              </a:stretch>
            </p:blipFill>
            <p:spPr>
              <a:xfrm>
                <a:off x="8253126" y="-932295"/>
                <a:ext cx="797421" cy="779895"/>
              </a:xfrm>
              <a:prstGeom prst="rect">
                <a:avLst/>
              </a:prstGeom>
            </p:spPr>
          </p:pic>
        </p:grpSp>
      </p:grpSp>
    </p:spTree>
    <p:extLst>
      <p:ext uri="{BB962C8B-B14F-4D97-AF65-F5344CB8AC3E}">
        <p14:creationId xmlns:p14="http://schemas.microsoft.com/office/powerpoint/2010/main" val="1174223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68"/>
                                        </p:tgtEl>
                                        <p:attrNameLst>
                                          <p:attrName>style.visibility</p:attrName>
                                        </p:attrNameLst>
                                      </p:cBhvr>
                                      <p:to>
                                        <p:strVal val="visible"/>
                                      </p:to>
                                    </p:set>
                                    <p:animEffect transition="in" filter="dissolve">
                                      <p:cBhvr>
                                        <p:cTn id="7" dur="500"/>
                                        <p:tgtEl>
                                          <p:spTgt spid="46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493"/>
                                        </p:tgtEl>
                                        <p:attrNameLst>
                                          <p:attrName>style.visibility</p:attrName>
                                        </p:attrNameLst>
                                      </p:cBhvr>
                                      <p:to>
                                        <p:strVal val="visible"/>
                                      </p:to>
                                    </p:set>
                                    <p:animEffect transition="in" filter="dissolve">
                                      <p:cBhvr>
                                        <p:cTn id="12" dur="500"/>
                                        <p:tgtEl>
                                          <p:spTgt spid="493"/>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896"/>
                                        </p:tgtEl>
                                        <p:attrNameLst>
                                          <p:attrName>style.visibility</p:attrName>
                                        </p:attrNameLst>
                                      </p:cBhvr>
                                      <p:to>
                                        <p:strVal val="visible"/>
                                      </p:to>
                                    </p:set>
                                    <p:animEffect transition="in" filter="dissolve">
                                      <p:cBhvr>
                                        <p:cTn id="17" dur="500"/>
                                        <p:tgtEl>
                                          <p:spTgt spid="896"/>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086"/>
                                        </p:tgtEl>
                                        <p:attrNameLst>
                                          <p:attrName>style.visibility</p:attrName>
                                        </p:attrNameLst>
                                      </p:cBhvr>
                                      <p:to>
                                        <p:strVal val="visible"/>
                                      </p:to>
                                    </p:set>
                                    <p:animEffect transition="in" filter="dissolve">
                                      <p:cBhvr>
                                        <p:cTn id="22" dur="500"/>
                                        <p:tgtEl>
                                          <p:spTgt spid="1086"/>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1087"/>
                                        </p:tgtEl>
                                        <p:attrNameLst>
                                          <p:attrName>style.visibility</p:attrName>
                                        </p:attrNameLst>
                                      </p:cBhvr>
                                      <p:to>
                                        <p:strVal val="visible"/>
                                      </p:to>
                                    </p:set>
                                    <p:animEffect transition="in" filter="dissolve">
                                      <p:cBhvr>
                                        <p:cTn id="27" dur="500"/>
                                        <p:tgtEl>
                                          <p:spTgt spid="10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80" name="Rectangle 3"/>
          <p:cNvSpPr>
            <a:spLocks noGrp="1" noChangeArrowheads="1"/>
          </p:cNvSpPr>
          <p:nvPr>
            <p:ph type="body" sz="half" idx="1"/>
          </p:nvPr>
        </p:nvSpPr>
        <p:spPr>
          <a:xfrm>
            <a:off x="911424" y="1780840"/>
            <a:ext cx="5544615" cy="4121943"/>
          </a:xfrm>
        </p:spPr>
        <p:txBody>
          <a:bodyPr>
            <a:normAutofit fontScale="92500" lnSpcReduction="20000"/>
          </a:bodyPr>
          <a:lstStyle/>
          <a:p>
            <a:pPr>
              <a:spcAft>
                <a:spcPts val="0"/>
              </a:spcAft>
              <a:buClr>
                <a:srgbClr val="000099"/>
              </a:buClr>
              <a:buSzPct val="85000"/>
              <a:defRPr/>
            </a:pPr>
            <a:r>
              <a:rPr lang="en-US" sz="3000" dirty="0">
                <a:ea typeface="宋体" panose="02010600030101010101" pitchFamily="2" charset="-122"/>
              </a:rPr>
              <a:t>Overview of Network layer:</a:t>
            </a:r>
          </a:p>
          <a:p>
            <a:pPr lvl="1">
              <a:lnSpc>
                <a:spcPct val="110000"/>
              </a:lnSpc>
              <a:defRPr/>
            </a:pPr>
            <a:r>
              <a:rPr lang="en-US" sz="2600" dirty="0">
                <a:ea typeface="ＭＳ Ｐゴシック" charset="0"/>
              </a:rPr>
              <a:t>data plane</a:t>
            </a:r>
          </a:p>
          <a:p>
            <a:pPr lvl="1">
              <a:lnSpc>
                <a:spcPct val="110000"/>
              </a:lnSpc>
              <a:defRPr/>
            </a:pPr>
            <a:r>
              <a:rPr lang="en-US" sz="2600" dirty="0">
                <a:ea typeface="ＭＳ Ｐゴシック" charset="0"/>
              </a:rPr>
              <a:t>control plane</a:t>
            </a:r>
          </a:p>
          <a:p>
            <a:pPr>
              <a:spcAft>
                <a:spcPts val="0"/>
              </a:spcAft>
              <a:buClr>
                <a:srgbClr val="000099"/>
              </a:buClr>
              <a:buSzPct val="85000"/>
              <a:defRPr/>
            </a:pPr>
            <a:r>
              <a:rPr lang="en-US" sz="3000" dirty="0">
                <a:ea typeface="宋体" panose="02010600030101010101" pitchFamily="2" charset="-122"/>
              </a:rPr>
              <a:t>What's inside a router</a:t>
            </a:r>
          </a:p>
          <a:p>
            <a:pPr>
              <a:spcAft>
                <a:spcPts val="0"/>
              </a:spcAft>
              <a:buClr>
                <a:srgbClr val="000099"/>
              </a:buClr>
              <a:buSzPct val="85000"/>
              <a:defRPr/>
            </a:pPr>
            <a:r>
              <a:rPr lang="en-US" sz="3000" dirty="0">
                <a:ea typeface="宋体" panose="02010600030101010101" pitchFamily="2" charset="-122"/>
              </a:rPr>
              <a:t>IP: Internet Protocol</a:t>
            </a:r>
          </a:p>
          <a:p>
            <a:pPr lvl="1">
              <a:lnSpc>
                <a:spcPct val="110000"/>
              </a:lnSpc>
              <a:defRPr/>
            </a:pPr>
            <a:r>
              <a:rPr lang="en-US" sz="2600" dirty="0">
                <a:ea typeface="ＭＳ Ｐゴシック" charset="0"/>
              </a:rPr>
              <a:t>datagram format</a:t>
            </a:r>
          </a:p>
          <a:p>
            <a:pPr lvl="1">
              <a:lnSpc>
                <a:spcPct val="110000"/>
              </a:lnSpc>
              <a:defRPr/>
            </a:pPr>
            <a:r>
              <a:rPr lang="en-US" sz="2600" dirty="0">
                <a:ea typeface="ＭＳ Ｐゴシック" charset="0"/>
              </a:rPr>
              <a:t>fragmentation</a:t>
            </a:r>
          </a:p>
          <a:p>
            <a:pPr lvl="1">
              <a:lnSpc>
                <a:spcPct val="110000"/>
              </a:lnSpc>
              <a:defRPr/>
            </a:pPr>
            <a:r>
              <a:rPr lang="en-US" sz="2600" dirty="0">
                <a:ea typeface="ＭＳ Ｐゴシック" charset="0"/>
              </a:rPr>
              <a:t>IPv4 addressing</a:t>
            </a:r>
          </a:p>
          <a:p>
            <a:pPr lvl="1">
              <a:lnSpc>
                <a:spcPct val="110000"/>
              </a:lnSpc>
              <a:defRPr/>
            </a:pPr>
            <a:r>
              <a:rPr lang="en-US" sz="2600" dirty="0">
                <a:ea typeface="ＭＳ Ｐゴシック" charset="0"/>
              </a:rPr>
              <a:t>network address translation</a:t>
            </a:r>
          </a:p>
          <a:p>
            <a:pPr lvl="1">
              <a:lnSpc>
                <a:spcPct val="110000"/>
              </a:lnSpc>
              <a:defRPr/>
            </a:pPr>
            <a:r>
              <a:rPr lang="en-US" sz="2600" dirty="0">
                <a:ea typeface="ＭＳ Ｐゴシック" charset="0"/>
              </a:rPr>
              <a:t>IPv6</a:t>
            </a:r>
          </a:p>
          <a:p>
            <a:pPr marL="512763" indent="-512763">
              <a:buNone/>
              <a:defRPr/>
            </a:pPr>
            <a:endParaRPr lang="en-US" dirty="0">
              <a:ea typeface="ＭＳ Ｐゴシック" charset="0"/>
            </a:endParaRPr>
          </a:p>
        </p:txBody>
      </p:sp>
      <p:sp>
        <p:nvSpPr>
          <p:cNvPr id="8" name="Rectangle 2"/>
          <p:cNvSpPr txBox="1">
            <a:spLocks noChangeArrowheads="1"/>
          </p:cNvSpPr>
          <p:nvPr/>
        </p:nvSpPr>
        <p:spPr>
          <a:xfrm>
            <a:off x="1979613" y="0"/>
            <a:ext cx="77724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1" kern="1200" baseline="0">
                <a:solidFill>
                  <a:schemeClr val="accent1"/>
                </a:solidFill>
                <a:latin typeface="Comic Sans MS" panose="030F0702030302020204" pitchFamily="66" charset="0"/>
                <a:ea typeface="微软雅黑" panose="020B0503020204020204" pitchFamily="34" charset="-122"/>
                <a:cs typeface="+mj-cs"/>
              </a:defRPr>
            </a:lvl1pPr>
          </a:lstStyle>
          <a:p>
            <a:r>
              <a:rPr lang="en-US" altLang="zh-CN" dirty="0">
                <a:solidFill>
                  <a:srgbClr val="000099"/>
                </a:solidFill>
              </a:rPr>
              <a:t>Chapter 4 summary</a:t>
            </a:r>
          </a:p>
        </p:txBody>
      </p:sp>
      <p:sp>
        <p:nvSpPr>
          <p:cNvPr id="10" name="Rectangle 3"/>
          <p:cNvSpPr txBox="1">
            <a:spLocks noChangeArrowheads="1"/>
          </p:cNvSpPr>
          <p:nvPr/>
        </p:nvSpPr>
        <p:spPr>
          <a:xfrm>
            <a:off x="6672065" y="1780840"/>
            <a:ext cx="4536504" cy="4121943"/>
          </a:xfrm>
          <a:prstGeom prst="rect">
            <a:avLst/>
          </a:prstGeom>
        </p:spPr>
        <p:txBody>
          <a:bodyPr vert="horz" lIns="91440" tIns="45720" rIns="91440" bIns="45720" rtlCol="0">
            <a:normAutofit/>
          </a:bodyPr>
          <a:lstStyle>
            <a:lvl1pPr marL="342900" marR="0" indent="-342900" algn="l" defTabSz="914400" rtl="0" eaLnBrk="1" fontAlgn="base" latinLnBrk="0" hangingPunct="1">
              <a:lnSpc>
                <a:spcPct val="100000"/>
              </a:lnSpc>
              <a:spcBef>
                <a:spcPct val="20000"/>
              </a:spcBef>
              <a:spcAft>
                <a:spcPct val="0"/>
              </a:spcAft>
              <a:buClrTx/>
              <a:buSzPct val="70000"/>
              <a:buFont typeface="Wingdings" panose="05000000000000000000" pitchFamily="2" charset="2"/>
              <a:buChar char="v"/>
              <a:defRPr sz="2800" b="0" kern="1200" baseline="0">
                <a:solidFill>
                  <a:srgbClr val="000099"/>
                </a:solidFill>
                <a:latin typeface="Comic Sans MS" panose="030F0702030302020204" pitchFamily="66" charset="0"/>
                <a:ea typeface="微软雅黑" panose="020B0503020204020204" pitchFamily="34" charset="-122"/>
                <a:cs typeface="+mn-cs"/>
              </a:defRPr>
            </a:lvl1pPr>
            <a:lvl2pPr marL="742950" marR="0" indent="-285750" algn="l" defTabSz="914400" rtl="0" eaLnBrk="1" fontAlgn="base" latinLnBrk="0" hangingPunct="1">
              <a:lnSpc>
                <a:spcPct val="100000"/>
              </a:lnSpc>
              <a:spcBef>
                <a:spcPct val="20000"/>
              </a:spcBef>
              <a:spcAft>
                <a:spcPct val="0"/>
              </a:spcAft>
              <a:buClrTx/>
              <a:buSzTx/>
              <a:buFontTx/>
              <a:buChar char="–"/>
              <a:defRPr sz="2400" kern="1200" baseline="0">
                <a:solidFill>
                  <a:srgbClr val="000099"/>
                </a:solidFill>
                <a:latin typeface="Comic Sans MS" panose="030F0702030302020204" pitchFamily="66" charset="0"/>
                <a:ea typeface="微软雅黑" panose="020B0503020204020204" pitchFamily="34" charset="-122"/>
                <a:cs typeface="+mn-cs"/>
              </a:defRPr>
            </a:lvl2pPr>
            <a:lvl3pPr marL="1143000" marR="0" indent="-228600" algn="l" defTabSz="914400" rtl="0" eaLnBrk="1" fontAlgn="base" latinLnBrk="0" hangingPunct="1">
              <a:lnSpc>
                <a:spcPct val="100000"/>
              </a:lnSpc>
              <a:spcBef>
                <a:spcPct val="20000"/>
              </a:spcBef>
              <a:spcAft>
                <a:spcPct val="0"/>
              </a:spcAft>
              <a:buClrTx/>
              <a:buSzTx/>
              <a:buFont typeface="Comic Sans MS" panose="030F0702030302020204" pitchFamily="66" charset="0"/>
              <a:buChar char="»"/>
              <a:defRPr sz="2000" kern="1200" baseline="0">
                <a:solidFill>
                  <a:srgbClr val="000099"/>
                </a:solidFill>
                <a:latin typeface="Comic Sans MS" panose="030F0702030302020204" pitchFamily="66" charset="0"/>
                <a:ea typeface="微软雅黑" panose="020B0503020204020204" pitchFamily="34" charset="-122"/>
                <a:cs typeface="+mn-cs"/>
              </a:defRPr>
            </a:lvl3pPr>
            <a:lvl4pPr marL="1600200" marR="0" indent="-228600" algn="l" defTabSz="914400" rtl="0" eaLnBrk="1" fontAlgn="base" latinLnBrk="0" hangingPunct="1">
              <a:lnSpc>
                <a:spcPct val="100000"/>
              </a:lnSpc>
              <a:spcBef>
                <a:spcPct val="20000"/>
              </a:spcBef>
              <a:spcAft>
                <a:spcPct val="0"/>
              </a:spcAft>
              <a:buClrTx/>
              <a:buSzTx/>
              <a:buFontTx/>
              <a:buChar char="–"/>
              <a:defRPr sz="1800" kern="1200" baseline="0">
                <a:solidFill>
                  <a:srgbClr val="000099"/>
                </a:solidFill>
                <a:latin typeface="Comic Sans MS" panose="030F0702030302020204" pitchFamily="66" charset="0"/>
                <a:ea typeface="微软雅黑" panose="020B0503020204020204" pitchFamily="34" charset="-122"/>
                <a:cs typeface="+mn-cs"/>
              </a:defRPr>
            </a:lvl4pPr>
            <a:lvl5pPr marL="2057400" marR="0" indent="-228600" algn="l" defTabSz="914400" rtl="0" eaLnBrk="1" fontAlgn="base" latinLnBrk="0" hangingPunct="1">
              <a:lnSpc>
                <a:spcPct val="100000"/>
              </a:lnSpc>
              <a:spcBef>
                <a:spcPct val="20000"/>
              </a:spcBef>
              <a:spcAft>
                <a:spcPct val="0"/>
              </a:spcAft>
              <a:buClrTx/>
              <a:buSzTx/>
              <a:buFont typeface="Comic Sans MS" panose="030F0702030302020204" pitchFamily="66" charset="0"/>
              <a:buChar char="»"/>
              <a:defRPr sz="1800" kern="1200" baseline="0">
                <a:solidFill>
                  <a:srgbClr val="000099"/>
                </a:solidFill>
                <a:latin typeface="Comic Sans MS" panose="030F0702030302020204" pitchFamily="66" charset="0"/>
                <a:ea typeface="微软雅黑" panose="020B0503020204020204" pitchFamily="34" charset="-122"/>
                <a:cs typeface="+mn-cs"/>
              </a:defRPr>
            </a:lvl5pPr>
            <a:lvl6pPr marL="25146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9pPr>
          </a:lstStyle>
          <a:p>
            <a:pPr>
              <a:lnSpc>
                <a:spcPct val="80000"/>
              </a:lnSpc>
              <a:spcAft>
                <a:spcPts val="0"/>
              </a:spcAft>
              <a:buClr>
                <a:srgbClr val="000099"/>
              </a:buClr>
              <a:buSzPct val="85000"/>
              <a:defRPr/>
            </a:pPr>
            <a:r>
              <a:rPr lang="en-US" dirty="0">
                <a:ea typeface="宋体" panose="02010600030101010101" pitchFamily="2" charset="-122"/>
              </a:rPr>
              <a:t>Generalized Forward and SDN</a:t>
            </a:r>
          </a:p>
          <a:p>
            <a:pPr lvl="1">
              <a:lnSpc>
                <a:spcPct val="90000"/>
              </a:lnSpc>
              <a:defRPr/>
            </a:pPr>
            <a:r>
              <a:rPr lang="en-US" altLang="zh-CN" dirty="0">
                <a:ea typeface="ＭＳ Ｐゴシック" charset="0"/>
              </a:rPr>
              <a:t>match plus action</a:t>
            </a:r>
            <a:endParaRPr lang="en-US" dirty="0">
              <a:ea typeface="ＭＳ Ｐゴシック" charset="0"/>
            </a:endParaRPr>
          </a:p>
          <a:p>
            <a:pPr lvl="1">
              <a:lnSpc>
                <a:spcPct val="90000"/>
              </a:lnSpc>
              <a:defRPr/>
            </a:pPr>
            <a:r>
              <a:rPr lang="en-US" dirty="0" err="1">
                <a:ea typeface="ＭＳ Ｐゴシック" charset="0"/>
              </a:rPr>
              <a:t>OpenFlow</a:t>
            </a:r>
            <a:r>
              <a:rPr lang="en-US" dirty="0">
                <a:ea typeface="ＭＳ Ｐゴシック" charset="0"/>
              </a:rPr>
              <a:t>  example</a:t>
            </a:r>
          </a:p>
          <a:p>
            <a:pPr marL="512763" indent="-512763">
              <a:buFont typeface="Wingdings" panose="05000000000000000000" pitchFamily="2" charset="2"/>
              <a:buNone/>
              <a:defRPr/>
            </a:pPr>
            <a:endParaRPr lang="en-US" dirty="0">
              <a:ea typeface="ＭＳ Ｐゴシック" charset="0"/>
            </a:endParaRPr>
          </a:p>
        </p:txBody>
      </p:sp>
      <p:sp>
        <p:nvSpPr>
          <p:cNvPr id="11" name="Rectangle 7"/>
          <p:cNvSpPr txBox="1">
            <a:spLocks noChangeArrowheads="1"/>
          </p:cNvSpPr>
          <p:nvPr/>
        </p:nvSpPr>
        <p:spPr>
          <a:xfrm>
            <a:off x="9192344" y="6624784"/>
            <a:ext cx="3456384"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a:solidFill>
                  <a:schemeClr val="accent4"/>
                </a:solidFill>
                <a:cs typeface="Arial" panose="020B0604020202020204" pitchFamily="34" charset="0"/>
              </a:rPr>
              <a:t>Network Layer  </a:t>
            </a:r>
            <a:r>
              <a:rPr lang="en-US" altLang="zh-CN" sz="1200">
                <a:solidFill>
                  <a:srgbClr val="FF0000"/>
                </a:solidFill>
                <a:cs typeface="Arial" panose="020B0604020202020204" pitchFamily="34" charset="0"/>
              </a:rPr>
              <a:t>- the data plane</a:t>
            </a:r>
            <a:endParaRPr lang="en-US" altLang="zh-CN" sz="1200" dirty="0">
              <a:solidFill>
                <a:srgbClr val="FF0000"/>
              </a:solidFill>
              <a:cs typeface="Arial" panose="020B0604020202020204" pitchFamily="34" charset="0"/>
            </a:endParaRPr>
          </a:p>
        </p:txBody>
      </p:sp>
    </p:spTree>
    <p:extLst>
      <p:ext uri="{BB962C8B-B14F-4D97-AF65-F5344CB8AC3E}">
        <p14:creationId xmlns:p14="http://schemas.microsoft.com/office/powerpoint/2010/main" val="226470672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5" name="文本占位符 64514"/>
          <p:cNvSpPr>
            <a:spLocks noGrp="1"/>
          </p:cNvSpPr>
          <p:nvPr>
            <p:ph idx="1"/>
          </p:nvPr>
        </p:nvSpPr>
        <p:spPr/>
        <p:txBody>
          <a:bodyPr>
            <a:normAutofit/>
          </a:bodyPr>
          <a:lstStyle/>
          <a:p>
            <a:pPr marL="457200" lvl="1" indent="0">
              <a:buNone/>
            </a:pPr>
            <a:endParaRPr lang="en-US" altLang="zh-CN" sz="2000" dirty="0">
              <a:solidFill>
                <a:srgbClr val="000099"/>
              </a:solidFill>
              <a:latin typeface="+mj-ea"/>
              <a:ea typeface="+mj-ea"/>
              <a:sym typeface="+mn-ea"/>
            </a:endParaRPr>
          </a:p>
          <a:p>
            <a:pPr marL="0" indent="0">
              <a:buNone/>
            </a:pPr>
            <a:r>
              <a:rPr lang="en-US" altLang="zh-CN" dirty="0">
                <a:solidFill>
                  <a:srgbClr val="000099"/>
                </a:solidFill>
                <a:latin typeface="+mj-ea"/>
                <a:ea typeface="+mj-ea"/>
                <a:sym typeface="+mn-ea"/>
              </a:rPr>
              <a:t>Problems of Chapter 4:</a:t>
            </a:r>
          </a:p>
          <a:p>
            <a:r>
              <a:rPr lang="en-US" altLang="zh-CN" sz="2400" dirty="0">
                <a:solidFill>
                  <a:srgbClr val="000099"/>
                </a:solidFill>
                <a:latin typeface="+mj-ea"/>
                <a:ea typeface="+mj-ea"/>
                <a:sym typeface="+mn-ea"/>
              </a:rPr>
              <a:t>P11</a:t>
            </a:r>
          </a:p>
          <a:p>
            <a:r>
              <a:rPr lang="en-US" altLang="zh-CN" sz="2400" dirty="0">
                <a:solidFill>
                  <a:srgbClr val="000099"/>
                </a:solidFill>
                <a:latin typeface="+mj-ea"/>
                <a:ea typeface="+mj-ea"/>
                <a:sym typeface="+mn-ea"/>
              </a:rPr>
              <a:t>P20</a:t>
            </a:r>
          </a:p>
          <a:p>
            <a:endParaRPr lang="en-US" altLang="zh-CN" sz="2600" dirty="0">
              <a:solidFill>
                <a:srgbClr val="000099"/>
              </a:solidFill>
              <a:latin typeface="+mj-ea"/>
              <a:ea typeface="+mj-ea"/>
              <a:sym typeface="+mn-ea"/>
            </a:endParaRPr>
          </a:p>
          <a:p>
            <a:r>
              <a:rPr lang="en-US" altLang="zh-CN" sz="2800" dirty="0">
                <a:solidFill>
                  <a:srgbClr val="000099"/>
                </a:solidFill>
                <a:latin typeface="+mj-ea"/>
                <a:ea typeface="+mj-ea"/>
                <a:sym typeface="+mn-ea"/>
              </a:rPr>
              <a:t>Lab: https://www.github.com/network-whu/lab/</a:t>
            </a:r>
          </a:p>
          <a:p>
            <a:pPr lvl="1"/>
            <a:r>
              <a:rPr lang="en-US" altLang="zh-CN" dirty="0">
                <a:solidFill>
                  <a:srgbClr val="000099"/>
                </a:solidFill>
                <a:latin typeface="+mj-ea"/>
                <a:ea typeface="+mj-ea"/>
                <a:sym typeface="+mn-ea"/>
              </a:rPr>
              <a:t>7.Wireshark_IP.docx</a:t>
            </a:r>
          </a:p>
          <a:p>
            <a:pPr lvl="1"/>
            <a:r>
              <a:rPr lang="en-US" altLang="zh-CN" dirty="0">
                <a:solidFill>
                  <a:srgbClr val="000099"/>
                </a:solidFill>
                <a:latin typeface="+mj-ea"/>
                <a:ea typeface="+mj-ea"/>
                <a:sym typeface="+mn-ea"/>
              </a:rPr>
              <a:t>Hand-in: add to your lab report, in a separate chapter</a:t>
            </a:r>
          </a:p>
          <a:p>
            <a:pPr lvl="1"/>
            <a:endParaRPr lang="en-US" altLang="zh-CN" dirty="0">
              <a:solidFill>
                <a:srgbClr val="000099"/>
              </a:solidFill>
              <a:latin typeface="+mj-ea"/>
              <a:ea typeface="+mj-ea"/>
              <a:sym typeface="+mn-ea"/>
            </a:endParaRPr>
          </a:p>
          <a:p>
            <a:endParaRPr lang="en-US" altLang="zh-CN" sz="2400" dirty="0">
              <a:solidFill>
                <a:srgbClr val="000099"/>
              </a:solidFill>
              <a:latin typeface="+mj-ea"/>
              <a:ea typeface="+mj-ea"/>
              <a:sym typeface="+mn-ea"/>
            </a:endParaRPr>
          </a:p>
        </p:txBody>
      </p:sp>
      <p:sp>
        <p:nvSpPr>
          <p:cNvPr id="7" name="标题 64513">
            <a:extLst>
              <a:ext uri="{FF2B5EF4-FFF2-40B4-BE49-F238E27FC236}">
                <a16:creationId xmlns:a16="http://schemas.microsoft.com/office/drawing/2014/main" id="{6666259D-7339-46AC-A934-977FF16C4FE6}"/>
              </a:ext>
            </a:extLst>
          </p:cNvPr>
          <p:cNvSpPr>
            <a:spLocks noGrp="1"/>
          </p:cNvSpPr>
          <p:nvPr>
            <p:ph type="title"/>
          </p:nvPr>
        </p:nvSpPr>
        <p:spPr>
          <a:xfrm>
            <a:off x="527052" y="260351"/>
            <a:ext cx="11137899" cy="720724"/>
          </a:xfrm>
        </p:spPr>
        <p:txBody>
          <a:bodyPr/>
          <a:lstStyle/>
          <a:p>
            <a:r>
              <a:rPr lang="en-US" altLang="zh-CN" dirty="0"/>
              <a:t>Homework this week</a:t>
            </a:r>
          </a:p>
        </p:txBody>
      </p:sp>
      <p:sp>
        <p:nvSpPr>
          <p:cNvPr id="5" name="Rectangle 7">
            <a:extLst>
              <a:ext uri="{FF2B5EF4-FFF2-40B4-BE49-F238E27FC236}">
                <a16:creationId xmlns:a16="http://schemas.microsoft.com/office/drawing/2014/main" id="{5B3FCEE9-71AC-48E0-B1D0-17E160337D77}"/>
              </a:ext>
            </a:extLst>
          </p:cNvPr>
          <p:cNvSpPr txBox="1">
            <a:spLocks noChangeArrowheads="1"/>
          </p:cNvSpPr>
          <p:nvPr/>
        </p:nvSpPr>
        <p:spPr>
          <a:xfrm>
            <a:off x="9192344" y="6624784"/>
            <a:ext cx="3456384"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Network Layer  </a:t>
            </a:r>
            <a:r>
              <a:rPr lang="en-US" altLang="zh-CN" sz="1200" dirty="0">
                <a:solidFill>
                  <a:srgbClr val="FF0000"/>
                </a:solidFill>
                <a:cs typeface="Arial" panose="020B0604020202020204" pitchFamily="34" charset="0"/>
              </a:rPr>
              <a:t>- the data plane</a:t>
            </a:r>
          </a:p>
        </p:txBody>
      </p:sp>
    </p:spTree>
    <p:extLst>
      <p:ext uri="{BB962C8B-B14F-4D97-AF65-F5344CB8AC3E}">
        <p14:creationId xmlns:p14="http://schemas.microsoft.com/office/powerpoint/2010/main" val="25115722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p:cNvGrpSpPr>
            <a:grpSpLocks/>
          </p:cNvGrpSpPr>
          <p:nvPr/>
        </p:nvGrpSpPr>
        <p:grpSpPr bwMode="auto">
          <a:xfrm>
            <a:off x="2978150" y="2020888"/>
            <a:ext cx="6027738" cy="1439862"/>
            <a:chOff x="1492879" y="2061336"/>
            <a:chExt cx="6027737" cy="1440135"/>
          </a:xfrm>
        </p:grpSpPr>
        <p:sp>
          <p:nvSpPr>
            <p:cNvPr id="388" name="Rectangle 387"/>
            <p:cNvSpPr/>
            <p:nvPr/>
          </p:nvSpPr>
          <p:spPr bwMode="auto">
            <a:xfrm>
              <a:off x="1929442" y="2064512"/>
              <a:ext cx="5043486" cy="1017780"/>
            </a:xfrm>
            <a:prstGeom prst="rect">
              <a:avLst/>
            </a:prstGeom>
            <a:solidFill>
              <a:schemeClr val="accent6">
                <a:lumMod val="20000"/>
                <a:lumOff val="80000"/>
              </a:schemeClr>
            </a:solidFill>
            <a:ln w="3175">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96" name="Freeform 395"/>
            <p:cNvSpPr/>
            <p:nvPr/>
          </p:nvSpPr>
          <p:spPr bwMode="auto">
            <a:xfrm>
              <a:off x="1740529" y="2067687"/>
              <a:ext cx="198438" cy="1386150"/>
            </a:xfrm>
            <a:custGeom>
              <a:avLst/>
              <a:gdLst>
                <a:gd name="connsiteX0" fmla="*/ 0 w 312616"/>
                <a:gd name="connsiteY0" fmla="*/ 644770 h 1367693"/>
                <a:gd name="connsiteX1" fmla="*/ 312616 w 312616"/>
                <a:gd name="connsiteY1" fmla="*/ 0 h 1367693"/>
                <a:gd name="connsiteX2" fmla="*/ 312616 w 312616"/>
                <a:gd name="connsiteY2" fmla="*/ 1016000 h 1367693"/>
                <a:gd name="connsiteX3" fmla="*/ 117231 w 312616"/>
                <a:gd name="connsiteY3" fmla="*/ 1367693 h 1367693"/>
                <a:gd name="connsiteX4" fmla="*/ 0 w 312616"/>
                <a:gd name="connsiteY4" fmla="*/ 644770 h 1367693"/>
                <a:gd name="connsiteX0" fmla="*/ 0 w 199855"/>
                <a:gd name="connsiteY0" fmla="*/ 733787 h 1367693"/>
                <a:gd name="connsiteX1" fmla="*/ 199855 w 199855"/>
                <a:gd name="connsiteY1" fmla="*/ 0 h 1367693"/>
                <a:gd name="connsiteX2" fmla="*/ 199855 w 199855"/>
                <a:gd name="connsiteY2" fmla="*/ 1016000 h 1367693"/>
                <a:gd name="connsiteX3" fmla="*/ 4470 w 199855"/>
                <a:gd name="connsiteY3" fmla="*/ 1367693 h 1367693"/>
                <a:gd name="connsiteX4" fmla="*/ 0 w 199855"/>
                <a:gd name="connsiteY4" fmla="*/ 733787 h 1367693"/>
                <a:gd name="connsiteX0" fmla="*/ 25203 w 225058"/>
                <a:gd name="connsiteY0" fmla="*/ 733787 h 1361758"/>
                <a:gd name="connsiteX1" fmla="*/ 225058 w 225058"/>
                <a:gd name="connsiteY1" fmla="*/ 0 h 1361758"/>
                <a:gd name="connsiteX2" fmla="*/ 225058 w 225058"/>
                <a:gd name="connsiteY2" fmla="*/ 1016000 h 1361758"/>
                <a:gd name="connsiteX3" fmla="*/ 0 w 225058"/>
                <a:gd name="connsiteY3" fmla="*/ 1361758 h 1361758"/>
                <a:gd name="connsiteX4" fmla="*/ 25203 w 225058"/>
                <a:gd name="connsiteY4" fmla="*/ 733787 h 1361758"/>
                <a:gd name="connsiteX0" fmla="*/ 25203 w 230992"/>
                <a:gd name="connsiteY0" fmla="*/ 787197 h 1415168"/>
                <a:gd name="connsiteX1" fmla="*/ 230992 w 230992"/>
                <a:gd name="connsiteY1" fmla="*/ 0 h 1415168"/>
                <a:gd name="connsiteX2" fmla="*/ 225058 w 230992"/>
                <a:gd name="connsiteY2" fmla="*/ 1069410 h 1415168"/>
                <a:gd name="connsiteX3" fmla="*/ 0 w 230992"/>
                <a:gd name="connsiteY3" fmla="*/ 1415168 h 1415168"/>
                <a:gd name="connsiteX4" fmla="*/ 25203 w 230992"/>
                <a:gd name="connsiteY4" fmla="*/ 787197 h 1415168"/>
                <a:gd name="connsiteX0" fmla="*/ 0 w 205789"/>
                <a:gd name="connsiteY0" fmla="*/ 787197 h 1427037"/>
                <a:gd name="connsiteX1" fmla="*/ 205789 w 205789"/>
                <a:gd name="connsiteY1" fmla="*/ 0 h 1427037"/>
                <a:gd name="connsiteX2" fmla="*/ 199855 w 205789"/>
                <a:gd name="connsiteY2" fmla="*/ 1069410 h 1427037"/>
                <a:gd name="connsiteX3" fmla="*/ 4471 w 205789"/>
                <a:gd name="connsiteY3" fmla="*/ 1427037 h 1427037"/>
                <a:gd name="connsiteX4" fmla="*/ 0 w 205789"/>
                <a:gd name="connsiteY4" fmla="*/ 787197 h 1427037"/>
                <a:gd name="connsiteX0" fmla="*/ 0 w 199855"/>
                <a:gd name="connsiteY0" fmla="*/ 745656 h 1385496"/>
                <a:gd name="connsiteX1" fmla="*/ 193920 w 199855"/>
                <a:gd name="connsiteY1" fmla="*/ 0 h 1385496"/>
                <a:gd name="connsiteX2" fmla="*/ 199855 w 199855"/>
                <a:gd name="connsiteY2" fmla="*/ 1027869 h 1385496"/>
                <a:gd name="connsiteX3" fmla="*/ 4471 w 199855"/>
                <a:gd name="connsiteY3" fmla="*/ 1385496 h 1385496"/>
                <a:gd name="connsiteX4" fmla="*/ 0 w 199855"/>
                <a:gd name="connsiteY4" fmla="*/ 745656 h 1385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855" h="1385496">
                  <a:moveTo>
                    <a:pt x="0" y="745656"/>
                  </a:moveTo>
                  <a:lnTo>
                    <a:pt x="193920" y="0"/>
                  </a:lnTo>
                  <a:cubicBezTo>
                    <a:pt x="195898" y="342623"/>
                    <a:pt x="197877" y="685246"/>
                    <a:pt x="199855" y="1027869"/>
                  </a:cubicBezTo>
                  <a:lnTo>
                    <a:pt x="4471" y="1385496"/>
                  </a:lnTo>
                  <a:cubicBezTo>
                    <a:pt x="2981" y="1172216"/>
                    <a:pt x="1490" y="958936"/>
                    <a:pt x="0" y="745656"/>
                  </a:cubicBezTo>
                  <a:close/>
                </a:path>
              </a:pathLst>
            </a:custGeom>
            <a:gradFill>
              <a:gsLst>
                <a:gs pos="0">
                  <a:schemeClr val="bg1">
                    <a:lumMod val="95000"/>
                  </a:schemeClr>
                </a:gs>
                <a:gs pos="100000">
                  <a:schemeClr val="accent6">
                    <a:lumMod val="20000"/>
                    <a:lumOff val="80000"/>
                  </a:schemeClr>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98" name="Freeform 397"/>
            <p:cNvSpPr/>
            <p:nvPr/>
          </p:nvSpPr>
          <p:spPr bwMode="auto">
            <a:xfrm flipH="1">
              <a:off x="6969753" y="2061336"/>
              <a:ext cx="219075" cy="1370272"/>
            </a:xfrm>
            <a:custGeom>
              <a:avLst/>
              <a:gdLst>
                <a:gd name="connsiteX0" fmla="*/ 0 w 312616"/>
                <a:gd name="connsiteY0" fmla="*/ 644770 h 1367693"/>
                <a:gd name="connsiteX1" fmla="*/ 312616 w 312616"/>
                <a:gd name="connsiteY1" fmla="*/ 0 h 1367693"/>
                <a:gd name="connsiteX2" fmla="*/ 312616 w 312616"/>
                <a:gd name="connsiteY2" fmla="*/ 1016000 h 1367693"/>
                <a:gd name="connsiteX3" fmla="*/ 117231 w 312616"/>
                <a:gd name="connsiteY3" fmla="*/ 1367693 h 1367693"/>
                <a:gd name="connsiteX4" fmla="*/ 0 w 312616"/>
                <a:gd name="connsiteY4" fmla="*/ 644770 h 1367693"/>
                <a:gd name="connsiteX0" fmla="*/ 0 w 199855"/>
                <a:gd name="connsiteY0" fmla="*/ 733787 h 1367693"/>
                <a:gd name="connsiteX1" fmla="*/ 199855 w 199855"/>
                <a:gd name="connsiteY1" fmla="*/ 0 h 1367693"/>
                <a:gd name="connsiteX2" fmla="*/ 199855 w 199855"/>
                <a:gd name="connsiteY2" fmla="*/ 1016000 h 1367693"/>
                <a:gd name="connsiteX3" fmla="*/ 4470 w 199855"/>
                <a:gd name="connsiteY3" fmla="*/ 1367693 h 1367693"/>
                <a:gd name="connsiteX4" fmla="*/ 0 w 199855"/>
                <a:gd name="connsiteY4" fmla="*/ 733787 h 1367693"/>
                <a:gd name="connsiteX0" fmla="*/ 25203 w 225058"/>
                <a:gd name="connsiteY0" fmla="*/ 733787 h 1361758"/>
                <a:gd name="connsiteX1" fmla="*/ 225058 w 225058"/>
                <a:gd name="connsiteY1" fmla="*/ 0 h 1361758"/>
                <a:gd name="connsiteX2" fmla="*/ 225058 w 225058"/>
                <a:gd name="connsiteY2" fmla="*/ 1016000 h 1361758"/>
                <a:gd name="connsiteX3" fmla="*/ 0 w 225058"/>
                <a:gd name="connsiteY3" fmla="*/ 1361758 h 1361758"/>
                <a:gd name="connsiteX4" fmla="*/ 25203 w 225058"/>
                <a:gd name="connsiteY4" fmla="*/ 733787 h 1361758"/>
                <a:gd name="connsiteX0" fmla="*/ 25203 w 230992"/>
                <a:gd name="connsiteY0" fmla="*/ 787197 h 1415168"/>
                <a:gd name="connsiteX1" fmla="*/ 230992 w 230992"/>
                <a:gd name="connsiteY1" fmla="*/ 0 h 1415168"/>
                <a:gd name="connsiteX2" fmla="*/ 225058 w 230992"/>
                <a:gd name="connsiteY2" fmla="*/ 1069410 h 1415168"/>
                <a:gd name="connsiteX3" fmla="*/ 0 w 230992"/>
                <a:gd name="connsiteY3" fmla="*/ 1415168 h 1415168"/>
                <a:gd name="connsiteX4" fmla="*/ 25203 w 230992"/>
                <a:gd name="connsiteY4" fmla="*/ 787197 h 1415168"/>
                <a:gd name="connsiteX0" fmla="*/ 0 w 205789"/>
                <a:gd name="connsiteY0" fmla="*/ 787197 h 1427037"/>
                <a:gd name="connsiteX1" fmla="*/ 205789 w 205789"/>
                <a:gd name="connsiteY1" fmla="*/ 0 h 1427037"/>
                <a:gd name="connsiteX2" fmla="*/ 199855 w 205789"/>
                <a:gd name="connsiteY2" fmla="*/ 1069410 h 1427037"/>
                <a:gd name="connsiteX3" fmla="*/ 4471 w 205789"/>
                <a:gd name="connsiteY3" fmla="*/ 1427037 h 1427037"/>
                <a:gd name="connsiteX4" fmla="*/ 0 w 205789"/>
                <a:gd name="connsiteY4" fmla="*/ 787197 h 1427037"/>
                <a:gd name="connsiteX0" fmla="*/ 0 w 199855"/>
                <a:gd name="connsiteY0" fmla="*/ 745656 h 1385496"/>
                <a:gd name="connsiteX1" fmla="*/ 193920 w 199855"/>
                <a:gd name="connsiteY1" fmla="*/ 0 h 1385496"/>
                <a:gd name="connsiteX2" fmla="*/ 199855 w 199855"/>
                <a:gd name="connsiteY2" fmla="*/ 1027869 h 1385496"/>
                <a:gd name="connsiteX3" fmla="*/ 4471 w 199855"/>
                <a:gd name="connsiteY3" fmla="*/ 1385496 h 1385496"/>
                <a:gd name="connsiteX4" fmla="*/ 0 w 199855"/>
                <a:gd name="connsiteY4" fmla="*/ 745656 h 1385496"/>
                <a:gd name="connsiteX0" fmla="*/ 0 w 219519"/>
                <a:gd name="connsiteY0" fmla="*/ 730359 h 1370199"/>
                <a:gd name="connsiteX1" fmla="*/ 219401 w 219519"/>
                <a:gd name="connsiteY1" fmla="*/ 0 h 1370199"/>
                <a:gd name="connsiteX2" fmla="*/ 199855 w 219519"/>
                <a:gd name="connsiteY2" fmla="*/ 1012572 h 1370199"/>
                <a:gd name="connsiteX3" fmla="*/ 4471 w 219519"/>
                <a:gd name="connsiteY3" fmla="*/ 1370199 h 1370199"/>
                <a:gd name="connsiteX4" fmla="*/ 0 w 219519"/>
                <a:gd name="connsiteY4" fmla="*/ 730359 h 1370199"/>
                <a:gd name="connsiteX0" fmla="*/ 0 w 219602"/>
                <a:gd name="connsiteY0" fmla="*/ 730359 h 1370199"/>
                <a:gd name="connsiteX1" fmla="*/ 219401 w 219602"/>
                <a:gd name="connsiteY1" fmla="*/ 0 h 1370199"/>
                <a:gd name="connsiteX2" fmla="*/ 210047 w 219602"/>
                <a:gd name="connsiteY2" fmla="*/ 1007473 h 1370199"/>
                <a:gd name="connsiteX3" fmla="*/ 4471 w 219602"/>
                <a:gd name="connsiteY3" fmla="*/ 1370199 h 1370199"/>
                <a:gd name="connsiteX4" fmla="*/ 0 w 219602"/>
                <a:gd name="connsiteY4" fmla="*/ 730359 h 1370199"/>
                <a:gd name="connsiteX0" fmla="*/ 0 w 220239"/>
                <a:gd name="connsiteY0" fmla="*/ 730359 h 1370199"/>
                <a:gd name="connsiteX1" fmla="*/ 219401 w 220239"/>
                <a:gd name="connsiteY1" fmla="*/ 0 h 1370199"/>
                <a:gd name="connsiteX2" fmla="*/ 220239 w 220239"/>
                <a:gd name="connsiteY2" fmla="*/ 1007473 h 1370199"/>
                <a:gd name="connsiteX3" fmla="*/ 4471 w 220239"/>
                <a:gd name="connsiteY3" fmla="*/ 1370199 h 1370199"/>
                <a:gd name="connsiteX4" fmla="*/ 0 w 220239"/>
                <a:gd name="connsiteY4" fmla="*/ 730359 h 13701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239" h="1370199">
                  <a:moveTo>
                    <a:pt x="0" y="730359"/>
                  </a:moveTo>
                  <a:cubicBezTo>
                    <a:pt x="64640" y="481807"/>
                    <a:pt x="154761" y="248552"/>
                    <a:pt x="219401" y="0"/>
                  </a:cubicBezTo>
                  <a:cubicBezTo>
                    <a:pt x="221379" y="342623"/>
                    <a:pt x="218261" y="664850"/>
                    <a:pt x="220239" y="1007473"/>
                  </a:cubicBezTo>
                  <a:lnTo>
                    <a:pt x="4471" y="1370199"/>
                  </a:lnTo>
                  <a:cubicBezTo>
                    <a:pt x="2981" y="1156919"/>
                    <a:pt x="1490" y="943639"/>
                    <a:pt x="0" y="730359"/>
                  </a:cubicBezTo>
                  <a:close/>
                </a:path>
              </a:pathLst>
            </a:custGeom>
            <a:gradFill>
              <a:gsLst>
                <a:gs pos="0">
                  <a:schemeClr val="accent6">
                    <a:lumMod val="20000"/>
                    <a:lumOff val="80000"/>
                  </a:schemeClr>
                </a:gs>
                <a:gs pos="100000">
                  <a:schemeClr val="bg1"/>
                </a:gs>
              </a:gsLst>
              <a:lin ang="1080000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grpSp>
          <p:nvGrpSpPr>
            <p:cNvPr id="48421" name="Group 950"/>
            <p:cNvGrpSpPr>
              <a:grpSpLocks/>
            </p:cNvGrpSpPr>
            <p:nvPr/>
          </p:nvGrpSpPr>
          <p:grpSpPr bwMode="auto">
            <a:xfrm>
              <a:off x="1492879" y="2820676"/>
              <a:ext cx="338137" cy="653816"/>
              <a:chOff x="4140" y="429"/>
              <a:chExt cx="1425" cy="2396"/>
            </a:xfrm>
          </p:grpSpPr>
          <p:sp>
            <p:nvSpPr>
              <p:cNvPr id="48455" name="Freeform 951"/>
              <p:cNvSpPr>
                <a:spLocks/>
              </p:cNvSpPr>
              <p:nvPr/>
            </p:nvSpPr>
            <p:spPr bwMode="auto">
              <a:xfrm>
                <a:off x="5268" y="433"/>
                <a:ext cx="283" cy="2286"/>
              </a:xfrm>
              <a:custGeom>
                <a:avLst/>
                <a:gdLst>
                  <a:gd name="T0" fmla="*/ 2 w 354"/>
                  <a:gd name="T1" fmla="*/ 0 h 2742"/>
                  <a:gd name="T2" fmla="*/ 8 w 354"/>
                  <a:gd name="T3" fmla="*/ 16 h 2742"/>
                  <a:gd name="T4" fmla="*/ 8 w 354"/>
                  <a:gd name="T5" fmla="*/ 119 h 2742"/>
                  <a:gd name="T6" fmla="*/ 0 w 354"/>
                  <a:gd name="T7" fmla="*/ 124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456" name="Rectangle 952"/>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48457" name="Freeform 953"/>
              <p:cNvSpPr>
                <a:spLocks/>
              </p:cNvSpPr>
              <p:nvPr/>
            </p:nvSpPr>
            <p:spPr bwMode="auto">
              <a:xfrm>
                <a:off x="5321" y="570"/>
                <a:ext cx="169" cy="2115"/>
              </a:xfrm>
              <a:custGeom>
                <a:avLst/>
                <a:gdLst>
                  <a:gd name="T0" fmla="*/ 2 w 211"/>
                  <a:gd name="T1" fmla="*/ 0 h 2537"/>
                  <a:gd name="T2" fmla="*/ 5 w 211"/>
                  <a:gd name="T3" fmla="*/ 11 h 2537"/>
                  <a:gd name="T4" fmla="*/ 2 w 211"/>
                  <a:gd name="T5" fmla="*/ 11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458" name="Freeform 954"/>
              <p:cNvSpPr>
                <a:spLocks/>
              </p:cNvSpPr>
              <p:nvPr/>
            </p:nvSpPr>
            <p:spPr bwMode="auto">
              <a:xfrm>
                <a:off x="5284" y="1640"/>
                <a:ext cx="263" cy="189"/>
              </a:xfrm>
              <a:custGeom>
                <a:avLst/>
                <a:gdLst>
                  <a:gd name="T0" fmla="*/ 2 w 328"/>
                  <a:gd name="T1" fmla="*/ 0 h 226"/>
                  <a:gd name="T2" fmla="*/ 7 w 328"/>
                  <a:gd name="T3" fmla="*/ 7 h 226"/>
                  <a:gd name="T4" fmla="*/ 7 w 328"/>
                  <a:gd name="T5" fmla="*/ 11 h 226"/>
                  <a:gd name="T6" fmla="*/ 0 w 328"/>
                  <a:gd name="T7" fmla="*/ 5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459" name="Rectangle 955"/>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grpSp>
            <p:nvGrpSpPr>
              <p:cNvPr id="48460" name="Group 956"/>
              <p:cNvGrpSpPr>
                <a:grpSpLocks/>
              </p:cNvGrpSpPr>
              <p:nvPr/>
            </p:nvGrpSpPr>
            <p:grpSpPr bwMode="auto">
              <a:xfrm>
                <a:off x="4749" y="668"/>
                <a:ext cx="581" cy="145"/>
                <a:chOff x="614" y="2568"/>
                <a:chExt cx="725" cy="139"/>
              </a:xfrm>
            </p:grpSpPr>
            <p:sp>
              <p:nvSpPr>
                <p:cNvPr id="48485" name="AutoShape 957"/>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48486" name="AutoShape 958"/>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grpSp>
          <p:sp>
            <p:nvSpPr>
              <p:cNvPr id="48461" name="Rectangle 959"/>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grpSp>
            <p:nvGrpSpPr>
              <p:cNvPr id="48462" name="Group 960"/>
              <p:cNvGrpSpPr>
                <a:grpSpLocks/>
              </p:cNvGrpSpPr>
              <p:nvPr/>
            </p:nvGrpSpPr>
            <p:grpSpPr bwMode="auto">
              <a:xfrm>
                <a:off x="4747" y="994"/>
                <a:ext cx="581" cy="134"/>
                <a:chOff x="614" y="2568"/>
                <a:chExt cx="725" cy="139"/>
              </a:xfrm>
            </p:grpSpPr>
            <p:sp>
              <p:nvSpPr>
                <p:cNvPr id="48483" name="AutoShape 961"/>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48484" name="AutoShape 962"/>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grpSp>
          <p:sp>
            <p:nvSpPr>
              <p:cNvPr id="48463" name="Rectangle 963"/>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48464" name="Rectangle 964"/>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grpSp>
            <p:nvGrpSpPr>
              <p:cNvPr id="48465" name="Group 965"/>
              <p:cNvGrpSpPr>
                <a:grpSpLocks/>
              </p:cNvGrpSpPr>
              <p:nvPr/>
            </p:nvGrpSpPr>
            <p:grpSpPr bwMode="auto">
              <a:xfrm>
                <a:off x="4735" y="1627"/>
                <a:ext cx="582" cy="151"/>
                <a:chOff x="614" y="2568"/>
                <a:chExt cx="725" cy="139"/>
              </a:xfrm>
            </p:grpSpPr>
            <p:sp>
              <p:nvSpPr>
                <p:cNvPr id="48481" name="AutoShape 966"/>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48482" name="AutoShape 967"/>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grpSp>
          <p:sp>
            <p:nvSpPr>
              <p:cNvPr id="48466" name="Freeform 968"/>
              <p:cNvSpPr>
                <a:spLocks/>
              </p:cNvSpPr>
              <p:nvPr/>
            </p:nvSpPr>
            <p:spPr bwMode="auto">
              <a:xfrm>
                <a:off x="5288" y="1354"/>
                <a:ext cx="263" cy="188"/>
              </a:xfrm>
              <a:custGeom>
                <a:avLst/>
                <a:gdLst>
                  <a:gd name="T0" fmla="*/ 2 w 328"/>
                  <a:gd name="T1" fmla="*/ 0 h 226"/>
                  <a:gd name="T2" fmla="*/ 7 w 328"/>
                  <a:gd name="T3" fmla="*/ 6 h 226"/>
                  <a:gd name="T4" fmla="*/ 7 w 328"/>
                  <a:gd name="T5" fmla="*/ 10 h 226"/>
                  <a:gd name="T6" fmla="*/ 0 w 328"/>
                  <a:gd name="T7" fmla="*/ 4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8467" name="Group 969"/>
              <p:cNvGrpSpPr>
                <a:grpSpLocks/>
              </p:cNvGrpSpPr>
              <p:nvPr/>
            </p:nvGrpSpPr>
            <p:grpSpPr bwMode="auto">
              <a:xfrm>
                <a:off x="4739" y="1327"/>
                <a:ext cx="582" cy="139"/>
                <a:chOff x="614" y="2568"/>
                <a:chExt cx="725" cy="139"/>
              </a:xfrm>
            </p:grpSpPr>
            <p:sp>
              <p:nvSpPr>
                <p:cNvPr id="48479" name="AutoShape 970"/>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48480" name="AutoShape 971"/>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grpSp>
          <p:sp>
            <p:nvSpPr>
              <p:cNvPr id="48468" name="Rectangle 972"/>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48469" name="Freeform 973"/>
              <p:cNvSpPr>
                <a:spLocks/>
              </p:cNvSpPr>
              <p:nvPr/>
            </p:nvSpPr>
            <p:spPr bwMode="auto">
              <a:xfrm>
                <a:off x="5312" y="1007"/>
                <a:ext cx="237" cy="213"/>
              </a:xfrm>
              <a:custGeom>
                <a:avLst/>
                <a:gdLst>
                  <a:gd name="T0" fmla="*/ 2 w 296"/>
                  <a:gd name="T1" fmla="*/ 0 h 256"/>
                  <a:gd name="T2" fmla="*/ 7 w 296"/>
                  <a:gd name="T3" fmla="*/ 6 h 256"/>
                  <a:gd name="T4" fmla="*/ 7 w 296"/>
                  <a:gd name="T5" fmla="*/ 11 h 256"/>
                  <a:gd name="T6" fmla="*/ 0 w 296"/>
                  <a:gd name="T7" fmla="*/ 4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470" name="Freeform 974"/>
              <p:cNvSpPr>
                <a:spLocks/>
              </p:cNvSpPr>
              <p:nvPr/>
            </p:nvSpPr>
            <p:spPr bwMode="auto">
              <a:xfrm>
                <a:off x="5315" y="680"/>
                <a:ext cx="244" cy="240"/>
              </a:xfrm>
              <a:custGeom>
                <a:avLst/>
                <a:gdLst>
                  <a:gd name="T0" fmla="*/ 0 w 304"/>
                  <a:gd name="T1" fmla="*/ 0 h 288"/>
                  <a:gd name="T2" fmla="*/ 7 w 304"/>
                  <a:gd name="T3" fmla="*/ 8 h 288"/>
                  <a:gd name="T4" fmla="*/ 6 w 304"/>
                  <a:gd name="T5" fmla="*/ 13 h 288"/>
                  <a:gd name="T6" fmla="*/ 2 w 304"/>
                  <a:gd name="T7" fmla="*/ 6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471" name="Oval 975"/>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48472" name="Freeform 976"/>
              <p:cNvSpPr>
                <a:spLocks/>
              </p:cNvSpPr>
              <p:nvPr/>
            </p:nvSpPr>
            <p:spPr bwMode="auto">
              <a:xfrm>
                <a:off x="5302" y="2614"/>
                <a:ext cx="245" cy="200"/>
              </a:xfrm>
              <a:custGeom>
                <a:avLst/>
                <a:gdLst>
                  <a:gd name="T0" fmla="*/ 0 w 306"/>
                  <a:gd name="T1" fmla="*/ 6 h 240"/>
                  <a:gd name="T2" fmla="*/ 2 w 306"/>
                  <a:gd name="T3" fmla="*/ 11 h 240"/>
                  <a:gd name="T4" fmla="*/ 7 w 306"/>
                  <a:gd name="T5" fmla="*/ 6 h 240"/>
                  <a:gd name="T6" fmla="*/ 7 w 306"/>
                  <a:gd name="T7" fmla="*/ 0 h 240"/>
                  <a:gd name="T8" fmla="*/ 0 w 306"/>
                  <a:gd name="T9" fmla="*/ 6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473" name="AutoShape 977"/>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48474" name="AutoShape 978"/>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48475" name="Oval 979"/>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48476" name="Oval 980"/>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endParaRPr lang="zh-CN" altLang="zh-CN" sz="1800">
                  <a:solidFill>
                    <a:srgbClr val="FF0000"/>
                  </a:solidFill>
                </a:endParaRPr>
              </a:p>
            </p:txBody>
          </p:sp>
          <p:sp>
            <p:nvSpPr>
              <p:cNvPr id="48477" name="Oval 981"/>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48478" name="Rectangle 982"/>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grpSp>
        <p:grpSp>
          <p:nvGrpSpPr>
            <p:cNvPr id="48422" name="Group 950"/>
            <p:cNvGrpSpPr>
              <a:grpSpLocks/>
            </p:cNvGrpSpPr>
            <p:nvPr/>
          </p:nvGrpSpPr>
          <p:grpSpPr bwMode="auto">
            <a:xfrm>
              <a:off x="7182479" y="2847655"/>
              <a:ext cx="338137" cy="653816"/>
              <a:chOff x="4140" y="429"/>
              <a:chExt cx="1425" cy="2396"/>
            </a:xfrm>
          </p:grpSpPr>
          <p:sp>
            <p:nvSpPr>
              <p:cNvPr id="48423" name="Freeform 951"/>
              <p:cNvSpPr>
                <a:spLocks/>
              </p:cNvSpPr>
              <p:nvPr/>
            </p:nvSpPr>
            <p:spPr bwMode="auto">
              <a:xfrm>
                <a:off x="5268" y="433"/>
                <a:ext cx="283" cy="2286"/>
              </a:xfrm>
              <a:custGeom>
                <a:avLst/>
                <a:gdLst>
                  <a:gd name="T0" fmla="*/ 2 w 354"/>
                  <a:gd name="T1" fmla="*/ 0 h 2742"/>
                  <a:gd name="T2" fmla="*/ 8 w 354"/>
                  <a:gd name="T3" fmla="*/ 16 h 2742"/>
                  <a:gd name="T4" fmla="*/ 8 w 354"/>
                  <a:gd name="T5" fmla="*/ 119 h 2742"/>
                  <a:gd name="T6" fmla="*/ 0 w 354"/>
                  <a:gd name="T7" fmla="*/ 124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424" name="Rectangle 952"/>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48425" name="Freeform 953"/>
              <p:cNvSpPr>
                <a:spLocks/>
              </p:cNvSpPr>
              <p:nvPr/>
            </p:nvSpPr>
            <p:spPr bwMode="auto">
              <a:xfrm>
                <a:off x="5321" y="570"/>
                <a:ext cx="169" cy="2115"/>
              </a:xfrm>
              <a:custGeom>
                <a:avLst/>
                <a:gdLst>
                  <a:gd name="T0" fmla="*/ 2 w 211"/>
                  <a:gd name="T1" fmla="*/ 0 h 2537"/>
                  <a:gd name="T2" fmla="*/ 5 w 211"/>
                  <a:gd name="T3" fmla="*/ 11 h 2537"/>
                  <a:gd name="T4" fmla="*/ 2 w 211"/>
                  <a:gd name="T5" fmla="*/ 11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426" name="Freeform 954"/>
              <p:cNvSpPr>
                <a:spLocks/>
              </p:cNvSpPr>
              <p:nvPr/>
            </p:nvSpPr>
            <p:spPr bwMode="auto">
              <a:xfrm>
                <a:off x="5284" y="1640"/>
                <a:ext cx="263" cy="189"/>
              </a:xfrm>
              <a:custGeom>
                <a:avLst/>
                <a:gdLst>
                  <a:gd name="T0" fmla="*/ 2 w 328"/>
                  <a:gd name="T1" fmla="*/ 0 h 226"/>
                  <a:gd name="T2" fmla="*/ 7 w 328"/>
                  <a:gd name="T3" fmla="*/ 7 h 226"/>
                  <a:gd name="T4" fmla="*/ 7 w 328"/>
                  <a:gd name="T5" fmla="*/ 11 h 226"/>
                  <a:gd name="T6" fmla="*/ 0 w 328"/>
                  <a:gd name="T7" fmla="*/ 5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427" name="Rectangle 955"/>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grpSp>
            <p:nvGrpSpPr>
              <p:cNvPr id="48428" name="Group 956"/>
              <p:cNvGrpSpPr>
                <a:grpSpLocks/>
              </p:cNvGrpSpPr>
              <p:nvPr/>
            </p:nvGrpSpPr>
            <p:grpSpPr bwMode="auto">
              <a:xfrm>
                <a:off x="4749" y="668"/>
                <a:ext cx="581" cy="145"/>
                <a:chOff x="614" y="2568"/>
                <a:chExt cx="725" cy="139"/>
              </a:xfrm>
            </p:grpSpPr>
            <p:sp>
              <p:nvSpPr>
                <p:cNvPr id="48453" name="AutoShape 957"/>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48454" name="AutoShape 958"/>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grpSp>
          <p:sp>
            <p:nvSpPr>
              <p:cNvPr id="48429" name="Rectangle 959"/>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grpSp>
            <p:nvGrpSpPr>
              <p:cNvPr id="48430" name="Group 960"/>
              <p:cNvGrpSpPr>
                <a:grpSpLocks/>
              </p:cNvGrpSpPr>
              <p:nvPr/>
            </p:nvGrpSpPr>
            <p:grpSpPr bwMode="auto">
              <a:xfrm>
                <a:off x="4747" y="994"/>
                <a:ext cx="581" cy="134"/>
                <a:chOff x="614" y="2568"/>
                <a:chExt cx="725" cy="139"/>
              </a:xfrm>
            </p:grpSpPr>
            <p:sp>
              <p:nvSpPr>
                <p:cNvPr id="48451" name="AutoShape 961"/>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48452" name="AutoShape 962"/>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grpSp>
          <p:sp>
            <p:nvSpPr>
              <p:cNvPr id="48431" name="Rectangle 963"/>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48432" name="Rectangle 964"/>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grpSp>
            <p:nvGrpSpPr>
              <p:cNvPr id="48433" name="Group 965"/>
              <p:cNvGrpSpPr>
                <a:grpSpLocks/>
              </p:cNvGrpSpPr>
              <p:nvPr/>
            </p:nvGrpSpPr>
            <p:grpSpPr bwMode="auto">
              <a:xfrm>
                <a:off x="4735" y="1627"/>
                <a:ext cx="582" cy="151"/>
                <a:chOff x="614" y="2568"/>
                <a:chExt cx="725" cy="139"/>
              </a:xfrm>
            </p:grpSpPr>
            <p:sp>
              <p:nvSpPr>
                <p:cNvPr id="48449" name="AutoShape 966"/>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48450" name="AutoShape 967"/>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grpSp>
          <p:sp>
            <p:nvSpPr>
              <p:cNvPr id="48434" name="Freeform 968"/>
              <p:cNvSpPr>
                <a:spLocks/>
              </p:cNvSpPr>
              <p:nvPr/>
            </p:nvSpPr>
            <p:spPr bwMode="auto">
              <a:xfrm>
                <a:off x="5288" y="1354"/>
                <a:ext cx="263" cy="188"/>
              </a:xfrm>
              <a:custGeom>
                <a:avLst/>
                <a:gdLst>
                  <a:gd name="T0" fmla="*/ 2 w 328"/>
                  <a:gd name="T1" fmla="*/ 0 h 226"/>
                  <a:gd name="T2" fmla="*/ 7 w 328"/>
                  <a:gd name="T3" fmla="*/ 6 h 226"/>
                  <a:gd name="T4" fmla="*/ 7 w 328"/>
                  <a:gd name="T5" fmla="*/ 10 h 226"/>
                  <a:gd name="T6" fmla="*/ 0 w 328"/>
                  <a:gd name="T7" fmla="*/ 4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8435" name="Group 969"/>
              <p:cNvGrpSpPr>
                <a:grpSpLocks/>
              </p:cNvGrpSpPr>
              <p:nvPr/>
            </p:nvGrpSpPr>
            <p:grpSpPr bwMode="auto">
              <a:xfrm>
                <a:off x="4739" y="1327"/>
                <a:ext cx="582" cy="139"/>
                <a:chOff x="614" y="2568"/>
                <a:chExt cx="725" cy="139"/>
              </a:xfrm>
            </p:grpSpPr>
            <p:sp>
              <p:nvSpPr>
                <p:cNvPr id="48447" name="AutoShape 970"/>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48448" name="AutoShape 971"/>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grpSp>
          <p:sp>
            <p:nvSpPr>
              <p:cNvPr id="48436" name="Rectangle 972"/>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48437" name="Freeform 973"/>
              <p:cNvSpPr>
                <a:spLocks/>
              </p:cNvSpPr>
              <p:nvPr/>
            </p:nvSpPr>
            <p:spPr bwMode="auto">
              <a:xfrm>
                <a:off x="5312" y="1007"/>
                <a:ext cx="237" cy="213"/>
              </a:xfrm>
              <a:custGeom>
                <a:avLst/>
                <a:gdLst>
                  <a:gd name="T0" fmla="*/ 2 w 296"/>
                  <a:gd name="T1" fmla="*/ 0 h 256"/>
                  <a:gd name="T2" fmla="*/ 7 w 296"/>
                  <a:gd name="T3" fmla="*/ 6 h 256"/>
                  <a:gd name="T4" fmla="*/ 7 w 296"/>
                  <a:gd name="T5" fmla="*/ 11 h 256"/>
                  <a:gd name="T6" fmla="*/ 0 w 296"/>
                  <a:gd name="T7" fmla="*/ 4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438" name="Freeform 974"/>
              <p:cNvSpPr>
                <a:spLocks/>
              </p:cNvSpPr>
              <p:nvPr/>
            </p:nvSpPr>
            <p:spPr bwMode="auto">
              <a:xfrm>
                <a:off x="5315" y="680"/>
                <a:ext cx="244" cy="240"/>
              </a:xfrm>
              <a:custGeom>
                <a:avLst/>
                <a:gdLst>
                  <a:gd name="T0" fmla="*/ 0 w 304"/>
                  <a:gd name="T1" fmla="*/ 0 h 288"/>
                  <a:gd name="T2" fmla="*/ 7 w 304"/>
                  <a:gd name="T3" fmla="*/ 8 h 288"/>
                  <a:gd name="T4" fmla="*/ 6 w 304"/>
                  <a:gd name="T5" fmla="*/ 13 h 288"/>
                  <a:gd name="T6" fmla="*/ 2 w 304"/>
                  <a:gd name="T7" fmla="*/ 6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439" name="Oval 975"/>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48440" name="Freeform 976"/>
              <p:cNvSpPr>
                <a:spLocks/>
              </p:cNvSpPr>
              <p:nvPr/>
            </p:nvSpPr>
            <p:spPr bwMode="auto">
              <a:xfrm>
                <a:off x="5302" y="2614"/>
                <a:ext cx="245" cy="200"/>
              </a:xfrm>
              <a:custGeom>
                <a:avLst/>
                <a:gdLst>
                  <a:gd name="T0" fmla="*/ 0 w 306"/>
                  <a:gd name="T1" fmla="*/ 6 h 240"/>
                  <a:gd name="T2" fmla="*/ 2 w 306"/>
                  <a:gd name="T3" fmla="*/ 11 h 240"/>
                  <a:gd name="T4" fmla="*/ 7 w 306"/>
                  <a:gd name="T5" fmla="*/ 6 h 240"/>
                  <a:gd name="T6" fmla="*/ 7 w 306"/>
                  <a:gd name="T7" fmla="*/ 0 h 240"/>
                  <a:gd name="T8" fmla="*/ 0 w 306"/>
                  <a:gd name="T9" fmla="*/ 6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441" name="AutoShape 977"/>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48442" name="AutoShape 978"/>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48443" name="Oval 979"/>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48444" name="Oval 980"/>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endParaRPr lang="zh-CN" altLang="zh-CN" sz="1800">
                  <a:solidFill>
                    <a:srgbClr val="FF0000"/>
                  </a:solidFill>
                </a:endParaRPr>
              </a:p>
            </p:txBody>
          </p:sp>
          <p:sp>
            <p:nvSpPr>
              <p:cNvPr id="48445" name="Oval 981"/>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48446" name="Rectangle 982"/>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grpSp>
      </p:grpSp>
      <p:sp>
        <p:nvSpPr>
          <p:cNvPr id="48130" name="Freeform 2"/>
          <p:cNvSpPr>
            <a:spLocks/>
          </p:cNvSpPr>
          <p:nvPr/>
        </p:nvSpPr>
        <p:spPr bwMode="auto">
          <a:xfrm>
            <a:off x="4116389" y="5749925"/>
            <a:ext cx="4027487" cy="939800"/>
          </a:xfrm>
          <a:custGeom>
            <a:avLst/>
            <a:gdLst>
              <a:gd name="T0" fmla="*/ 2147483647 w 10001"/>
              <a:gd name="T1" fmla="*/ 2147483647 h 10125"/>
              <a:gd name="T2" fmla="*/ 2147483647 w 10001"/>
              <a:gd name="T3" fmla="*/ 2147483647 h 10125"/>
              <a:gd name="T4" fmla="*/ 2147483647 w 10001"/>
              <a:gd name="T5" fmla="*/ 2147483647 h 10125"/>
              <a:gd name="T6" fmla="*/ 2147483647 w 10001"/>
              <a:gd name="T7" fmla="*/ 0 h 10125"/>
              <a:gd name="T8" fmla="*/ 2147483647 w 10001"/>
              <a:gd name="T9" fmla="*/ 2147483647 h 10125"/>
              <a:gd name="T10" fmla="*/ 2147483647 w 10001"/>
              <a:gd name="T11" fmla="*/ 2147483647 h 10125"/>
              <a:gd name="T12" fmla="*/ 2147483647 w 10001"/>
              <a:gd name="T13" fmla="*/ 2147483647 h 10125"/>
              <a:gd name="T14" fmla="*/ 2147483647 w 10001"/>
              <a:gd name="T15" fmla="*/ 2147483647 h 10125"/>
              <a:gd name="T16" fmla="*/ 2147483647 w 10001"/>
              <a:gd name="T17" fmla="*/ 2147483647 h 10125"/>
              <a:gd name="T18" fmla="*/ 2147483647 w 10001"/>
              <a:gd name="T19" fmla="*/ 2147483647 h 10125"/>
              <a:gd name="T20" fmla="*/ 2147483647 w 10001"/>
              <a:gd name="T21" fmla="*/ 2147483647 h 10125"/>
              <a:gd name="T22" fmla="*/ 2147483647 w 10001"/>
              <a:gd name="T23" fmla="*/ 2147483647 h 10125"/>
              <a:gd name="T24" fmla="*/ 2147483647 w 10001"/>
              <a:gd name="T25" fmla="*/ 2147483647 h 10125"/>
              <a:gd name="T26" fmla="*/ 2147483647 w 10001"/>
              <a:gd name="T27" fmla="*/ 2147483647 h 10125"/>
              <a:gd name="T28" fmla="*/ 2147483647 w 10001"/>
              <a:gd name="T29" fmla="*/ 2147483647 h 1012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0001" h="10125">
                <a:moveTo>
                  <a:pt x="4" y="4039"/>
                </a:moveTo>
                <a:cubicBezTo>
                  <a:pt x="-29" y="2271"/>
                  <a:pt x="194" y="2100"/>
                  <a:pt x="715" y="1595"/>
                </a:cubicBezTo>
                <a:cubicBezTo>
                  <a:pt x="1236" y="1089"/>
                  <a:pt x="2417" y="1272"/>
                  <a:pt x="3130" y="1006"/>
                </a:cubicBezTo>
                <a:cubicBezTo>
                  <a:pt x="3843" y="740"/>
                  <a:pt x="4397" y="0"/>
                  <a:pt x="4995" y="0"/>
                </a:cubicBezTo>
                <a:cubicBezTo>
                  <a:pt x="5593" y="1"/>
                  <a:pt x="6206" y="926"/>
                  <a:pt x="6720" y="1009"/>
                </a:cubicBezTo>
                <a:cubicBezTo>
                  <a:pt x="7234" y="1092"/>
                  <a:pt x="7536" y="241"/>
                  <a:pt x="8082" y="497"/>
                </a:cubicBezTo>
                <a:cubicBezTo>
                  <a:pt x="8628" y="756"/>
                  <a:pt x="9854" y="442"/>
                  <a:pt x="9989" y="2989"/>
                </a:cubicBezTo>
                <a:cubicBezTo>
                  <a:pt x="10124" y="5536"/>
                  <a:pt x="9098" y="5742"/>
                  <a:pt x="8599" y="6797"/>
                </a:cubicBezTo>
                <a:cubicBezTo>
                  <a:pt x="8100" y="7852"/>
                  <a:pt x="7544" y="8981"/>
                  <a:pt x="6995" y="9322"/>
                </a:cubicBezTo>
                <a:cubicBezTo>
                  <a:pt x="6446" y="9663"/>
                  <a:pt x="5793" y="8957"/>
                  <a:pt x="5307" y="8843"/>
                </a:cubicBezTo>
                <a:cubicBezTo>
                  <a:pt x="4819" y="8726"/>
                  <a:pt x="4628" y="10048"/>
                  <a:pt x="4371" y="9912"/>
                </a:cubicBezTo>
                <a:cubicBezTo>
                  <a:pt x="4114" y="9775"/>
                  <a:pt x="3505" y="10355"/>
                  <a:pt x="3140" y="10019"/>
                </a:cubicBezTo>
                <a:cubicBezTo>
                  <a:pt x="2774" y="9683"/>
                  <a:pt x="2820" y="8138"/>
                  <a:pt x="2179" y="7895"/>
                </a:cubicBezTo>
                <a:cubicBezTo>
                  <a:pt x="1586" y="6800"/>
                  <a:pt x="1549" y="8137"/>
                  <a:pt x="1187" y="7495"/>
                </a:cubicBezTo>
                <a:cubicBezTo>
                  <a:pt x="825" y="6852"/>
                  <a:pt x="-7" y="6157"/>
                  <a:pt x="4" y="4039"/>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cxnSp>
        <p:nvCxnSpPr>
          <p:cNvPr id="148" name="Straight Connector 147"/>
          <p:cNvCxnSpPr/>
          <p:nvPr/>
        </p:nvCxnSpPr>
        <p:spPr>
          <a:xfrm flipV="1">
            <a:off x="4786314" y="5900738"/>
            <a:ext cx="1316037" cy="131762"/>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50" name="Straight Connector 149"/>
          <p:cNvCxnSpPr/>
          <p:nvPr/>
        </p:nvCxnSpPr>
        <p:spPr>
          <a:xfrm>
            <a:off x="4675188" y="6088063"/>
            <a:ext cx="2259012" cy="29845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53" name="Straight Connector 152"/>
          <p:cNvCxnSpPr/>
          <p:nvPr/>
        </p:nvCxnSpPr>
        <p:spPr>
          <a:xfrm>
            <a:off x="4687889" y="6192839"/>
            <a:ext cx="714375" cy="276225"/>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57" name="Straight Connector 156"/>
          <p:cNvCxnSpPr/>
          <p:nvPr/>
        </p:nvCxnSpPr>
        <p:spPr>
          <a:xfrm flipV="1">
            <a:off x="5705476" y="6386513"/>
            <a:ext cx="1247775" cy="8255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59" name="Straight Connector 158"/>
          <p:cNvCxnSpPr/>
          <p:nvPr/>
        </p:nvCxnSpPr>
        <p:spPr>
          <a:xfrm>
            <a:off x="6365876" y="5934076"/>
            <a:ext cx="1057275" cy="123825"/>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61" name="Straight Connector 160"/>
          <p:cNvCxnSpPr/>
          <p:nvPr/>
        </p:nvCxnSpPr>
        <p:spPr>
          <a:xfrm flipV="1">
            <a:off x="5649913" y="6088063"/>
            <a:ext cx="1790700" cy="29845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63" name="Straight Connector 162"/>
          <p:cNvCxnSpPr/>
          <p:nvPr/>
        </p:nvCxnSpPr>
        <p:spPr>
          <a:xfrm flipV="1">
            <a:off x="6977063" y="6116639"/>
            <a:ext cx="588962" cy="269875"/>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65" name="Straight Connector 164"/>
          <p:cNvCxnSpPr/>
          <p:nvPr/>
        </p:nvCxnSpPr>
        <p:spPr>
          <a:xfrm>
            <a:off x="6119814" y="5900739"/>
            <a:ext cx="814387" cy="401637"/>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48261" name="Group 48260"/>
          <p:cNvGrpSpPr>
            <a:grpSpLocks/>
          </p:cNvGrpSpPr>
          <p:nvPr/>
        </p:nvGrpSpPr>
        <p:grpSpPr bwMode="auto">
          <a:xfrm>
            <a:off x="3049588" y="3003550"/>
            <a:ext cx="6978650" cy="1102530"/>
            <a:chOff x="1526216" y="3003498"/>
            <a:chExt cx="6978041" cy="1102529"/>
          </a:xfrm>
        </p:grpSpPr>
        <p:sp>
          <p:nvSpPr>
            <p:cNvPr id="48415" name="TextBox 399"/>
            <p:cNvSpPr txBox="1">
              <a:spLocks noChangeArrowheads="1"/>
            </p:cNvSpPr>
            <p:nvPr/>
          </p:nvSpPr>
          <p:spPr bwMode="auto">
            <a:xfrm>
              <a:off x="7700832" y="3628973"/>
              <a:ext cx="622232"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lnSpc>
                  <a:spcPts val="1463"/>
                </a:lnSpc>
              </a:pPr>
              <a:r>
                <a:rPr lang="en-US" altLang="zh-CN" sz="1400" dirty="0">
                  <a:solidFill>
                    <a:srgbClr val="000099"/>
                  </a:solidFill>
                </a:rPr>
                <a:t>data</a:t>
              </a:r>
            </a:p>
            <a:p>
              <a:pPr algn="ctr">
                <a:lnSpc>
                  <a:spcPts val="1463"/>
                </a:lnSpc>
              </a:pPr>
              <a:r>
                <a:rPr lang="en-US" altLang="zh-CN" sz="1400" dirty="0">
                  <a:solidFill>
                    <a:srgbClr val="000099"/>
                  </a:solidFill>
                </a:rPr>
                <a:t>plane</a:t>
              </a:r>
            </a:p>
          </p:txBody>
        </p:sp>
        <p:sp>
          <p:nvSpPr>
            <p:cNvPr id="48416" name="TextBox 400"/>
            <p:cNvSpPr txBox="1">
              <a:spLocks noChangeArrowheads="1"/>
            </p:cNvSpPr>
            <p:nvPr/>
          </p:nvSpPr>
          <p:spPr bwMode="auto">
            <a:xfrm>
              <a:off x="7722580" y="3003498"/>
              <a:ext cx="721609"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lnSpc>
                  <a:spcPts val="1463"/>
                </a:lnSpc>
              </a:pPr>
              <a:r>
                <a:rPr lang="en-US" altLang="zh-CN" sz="1400">
                  <a:solidFill>
                    <a:srgbClr val="000099"/>
                  </a:solidFill>
                </a:rPr>
                <a:t>control</a:t>
              </a:r>
            </a:p>
            <a:p>
              <a:pPr algn="ctr">
                <a:lnSpc>
                  <a:spcPts val="1463"/>
                </a:lnSpc>
              </a:pPr>
              <a:r>
                <a:rPr lang="en-US" altLang="zh-CN" sz="1400">
                  <a:solidFill>
                    <a:srgbClr val="000099"/>
                  </a:solidFill>
                </a:rPr>
                <a:t>plane</a:t>
              </a:r>
            </a:p>
          </p:txBody>
        </p:sp>
        <p:cxnSp>
          <p:nvCxnSpPr>
            <p:cNvPr id="302" name="Straight Connector 301"/>
            <p:cNvCxnSpPr/>
            <p:nvPr/>
          </p:nvCxnSpPr>
          <p:spPr bwMode="auto">
            <a:xfrm flipV="1">
              <a:off x="1526216" y="3579760"/>
              <a:ext cx="6978041" cy="11112"/>
            </a:xfrm>
            <a:prstGeom prst="line">
              <a:avLst/>
            </a:prstGeom>
            <a:ln w="25400">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grpSp>
      <p:grpSp>
        <p:nvGrpSpPr>
          <p:cNvPr id="27" name="Group 26"/>
          <p:cNvGrpSpPr>
            <a:grpSpLocks/>
          </p:cNvGrpSpPr>
          <p:nvPr/>
        </p:nvGrpSpPr>
        <p:grpSpPr bwMode="auto">
          <a:xfrm>
            <a:off x="3960814" y="2735264"/>
            <a:ext cx="4295775" cy="320675"/>
            <a:chOff x="2433511" y="2792111"/>
            <a:chExt cx="4296530" cy="320561"/>
          </a:xfrm>
        </p:grpSpPr>
        <p:grpSp>
          <p:nvGrpSpPr>
            <p:cNvPr id="48390" name="Group 401"/>
            <p:cNvGrpSpPr>
              <a:grpSpLocks/>
            </p:cNvGrpSpPr>
            <p:nvPr/>
          </p:nvGrpSpPr>
          <p:grpSpPr bwMode="auto">
            <a:xfrm>
              <a:off x="2433511" y="2794083"/>
              <a:ext cx="349250" cy="317387"/>
              <a:chOff x="2931664" y="3912603"/>
              <a:chExt cx="430450" cy="329314"/>
            </a:xfrm>
          </p:grpSpPr>
          <p:sp>
            <p:nvSpPr>
              <p:cNvPr id="403" name="Rectangle 402"/>
              <p:cNvSpPr/>
              <p:nvPr/>
            </p:nvSpPr>
            <p:spPr>
              <a:xfrm>
                <a:off x="2937534" y="3912203"/>
                <a:ext cx="424655" cy="329314"/>
              </a:xfrm>
              <a:prstGeom prst="rect">
                <a:avLst/>
              </a:prstGeom>
              <a:solidFill>
                <a:schemeClr val="bg1"/>
              </a:solidFill>
              <a:ln w="3175">
                <a:solidFill>
                  <a:srgbClr val="CC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404" name="Straight Connector 403"/>
              <p:cNvCxnSpPr/>
              <p:nvPr/>
            </p:nvCxnSpPr>
            <p:spPr>
              <a:xfrm>
                <a:off x="2931664" y="4004411"/>
                <a:ext cx="424654" cy="0"/>
              </a:xfrm>
              <a:prstGeom prst="line">
                <a:avLst/>
              </a:prstGeom>
              <a:ln w="3175">
                <a:solidFill>
                  <a:srgbClr val="CC0000"/>
                </a:solidFill>
              </a:ln>
              <a:effectLst/>
            </p:spPr>
            <p:style>
              <a:lnRef idx="2">
                <a:schemeClr val="accent1"/>
              </a:lnRef>
              <a:fillRef idx="0">
                <a:schemeClr val="accent1"/>
              </a:fillRef>
              <a:effectRef idx="1">
                <a:schemeClr val="accent1"/>
              </a:effectRef>
              <a:fontRef idx="minor">
                <a:schemeClr val="tx1"/>
              </a:fontRef>
            </p:style>
          </p:cxnSp>
          <p:cxnSp>
            <p:nvCxnSpPr>
              <p:cNvPr id="405" name="Straight Connector 404"/>
              <p:cNvCxnSpPr/>
              <p:nvPr/>
            </p:nvCxnSpPr>
            <p:spPr>
              <a:xfrm>
                <a:off x="2931664" y="4066980"/>
                <a:ext cx="424654" cy="0"/>
              </a:xfrm>
              <a:prstGeom prst="line">
                <a:avLst/>
              </a:prstGeom>
              <a:ln w="3175">
                <a:solidFill>
                  <a:srgbClr val="CC0000"/>
                </a:solidFill>
              </a:ln>
              <a:effectLst/>
            </p:spPr>
            <p:style>
              <a:lnRef idx="2">
                <a:schemeClr val="accent1"/>
              </a:lnRef>
              <a:fillRef idx="0">
                <a:schemeClr val="accent1"/>
              </a:fillRef>
              <a:effectRef idx="1">
                <a:schemeClr val="accent1"/>
              </a:effectRef>
              <a:fontRef idx="minor">
                <a:schemeClr val="tx1"/>
              </a:fontRef>
            </p:style>
          </p:cxnSp>
          <p:cxnSp>
            <p:nvCxnSpPr>
              <p:cNvPr id="406" name="Straight Connector 405"/>
              <p:cNvCxnSpPr>
                <a:stCxn id="403" idx="2"/>
              </p:cNvCxnSpPr>
              <p:nvPr/>
            </p:nvCxnSpPr>
            <p:spPr>
              <a:xfrm flipH="1" flipV="1">
                <a:off x="3148883" y="4004411"/>
                <a:ext cx="0" cy="237106"/>
              </a:xfrm>
              <a:prstGeom prst="line">
                <a:avLst/>
              </a:prstGeom>
              <a:ln w="3175">
                <a:solidFill>
                  <a:srgbClr val="CC0000"/>
                </a:solidFill>
              </a:ln>
              <a:effectLst/>
            </p:spPr>
            <p:style>
              <a:lnRef idx="2">
                <a:schemeClr val="accent1"/>
              </a:lnRef>
              <a:fillRef idx="0">
                <a:schemeClr val="accent1"/>
              </a:fillRef>
              <a:effectRef idx="1">
                <a:schemeClr val="accent1"/>
              </a:effectRef>
              <a:fontRef idx="minor">
                <a:schemeClr val="tx1"/>
              </a:fontRef>
            </p:style>
          </p:cxnSp>
        </p:grpSp>
        <p:grpSp>
          <p:nvGrpSpPr>
            <p:cNvPr id="48391" name="Group 406"/>
            <p:cNvGrpSpPr>
              <a:grpSpLocks/>
            </p:cNvGrpSpPr>
            <p:nvPr/>
          </p:nvGrpSpPr>
          <p:grpSpPr bwMode="auto">
            <a:xfrm>
              <a:off x="3348666" y="2792111"/>
              <a:ext cx="350838" cy="317387"/>
              <a:chOff x="2931664" y="3912603"/>
              <a:chExt cx="430450" cy="329314"/>
            </a:xfrm>
          </p:grpSpPr>
          <p:sp>
            <p:nvSpPr>
              <p:cNvPr id="408" name="Rectangle 407"/>
              <p:cNvSpPr/>
              <p:nvPr/>
            </p:nvSpPr>
            <p:spPr>
              <a:xfrm>
                <a:off x="2936779" y="3912603"/>
                <a:ext cx="424681" cy="329314"/>
              </a:xfrm>
              <a:prstGeom prst="rect">
                <a:avLst/>
              </a:prstGeom>
              <a:solidFill>
                <a:schemeClr val="bg1"/>
              </a:solidFill>
              <a:ln w="3175">
                <a:solidFill>
                  <a:srgbClr val="CC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409" name="Straight Connector 408"/>
              <p:cNvCxnSpPr/>
              <p:nvPr/>
            </p:nvCxnSpPr>
            <p:spPr>
              <a:xfrm>
                <a:off x="2930935" y="4004811"/>
                <a:ext cx="424681" cy="0"/>
              </a:xfrm>
              <a:prstGeom prst="line">
                <a:avLst/>
              </a:prstGeom>
              <a:ln w="3175">
                <a:solidFill>
                  <a:srgbClr val="CC0000"/>
                </a:solidFill>
              </a:ln>
              <a:effectLst/>
            </p:spPr>
            <p:style>
              <a:lnRef idx="2">
                <a:schemeClr val="accent1"/>
              </a:lnRef>
              <a:fillRef idx="0">
                <a:schemeClr val="accent1"/>
              </a:fillRef>
              <a:effectRef idx="1">
                <a:schemeClr val="accent1"/>
              </a:effectRef>
              <a:fontRef idx="minor">
                <a:schemeClr val="tx1"/>
              </a:fontRef>
            </p:style>
          </p:cxnSp>
          <p:cxnSp>
            <p:nvCxnSpPr>
              <p:cNvPr id="410" name="Straight Connector 409"/>
              <p:cNvCxnSpPr/>
              <p:nvPr/>
            </p:nvCxnSpPr>
            <p:spPr>
              <a:xfrm>
                <a:off x="2930935" y="4067381"/>
                <a:ext cx="424681" cy="0"/>
              </a:xfrm>
              <a:prstGeom prst="line">
                <a:avLst/>
              </a:prstGeom>
              <a:ln w="3175">
                <a:solidFill>
                  <a:srgbClr val="CC0000"/>
                </a:solidFill>
              </a:ln>
              <a:effectLst/>
            </p:spPr>
            <p:style>
              <a:lnRef idx="2">
                <a:schemeClr val="accent1"/>
              </a:lnRef>
              <a:fillRef idx="0">
                <a:schemeClr val="accent1"/>
              </a:fillRef>
              <a:effectRef idx="1">
                <a:schemeClr val="accent1"/>
              </a:effectRef>
              <a:fontRef idx="minor">
                <a:schemeClr val="tx1"/>
              </a:fontRef>
            </p:style>
          </p:cxnSp>
          <p:cxnSp>
            <p:nvCxnSpPr>
              <p:cNvPr id="411" name="Straight Connector 410"/>
              <p:cNvCxnSpPr>
                <a:stCxn id="408" idx="2"/>
              </p:cNvCxnSpPr>
              <p:nvPr/>
            </p:nvCxnSpPr>
            <p:spPr>
              <a:xfrm flipH="1" flipV="1">
                <a:off x="3147171" y="4004811"/>
                <a:ext cx="1949" cy="237106"/>
              </a:xfrm>
              <a:prstGeom prst="line">
                <a:avLst/>
              </a:prstGeom>
              <a:ln w="3175">
                <a:solidFill>
                  <a:srgbClr val="CC0000"/>
                </a:solidFill>
              </a:ln>
              <a:effectLst/>
            </p:spPr>
            <p:style>
              <a:lnRef idx="2">
                <a:schemeClr val="accent1"/>
              </a:lnRef>
              <a:fillRef idx="0">
                <a:schemeClr val="accent1"/>
              </a:fillRef>
              <a:effectRef idx="1">
                <a:schemeClr val="accent1"/>
              </a:effectRef>
              <a:fontRef idx="minor">
                <a:schemeClr val="tx1"/>
              </a:fontRef>
            </p:style>
          </p:cxnSp>
        </p:grpSp>
        <p:grpSp>
          <p:nvGrpSpPr>
            <p:cNvPr id="48392" name="Group 411"/>
            <p:cNvGrpSpPr>
              <a:grpSpLocks/>
            </p:cNvGrpSpPr>
            <p:nvPr/>
          </p:nvGrpSpPr>
          <p:grpSpPr bwMode="auto">
            <a:xfrm>
              <a:off x="4182104" y="2792111"/>
              <a:ext cx="350837" cy="317387"/>
              <a:chOff x="2931664" y="3912603"/>
              <a:chExt cx="430450" cy="329314"/>
            </a:xfrm>
          </p:grpSpPr>
          <p:sp>
            <p:nvSpPr>
              <p:cNvPr id="413" name="Rectangle 412"/>
              <p:cNvSpPr/>
              <p:nvPr/>
            </p:nvSpPr>
            <p:spPr>
              <a:xfrm>
                <a:off x="2936958" y="3912603"/>
                <a:ext cx="424682" cy="329314"/>
              </a:xfrm>
              <a:prstGeom prst="rect">
                <a:avLst/>
              </a:prstGeom>
              <a:solidFill>
                <a:schemeClr val="bg1"/>
              </a:solidFill>
              <a:ln w="3175">
                <a:solidFill>
                  <a:srgbClr val="CC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414" name="Straight Connector 413"/>
              <p:cNvCxnSpPr/>
              <p:nvPr/>
            </p:nvCxnSpPr>
            <p:spPr>
              <a:xfrm>
                <a:off x="2931113" y="4004811"/>
                <a:ext cx="424682" cy="0"/>
              </a:xfrm>
              <a:prstGeom prst="line">
                <a:avLst/>
              </a:prstGeom>
              <a:ln w="3175">
                <a:solidFill>
                  <a:srgbClr val="CC0000"/>
                </a:solidFill>
              </a:ln>
              <a:effectLst/>
            </p:spPr>
            <p:style>
              <a:lnRef idx="2">
                <a:schemeClr val="accent1"/>
              </a:lnRef>
              <a:fillRef idx="0">
                <a:schemeClr val="accent1"/>
              </a:fillRef>
              <a:effectRef idx="1">
                <a:schemeClr val="accent1"/>
              </a:effectRef>
              <a:fontRef idx="minor">
                <a:schemeClr val="tx1"/>
              </a:fontRef>
            </p:style>
          </p:cxnSp>
          <p:cxnSp>
            <p:nvCxnSpPr>
              <p:cNvPr id="415" name="Straight Connector 414"/>
              <p:cNvCxnSpPr/>
              <p:nvPr/>
            </p:nvCxnSpPr>
            <p:spPr>
              <a:xfrm>
                <a:off x="2931113" y="4067381"/>
                <a:ext cx="424682" cy="0"/>
              </a:xfrm>
              <a:prstGeom prst="line">
                <a:avLst/>
              </a:prstGeom>
              <a:ln w="3175">
                <a:solidFill>
                  <a:srgbClr val="CC0000"/>
                </a:solidFill>
              </a:ln>
              <a:effectLst/>
            </p:spPr>
            <p:style>
              <a:lnRef idx="2">
                <a:schemeClr val="accent1"/>
              </a:lnRef>
              <a:fillRef idx="0">
                <a:schemeClr val="accent1"/>
              </a:fillRef>
              <a:effectRef idx="1">
                <a:schemeClr val="accent1"/>
              </a:effectRef>
              <a:fontRef idx="minor">
                <a:schemeClr val="tx1"/>
              </a:fontRef>
            </p:style>
          </p:cxnSp>
          <p:cxnSp>
            <p:nvCxnSpPr>
              <p:cNvPr id="416" name="Straight Connector 415"/>
              <p:cNvCxnSpPr>
                <a:stCxn id="413" idx="2"/>
              </p:cNvCxnSpPr>
              <p:nvPr/>
            </p:nvCxnSpPr>
            <p:spPr>
              <a:xfrm flipH="1" flipV="1">
                <a:off x="3147351" y="4004811"/>
                <a:ext cx="1947" cy="237106"/>
              </a:xfrm>
              <a:prstGeom prst="line">
                <a:avLst/>
              </a:prstGeom>
              <a:ln w="3175">
                <a:solidFill>
                  <a:srgbClr val="CC0000"/>
                </a:solidFill>
              </a:ln>
              <a:effectLst/>
            </p:spPr>
            <p:style>
              <a:lnRef idx="2">
                <a:schemeClr val="accent1"/>
              </a:lnRef>
              <a:fillRef idx="0">
                <a:schemeClr val="accent1"/>
              </a:fillRef>
              <a:effectRef idx="1">
                <a:schemeClr val="accent1"/>
              </a:effectRef>
              <a:fontRef idx="minor">
                <a:schemeClr val="tx1"/>
              </a:fontRef>
            </p:style>
          </p:cxnSp>
        </p:grpSp>
        <p:grpSp>
          <p:nvGrpSpPr>
            <p:cNvPr id="48393" name="Group 416"/>
            <p:cNvGrpSpPr>
              <a:grpSpLocks/>
            </p:cNvGrpSpPr>
            <p:nvPr/>
          </p:nvGrpSpPr>
          <p:grpSpPr bwMode="auto">
            <a:xfrm>
              <a:off x="5374316" y="2795285"/>
              <a:ext cx="349250" cy="317387"/>
              <a:chOff x="2931664" y="3912603"/>
              <a:chExt cx="430450" cy="329314"/>
            </a:xfrm>
          </p:grpSpPr>
          <p:sp>
            <p:nvSpPr>
              <p:cNvPr id="418" name="Rectangle 417"/>
              <p:cNvSpPr/>
              <p:nvPr/>
            </p:nvSpPr>
            <p:spPr>
              <a:xfrm>
                <a:off x="2937241" y="3912603"/>
                <a:ext cx="424655" cy="329314"/>
              </a:xfrm>
              <a:prstGeom prst="rect">
                <a:avLst/>
              </a:prstGeom>
              <a:solidFill>
                <a:schemeClr val="bg1"/>
              </a:solidFill>
              <a:ln w="3175">
                <a:solidFill>
                  <a:srgbClr val="CC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419" name="Straight Connector 418"/>
              <p:cNvCxnSpPr/>
              <p:nvPr/>
            </p:nvCxnSpPr>
            <p:spPr>
              <a:xfrm>
                <a:off x="2931371" y="4004811"/>
                <a:ext cx="424654" cy="0"/>
              </a:xfrm>
              <a:prstGeom prst="line">
                <a:avLst/>
              </a:prstGeom>
              <a:ln w="3175">
                <a:solidFill>
                  <a:srgbClr val="CC0000"/>
                </a:solidFill>
              </a:ln>
              <a:effectLst/>
            </p:spPr>
            <p:style>
              <a:lnRef idx="2">
                <a:schemeClr val="accent1"/>
              </a:lnRef>
              <a:fillRef idx="0">
                <a:schemeClr val="accent1"/>
              </a:fillRef>
              <a:effectRef idx="1">
                <a:schemeClr val="accent1"/>
              </a:effectRef>
              <a:fontRef idx="minor">
                <a:schemeClr val="tx1"/>
              </a:fontRef>
            </p:style>
          </p:cxnSp>
          <p:cxnSp>
            <p:nvCxnSpPr>
              <p:cNvPr id="420" name="Straight Connector 419"/>
              <p:cNvCxnSpPr/>
              <p:nvPr/>
            </p:nvCxnSpPr>
            <p:spPr>
              <a:xfrm>
                <a:off x="2931371" y="4067381"/>
                <a:ext cx="424654" cy="0"/>
              </a:xfrm>
              <a:prstGeom prst="line">
                <a:avLst/>
              </a:prstGeom>
              <a:ln w="3175">
                <a:solidFill>
                  <a:srgbClr val="CC0000"/>
                </a:solidFill>
              </a:ln>
              <a:effectLst/>
            </p:spPr>
            <p:style>
              <a:lnRef idx="2">
                <a:schemeClr val="accent1"/>
              </a:lnRef>
              <a:fillRef idx="0">
                <a:schemeClr val="accent1"/>
              </a:fillRef>
              <a:effectRef idx="1">
                <a:schemeClr val="accent1"/>
              </a:effectRef>
              <a:fontRef idx="minor">
                <a:schemeClr val="tx1"/>
              </a:fontRef>
            </p:style>
          </p:cxnSp>
          <p:cxnSp>
            <p:nvCxnSpPr>
              <p:cNvPr id="421" name="Straight Connector 420"/>
              <p:cNvCxnSpPr>
                <a:stCxn id="418" idx="2"/>
              </p:cNvCxnSpPr>
              <p:nvPr/>
            </p:nvCxnSpPr>
            <p:spPr>
              <a:xfrm flipH="1" flipV="1">
                <a:off x="3148590" y="4004811"/>
                <a:ext cx="0" cy="237106"/>
              </a:xfrm>
              <a:prstGeom prst="line">
                <a:avLst/>
              </a:prstGeom>
              <a:ln w="3175">
                <a:solidFill>
                  <a:srgbClr val="CC0000"/>
                </a:solidFill>
              </a:ln>
              <a:effectLst/>
            </p:spPr>
            <p:style>
              <a:lnRef idx="2">
                <a:schemeClr val="accent1"/>
              </a:lnRef>
              <a:fillRef idx="0">
                <a:schemeClr val="accent1"/>
              </a:fillRef>
              <a:effectRef idx="1">
                <a:schemeClr val="accent1"/>
              </a:effectRef>
              <a:fontRef idx="minor">
                <a:schemeClr val="tx1"/>
              </a:fontRef>
            </p:style>
          </p:cxnSp>
        </p:grpSp>
        <p:grpSp>
          <p:nvGrpSpPr>
            <p:cNvPr id="48394" name="Group 421"/>
            <p:cNvGrpSpPr>
              <a:grpSpLocks/>
            </p:cNvGrpSpPr>
            <p:nvPr/>
          </p:nvGrpSpPr>
          <p:grpSpPr bwMode="auto">
            <a:xfrm>
              <a:off x="6379204" y="2792111"/>
              <a:ext cx="350837" cy="317387"/>
              <a:chOff x="2931664" y="3912603"/>
              <a:chExt cx="430450" cy="329314"/>
            </a:xfrm>
          </p:grpSpPr>
          <p:sp>
            <p:nvSpPr>
              <p:cNvPr id="423" name="Rectangle 422"/>
              <p:cNvSpPr/>
              <p:nvPr/>
            </p:nvSpPr>
            <p:spPr>
              <a:xfrm>
                <a:off x="2937432" y="3912603"/>
                <a:ext cx="424682" cy="329314"/>
              </a:xfrm>
              <a:prstGeom prst="rect">
                <a:avLst/>
              </a:prstGeom>
              <a:solidFill>
                <a:schemeClr val="bg1"/>
              </a:solidFill>
              <a:ln w="3175">
                <a:solidFill>
                  <a:srgbClr val="CC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424" name="Straight Connector 423"/>
              <p:cNvCxnSpPr/>
              <p:nvPr/>
            </p:nvCxnSpPr>
            <p:spPr>
              <a:xfrm>
                <a:off x="2931587" y="4004811"/>
                <a:ext cx="424682" cy="0"/>
              </a:xfrm>
              <a:prstGeom prst="line">
                <a:avLst/>
              </a:prstGeom>
              <a:ln w="3175">
                <a:solidFill>
                  <a:srgbClr val="CC0000"/>
                </a:solidFill>
              </a:ln>
              <a:effectLst/>
            </p:spPr>
            <p:style>
              <a:lnRef idx="2">
                <a:schemeClr val="accent1"/>
              </a:lnRef>
              <a:fillRef idx="0">
                <a:schemeClr val="accent1"/>
              </a:fillRef>
              <a:effectRef idx="1">
                <a:schemeClr val="accent1"/>
              </a:effectRef>
              <a:fontRef idx="minor">
                <a:schemeClr val="tx1"/>
              </a:fontRef>
            </p:style>
          </p:cxnSp>
          <p:cxnSp>
            <p:nvCxnSpPr>
              <p:cNvPr id="425" name="Straight Connector 424"/>
              <p:cNvCxnSpPr/>
              <p:nvPr/>
            </p:nvCxnSpPr>
            <p:spPr>
              <a:xfrm>
                <a:off x="2931587" y="4067381"/>
                <a:ext cx="424682" cy="0"/>
              </a:xfrm>
              <a:prstGeom prst="line">
                <a:avLst/>
              </a:prstGeom>
              <a:ln w="3175">
                <a:solidFill>
                  <a:srgbClr val="CC0000"/>
                </a:solidFill>
              </a:ln>
              <a:effectLst/>
            </p:spPr>
            <p:style>
              <a:lnRef idx="2">
                <a:schemeClr val="accent1"/>
              </a:lnRef>
              <a:fillRef idx="0">
                <a:schemeClr val="accent1"/>
              </a:fillRef>
              <a:effectRef idx="1">
                <a:schemeClr val="accent1"/>
              </a:effectRef>
              <a:fontRef idx="minor">
                <a:schemeClr val="tx1"/>
              </a:fontRef>
            </p:style>
          </p:cxnSp>
          <p:cxnSp>
            <p:nvCxnSpPr>
              <p:cNvPr id="426" name="Straight Connector 425"/>
              <p:cNvCxnSpPr>
                <a:stCxn id="423" idx="2"/>
              </p:cNvCxnSpPr>
              <p:nvPr/>
            </p:nvCxnSpPr>
            <p:spPr>
              <a:xfrm flipH="1" flipV="1">
                <a:off x="3147825" y="4004811"/>
                <a:ext cx="1947" cy="237106"/>
              </a:xfrm>
              <a:prstGeom prst="line">
                <a:avLst/>
              </a:prstGeom>
              <a:ln w="3175">
                <a:solidFill>
                  <a:srgbClr val="CC0000"/>
                </a:solidFill>
              </a:ln>
              <a:effectLst/>
            </p:spPr>
            <p:style>
              <a:lnRef idx="2">
                <a:schemeClr val="accent1"/>
              </a:lnRef>
              <a:fillRef idx="0">
                <a:schemeClr val="accent1"/>
              </a:fillRef>
              <a:effectRef idx="1">
                <a:schemeClr val="accent1"/>
              </a:effectRef>
              <a:fontRef idx="minor">
                <a:schemeClr val="tx1"/>
              </a:fontRef>
            </p:style>
          </p:cxnSp>
        </p:grpSp>
      </p:grpSp>
      <p:grpSp>
        <p:nvGrpSpPr>
          <p:cNvPr id="48260" name="Group 48259"/>
          <p:cNvGrpSpPr>
            <a:grpSpLocks/>
          </p:cNvGrpSpPr>
          <p:nvPr/>
        </p:nvGrpSpPr>
        <p:grpSpPr bwMode="auto">
          <a:xfrm>
            <a:off x="3379788" y="3709989"/>
            <a:ext cx="5211762" cy="2740025"/>
            <a:chOff x="1856416" y="3709935"/>
            <a:chExt cx="5211763" cy="2739614"/>
          </a:xfrm>
        </p:grpSpPr>
        <p:sp>
          <p:nvSpPr>
            <p:cNvPr id="268" name="Freeform 267"/>
            <p:cNvSpPr/>
            <p:nvPr/>
          </p:nvSpPr>
          <p:spPr>
            <a:xfrm>
              <a:off x="1877053" y="5330529"/>
              <a:ext cx="1281113" cy="758711"/>
            </a:xfrm>
            <a:custGeom>
              <a:avLst/>
              <a:gdLst>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418712 w 1040633"/>
                <a:gd name="connsiteY4" fmla="*/ 1189324 h 1219697"/>
                <a:gd name="connsiteX5" fmla="*/ 139870 w 1040633"/>
                <a:gd name="connsiteY5" fmla="*/ 1191723 h 1219697"/>
                <a:gd name="connsiteX0" fmla="*/ 139870 w 1040633"/>
                <a:gd name="connsiteY0" fmla="*/ 1191723 h 1355926"/>
                <a:gd name="connsiteX1" fmla="*/ 0 w 1040633"/>
                <a:gd name="connsiteY1" fmla="*/ 0 h 1355926"/>
                <a:gd name="connsiteX2" fmla="*/ 1040633 w 1040633"/>
                <a:gd name="connsiteY2" fmla="*/ 16785 h 1355926"/>
                <a:gd name="connsiteX3" fmla="*/ 833625 w 1040633"/>
                <a:gd name="connsiteY3" fmla="*/ 1219697 h 1355926"/>
                <a:gd name="connsiteX4" fmla="*/ 139870 w 1040633"/>
                <a:gd name="connsiteY4" fmla="*/ 1191723 h 1355926"/>
                <a:gd name="connsiteX0" fmla="*/ 139870 w 1040633"/>
                <a:gd name="connsiteY0" fmla="*/ 1191723 h 1289901"/>
                <a:gd name="connsiteX1" fmla="*/ 0 w 1040633"/>
                <a:gd name="connsiteY1" fmla="*/ 0 h 1289901"/>
                <a:gd name="connsiteX2" fmla="*/ 1040633 w 1040633"/>
                <a:gd name="connsiteY2" fmla="*/ 16785 h 1289901"/>
                <a:gd name="connsiteX3" fmla="*/ 833625 w 1040633"/>
                <a:gd name="connsiteY3" fmla="*/ 1219697 h 1289901"/>
                <a:gd name="connsiteX4" fmla="*/ 139870 w 1040633"/>
                <a:gd name="connsiteY4" fmla="*/ 1191723 h 1289901"/>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191723"/>
                <a:gd name="connsiteX1" fmla="*/ 0 w 1040633"/>
                <a:gd name="connsiteY1" fmla="*/ 0 h 1191723"/>
                <a:gd name="connsiteX2" fmla="*/ 1040633 w 1040633"/>
                <a:gd name="connsiteY2" fmla="*/ 16785 h 1191723"/>
                <a:gd name="connsiteX3" fmla="*/ 671988 w 1040633"/>
                <a:gd name="connsiteY3" fmla="*/ 1158121 h 1191723"/>
                <a:gd name="connsiteX4" fmla="*/ 139870 w 1040633"/>
                <a:gd name="connsiteY4" fmla="*/ 1191723 h 1191723"/>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56947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569478 w 1040633"/>
                <a:gd name="connsiteY3" fmla="*/ 1158121 h 1160935"/>
                <a:gd name="connsiteX4" fmla="*/ 363082 w 1040633"/>
                <a:gd name="connsiteY4" fmla="*/ 1160935 h 1160935"/>
                <a:gd name="connsiteX0" fmla="*/ 448507 w 1040633"/>
                <a:gd name="connsiteY0" fmla="*/ 1160935 h 1160935"/>
                <a:gd name="connsiteX1" fmla="*/ 0 w 1040633"/>
                <a:gd name="connsiteY1" fmla="*/ 0 h 1160935"/>
                <a:gd name="connsiteX2" fmla="*/ 1040633 w 1040633"/>
                <a:gd name="connsiteY2" fmla="*/ 16785 h 1160935"/>
                <a:gd name="connsiteX3" fmla="*/ 569478 w 1040633"/>
                <a:gd name="connsiteY3" fmla="*/ 1158121 h 1160935"/>
                <a:gd name="connsiteX4" fmla="*/ 448507 w 1040633"/>
                <a:gd name="connsiteY4" fmla="*/ 1160935 h 1160935"/>
                <a:gd name="connsiteX0" fmla="*/ 448507 w 1040633"/>
                <a:gd name="connsiteY0" fmla="*/ 1160935 h 1160935"/>
                <a:gd name="connsiteX1" fmla="*/ 0 w 1040633"/>
                <a:gd name="connsiteY1" fmla="*/ 0 h 1160935"/>
                <a:gd name="connsiteX2" fmla="*/ 1040633 w 1040633"/>
                <a:gd name="connsiteY2" fmla="*/ 16785 h 1160935"/>
                <a:gd name="connsiteX3" fmla="*/ 569478 w 1040633"/>
                <a:gd name="connsiteY3" fmla="*/ 1158121 h 1160935"/>
                <a:gd name="connsiteX4" fmla="*/ 448507 w 1040633"/>
                <a:gd name="connsiteY4" fmla="*/ 1160935 h 1160935"/>
                <a:gd name="connsiteX0" fmla="*/ 448507 w 1040633"/>
                <a:gd name="connsiteY0" fmla="*/ 1160935 h 1160935"/>
                <a:gd name="connsiteX1" fmla="*/ 0 w 1040633"/>
                <a:gd name="connsiteY1" fmla="*/ 0 h 1160935"/>
                <a:gd name="connsiteX2" fmla="*/ 1040633 w 1040633"/>
                <a:gd name="connsiteY2" fmla="*/ 16785 h 1160935"/>
                <a:gd name="connsiteX3" fmla="*/ 569478 w 1040633"/>
                <a:gd name="connsiteY3" fmla="*/ 1158121 h 1160935"/>
                <a:gd name="connsiteX4" fmla="*/ 448507 w 1040633"/>
                <a:gd name="connsiteY4" fmla="*/ 1160935 h 1160935"/>
                <a:gd name="connsiteX0" fmla="*/ 448507 w 1325315"/>
                <a:gd name="connsiteY0" fmla="*/ 1160935 h 1160935"/>
                <a:gd name="connsiteX1" fmla="*/ 0 w 1325315"/>
                <a:gd name="connsiteY1" fmla="*/ 0 h 1160935"/>
                <a:gd name="connsiteX2" fmla="*/ 1040633 w 1325315"/>
                <a:gd name="connsiteY2" fmla="*/ 16785 h 1160935"/>
                <a:gd name="connsiteX3" fmla="*/ 1214315 w 1325315"/>
                <a:gd name="connsiteY3" fmla="*/ 1064597 h 1160935"/>
                <a:gd name="connsiteX4" fmla="*/ 448507 w 1325315"/>
                <a:gd name="connsiteY4" fmla="*/ 1160935 h 1160935"/>
                <a:gd name="connsiteX0" fmla="*/ 448507 w 1214315"/>
                <a:gd name="connsiteY0" fmla="*/ 1160935 h 1160935"/>
                <a:gd name="connsiteX1" fmla="*/ 0 w 1214315"/>
                <a:gd name="connsiteY1" fmla="*/ 0 h 1160935"/>
                <a:gd name="connsiteX2" fmla="*/ 1040633 w 1214315"/>
                <a:gd name="connsiteY2" fmla="*/ 16785 h 1160935"/>
                <a:gd name="connsiteX3" fmla="*/ 1214315 w 1214315"/>
                <a:gd name="connsiteY3" fmla="*/ 1064597 h 1160935"/>
                <a:gd name="connsiteX4" fmla="*/ 448507 w 1214315"/>
                <a:gd name="connsiteY4" fmla="*/ 1160935 h 1160935"/>
                <a:gd name="connsiteX0" fmla="*/ 448507 w 1214315"/>
                <a:gd name="connsiteY0" fmla="*/ 1160935 h 1160935"/>
                <a:gd name="connsiteX1" fmla="*/ 0 w 1214315"/>
                <a:gd name="connsiteY1" fmla="*/ 0 h 1160935"/>
                <a:gd name="connsiteX2" fmla="*/ 1040633 w 1214315"/>
                <a:gd name="connsiteY2" fmla="*/ 16785 h 1160935"/>
                <a:gd name="connsiteX3" fmla="*/ 1214315 w 1214315"/>
                <a:gd name="connsiteY3" fmla="*/ 1064597 h 1160935"/>
                <a:gd name="connsiteX4" fmla="*/ 448507 w 1214315"/>
                <a:gd name="connsiteY4" fmla="*/ 1160935 h 1160935"/>
                <a:gd name="connsiteX0" fmla="*/ 1053964 w 1214315"/>
                <a:gd name="connsiteY0" fmla="*/ 1136323 h 1136323"/>
                <a:gd name="connsiteX1" fmla="*/ 0 w 1214315"/>
                <a:gd name="connsiteY1" fmla="*/ 0 h 1136323"/>
                <a:gd name="connsiteX2" fmla="*/ 1040633 w 1214315"/>
                <a:gd name="connsiteY2" fmla="*/ 16785 h 1136323"/>
                <a:gd name="connsiteX3" fmla="*/ 1214315 w 1214315"/>
                <a:gd name="connsiteY3" fmla="*/ 1064597 h 1136323"/>
                <a:gd name="connsiteX4" fmla="*/ 1053964 w 1214315"/>
                <a:gd name="connsiteY4" fmla="*/ 1136323 h 1136323"/>
                <a:gd name="connsiteX0" fmla="*/ 1053964 w 1214315"/>
                <a:gd name="connsiteY0" fmla="*/ 1136323 h 1136323"/>
                <a:gd name="connsiteX1" fmla="*/ 0 w 1214315"/>
                <a:gd name="connsiteY1" fmla="*/ 0 h 1136323"/>
                <a:gd name="connsiteX2" fmla="*/ 1040633 w 1214315"/>
                <a:gd name="connsiteY2" fmla="*/ 16785 h 1136323"/>
                <a:gd name="connsiteX3" fmla="*/ 1214315 w 1214315"/>
                <a:gd name="connsiteY3" fmla="*/ 1064597 h 1136323"/>
                <a:gd name="connsiteX4" fmla="*/ 1053964 w 1214315"/>
                <a:gd name="connsiteY4" fmla="*/ 1136323 h 1136323"/>
                <a:gd name="connsiteX0" fmla="*/ 1053964 w 1214315"/>
                <a:gd name="connsiteY0" fmla="*/ 1136323 h 1136323"/>
                <a:gd name="connsiteX1" fmla="*/ 0 w 1214315"/>
                <a:gd name="connsiteY1" fmla="*/ 0 h 1136323"/>
                <a:gd name="connsiteX2" fmla="*/ 1040633 w 1214315"/>
                <a:gd name="connsiteY2" fmla="*/ 16785 h 1136323"/>
                <a:gd name="connsiteX3" fmla="*/ 1214315 w 1214315"/>
                <a:gd name="connsiteY3" fmla="*/ 1064597 h 1136323"/>
                <a:gd name="connsiteX4" fmla="*/ 1053964 w 1214315"/>
                <a:gd name="connsiteY4" fmla="*/ 1136323 h 1136323"/>
                <a:gd name="connsiteX0" fmla="*/ 1060159 w 1220510"/>
                <a:gd name="connsiteY0" fmla="*/ 1119627 h 1119627"/>
                <a:gd name="connsiteX1" fmla="*/ 0 w 1220510"/>
                <a:gd name="connsiteY1" fmla="*/ 249694 h 1119627"/>
                <a:gd name="connsiteX2" fmla="*/ 1046828 w 1220510"/>
                <a:gd name="connsiteY2" fmla="*/ 89 h 1119627"/>
                <a:gd name="connsiteX3" fmla="*/ 1220510 w 1220510"/>
                <a:gd name="connsiteY3" fmla="*/ 1047901 h 1119627"/>
                <a:gd name="connsiteX4" fmla="*/ 1060159 w 1220510"/>
                <a:gd name="connsiteY4" fmla="*/ 1119627 h 1119627"/>
                <a:gd name="connsiteX0" fmla="*/ 1060159 w 1220510"/>
                <a:gd name="connsiteY0" fmla="*/ 1119627 h 1119627"/>
                <a:gd name="connsiteX1" fmla="*/ 0 w 1220510"/>
                <a:gd name="connsiteY1" fmla="*/ 249694 h 1119627"/>
                <a:gd name="connsiteX2" fmla="*/ 1046828 w 1220510"/>
                <a:gd name="connsiteY2" fmla="*/ 89 h 1119627"/>
                <a:gd name="connsiteX3" fmla="*/ 1220510 w 1220510"/>
                <a:gd name="connsiteY3" fmla="*/ 1047901 h 1119627"/>
                <a:gd name="connsiteX4" fmla="*/ 1060159 w 1220510"/>
                <a:gd name="connsiteY4" fmla="*/ 1119627 h 1119627"/>
                <a:gd name="connsiteX0" fmla="*/ 1060159 w 1220510"/>
                <a:gd name="connsiteY0" fmla="*/ 1119627 h 1119627"/>
                <a:gd name="connsiteX1" fmla="*/ 0 w 1220510"/>
                <a:gd name="connsiteY1" fmla="*/ 249694 h 1119627"/>
                <a:gd name="connsiteX2" fmla="*/ 1046828 w 1220510"/>
                <a:gd name="connsiteY2" fmla="*/ 89 h 1119627"/>
                <a:gd name="connsiteX3" fmla="*/ 1220510 w 1220510"/>
                <a:gd name="connsiteY3" fmla="*/ 1047901 h 1119627"/>
                <a:gd name="connsiteX4" fmla="*/ 1060159 w 1220510"/>
                <a:gd name="connsiteY4" fmla="*/ 1119627 h 1119627"/>
                <a:gd name="connsiteX0" fmla="*/ 1060159 w 1220510"/>
                <a:gd name="connsiteY0" fmla="*/ 921649 h 921649"/>
                <a:gd name="connsiteX1" fmla="*/ 0 w 1220510"/>
                <a:gd name="connsiteY1" fmla="*/ 51716 h 921649"/>
                <a:gd name="connsiteX2" fmla="*/ 1059218 w 1220510"/>
                <a:gd name="connsiteY2" fmla="*/ 355 h 921649"/>
                <a:gd name="connsiteX3" fmla="*/ 1220510 w 1220510"/>
                <a:gd name="connsiteY3" fmla="*/ 849923 h 921649"/>
                <a:gd name="connsiteX4" fmla="*/ 1060159 w 1220510"/>
                <a:gd name="connsiteY4" fmla="*/ 921649 h 921649"/>
                <a:gd name="connsiteX0" fmla="*/ 1060159 w 1220510"/>
                <a:gd name="connsiteY0" fmla="*/ 921649 h 921649"/>
                <a:gd name="connsiteX1" fmla="*/ 0 w 1220510"/>
                <a:gd name="connsiteY1" fmla="*/ 51716 h 921649"/>
                <a:gd name="connsiteX2" fmla="*/ 1059218 w 1220510"/>
                <a:gd name="connsiteY2" fmla="*/ 355 h 921649"/>
                <a:gd name="connsiteX3" fmla="*/ 1220510 w 1220510"/>
                <a:gd name="connsiteY3" fmla="*/ 849923 h 921649"/>
                <a:gd name="connsiteX4" fmla="*/ 1060159 w 1220510"/>
                <a:gd name="connsiteY4" fmla="*/ 921649 h 921649"/>
                <a:gd name="connsiteX0" fmla="*/ 1060159 w 1220510"/>
                <a:gd name="connsiteY0" fmla="*/ 921649 h 921649"/>
                <a:gd name="connsiteX1" fmla="*/ 0 w 1220510"/>
                <a:gd name="connsiteY1" fmla="*/ 51716 h 921649"/>
                <a:gd name="connsiteX2" fmla="*/ 1059218 w 1220510"/>
                <a:gd name="connsiteY2" fmla="*/ 355 h 921649"/>
                <a:gd name="connsiteX3" fmla="*/ 1220510 w 1220510"/>
                <a:gd name="connsiteY3" fmla="*/ 849923 h 921649"/>
                <a:gd name="connsiteX4" fmla="*/ 1060159 w 1220510"/>
                <a:gd name="connsiteY4" fmla="*/ 921649 h 921649"/>
                <a:gd name="connsiteX0" fmla="*/ 1060159 w 1340486"/>
                <a:gd name="connsiteY0" fmla="*/ 921649 h 921649"/>
                <a:gd name="connsiteX1" fmla="*/ 0 w 1340486"/>
                <a:gd name="connsiteY1" fmla="*/ 51716 h 921649"/>
                <a:gd name="connsiteX2" fmla="*/ 1059218 w 1340486"/>
                <a:gd name="connsiteY2" fmla="*/ 355 h 921649"/>
                <a:gd name="connsiteX3" fmla="*/ 1340486 w 1340486"/>
                <a:gd name="connsiteY3" fmla="*/ 709789 h 921649"/>
                <a:gd name="connsiteX4" fmla="*/ 1060159 w 1340486"/>
                <a:gd name="connsiteY4" fmla="*/ 921649 h 921649"/>
                <a:gd name="connsiteX0" fmla="*/ 1060159 w 1340486"/>
                <a:gd name="connsiteY0" fmla="*/ 921649 h 921649"/>
                <a:gd name="connsiteX1" fmla="*/ 0 w 1340486"/>
                <a:gd name="connsiteY1" fmla="*/ 51716 h 921649"/>
                <a:gd name="connsiteX2" fmla="*/ 1059218 w 1340486"/>
                <a:gd name="connsiteY2" fmla="*/ 355 h 921649"/>
                <a:gd name="connsiteX3" fmla="*/ 1340486 w 1340486"/>
                <a:gd name="connsiteY3" fmla="*/ 709789 h 921649"/>
                <a:gd name="connsiteX4" fmla="*/ 1060159 w 1340486"/>
                <a:gd name="connsiteY4" fmla="*/ 921649 h 921649"/>
                <a:gd name="connsiteX0" fmla="*/ 1060159 w 1340486"/>
                <a:gd name="connsiteY0" fmla="*/ 921649 h 921649"/>
                <a:gd name="connsiteX1" fmla="*/ 0 w 1340486"/>
                <a:gd name="connsiteY1" fmla="*/ 51716 h 921649"/>
                <a:gd name="connsiteX2" fmla="*/ 1059218 w 1340486"/>
                <a:gd name="connsiteY2" fmla="*/ 355 h 921649"/>
                <a:gd name="connsiteX3" fmla="*/ 1340486 w 1340486"/>
                <a:gd name="connsiteY3" fmla="*/ 709789 h 921649"/>
                <a:gd name="connsiteX4" fmla="*/ 1060159 w 1340486"/>
                <a:gd name="connsiteY4" fmla="*/ 921649 h 921649"/>
                <a:gd name="connsiteX0" fmla="*/ 1025166 w 1340486"/>
                <a:gd name="connsiteY0" fmla="*/ 746482 h 746482"/>
                <a:gd name="connsiteX1" fmla="*/ 0 w 1340486"/>
                <a:gd name="connsiteY1" fmla="*/ 51716 h 746482"/>
                <a:gd name="connsiteX2" fmla="*/ 1059218 w 1340486"/>
                <a:gd name="connsiteY2" fmla="*/ 355 h 746482"/>
                <a:gd name="connsiteX3" fmla="*/ 1340486 w 1340486"/>
                <a:gd name="connsiteY3" fmla="*/ 709789 h 746482"/>
                <a:gd name="connsiteX4" fmla="*/ 1025166 w 1340486"/>
                <a:gd name="connsiteY4" fmla="*/ 746482 h 746482"/>
                <a:gd name="connsiteX0" fmla="*/ 1025166 w 1340486"/>
                <a:gd name="connsiteY0" fmla="*/ 746482 h 746482"/>
                <a:gd name="connsiteX1" fmla="*/ 0 w 1340486"/>
                <a:gd name="connsiteY1" fmla="*/ 51716 h 746482"/>
                <a:gd name="connsiteX2" fmla="*/ 1059218 w 1340486"/>
                <a:gd name="connsiteY2" fmla="*/ 355 h 746482"/>
                <a:gd name="connsiteX3" fmla="*/ 1340486 w 1340486"/>
                <a:gd name="connsiteY3" fmla="*/ 709789 h 746482"/>
                <a:gd name="connsiteX4" fmla="*/ 1025166 w 1340486"/>
                <a:gd name="connsiteY4" fmla="*/ 746482 h 746482"/>
                <a:gd name="connsiteX0" fmla="*/ 965179 w 1280499"/>
                <a:gd name="connsiteY0" fmla="*/ 759828 h 759828"/>
                <a:gd name="connsiteX1" fmla="*/ 0 w 1280499"/>
                <a:gd name="connsiteY1" fmla="*/ 0 h 759828"/>
                <a:gd name="connsiteX2" fmla="*/ 999231 w 1280499"/>
                <a:gd name="connsiteY2" fmla="*/ 13701 h 759828"/>
                <a:gd name="connsiteX3" fmla="*/ 1280499 w 1280499"/>
                <a:gd name="connsiteY3" fmla="*/ 723135 h 759828"/>
                <a:gd name="connsiteX4" fmla="*/ 965179 w 1280499"/>
                <a:gd name="connsiteY4" fmla="*/ 759828 h 759828"/>
                <a:gd name="connsiteX0" fmla="*/ 965179 w 1280499"/>
                <a:gd name="connsiteY0" fmla="*/ 759828 h 759828"/>
                <a:gd name="connsiteX1" fmla="*/ 0 w 1280499"/>
                <a:gd name="connsiteY1" fmla="*/ 0 h 759828"/>
                <a:gd name="connsiteX2" fmla="*/ 999231 w 1280499"/>
                <a:gd name="connsiteY2" fmla="*/ 13701 h 759828"/>
                <a:gd name="connsiteX3" fmla="*/ 1280499 w 1280499"/>
                <a:gd name="connsiteY3" fmla="*/ 723135 h 759828"/>
                <a:gd name="connsiteX4" fmla="*/ 965179 w 1280499"/>
                <a:gd name="connsiteY4" fmla="*/ 759828 h 7598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0499" h="759828">
                  <a:moveTo>
                    <a:pt x="965179" y="759828"/>
                  </a:moveTo>
                  <a:cubicBezTo>
                    <a:pt x="301565" y="231725"/>
                    <a:pt x="628999" y="498939"/>
                    <a:pt x="0" y="0"/>
                  </a:cubicBezTo>
                  <a:lnTo>
                    <a:pt x="999231" y="13701"/>
                  </a:lnTo>
                  <a:cubicBezTo>
                    <a:pt x="1112985" y="379881"/>
                    <a:pt x="1055867" y="236107"/>
                    <a:pt x="1280499" y="723135"/>
                  </a:cubicBezTo>
                  <a:cubicBezTo>
                    <a:pt x="1186079" y="728668"/>
                    <a:pt x="1127207" y="701414"/>
                    <a:pt x="965179" y="759828"/>
                  </a:cubicBezTo>
                  <a:close/>
                </a:path>
              </a:pathLst>
            </a:custGeom>
            <a:gradFill>
              <a:gsLst>
                <a:gs pos="0">
                  <a:schemeClr val="bg1">
                    <a:lumMod val="95000"/>
                  </a:schemeClr>
                </a:gs>
                <a:gs pos="100000">
                  <a:schemeClr val="bg1">
                    <a:lumMod val="75000"/>
                  </a:schemeClr>
                </a:gs>
              </a:gsLst>
            </a:gra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72" name="Freeform 271"/>
            <p:cNvSpPr/>
            <p:nvPr/>
          </p:nvSpPr>
          <p:spPr>
            <a:xfrm>
              <a:off x="6202992" y="5428939"/>
              <a:ext cx="865187" cy="553955"/>
            </a:xfrm>
            <a:custGeom>
              <a:avLst/>
              <a:gdLst>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418712 w 1040633"/>
                <a:gd name="connsiteY4" fmla="*/ 1189324 h 1219697"/>
                <a:gd name="connsiteX5" fmla="*/ 139870 w 1040633"/>
                <a:gd name="connsiteY5" fmla="*/ 1191723 h 1219697"/>
                <a:gd name="connsiteX0" fmla="*/ 139870 w 1040633"/>
                <a:gd name="connsiteY0" fmla="*/ 1191723 h 1355926"/>
                <a:gd name="connsiteX1" fmla="*/ 0 w 1040633"/>
                <a:gd name="connsiteY1" fmla="*/ 0 h 1355926"/>
                <a:gd name="connsiteX2" fmla="*/ 1040633 w 1040633"/>
                <a:gd name="connsiteY2" fmla="*/ 16785 h 1355926"/>
                <a:gd name="connsiteX3" fmla="*/ 833625 w 1040633"/>
                <a:gd name="connsiteY3" fmla="*/ 1219697 h 1355926"/>
                <a:gd name="connsiteX4" fmla="*/ 139870 w 1040633"/>
                <a:gd name="connsiteY4" fmla="*/ 1191723 h 1355926"/>
                <a:gd name="connsiteX0" fmla="*/ 139870 w 1040633"/>
                <a:gd name="connsiteY0" fmla="*/ 1191723 h 1289901"/>
                <a:gd name="connsiteX1" fmla="*/ 0 w 1040633"/>
                <a:gd name="connsiteY1" fmla="*/ 0 h 1289901"/>
                <a:gd name="connsiteX2" fmla="*/ 1040633 w 1040633"/>
                <a:gd name="connsiteY2" fmla="*/ 16785 h 1289901"/>
                <a:gd name="connsiteX3" fmla="*/ 833625 w 1040633"/>
                <a:gd name="connsiteY3" fmla="*/ 1219697 h 1289901"/>
                <a:gd name="connsiteX4" fmla="*/ 139870 w 1040633"/>
                <a:gd name="connsiteY4" fmla="*/ 1191723 h 1289901"/>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191723"/>
                <a:gd name="connsiteX1" fmla="*/ 0 w 1040633"/>
                <a:gd name="connsiteY1" fmla="*/ 0 h 1191723"/>
                <a:gd name="connsiteX2" fmla="*/ 1040633 w 1040633"/>
                <a:gd name="connsiteY2" fmla="*/ 16785 h 1191723"/>
                <a:gd name="connsiteX3" fmla="*/ 671988 w 1040633"/>
                <a:gd name="connsiteY3" fmla="*/ 1158121 h 1191723"/>
                <a:gd name="connsiteX4" fmla="*/ 139870 w 1040633"/>
                <a:gd name="connsiteY4" fmla="*/ 1191723 h 1191723"/>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71988 w 778664"/>
                <a:gd name="connsiteY3" fmla="*/ 1158121 h 1160935"/>
                <a:gd name="connsiteX4" fmla="*/ 363082 w 778664"/>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94768 w 778664"/>
                <a:gd name="connsiteY3" fmla="*/ 1112562 h 1160935"/>
                <a:gd name="connsiteX4" fmla="*/ 363082 w 778664"/>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94768 w 778664"/>
                <a:gd name="connsiteY3" fmla="*/ 1112562 h 1160935"/>
                <a:gd name="connsiteX4" fmla="*/ 363082 w 778664"/>
                <a:gd name="connsiteY4" fmla="*/ 1160935 h 1160935"/>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18198 w 499610"/>
                <a:gd name="connsiteY4" fmla="*/ 973305 h 976186"/>
                <a:gd name="connsiteX0" fmla="*/ 11819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1819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23004 w 954755"/>
                <a:gd name="connsiteY0" fmla="*/ 943771 h 976186"/>
                <a:gd name="connsiteX1" fmla="*/ 455145 w 954755"/>
                <a:gd name="connsiteY1" fmla="*/ 11688 h 976186"/>
                <a:gd name="connsiteX2" fmla="*/ 954755 w 954755"/>
                <a:gd name="connsiteY2" fmla="*/ 0 h 976186"/>
                <a:gd name="connsiteX3" fmla="*/ 728484 w 954755"/>
                <a:gd name="connsiteY3" fmla="*/ 976186 h 976186"/>
                <a:gd name="connsiteX4" fmla="*/ 23004 w 954755"/>
                <a:gd name="connsiteY4" fmla="*/ 943771 h 976186"/>
                <a:gd name="connsiteX0" fmla="*/ 0 w 931751"/>
                <a:gd name="connsiteY0" fmla="*/ 943771 h 976186"/>
                <a:gd name="connsiteX1" fmla="*/ 432141 w 931751"/>
                <a:gd name="connsiteY1" fmla="*/ 11688 h 976186"/>
                <a:gd name="connsiteX2" fmla="*/ 931751 w 931751"/>
                <a:gd name="connsiteY2" fmla="*/ 0 h 976186"/>
                <a:gd name="connsiteX3" fmla="*/ 705480 w 931751"/>
                <a:gd name="connsiteY3" fmla="*/ 976186 h 976186"/>
                <a:gd name="connsiteX4" fmla="*/ 0 w 931751"/>
                <a:gd name="connsiteY4" fmla="*/ 943771 h 976186"/>
                <a:gd name="connsiteX0" fmla="*/ 0 w 931751"/>
                <a:gd name="connsiteY0" fmla="*/ 943771 h 976186"/>
                <a:gd name="connsiteX1" fmla="*/ 432141 w 931751"/>
                <a:gd name="connsiteY1" fmla="*/ 11688 h 976186"/>
                <a:gd name="connsiteX2" fmla="*/ 931751 w 931751"/>
                <a:gd name="connsiteY2" fmla="*/ 0 h 976186"/>
                <a:gd name="connsiteX3" fmla="*/ 705480 w 931751"/>
                <a:gd name="connsiteY3" fmla="*/ 976186 h 976186"/>
                <a:gd name="connsiteX4" fmla="*/ 0 w 931751"/>
                <a:gd name="connsiteY4" fmla="*/ 943771 h 976186"/>
                <a:gd name="connsiteX0" fmla="*/ 0 w 931751"/>
                <a:gd name="connsiteY0" fmla="*/ 943771 h 976186"/>
                <a:gd name="connsiteX1" fmla="*/ 432141 w 931751"/>
                <a:gd name="connsiteY1" fmla="*/ 11688 h 976186"/>
                <a:gd name="connsiteX2" fmla="*/ 931751 w 931751"/>
                <a:gd name="connsiteY2" fmla="*/ 0 h 976186"/>
                <a:gd name="connsiteX3" fmla="*/ 705480 w 931751"/>
                <a:gd name="connsiteY3" fmla="*/ 976186 h 976186"/>
                <a:gd name="connsiteX4" fmla="*/ 0 w 931751"/>
                <a:gd name="connsiteY4" fmla="*/ 943771 h 976186"/>
                <a:gd name="connsiteX0" fmla="*/ 0 w 931751"/>
                <a:gd name="connsiteY0" fmla="*/ 943771 h 966342"/>
                <a:gd name="connsiteX1" fmla="*/ 432141 w 931751"/>
                <a:gd name="connsiteY1" fmla="*/ 11688 h 966342"/>
                <a:gd name="connsiteX2" fmla="*/ 931751 w 931751"/>
                <a:gd name="connsiteY2" fmla="*/ 0 h 966342"/>
                <a:gd name="connsiteX3" fmla="*/ 183705 w 931751"/>
                <a:gd name="connsiteY3" fmla="*/ 966342 h 966342"/>
                <a:gd name="connsiteX4" fmla="*/ 0 w 931751"/>
                <a:gd name="connsiteY4" fmla="*/ 943771 h 966342"/>
                <a:gd name="connsiteX0" fmla="*/ 0 w 931751"/>
                <a:gd name="connsiteY0" fmla="*/ 943771 h 966342"/>
                <a:gd name="connsiteX1" fmla="*/ 432141 w 931751"/>
                <a:gd name="connsiteY1" fmla="*/ 11688 h 966342"/>
                <a:gd name="connsiteX2" fmla="*/ 931751 w 931751"/>
                <a:gd name="connsiteY2" fmla="*/ 0 h 966342"/>
                <a:gd name="connsiteX3" fmla="*/ 183705 w 931751"/>
                <a:gd name="connsiteY3" fmla="*/ 966342 h 966342"/>
                <a:gd name="connsiteX4" fmla="*/ 0 w 931751"/>
                <a:gd name="connsiteY4" fmla="*/ 943771 h 966342"/>
                <a:gd name="connsiteX0" fmla="*/ 0 w 931751"/>
                <a:gd name="connsiteY0" fmla="*/ 943771 h 966342"/>
                <a:gd name="connsiteX1" fmla="*/ 432141 w 931751"/>
                <a:gd name="connsiteY1" fmla="*/ 11688 h 966342"/>
                <a:gd name="connsiteX2" fmla="*/ 931751 w 931751"/>
                <a:gd name="connsiteY2" fmla="*/ 0 h 966342"/>
                <a:gd name="connsiteX3" fmla="*/ 183705 w 931751"/>
                <a:gd name="connsiteY3" fmla="*/ 966342 h 966342"/>
                <a:gd name="connsiteX4" fmla="*/ 0 w 931751"/>
                <a:gd name="connsiteY4" fmla="*/ 943771 h 966342"/>
                <a:gd name="connsiteX0" fmla="*/ 0 w 956363"/>
                <a:gd name="connsiteY0" fmla="*/ 932083 h 954654"/>
                <a:gd name="connsiteX1" fmla="*/ 432141 w 956363"/>
                <a:gd name="connsiteY1" fmla="*/ 0 h 954654"/>
                <a:gd name="connsiteX2" fmla="*/ 956363 w 956363"/>
                <a:gd name="connsiteY2" fmla="*/ 12924 h 954654"/>
                <a:gd name="connsiteX3" fmla="*/ 183705 w 956363"/>
                <a:gd name="connsiteY3" fmla="*/ 954654 h 954654"/>
                <a:gd name="connsiteX4" fmla="*/ 0 w 956363"/>
                <a:gd name="connsiteY4" fmla="*/ 932083 h 954654"/>
                <a:gd name="connsiteX0" fmla="*/ 0 w 956363"/>
                <a:gd name="connsiteY0" fmla="*/ 919226 h 941797"/>
                <a:gd name="connsiteX1" fmla="*/ 405840 w 956363"/>
                <a:gd name="connsiteY1" fmla="*/ 197551 h 941797"/>
                <a:gd name="connsiteX2" fmla="*/ 956363 w 956363"/>
                <a:gd name="connsiteY2" fmla="*/ 67 h 941797"/>
                <a:gd name="connsiteX3" fmla="*/ 183705 w 956363"/>
                <a:gd name="connsiteY3" fmla="*/ 941797 h 941797"/>
                <a:gd name="connsiteX4" fmla="*/ 0 w 956363"/>
                <a:gd name="connsiteY4" fmla="*/ 919226 h 941797"/>
                <a:gd name="connsiteX0" fmla="*/ 0 w 956363"/>
                <a:gd name="connsiteY0" fmla="*/ 919226 h 941797"/>
                <a:gd name="connsiteX1" fmla="*/ 405840 w 956363"/>
                <a:gd name="connsiteY1" fmla="*/ 197551 h 941797"/>
                <a:gd name="connsiteX2" fmla="*/ 956363 w 956363"/>
                <a:gd name="connsiteY2" fmla="*/ 67 h 941797"/>
                <a:gd name="connsiteX3" fmla="*/ 183705 w 956363"/>
                <a:gd name="connsiteY3" fmla="*/ 941797 h 941797"/>
                <a:gd name="connsiteX4" fmla="*/ 0 w 956363"/>
                <a:gd name="connsiteY4" fmla="*/ 919226 h 941797"/>
                <a:gd name="connsiteX0" fmla="*/ 0 w 956363"/>
                <a:gd name="connsiteY0" fmla="*/ 919226 h 941797"/>
                <a:gd name="connsiteX1" fmla="*/ 405840 w 956363"/>
                <a:gd name="connsiteY1" fmla="*/ 197551 h 941797"/>
                <a:gd name="connsiteX2" fmla="*/ 956363 w 956363"/>
                <a:gd name="connsiteY2" fmla="*/ 67 h 941797"/>
                <a:gd name="connsiteX3" fmla="*/ 183705 w 956363"/>
                <a:gd name="connsiteY3" fmla="*/ 941797 h 941797"/>
                <a:gd name="connsiteX4" fmla="*/ 0 w 956363"/>
                <a:gd name="connsiteY4" fmla="*/ 919226 h 941797"/>
                <a:gd name="connsiteX0" fmla="*/ 0 w 926304"/>
                <a:gd name="connsiteY0" fmla="*/ 735614 h 758185"/>
                <a:gd name="connsiteX1" fmla="*/ 405840 w 926304"/>
                <a:gd name="connsiteY1" fmla="*/ 13939 h 758185"/>
                <a:gd name="connsiteX2" fmla="*/ 926304 w 926304"/>
                <a:gd name="connsiteY2" fmla="*/ 563 h 758185"/>
                <a:gd name="connsiteX3" fmla="*/ 183705 w 926304"/>
                <a:gd name="connsiteY3" fmla="*/ 758185 h 758185"/>
                <a:gd name="connsiteX4" fmla="*/ 0 w 926304"/>
                <a:gd name="connsiteY4" fmla="*/ 735614 h 758185"/>
                <a:gd name="connsiteX0" fmla="*/ 0 w 926304"/>
                <a:gd name="connsiteY0" fmla="*/ 735614 h 758185"/>
                <a:gd name="connsiteX1" fmla="*/ 405840 w 926304"/>
                <a:gd name="connsiteY1" fmla="*/ 13939 h 758185"/>
                <a:gd name="connsiteX2" fmla="*/ 926304 w 926304"/>
                <a:gd name="connsiteY2" fmla="*/ 563 h 758185"/>
                <a:gd name="connsiteX3" fmla="*/ 183705 w 926304"/>
                <a:gd name="connsiteY3" fmla="*/ 758185 h 758185"/>
                <a:gd name="connsiteX4" fmla="*/ 0 w 926304"/>
                <a:gd name="connsiteY4" fmla="*/ 735614 h 758185"/>
                <a:gd name="connsiteX0" fmla="*/ 0 w 926304"/>
                <a:gd name="connsiteY0" fmla="*/ 735614 h 758185"/>
                <a:gd name="connsiteX1" fmla="*/ 405840 w 926304"/>
                <a:gd name="connsiteY1" fmla="*/ 13939 h 758185"/>
                <a:gd name="connsiteX2" fmla="*/ 926304 w 926304"/>
                <a:gd name="connsiteY2" fmla="*/ 563 h 758185"/>
                <a:gd name="connsiteX3" fmla="*/ 183705 w 926304"/>
                <a:gd name="connsiteY3" fmla="*/ 758185 h 758185"/>
                <a:gd name="connsiteX4" fmla="*/ 0 w 926304"/>
                <a:gd name="connsiteY4" fmla="*/ 735614 h 758185"/>
                <a:gd name="connsiteX0" fmla="*/ 0 w 926304"/>
                <a:gd name="connsiteY0" fmla="*/ 735614 h 758185"/>
                <a:gd name="connsiteX1" fmla="*/ 405840 w 926304"/>
                <a:gd name="connsiteY1" fmla="*/ 13939 h 758185"/>
                <a:gd name="connsiteX2" fmla="*/ 926304 w 926304"/>
                <a:gd name="connsiteY2" fmla="*/ 563 h 758185"/>
                <a:gd name="connsiteX3" fmla="*/ 183705 w 926304"/>
                <a:gd name="connsiteY3" fmla="*/ 758185 h 758185"/>
                <a:gd name="connsiteX4" fmla="*/ 0 w 926304"/>
                <a:gd name="connsiteY4" fmla="*/ 735614 h 758185"/>
                <a:gd name="connsiteX0" fmla="*/ 0 w 1011379"/>
                <a:gd name="connsiteY0" fmla="*/ 605727 h 758185"/>
                <a:gd name="connsiteX1" fmla="*/ 490915 w 1011379"/>
                <a:gd name="connsiteY1" fmla="*/ 13939 h 758185"/>
                <a:gd name="connsiteX2" fmla="*/ 1011379 w 1011379"/>
                <a:gd name="connsiteY2" fmla="*/ 563 h 758185"/>
                <a:gd name="connsiteX3" fmla="*/ 268780 w 1011379"/>
                <a:gd name="connsiteY3" fmla="*/ 758185 h 758185"/>
                <a:gd name="connsiteX4" fmla="*/ 0 w 1011379"/>
                <a:gd name="connsiteY4" fmla="*/ 605727 h 758185"/>
                <a:gd name="connsiteX0" fmla="*/ 0 w 1011379"/>
                <a:gd name="connsiteY0" fmla="*/ 605727 h 648280"/>
                <a:gd name="connsiteX1" fmla="*/ 490915 w 1011379"/>
                <a:gd name="connsiteY1" fmla="*/ 13939 h 648280"/>
                <a:gd name="connsiteX2" fmla="*/ 1011379 w 1011379"/>
                <a:gd name="connsiteY2" fmla="*/ 563 h 648280"/>
                <a:gd name="connsiteX3" fmla="*/ 198718 w 1011379"/>
                <a:gd name="connsiteY3" fmla="*/ 648280 h 648280"/>
                <a:gd name="connsiteX4" fmla="*/ 0 w 1011379"/>
                <a:gd name="connsiteY4" fmla="*/ 605727 h 648280"/>
                <a:gd name="connsiteX0" fmla="*/ 0 w 1011379"/>
                <a:gd name="connsiteY0" fmla="*/ 605727 h 648280"/>
                <a:gd name="connsiteX1" fmla="*/ 490915 w 1011379"/>
                <a:gd name="connsiteY1" fmla="*/ 13939 h 648280"/>
                <a:gd name="connsiteX2" fmla="*/ 1011379 w 1011379"/>
                <a:gd name="connsiteY2" fmla="*/ 563 h 648280"/>
                <a:gd name="connsiteX3" fmla="*/ 198718 w 1011379"/>
                <a:gd name="connsiteY3" fmla="*/ 648280 h 648280"/>
                <a:gd name="connsiteX4" fmla="*/ 0 w 1011379"/>
                <a:gd name="connsiteY4" fmla="*/ 605727 h 648280"/>
                <a:gd name="connsiteX0" fmla="*/ 0 w 1011379"/>
                <a:gd name="connsiteY0" fmla="*/ 605727 h 648280"/>
                <a:gd name="connsiteX1" fmla="*/ 490915 w 1011379"/>
                <a:gd name="connsiteY1" fmla="*/ 13939 h 648280"/>
                <a:gd name="connsiteX2" fmla="*/ 1011379 w 1011379"/>
                <a:gd name="connsiteY2" fmla="*/ 563 h 648280"/>
                <a:gd name="connsiteX3" fmla="*/ 198718 w 1011379"/>
                <a:gd name="connsiteY3" fmla="*/ 648280 h 648280"/>
                <a:gd name="connsiteX4" fmla="*/ 0 w 1011379"/>
                <a:gd name="connsiteY4" fmla="*/ 605727 h 648280"/>
                <a:gd name="connsiteX0" fmla="*/ 0 w 1011379"/>
                <a:gd name="connsiteY0" fmla="*/ 605727 h 605727"/>
                <a:gd name="connsiteX1" fmla="*/ 490915 w 1011379"/>
                <a:gd name="connsiteY1" fmla="*/ 13939 h 605727"/>
                <a:gd name="connsiteX2" fmla="*/ 1011379 w 1011379"/>
                <a:gd name="connsiteY2" fmla="*/ 563 h 605727"/>
                <a:gd name="connsiteX3" fmla="*/ 318823 w 1011379"/>
                <a:gd name="connsiteY3" fmla="*/ 553361 h 605727"/>
                <a:gd name="connsiteX4" fmla="*/ 0 w 1011379"/>
                <a:gd name="connsiteY4" fmla="*/ 605727 h 605727"/>
                <a:gd name="connsiteX0" fmla="*/ 0 w 866251"/>
                <a:gd name="connsiteY0" fmla="*/ 540783 h 553361"/>
                <a:gd name="connsiteX1" fmla="*/ 345787 w 866251"/>
                <a:gd name="connsiteY1" fmla="*/ 13939 h 553361"/>
                <a:gd name="connsiteX2" fmla="*/ 866251 w 866251"/>
                <a:gd name="connsiteY2" fmla="*/ 563 h 553361"/>
                <a:gd name="connsiteX3" fmla="*/ 173695 w 866251"/>
                <a:gd name="connsiteY3" fmla="*/ 553361 h 553361"/>
                <a:gd name="connsiteX4" fmla="*/ 0 w 866251"/>
                <a:gd name="connsiteY4" fmla="*/ 540783 h 553361"/>
                <a:gd name="connsiteX0" fmla="*/ 0 w 866251"/>
                <a:gd name="connsiteY0" fmla="*/ 540783 h 553361"/>
                <a:gd name="connsiteX1" fmla="*/ 345787 w 866251"/>
                <a:gd name="connsiteY1" fmla="*/ 13939 h 553361"/>
                <a:gd name="connsiteX2" fmla="*/ 866251 w 866251"/>
                <a:gd name="connsiteY2" fmla="*/ 563 h 553361"/>
                <a:gd name="connsiteX3" fmla="*/ 173695 w 866251"/>
                <a:gd name="connsiteY3" fmla="*/ 553361 h 553361"/>
                <a:gd name="connsiteX4" fmla="*/ 0 w 866251"/>
                <a:gd name="connsiteY4" fmla="*/ 540783 h 553361"/>
                <a:gd name="connsiteX0" fmla="*/ 0 w 866251"/>
                <a:gd name="connsiteY0" fmla="*/ 540783 h 553361"/>
                <a:gd name="connsiteX1" fmla="*/ 345787 w 866251"/>
                <a:gd name="connsiteY1" fmla="*/ 13939 h 553361"/>
                <a:gd name="connsiteX2" fmla="*/ 866251 w 866251"/>
                <a:gd name="connsiteY2" fmla="*/ 563 h 553361"/>
                <a:gd name="connsiteX3" fmla="*/ 173695 w 866251"/>
                <a:gd name="connsiteY3" fmla="*/ 553361 h 553361"/>
                <a:gd name="connsiteX4" fmla="*/ 0 w 866251"/>
                <a:gd name="connsiteY4" fmla="*/ 540783 h 5533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6251" h="553361">
                  <a:moveTo>
                    <a:pt x="0" y="540783"/>
                  </a:moveTo>
                  <a:cubicBezTo>
                    <a:pt x="274887" y="134762"/>
                    <a:pt x="159176" y="337938"/>
                    <a:pt x="345787" y="13939"/>
                  </a:cubicBezTo>
                  <a:cubicBezTo>
                    <a:pt x="520528" y="18247"/>
                    <a:pt x="691510" y="-3745"/>
                    <a:pt x="866251" y="563"/>
                  </a:cubicBezTo>
                  <a:cubicBezTo>
                    <a:pt x="252709" y="502795"/>
                    <a:pt x="640047" y="209256"/>
                    <a:pt x="173695" y="553361"/>
                  </a:cubicBezTo>
                  <a:cubicBezTo>
                    <a:pt x="39410" y="524725"/>
                    <a:pt x="196198" y="539317"/>
                    <a:pt x="0" y="540783"/>
                  </a:cubicBezTo>
                  <a:close/>
                </a:path>
              </a:pathLst>
            </a:custGeom>
            <a:gradFill>
              <a:gsLst>
                <a:gs pos="0">
                  <a:schemeClr val="bg1">
                    <a:lumMod val="95000"/>
                    <a:alpha val="55000"/>
                  </a:schemeClr>
                </a:gs>
                <a:gs pos="100000">
                  <a:schemeClr val="bg1">
                    <a:lumMod val="75000"/>
                  </a:schemeClr>
                </a:gs>
              </a:gsLst>
            </a:gra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73" name="Freeform 272"/>
            <p:cNvSpPr/>
            <p:nvPr/>
          </p:nvSpPr>
          <p:spPr>
            <a:xfrm>
              <a:off x="5377492" y="5449574"/>
              <a:ext cx="676275" cy="896802"/>
            </a:xfrm>
            <a:custGeom>
              <a:avLst/>
              <a:gdLst>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418712 w 1040633"/>
                <a:gd name="connsiteY4" fmla="*/ 1189324 h 1219697"/>
                <a:gd name="connsiteX5" fmla="*/ 139870 w 1040633"/>
                <a:gd name="connsiteY5" fmla="*/ 1191723 h 1219697"/>
                <a:gd name="connsiteX0" fmla="*/ 139870 w 1040633"/>
                <a:gd name="connsiteY0" fmla="*/ 1191723 h 1355926"/>
                <a:gd name="connsiteX1" fmla="*/ 0 w 1040633"/>
                <a:gd name="connsiteY1" fmla="*/ 0 h 1355926"/>
                <a:gd name="connsiteX2" fmla="*/ 1040633 w 1040633"/>
                <a:gd name="connsiteY2" fmla="*/ 16785 h 1355926"/>
                <a:gd name="connsiteX3" fmla="*/ 833625 w 1040633"/>
                <a:gd name="connsiteY3" fmla="*/ 1219697 h 1355926"/>
                <a:gd name="connsiteX4" fmla="*/ 139870 w 1040633"/>
                <a:gd name="connsiteY4" fmla="*/ 1191723 h 1355926"/>
                <a:gd name="connsiteX0" fmla="*/ 139870 w 1040633"/>
                <a:gd name="connsiteY0" fmla="*/ 1191723 h 1289901"/>
                <a:gd name="connsiteX1" fmla="*/ 0 w 1040633"/>
                <a:gd name="connsiteY1" fmla="*/ 0 h 1289901"/>
                <a:gd name="connsiteX2" fmla="*/ 1040633 w 1040633"/>
                <a:gd name="connsiteY2" fmla="*/ 16785 h 1289901"/>
                <a:gd name="connsiteX3" fmla="*/ 833625 w 1040633"/>
                <a:gd name="connsiteY3" fmla="*/ 1219697 h 1289901"/>
                <a:gd name="connsiteX4" fmla="*/ 139870 w 1040633"/>
                <a:gd name="connsiteY4" fmla="*/ 1191723 h 1289901"/>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191723"/>
                <a:gd name="connsiteX1" fmla="*/ 0 w 1040633"/>
                <a:gd name="connsiteY1" fmla="*/ 0 h 1191723"/>
                <a:gd name="connsiteX2" fmla="*/ 1040633 w 1040633"/>
                <a:gd name="connsiteY2" fmla="*/ 16785 h 1191723"/>
                <a:gd name="connsiteX3" fmla="*/ 671988 w 1040633"/>
                <a:gd name="connsiteY3" fmla="*/ 1158121 h 1191723"/>
                <a:gd name="connsiteX4" fmla="*/ 139870 w 1040633"/>
                <a:gd name="connsiteY4" fmla="*/ 1191723 h 1191723"/>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71988 w 778664"/>
                <a:gd name="connsiteY3" fmla="*/ 1158121 h 1160935"/>
                <a:gd name="connsiteX4" fmla="*/ 363082 w 778664"/>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94768 w 778664"/>
                <a:gd name="connsiteY3" fmla="*/ 1112562 h 1160935"/>
                <a:gd name="connsiteX4" fmla="*/ 363082 w 778664"/>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94768 w 778664"/>
                <a:gd name="connsiteY3" fmla="*/ 1112562 h 1160935"/>
                <a:gd name="connsiteX4" fmla="*/ 363082 w 778664"/>
                <a:gd name="connsiteY4" fmla="*/ 1160935 h 1160935"/>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18198 w 499610"/>
                <a:gd name="connsiteY4" fmla="*/ 973305 h 976186"/>
                <a:gd name="connsiteX0" fmla="*/ 11819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1819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27977 w 802211"/>
                <a:gd name="connsiteY0" fmla="*/ 815791 h 976186"/>
                <a:gd name="connsiteX1" fmla="*/ 302601 w 802211"/>
                <a:gd name="connsiteY1" fmla="*/ 11688 h 976186"/>
                <a:gd name="connsiteX2" fmla="*/ 802211 w 802211"/>
                <a:gd name="connsiteY2" fmla="*/ 0 h 976186"/>
                <a:gd name="connsiteX3" fmla="*/ 575940 w 802211"/>
                <a:gd name="connsiteY3" fmla="*/ 976186 h 976186"/>
                <a:gd name="connsiteX4" fmla="*/ 27977 w 802211"/>
                <a:gd name="connsiteY4" fmla="*/ 815791 h 976186"/>
                <a:gd name="connsiteX0" fmla="*/ 27977 w 802211"/>
                <a:gd name="connsiteY0" fmla="*/ 815791 h 815791"/>
                <a:gd name="connsiteX1" fmla="*/ 302601 w 802211"/>
                <a:gd name="connsiteY1" fmla="*/ 11688 h 815791"/>
                <a:gd name="connsiteX2" fmla="*/ 802211 w 802211"/>
                <a:gd name="connsiteY2" fmla="*/ 0 h 815791"/>
                <a:gd name="connsiteX3" fmla="*/ 236294 w 802211"/>
                <a:gd name="connsiteY3" fmla="*/ 808828 h 815791"/>
                <a:gd name="connsiteX4" fmla="*/ 27977 w 802211"/>
                <a:gd name="connsiteY4" fmla="*/ 815791 h 815791"/>
                <a:gd name="connsiteX0" fmla="*/ 27977 w 802211"/>
                <a:gd name="connsiteY0" fmla="*/ 815791 h 815791"/>
                <a:gd name="connsiteX1" fmla="*/ 302601 w 802211"/>
                <a:gd name="connsiteY1" fmla="*/ 11688 h 815791"/>
                <a:gd name="connsiteX2" fmla="*/ 802211 w 802211"/>
                <a:gd name="connsiteY2" fmla="*/ 0 h 815791"/>
                <a:gd name="connsiteX3" fmla="*/ 236294 w 802211"/>
                <a:gd name="connsiteY3" fmla="*/ 808828 h 815791"/>
                <a:gd name="connsiteX4" fmla="*/ 27977 w 802211"/>
                <a:gd name="connsiteY4" fmla="*/ 815791 h 815791"/>
                <a:gd name="connsiteX0" fmla="*/ 27977 w 802211"/>
                <a:gd name="connsiteY0" fmla="*/ 815791 h 815791"/>
                <a:gd name="connsiteX1" fmla="*/ 302601 w 802211"/>
                <a:gd name="connsiteY1" fmla="*/ 11688 h 815791"/>
                <a:gd name="connsiteX2" fmla="*/ 802211 w 802211"/>
                <a:gd name="connsiteY2" fmla="*/ 0 h 815791"/>
                <a:gd name="connsiteX3" fmla="*/ 236294 w 802211"/>
                <a:gd name="connsiteY3" fmla="*/ 808828 h 815791"/>
                <a:gd name="connsiteX4" fmla="*/ 27977 w 802211"/>
                <a:gd name="connsiteY4" fmla="*/ 815791 h 815791"/>
                <a:gd name="connsiteX0" fmla="*/ 27977 w 802211"/>
                <a:gd name="connsiteY0" fmla="*/ 828714 h 828714"/>
                <a:gd name="connsiteX1" fmla="*/ 302601 w 802211"/>
                <a:gd name="connsiteY1" fmla="*/ 0 h 828714"/>
                <a:gd name="connsiteX2" fmla="*/ 802211 w 802211"/>
                <a:gd name="connsiteY2" fmla="*/ 12923 h 828714"/>
                <a:gd name="connsiteX3" fmla="*/ 236294 w 802211"/>
                <a:gd name="connsiteY3" fmla="*/ 821751 h 828714"/>
                <a:gd name="connsiteX4" fmla="*/ 27977 w 802211"/>
                <a:gd name="connsiteY4" fmla="*/ 828714 h 828714"/>
                <a:gd name="connsiteX0" fmla="*/ 56213 w 830447"/>
                <a:gd name="connsiteY0" fmla="*/ 828714 h 828714"/>
                <a:gd name="connsiteX1" fmla="*/ 330837 w 830447"/>
                <a:gd name="connsiteY1" fmla="*/ 0 h 828714"/>
                <a:gd name="connsiteX2" fmla="*/ 830447 w 830447"/>
                <a:gd name="connsiteY2" fmla="*/ 12923 h 828714"/>
                <a:gd name="connsiteX3" fmla="*/ 264530 w 830447"/>
                <a:gd name="connsiteY3" fmla="*/ 821751 h 828714"/>
                <a:gd name="connsiteX4" fmla="*/ 56213 w 830447"/>
                <a:gd name="connsiteY4" fmla="*/ 828714 h 828714"/>
                <a:gd name="connsiteX0" fmla="*/ 64130 w 789139"/>
                <a:gd name="connsiteY0" fmla="*/ 794258 h 821751"/>
                <a:gd name="connsiteX1" fmla="*/ 289529 w 789139"/>
                <a:gd name="connsiteY1" fmla="*/ 0 h 821751"/>
                <a:gd name="connsiteX2" fmla="*/ 789139 w 789139"/>
                <a:gd name="connsiteY2" fmla="*/ 12923 h 821751"/>
                <a:gd name="connsiteX3" fmla="*/ 223222 w 789139"/>
                <a:gd name="connsiteY3" fmla="*/ 821751 h 821751"/>
                <a:gd name="connsiteX4" fmla="*/ 64130 w 789139"/>
                <a:gd name="connsiteY4" fmla="*/ 794258 h 821751"/>
                <a:gd name="connsiteX0" fmla="*/ 0 w 725009"/>
                <a:gd name="connsiteY0" fmla="*/ 794258 h 821751"/>
                <a:gd name="connsiteX1" fmla="*/ 225399 w 725009"/>
                <a:gd name="connsiteY1" fmla="*/ 0 h 821751"/>
                <a:gd name="connsiteX2" fmla="*/ 725009 w 725009"/>
                <a:gd name="connsiteY2" fmla="*/ 12923 h 821751"/>
                <a:gd name="connsiteX3" fmla="*/ 159092 w 725009"/>
                <a:gd name="connsiteY3" fmla="*/ 821751 h 821751"/>
                <a:gd name="connsiteX4" fmla="*/ 0 w 725009"/>
                <a:gd name="connsiteY4" fmla="*/ 794258 h 821751"/>
                <a:gd name="connsiteX0" fmla="*/ 0 w 725009"/>
                <a:gd name="connsiteY0" fmla="*/ 1203768 h 1231261"/>
                <a:gd name="connsiteX1" fmla="*/ 225399 w 725009"/>
                <a:gd name="connsiteY1" fmla="*/ 0 h 1231261"/>
                <a:gd name="connsiteX2" fmla="*/ 725009 w 725009"/>
                <a:gd name="connsiteY2" fmla="*/ 422433 h 1231261"/>
                <a:gd name="connsiteX3" fmla="*/ 159092 w 725009"/>
                <a:gd name="connsiteY3" fmla="*/ 1231261 h 1231261"/>
                <a:gd name="connsiteX4" fmla="*/ 0 w 725009"/>
                <a:gd name="connsiteY4" fmla="*/ 1203768 h 1231261"/>
                <a:gd name="connsiteX0" fmla="*/ 0 w 725009"/>
                <a:gd name="connsiteY0" fmla="*/ 1217334 h 1244827"/>
                <a:gd name="connsiteX1" fmla="*/ 225399 w 725009"/>
                <a:gd name="connsiteY1" fmla="*/ 13566 h 1244827"/>
                <a:gd name="connsiteX2" fmla="*/ 725009 w 725009"/>
                <a:gd name="connsiteY2" fmla="*/ 571 h 1244827"/>
                <a:gd name="connsiteX3" fmla="*/ 159092 w 725009"/>
                <a:gd name="connsiteY3" fmla="*/ 1244827 h 1244827"/>
                <a:gd name="connsiteX4" fmla="*/ 0 w 725009"/>
                <a:gd name="connsiteY4" fmla="*/ 1217334 h 1244827"/>
                <a:gd name="connsiteX0" fmla="*/ 0 w 725009"/>
                <a:gd name="connsiteY0" fmla="*/ 1217334 h 1244827"/>
                <a:gd name="connsiteX1" fmla="*/ 225399 w 725009"/>
                <a:gd name="connsiteY1" fmla="*/ 13566 h 1244827"/>
                <a:gd name="connsiteX2" fmla="*/ 725009 w 725009"/>
                <a:gd name="connsiteY2" fmla="*/ 571 h 1244827"/>
                <a:gd name="connsiteX3" fmla="*/ 159092 w 725009"/>
                <a:gd name="connsiteY3" fmla="*/ 1244827 h 1244827"/>
                <a:gd name="connsiteX4" fmla="*/ 0 w 725009"/>
                <a:gd name="connsiteY4" fmla="*/ 1217334 h 1244827"/>
                <a:gd name="connsiteX0" fmla="*/ 0 w 725009"/>
                <a:gd name="connsiteY0" fmla="*/ 1217334 h 1244827"/>
                <a:gd name="connsiteX1" fmla="*/ 225399 w 725009"/>
                <a:gd name="connsiteY1" fmla="*/ 13566 h 1244827"/>
                <a:gd name="connsiteX2" fmla="*/ 725009 w 725009"/>
                <a:gd name="connsiteY2" fmla="*/ 571 h 1244827"/>
                <a:gd name="connsiteX3" fmla="*/ 159092 w 725009"/>
                <a:gd name="connsiteY3" fmla="*/ 1244827 h 1244827"/>
                <a:gd name="connsiteX4" fmla="*/ 0 w 725009"/>
                <a:gd name="connsiteY4" fmla="*/ 1217334 h 1244827"/>
                <a:gd name="connsiteX0" fmla="*/ 0 w 725009"/>
                <a:gd name="connsiteY0" fmla="*/ 1217334 h 1244827"/>
                <a:gd name="connsiteX1" fmla="*/ 225399 w 725009"/>
                <a:gd name="connsiteY1" fmla="*/ 13566 h 1244827"/>
                <a:gd name="connsiteX2" fmla="*/ 725009 w 725009"/>
                <a:gd name="connsiteY2" fmla="*/ 571 h 1244827"/>
                <a:gd name="connsiteX3" fmla="*/ 159092 w 725009"/>
                <a:gd name="connsiteY3" fmla="*/ 1244827 h 1244827"/>
                <a:gd name="connsiteX4" fmla="*/ 0 w 725009"/>
                <a:gd name="connsiteY4" fmla="*/ 1217334 h 1244827"/>
                <a:gd name="connsiteX0" fmla="*/ 0 w 725009"/>
                <a:gd name="connsiteY0" fmla="*/ 1217334 h 1244827"/>
                <a:gd name="connsiteX1" fmla="*/ 225399 w 725009"/>
                <a:gd name="connsiteY1" fmla="*/ 13566 h 1244827"/>
                <a:gd name="connsiteX2" fmla="*/ 725009 w 725009"/>
                <a:gd name="connsiteY2" fmla="*/ 571 h 1244827"/>
                <a:gd name="connsiteX3" fmla="*/ 159092 w 725009"/>
                <a:gd name="connsiteY3" fmla="*/ 1244827 h 1244827"/>
                <a:gd name="connsiteX4" fmla="*/ 0 w 725009"/>
                <a:gd name="connsiteY4" fmla="*/ 1217334 h 1244827"/>
                <a:gd name="connsiteX0" fmla="*/ 0 w 725009"/>
                <a:gd name="connsiteY0" fmla="*/ 1217334 h 1244827"/>
                <a:gd name="connsiteX1" fmla="*/ 225399 w 725009"/>
                <a:gd name="connsiteY1" fmla="*/ 13566 h 1244827"/>
                <a:gd name="connsiteX2" fmla="*/ 725009 w 725009"/>
                <a:gd name="connsiteY2" fmla="*/ 571 h 1244827"/>
                <a:gd name="connsiteX3" fmla="*/ 159092 w 725009"/>
                <a:gd name="connsiteY3" fmla="*/ 1244827 h 1244827"/>
                <a:gd name="connsiteX4" fmla="*/ 0 w 725009"/>
                <a:gd name="connsiteY4" fmla="*/ 1217334 h 1244827"/>
                <a:gd name="connsiteX0" fmla="*/ 0 w 725009"/>
                <a:gd name="connsiteY0" fmla="*/ 1203768 h 1231261"/>
                <a:gd name="connsiteX1" fmla="*/ 225399 w 725009"/>
                <a:gd name="connsiteY1" fmla="*/ 0 h 1231261"/>
                <a:gd name="connsiteX2" fmla="*/ 725009 w 725009"/>
                <a:gd name="connsiteY2" fmla="*/ 129782 h 1231261"/>
                <a:gd name="connsiteX3" fmla="*/ 159092 w 725009"/>
                <a:gd name="connsiteY3" fmla="*/ 1231261 h 1231261"/>
                <a:gd name="connsiteX4" fmla="*/ 0 w 725009"/>
                <a:gd name="connsiteY4" fmla="*/ 1203768 h 1231261"/>
                <a:gd name="connsiteX0" fmla="*/ 0 w 725009"/>
                <a:gd name="connsiteY0" fmla="*/ 1203768 h 1231261"/>
                <a:gd name="connsiteX1" fmla="*/ 225399 w 725009"/>
                <a:gd name="connsiteY1" fmla="*/ 0 h 1231261"/>
                <a:gd name="connsiteX2" fmla="*/ 725009 w 725009"/>
                <a:gd name="connsiteY2" fmla="*/ 129782 h 1231261"/>
                <a:gd name="connsiteX3" fmla="*/ 159092 w 725009"/>
                <a:gd name="connsiteY3" fmla="*/ 1231261 h 1231261"/>
                <a:gd name="connsiteX4" fmla="*/ 0 w 725009"/>
                <a:gd name="connsiteY4" fmla="*/ 1203768 h 1231261"/>
                <a:gd name="connsiteX0" fmla="*/ 0 w 725009"/>
                <a:gd name="connsiteY0" fmla="*/ 1203768 h 1231261"/>
                <a:gd name="connsiteX1" fmla="*/ 225399 w 725009"/>
                <a:gd name="connsiteY1" fmla="*/ 0 h 1231261"/>
                <a:gd name="connsiteX2" fmla="*/ 725009 w 725009"/>
                <a:gd name="connsiteY2" fmla="*/ 129782 h 1231261"/>
                <a:gd name="connsiteX3" fmla="*/ 159092 w 725009"/>
                <a:gd name="connsiteY3" fmla="*/ 1231261 h 1231261"/>
                <a:gd name="connsiteX4" fmla="*/ 0 w 725009"/>
                <a:gd name="connsiteY4" fmla="*/ 1203768 h 1231261"/>
                <a:gd name="connsiteX0" fmla="*/ 0 w 725497"/>
                <a:gd name="connsiteY0" fmla="*/ 1279028 h 1306521"/>
                <a:gd name="connsiteX1" fmla="*/ 225399 w 725497"/>
                <a:gd name="connsiteY1" fmla="*/ 75260 h 1306521"/>
                <a:gd name="connsiteX2" fmla="*/ 396193 w 725497"/>
                <a:gd name="connsiteY2" fmla="*/ 156799 h 1306521"/>
                <a:gd name="connsiteX3" fmla="*/ 725009 w 725497"/>
                <a:gd name="connsiteY3" fmla="*/ 205042 h 1306521"/>
                <a:gd name="connsiteX4" fmla="*/ 159092 w 725497"/>
                <a:gd name="connsiteY4" fmla="*/ 1306521 h 1306521"/>
                <a:gd name="connsiteX5" fmla="*/ 0 w 725497"/>
                <a:gd name="connsiteY5" fmla="*/ 1279028 h 1306521"/>
                <a:gd name="connsiteX0" fmla="*/ 0 w 725239"/>
                <a:gd name="connsiteY0" fmla="*/ 1295668 h 1323161"/>
                <a:gd name="connsiteX1" fmla="*/ 225399 w 725239"/>
                <a:gd name="connsiteY1" fmla="*/ 91900 h 1323161"/>
                <a:gd name="connsiteX2" fmla="*/ 725009 w 725239"/>
                <a:gd name="connsiteY2" fmla="*/ 221682 h 1323161"/>
                <a:gd name="connsiteX3" fmla="*/ 159092 w 725239"/>
                <a:gd name="connsiteY3" fmla="*/ 1323161 h 1323161"/>
                <a:gd name="connsiteX4" fmla="*/ 0 w 725239"/>
                <a:gd name="connsiteY4" fmla="*/ 1295668 h 1323161"/>
                <a:gd name="connsiteX0" fmla="*/ 0 w 725221"/>
                <a:gd name="connsiteY0" fmla="*/ 1210552 h 1238045"/>
                <a:gd name="connsiteX1" fmla="*/ 191583 w 725221"/>
                <a:gd name="connsiteY1" fmla="*/ 153319 h 1238045"/>
                <a:gd name="connsiteX2" fmla="*/ 725009 w 725221"/>
                <a:gd name="connsiteY2" fmla="*/ 136566 h 1238045"/>
                <a:gd name="connsiteX3" fmla="*/ 159092 w 725221"/>
                <a:gd name="connsiteY3" fmla="*/ 1238045 h 1238045"/>
                <a:gd name="connsiteX4" fmla="*/ 0 w 725221"/>
                <a:gd name="connsiteY4" fmla="*/ 1210552 h 1238045"/>
                <a:gd name="connsiteX0" fmla="*/ 0 w 725305"/>
                <a:gd name="connsiteY0" fmla="*/ 1158512 h 1186005"/>
                <a:gd name="connsiteX1" fmla="*/ 191583 w 725305"/>
                <a:gd name="connsiteY1" fmla="*/ 101279 h 1186005"/>
                <a:gd name="connsiteX2" fmla="*/ 725009 w 725305"/>
                <a:gd name="connsiteY2" fmla="*/ 84526 h 1186005"/>
                <a:gd name="connsiteX3" fmla="*/ 159092 w 725305"/>
                <a:gd name="connsiteY3" fmla="*/ 1186005 h 1186005"/>
                <a:gd name="connsiteX4" fmla="*/ 0 w 725305"/>
                <a:gd name="connsiteY4" fmla="*/ 1158512 h 1186005"/>
                <a:gd name="connsiteX0" fmla="*/ 0 w 725009"/>
                <a:gd name="connsiteY0" fmla="*/ 1073986 h 1101479"/>
                <a:gd name="connsiteX1" fmla="*/ 191583 w 725009"/>
                <a:gd name="connsiteY1" fmla="*/ 16753 h 1101479"/>
                <a:gd name="connsiteX2" fmla="*/ 725009 w 725009"/>
                <a:gd name="connsiteY2" fmla="*/ 0 h 1101479"/>
                <a:gd name="connsiteX3" fmla="*/ 159092 w 725009"/>
                <a:gd name="connsiteY3" fmla="*/ 1101479 h 1101479"/>
                <a:gd name="connsiteX4" fmla="*/ 0 w 725009"/>
                <a:gd name="connsiteY4" fmla="*/ 1073986 h 1101479"/>
                <a:gd name="connsiteX0" fmla="*/ 0 w 725009"/>
                <a:gd name="connsiteY0" fmla="*/ 1073986 h 1101479"/>
                <a:gd name="connsiteX1" fmla="*/ 206612 w 725009"/>
                <a:gd name="connsiteY1" fmla="*/ 1724 h 1101479"/>
                <a:gd name="connsiteX2" fmla="*/ 725009 w 725009"/>
                <a:gd name="connsiteY2" fmla="*/ 0 h 1101479"/>
                <a:gd name="connsiteX3" fmla="*/ 159092 w 725009"/>
                <a:gd name="connsiteY3" fmla="*/ 1101479 h 1101479"/>
                <a:gd name="connsiteX4" fmla="*/ 0 w 725009"/>
                <a:gd name="connsiteY4" fmla="*/ 1073986 h 1101479"/>
                <a:gd name="connsiteX0" fmla="*/ 0 w 725009"/>
                <a:gd name="connsiteY0" fmla="*/ 1073986 h 1101479"/>
                <a:gd name="connsiteX1" fmla="*/ 206612 w 725009"/>
                <a:gd name="connsiteY1" fmla="*/ 1724 h 1101479"/>
                <a:gd name="connsiteX2" fmla="*/ 725009 w 725009"/>
                <a:gd name="connsiteY2" fmla="*/ 0 h 1101479"/>
                <a:gd name="connsiteX3" fmla="*/ 159092 w 725009"/>
                <a:gd name="connsiteY3" fmla="*/ 1101479 h 1101479"/>
                <a:gd name="connsiteX4" fmla="*/ 0 w 725009"/>
                <a:gd name="connsiteY4" fmla="*/ 1073986 h 1101479"/>
                <a:gd name="connsiteX0" fmla="*/ 0 w 725009"/>
                <a:gd name="connsiteY0" fmla="*/ 1073986 h 1101479"/>
                <a:gd name="connsiteX1" fmla="*/ 206612 w 725009"/>
                <a:gd name="connsiteY1" fmla="*/ 1724 h 1101479"/>
                <a:gd name="connsiteX2" fmla="*/ 725009 w 725009"/>
                <a:gd name="connsiteY2" fmla="*/ 0 h 1101479"/>
                <a:gd name="connsiteX3" fmla="*/ 159092 w 725009"/>
                <a:gd name="connsiteY3" fmla="*/ 1101479 h 1101479"/>
                <a:gd name="connsiteX4" fmla="*/ 0 w 725009"/>
                <a:gd name="connsiteY4" fmla="*/ 1073986 h 1101479"/>
                <a:gd name="connsiteX0" fmla="*/ 0 w 725009"/>
                <a:gd name="connsiteY0" fmla="*/ 1073986 h 1074607"/>
                <a:gd name="connsiteX1" fmla="*/ 206612 w 725009"/>
                <a:gd name="connsiteY1" fmla="*/ 1724 h 1074607"/>
                <a:gd name="connsiteX2" fmla="*/ 725009 w 725009"/>
                <a:gd name="connsiteY2" fmla="*/ 0 h 1074607"/>
                <a:gd name="connsiteX3" fmla="*/ 229048 w 725009"/>
                <a:gd name="connsiteY3" fmla="*/ 886531 h 1074607"/>
                <a:gd name="connsiteX4" fmla="*/ 0 w 725009"/>
                <a:gd name="connsiteY4" fmla="*/ 1073986 h 1074607"/>
                <a:gd name="connsiteX0" fmla="*/ 0 w 725009"/>
                <a:gd name="connsiteY0" fmla="*/ 1073986 h 1074607"/>
                <a:gd name="connsiteX1" fmla="*/ 206612 w 725009"/>
                <a:gd name="connsiteY1" fmla="*/ 1724 h 1074607"/>
                <a:gd name="connsiteX2" fmla="*/ 725009 w 725009"/>
                <a:gd name="connsiteY2" fmla="*/ 0 h 1074607"/>
                <a:gd name="connsiteX3" fmla="*/ 229048 w 725009"/>
                <a:gd name="connsiteY3" fmla="*/ 886531 h 1074607"/>
                <a:gd name="connsiteX4" fmla="*/ 0 w 725009"/>
                <a:gd name="connsiteY4" fmla="*/ 1073986 h 1074607"/>
                <a:gd name="connsiteX0" fmla="*/ 0 w 675040"/>
                <a:gd name="connsiteY0" fmla="*/ 894029 h 896577"/>
                <a:gd name="connsiteX1" fmla="*/ 156643 w 675040"/>
                <a:gd name="connsiteY1" fmla="*/ 1724 h 896577"/>
                <a:gd name="connsiteX2" fmla="*/ 675040 w 675040"/>
                <a:gd name="connsiteY2" fmla="*/ 0 h 896577"/>
                <a:gd name="connsiteX3" fmla="*/ 179079 w 675040"/>
                <a:gd name="connsiteY3" fmla="*/ 886531 h 896577"/>
                <a:gd name="connsiteX4" fmla="*/ 0 w 675040"/>
                <a:gd name="connsiteY4" fmla="*/ 894029 h 896577"/>
                <a:gd name="connsiteX0" fmla="*/ 0 w 675040"/>
                <a:gd name="connsiteY0" fmla="*/ 894029 h 896577"/>
                <a:gd name="connsiteX1" fmla="*/ 186623 w 675040"/>
                <a:gd name="connsiteY1" fmla="*/ 1724 h 896577"/>
                <a:gd name="connsiteX2" fmla="*/ 675040 w 675040"/>
                <a:gd name="connsiteY2" fmla="*/ 0 h 896577"/>
                <a:gd name="connsiteX3" fmla="*/ 179079 w 675040"/>
                <a:gd name="connsiteY3" fmla="*/ 886531 h 896577"/>
                <a:gd name="connsiteX4" fmla="*/ 0 w 675040"/>
                <a:gd name="connsiteY4" fmla="*/ 894029 h 896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5040" h="896577">
                  <a:moveTo>
                    <a:pt x="0" y="894029"/>
                  </a:moveTo>
                  <a:cubicBezTo>
                    <a:pt x="95638" y="409857"/>
                    <a:pt x="76811" y="618448"/>
                    <a:pt x="186623" y="1724"/>
                  </a:cubicBezTo>
                  <a:cubicBezTo>
                    <a:pt x="431451" y="14348"/>
                    <a:pt x="449377" y="35256"/>
                    <a:pt x="675040" y="0"/>
                  </a:cubicBezTo>
                  <a:cubicBezTo>
                    <a:pt x="276172" y="749497"/>
                    <a:pt x="462801" y="344746"/>
                    <a:pt x="179079" y="886531"/>
                  </a:cubicBezTo>
                  <a:cubicBezTo>
                    <a:pt x="44794" y="857895"/>
                    <a:pt x="92525" y="908114"/>
                    <a:pt x="0" y="894029"/>
                  </a:cubicBezTo>
                  <a:close/>
                </a:path>
              </a:pathLst>
            </a:custGeom>
            <a:gradFill>
              <a:gsLst>
                <a:gs pos="0">
                  <a:schemeClr val="bg1">
                    <a:lumMod val="95000"/>
                    <a:alpha val="55000"/>
                  </a:schemeClr>
                </a:gs>
                <a:gs pos="100000">
                  <a:schemeClr val="bg1">
                    <a:lumMod val="75000"/>
                  </a:schemeClr>
                </a:gs>
              </a:gsLst>
            </a:gra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74" name="Freeform 273"/>
            <p:cNvSpPr/>
            <p:nvPr/>
          </p:nvSpPr>
          <p:spPr>
            <a:xfrm>
              <a:off x="4340853" y="5470208"/>
              <a:ext cx="514350" cy="401578"/>
            </a:xfrm>
            <a:custGeom>
              <a:avLst/>
              <a:gdLst>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418712 w 1040633"/>
                <a:gd name="connsiteY4" fmla="*/ 1189324 h 1219697"/>
                <a:gd name="connsiteX5" fmla="*/ 139870 w 1040633"/>
                <a:gd name="connsiteY5" fmla="*/ 1191723 h 1219697"/>
                <a:gd name="connsiteX0" fmla="*/ 139870 w 1040633"/>
                <a:gd name="connsiteY0" fmla="*/ 1191723 h 1355926"/>
                <a:gd name="connsiteX1" fmla="*/ 0 w 1040633"/>
                <a:gd name="connsiteY1" fmla="*/ 0 h 1355926"/>
                <a:gd name="connsiteX2" fmla="*/ 1040633 w 1040633"/>
                <a:gd name="connsiteY2" fmla="*/ 16785 h 1355926"/>
                <a:gd name="connsiteX3" fmla="*/ 833625 w 1040633"/>
                <a:gd name="connsiteY3" fmla="*/ 1219697 h 1355926"/>
                <a:gd name="connsiteX4" fmla="*/ 139870 w 1040633"/>
                <a:gd name="connsiteY4" fmla="*/ 1191723 h 1355926"/>
                <a:gd name="connsiteX0" fmla="*/ 139870 w 1040633"/>
                <a:gd name="connsiteY0" fmla="*/ 1191723 h 1289901"/>
                <a:gd name="connsiteX1" fmla="*/ 0 w 1040633"/>
                <a:gd name="connsiteY1" fmla="*/ 0 h 1289901"/>
                <a:gd name="connsiteX2" fmla="*/ 1040633 w 1040633"/>
                <a:gd name="connsiteY2" fmla="*/ 16785 h 1289901"/>
                <a:gd name="connsiteX3" fmla="*/ 833625 w 1040633"/>
                <a:gd name="connsiteY3" fmla="*/ 1219697 h 1289901"/>
                <a:gd name="connsiteX4" fmla="*/ 139870 w 1040633"/>
                <a:gd name="connsiteY4" fmla="*/ 1191723 h 1289901"/>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191723"/>
                <a:gd name="connsiteX1" fmla="*/ 0 w 1040633"/>
                <a:gd name="connsiteY1" fmla="*/ 0 h 1191723"/>
                <a:gd name="connsiteX2" fmla="*/ 1040633 w 1040633"/>
                <a:gd name="connsiteY2" fmla="*/ 16785 h 1191723"/>
                <a:gd name="connsiteX3" fmla="*/ 671988 w 1040633"/>
                <a:gd name="connsiteY3" fmla="*/ 1158121 h 1191723"/>
                <a:gd name="connsiteX4" fmla="*/ 139870 w 1040633"/>
                <a:gd name="connsiteY4" fmla="*/ 1191723 h 1191723"/>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71988 w 778664"/>
                <a:gd name="connsiteY3" fmla="*/ 1158121 h 1160935"/>
                <a:gd name="connsiteX4" fmla="*/ 363082 w 778664"/>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94768 w 778664"/>
                <a:gd name="connsiteY3" fmla="*/ 1112562 h 1160935"/>
                <a:gd name="connsiteX4" fmla="*/ 363082 w 778664"/>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94768 w 778664"/>
                <a:gd name="connsiteY3" fmla="*/ 1112562 h 1160935"/>
                <a:gd name="connsiteX4" fmla="*/ 363082 w 778664"/>
                <a:gd name="connsiteY4" fmla="*/ 1160935 h 1160935"/>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18198 w 499610"/>
                <a:gd name="connsiteY4" fmla="*/ 973305 h 976186"/>
                <a:gd name="connsiteX0" fmla="*/ 11819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1819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503138"/>
                <a:gd name="connsiteY0" fmla="*/ 961687 h 964568"/>
                <a:gd name="connsiteX1" fmla="*/ 0 w 503138"/>
                <a:gd name="connsiteY1" fmla="*/ 70 h 964568"/>
                <a:gd name="connsiteX2" fmla="*/ 503138 w 503138"/>
                <a:gd name="connsiteY2" fmla="*/ 154187 h 964568"/>
                <a:gd name="connsiteX3" fmla="*/ 273339 w 503138"/>
                <a:gd name="connsiteY3" fmla="*/ 964568 h 964568"/>
                <a:gd name="connsiteX4" fmla="*/ 197928 w 503138"/>
                <a:gd name="connsiteY4" fmla="*/ 961687 h 964568"/>
                <a:gd name="connsiteX0" fmla="*/ 201456 w 506666"/>
                <a:gd name="connsiteY0" fmla="*/ 807500 h 810381"/>
                <a:gd name="connsiteX1" fmla="*/ 0 w 506666"/>
                <a:gd name="connsiteY1" fmla="*/ 15216 h 810381"/>
                <a:gd name="connsiteX2" fmla="*/ 506666 w 506666"/>
                <a:gd name="connsiteY2" fmla="*/ 0 h 810381"/>
                <a:gd name="connsiteX3" fmla="*/ 276867 w 506666"/>
                <a:gd name="connsiteY3" fmla="*/ 810381 h 810381"/>
                <a:gd name="connsiteX4" fmla="*/ 201456 w 506666"/>
                <a:gd name="connsiteY4" fmla="*/ 807500 h 810381"/>
                <a:gd name="connsiteX0" fmla="*/ 201456 w 506666"/>
                <a:gd name="connsiteY0" fmla="*/ 807500 h 811593"/>
                <a:gd name="connsiteX1" fmla="*/ 0 w 506666"/>
                <a:gd name="connsiteY1" fmla="*/ 15216 h 811593"/>
                <a:gd name="connsiteX2" fmla="*/ 506666 w 506666"/>
                <a:gd name="connsiteY2" fmla="*/ 0 h 811593"/>
                <a:gd name="connsiteX3" fmla="*/ 276867 w 506666"/>
                <a:gd name="connsiteY3" fmla="*/ 810381 h 811593"/>
                <a:gd name="connsiteX4" fmla="*/ 201456 w 506666"/>
                <a:gd name="connsiteY4" fmla="*/ 807500 h 811593"/>
                <a:gd name="connsiteX0" fmla="*/ 135576 w 506666"/>
                <a:gd name="connsiteY0" fmla="*/ 818480 h 818480"/>
                <a:gd name="connsiteX1" fmla="*/ 0 w 506666"/>
                <a:gd name="connsiteY1" fmla="*/ 15216 h 818480"/>
                <a:gd name="connsiteX2" fmla="*/ 506666 w 506666"/>
                <a:gd name="connsiteY2" fmla="*/ 0 h 818480"/>
                <a:gd name="connsiteX3" fmla="*/ 276867 w 506666"/>
                <a:gd name="connsiteY3" fmla="*/ 810381 h 818480"/>
                <a:gd name="connsiteX4" fmla="*/ 135576 w 506666"/>
                <a:gd name="connsiteY4" fmla="*/ 818480 h 818480"/>
                <a:gd name="connsiteX0" fmla="*/ 135576 w 506666"/>
                <a:gd name="connsiteY0" fmla="*/ 818480 h 818480"/>
                <a:gd name="connsiteX1" fmla="*/ 0 w 506666"/>
                <a:gd name="connsiteY1" fmla="*/ 15216 h 818480"/>
                <a:gd name="connsiteX2" fmla="*/ 506666 w 506666"/>
                <a:gd name="connsiteY2" fmla="*/ 0 h 818480"/>
                <a:gd name="connsiteX3" fmla="*/ 331766 w 506666"/>
                <a:gd name="connsiteY3" fmla="*/ 803061 h 818480"/>
                <a:gd name="connsiteX4" fmla="*/ 135576 w 506666"/>
                <a:gd name="connsiteY4" fmla="*/ 818480 h 818480"/>
                <a:gd name="connsiteX0" fmla="*/ 135576 w 506666"/>
                <a:gd name="connsiteY0" fmla="*/ 818480 h 818480"/>
                <a:gd name="connsiteX1" fmla="*/ 0 w 506666"/>
                <a:gd name="connsiteY1" fmla="*/ 15216 h 818480"/>
                <a:gd name="connsiteX2" fmla="*/ 506666 w 506666"/>
                <a:gd name="connsiteY2" fmla="*/ 0 h 818480"/>
                <a:gd name="connsiteX3" fmla="*/ 331766 w 506666"/>
                <a:gd name="connsiteY3" fmla="*/ 803061 h 818480"/>
                <a:gd name="connsiteX4" fmla="*/ 135576 w 506666"/>
                <a:gd name="connsiteY4" fmla="*/ 818480 h 818480"/>
                <a:gd name="connsiteX0" fmla="*/ 135576 w 506666"/>
                <a:gd name="connsiteY0" fmla="*/ 818480 h 818480"/>
                <a:gd name="connsiteX1" fmla="*/ 0 w 506666"/>
                <a:gd name="connsiteY1" fmla="*/ 15216 h 818480"/>
                <a:gd name="connsiteX2" fmla="*/ 506666 w 506666"/>
                <a:gd name="connsiteY2" fmla="*/ 0 h 818480"/>
                <a:gd name="connsiteX3" fmla="*/ 331766 w 506666"/>
                <a:gd name="connsiteY3" fmla="*/ 803061 h 818480"/>
                <a:gd name="connsiteX4" fmla="*/ 135576 w 506666"/>
                <a:gd name="connsiteY4" fmla="*/ 818480 h 818480"/>
                <a:gd name="connsiteX0" fmla="*/ 135576 w 506666"/>
                <a:gd name="connsiteY0" fmla="*/ 818480 h 818480"/>
                <a:gd name="connsiteX1" fmla="*/ 0 w 506666"/>
                <a:gd name="connsiteY1" fmla="*/ 7896 h 818480"/>
                <a:gd name="connsiteX2" fmla="*/ 506666 w 506666"/>
                <a:gd name="connsiteY2" fmla="*/ 0 h 818480"/>
                <a:gd name="connsiteX3" fmla="*/ 331766 w 506666"/>
                <a:gd name="connsiteY3" fmla="*/ 803061 h 818480"/>
                <a:gd name="connsiteX4" fmla="*/ 135576 w 506666"/>
                <a:gd name="connsiteY4" fmla="*/ 818480 h 818480"/>
                <a:gd name="connsiteX0" fmla="*/ 135576 w 506666"/>
                <a:gd name="connsiteY0" fmla="*/ 818480 h 818480"/>
                <a:gd name="connsiteX1" fmla="*/ 0 w 506666"/>
                <a:gd name="connsiteY1" fmla="*/ 7896 h 818480"/>
                <a:gd name="connsiteX2" fmla="*/ 506666 w 506666"/>
                <a:gd name="connsiteY2" fmla="*/ 0 h 818480"/>
                <a:gd name="connsiteX3" fmla="*/ 331766 w 506666"/>
                <a:gd name="connsiteY3" fmla="*/ 803061 h 818480"/>
                <a:gd name="connsiteX4" fmla="*/ 135576 w 506666"/>
                <a:gd name="connsiteY4" fmla="*/ 818480 h 818480"/>
                <a:gd name="connsiteX0" fmla="*/ 45472 w 559302"/>
                <a:gd name="connsiteY0" fmla="*/ 807500 h 807500"/>
                <a:gd name="connsiteX1" fmla="*/ 52636 w 559302"/>
                <a:gd name="connsiteY1" fmla="*/ 7896 h 807500"/>
                <a:gd name="connsiteX2" fmla="*/ 559302 w 559302"/>
                <a:gd name="connsiteY2" fmla="*/ 0 h 807500"/>
                <a:gd name="connsiteX3" fmla="*/ 384402 w 559302"/>
                <a:gd name="connsiteY3" fmla="*/ 803061 h 807500"/>
                <a:gd name="connsiteX4" fmla="*/ 45472 w 559302"/>
                <a:gd name="connsiteY4" fmla="*/ 807500 h 807500"/>
                <a:gd name="connsiteX0" fmla="*/ 21974 w 535804"/>
                <a:gd name="connsiteY0" fmla="*/ 807500 h 807500"/>
                <a:gd name="connsiteX1" fmla="*/ 29138 w 535804"/>
                <a:gd name="connsiteY1" fmla="*/ 7896 h 807500"/>
                <a:gd name="connsiteX2" fmla="*/ 535804 w 535804"/>
                <a:gd name="connsiteY2" fmla="*/ 0 h 807500"/>
                <a:gd name="connsiteX3" fmla="*/ 360904 w 535804"/>
                <a:gd name="connsiteY3" fmla="*/ 803061 h 807500"/>
                <a:gd name="connsiteX4" fmla="*/ 21974 w 535804"/>
                <a:gd name="connsiteY4" fmla="*/ 807500 h 807500"/>
                <a:gd name="connsiteX0" fmla="*/ 128256 w 506666"/>
                <a:gd name="connsiteY0" fmla="*/ 829461 h 829461"/>
                <a:gd name="connsiteX1" fmla="*/ 0 w 506666"/>
                <a:gd name="connsiteY1" fmla="*/ 7896 h 829461"/>
                <a:gd name="connsiteX2" fmla="*/ 506666 w 506666"/>
                <a:gd name="connsiteY2" fmla="*/ 0 h 829461"/>
                <a:gd name="connsiteX3" fmla="*/ 331766 w 506666"/>
                <a:gd name="connsiteY3" fmla="*/ 803061 h 829461"/>
                <a:gd name="connsiteX4" fmla="*/ 128256 w 506666"/>
                <a:gd name="connsiteY4" fmla="*/ 829461 h 829461"/>
                <a:gd name="connsiteX0" fmla="*/ 128256 w 506666"/>
                <a:gd name="connsiteY0" fmla="*/ 829461 h 829461"/>
                <a:gd name="connsiteX1" fmla="*/ 0 w 506666"/>
                <a:gd name="connsiteY1" fmla="*/ 7896 h 829461"/>
                <a:gd name="connsiteX2" fmla="*/ 506666 w 506666"/>
                <a:gd name="connsiteY2" fmla="*/ 0 h 829461"/>
                <a:gd name="connsiteX3" fmla="*/ 331766 w 506666"/>
                <a:gd name="connsiteY3" fmla="*/ 803061 h 829461"/>
                <a:gd name="connsiteX4" fmla="*/ 128256 w 506666"/>
                <a:gd name="connsiteY4" fmla="*/ 829461 h 829461"/>
                <a:gd name="connsiteX0" fmla="*/ 128256 w 506666"/>
                <a:gd name="connsiteY0" fmla="*/ 829461 h 829461"/>
                <a:gd name="connsiteX1" fmla="*/ 0 w 506666"/>
                <a:gd name="connsiteY1" fmla="*/ 7896 h 829461"/>
                <a:gd name="connsiteX2" fmla="*/ 506666 w 506666"/>
                <a:gd name="connsiteY2" fmla="*/ 0 h 829461"/>
                <a:gd name="connsiteX3" fmla="*/ 331766 w 506666"/>
                <a:gd name="connsiteY3" fmla="*/ 803061 h 829461"/>
                <a:gd name="connsiteX4" fmla="*/ 128256 w 506666"/>
                <a:gd name="connsiteY4" fmla="*/ 829461 h 829461"/>
                <a:gd name="connsiteX0" fmla="*/ 128256 w 506666"/>
                <a:gd name="connsiteY0" fmla="*/ 829461 h 830473"/>
                <a:gd name="connsiteX1" fmla="*/ 0 w 506666"/>
                <a:gd name="connsiteY1" fmla="*/ 7896 h 830473"/>
                <a:gd name="connsiteX2" fmla="*/ 506666 w 506666"/>
                <a:gd name="connsiteY2" fmla="*/ 0 h 830473"/>
                <a:gd name="connsiteX3" fmla="*/ 331766 w 506666"/>
                <a:gd name="connsiteY3" fmla="*/ 828681 h 830473"/>
                <a:gd name="connsiteX4" fmla="*/ 128256 w 506666"/>
                <a:gd name="connsiteY4" fmla="*/ 829461 h 830473"/>
                <a:gd name="connsiteX0" fmla="*/ 128256 w 506666"/>
                <a:gd name="connsiteY0" fmla="*/ 829461 h 830473"/>
                <a:gd name="connsiteX1" fmla="*/ 0 w 506666"/>
                <a:gd name="connsiteY1" fmla="*/ 7896 h 830473"/>
                <a:gd name="connsiteX2" fmla="*/ 506666 w 506666"/>
                <a:gd name="connsiteY2" fmla="*/ 0 h 830473"/>
                <a:gd name="connsiteX3" fmla="*/ 331766 w 506666"/>
                <a:gd name="connsiteY3" fmla="*/ 828681 h 830473"/>
                <a:gd name="connsiteX4" fmla="*/ 128256 w 506666"/>
                <a:gd name="connsiteY4" fmla="*/ 829461 h 830473"/>
                <a:gd name="connsiteX0" fmla="*/ 128256 w 506666"/>
                <a:gd name="connsiteY0" fmla="*/ 821565 h 822577"/>
                <a:gd name="connsiteX1" fmla="*/ 0 w 506666"/>
                <a:gd name="connsiteY1" fmla="*/ 0 h 822577"/>
                <a:gd name="connsiteX2" fmla="*/ 506666 w 506666"/>
                <a:gd name="connsiteY2" fmla="*/ 255115 h 822577"/>
                <a:gd name="connsiteX3" fmla="*/ 331766 w 506666"/>
                <a:gd name="connsiteY3" fmla="*/ 820785 h 822577"/>
                <a:gd name="connsiteX4" fmla="*/ 128256 w 506666"/>
                <a:gd name="connsiteY4" fmla="*/ 821565 h 822577"/>
                <a:gd name="connsiteX0" fmla="*/ 128256 w 506666"/>
                <a:gd name="connsiteY0" fmla="*/ 821565 h 822577"/>
                <a:gd name="connsiteX1" fmla="*/ 0 w 506666"/>
                <a:gd name="connsiteY1" fmla="*/ 0 h 822577"/>
                <a:gd name="connsiteX2" fmla="*/ 506666 w 506666"/>
                <a:gd name="connsiteY2" fmla="*/ 255115 h 822577"/>
                <a:gd name="connsiteX3" fmla="*/ 331766 w 506666"/>
                <a:gd name="connsiteY3" fmla="*/ 820785 h 822577"/>
                <a:gd name="connsiteX4" fmla="*/ 128256 w 506666"/>
                <a:gd name="connsiteY4" fmla="*/ 821565 h 822577"/>
                <a:gd name="connsiteX0" fmla="*/ 128256 w 506666"/>
                <a:gd name="connsiteY0" fmla="*/ 821565 h 822577"/>
                <a:gd name="connsiteX1" fmla="*/ 0 w 506666"/>
                <a:gd name="connsiteY1" fmla="*/ 0 h 822577"/>
                <a:gd name="connsiteX2" fmla="*/ 506666 w 506666"/>
                <a:gd name="connsiteY2" fmla="*/ 255115 h 822577"/>
                <a:gd name="connsiteX3" fmla="*/ 331766 w 506666"/>
                <a:gd name="connsiteY3" fmla="*/ 820785 h 822577"/>
                <a:gd name="connsiteX4" fmla="*/ 128256 w 506666"/>
                <a:gd name="connsiteY4" fmla="*/ 821565 h 822577"/>
                <a:gd name="connsiteX0" fmla="*/ 135770 w 514180"/>
                <a:gd name="connsiteY0" fmla="*/ 577341 h 578353"/>
                <a:gd name="connsiteX1" fmla="*/ 0 w 514180"/>
                <a:gd name="connsiteY1" fmla="*/ 0 h 578353"/>
                <a:gd name="connsiteX2" fmla="*/ 514180 w 514180"/>
                <a:gd name="connsiteY2" fmla="*/ 10891 h 578353"/>
                <a:gd name="connsiteX3" fmla="*/ 339280 w 514180"/>
                <a:gd name="connsiteY3" fmla="*/ 576561 h 578353"/>
                <a:gd name="connsiteX4" fmla="*/ 135770 w 514180"/>
                <a:gd name="connsiteY4" fmla="*/ 577341 h 578353"/>
                <a:gd name="connsiteX0" fmla="*/ 135770 w 514180"/>
                <a:gd name="connsiteY0" fmla="*/ 577341 h 578353"/>
                <a:gd name="connsiteX1" fmla="*/ 0 w 514180"/>
                <a:gd name="connsiteY1" fmla="*/ 0 h 578353"/>
                <a:gd name="connsiteX2" fmla="*/ 514180 w 514180"/>
                <a:gd name="connsiteY2" fmla="*/ 10891 h 578353"/>
                <a:gd name="connsiteX3" fmla="*/ 339280 w 514180"/>
                <a:gd name="connsiteY3" fmla="*/ 576561 h 578353"/>
                <a:gd name="connsiteX4" fmla="*/ 135770 w 514180"/>
                <a:gd name="connsiteY4" fmla="*/ 577341 h 578353"/>
                <a:gd name="connsiteX0" fmla="*/ 135770 w 514180"/>
                <a:gd name="connsiteY0" fmla="*/ 577341 h 578353"/>
                <a:gd name="connsiteX1" fmla="*/ 0 w 514180"/>
                <a:gd name="connsiteY1" fmla="*/ 0 h 578353"/>
                <a:gd name="connsiteX2" fmla="*/ 514180 w 514180"/>
                <a:gd name="connsiteY2" fmla="*/ 10891 h 578353"/>
                <a:gd name="connsiteX3" fmla="*/ 339280 w 514180"/>
                <a:gd name="connsiteY3" fmla="*/ 576561 h 578353"/>
                <a:gd name="connsiteX4" fmla="*/ 135770 w 514180"/>
                <a:gd name="connsiteY4" fmla="*/ 577341 h 578353"/>
                <a:gd name="connsiteX0" fmla="*/ 135770 w 514180"/>
                <a:gd name="connsiteY0" fmla="*/ 577341 h 577341"/>
                <a:gd name="connsiteX1" fmla="*/ 0 w 514180"/>
                <a:gd name="connsiteY1" fmla="*/ 0 h 577341"/>
                <a:gd name="connsiteX2" fmla="*/ 514180 w 514180"/>
                <a:gd name="connsiteY2" fmla="*/ 10891 h 577341"/>
                <a:gd name="connsiteX3" fmla="*/ 404259 w 514180"/>
                <a:gd name="connsiteY3" fmla="*/ 386400 h 577341"/>
                <a:gd name="connsiteX4" fmla="*/ 135770 w 514180"/>
                <a:gd name="connsiteY4" fmla="*/ 577341 h 577341"/>
                <a:gd name="connsiteX0" fmla="*/ 100781 w 514180"/>
                <a:gd name="connsiteY0" fmla="*/ 432218 h 432218"/>
                <a:gd name="connsiteX1" fmla="*/ 0 w 514180"/>
                <a:gd name="connsiteY1" fmla="*/ 0 h 432218"/>
                <a:gd name="connsiteX2" fmla="*/ 514180 w 514180"/>
                <a:gd name="connsiteY2" fmla="*/ 10891 h 432218"/>
                <a:gd name="connsiteX3" fmla="*/ 404259 w 514180"/>
                <a:gd name="connsiteY3" fmla="*/ 386400 h 432218"/>
                <a:gd name="connsiteX4" fmla="*/ 100781 w 514180"/>
                <a:gd name="connsiteY4" fmla="*/ 432218 h 432218"/>
                <a:gd name="connsiteX0" fmla="*/ 100781 w 514180"/>
                <a:gd name="connsiteY0" fmla="*/ 432218 h 432218"/>
                <a:gd name="connsiteX1" fmla="*/ 0 w 514180"/>
                <a:gd name="connsiteY1" fmla="*/ 0 h 432218"/>
                <a:gd name="connsiteX2" fmla="*/ 514180 w 514180"/>
                <a:gd name="connsiteY2" fmla="*/ 10891 h 432218"/>
                <a:gd name="connsiteX3" fmla="*/ 404259 w 514180"/>
                <a:gd name="connsiteY3" fmla="*/ 386400 h 432218"/>
                <a:gd name="connsiteX4" fmla="*/ 100781 w 514180"/>
                <a:gd name="connsiteY4" fmla="*/ 432218 h 432218"/>
                <a:gd name="connsiteX0" fmla="*/ 100781 w 514180"/>
                <a:gd name="connsiteY0" fmla="*/ 402193 h 402193"/>
                <a:gd name="connsiteX1" fmla="*/ 0 w 514180"/>
                <a:gd name="connsiteY1" fmla="*/ 0 h 402193"/>
                <a:gd name="connsiteX2" fmla="*/ 514180 w 514180"/>
                <a:gd name="connsiteY2" fmla="*/ 10891 h 402193"/>
                <a:gd name="connsiteX3" fmla="*/ 404259 w 514180"/>
                <a:gd name="connsiteY3" fmla="*/ 386400 h 402193"/>
                <a:gd name="connsiteX4" fmla="*/ 100781 w 514180"/>
                <a:gd name="connsiteY4" fmla="*/ 402193 h 4021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4180" h="402193">
                  <a:moveTo>
                    <a:pt x="100781" y="402193"/>
                  </a:moveTo>
                  <a:cubicBezTo>
                    <a:pt x="60584" y="194221"/>
                    <a:pt x="96631" y="442038"/>
                    <a:pt x="0" y="0"/>
                  </a:cubicBezTo>
                  <a:lnTo>
                    <a:pt x="514180" y="10891"/>
                  </a:lnTo>
                  <a:cubicBezTo>
                    <a:pt x="417353" y="348331"/>
                    <a:pt x="491637" y="89943"/>
                    <a:pt x="404259" y="386400"/>
                  </a:cubicBezTo>
                  <a:cubicBezTo>
                    <a:pt x="357814" y="390704"/>
                    <a:pt x="168880" y="400727"/>
                    <a:pt x="100781" y="402193"/>
                  </a:cubicBezTo>
                  <a:close/>
                </a:path>
              </a:pathLst>
            </a:custGeom>
            <a:gradFill>
              <a:gsLst>
                <a:gs pos="0">
                  <a:schemeClr val="bg1">
                    <a:lumMod val="95000"/>
                    <a:alpha val="55000"/>
                  </a:schemeClr>
                </a:gs>
                <a:gs pos="100000">
                  <a:schemeClr val="bg1">
                    <a:lumMod val="75000"/>
                  </a:schemeClr>
                </a:gs>
              </a:gsLst>
            </a:gra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75" name="Freeform 274"/>
            <p:cNvSpPr/>
            <p:nvPr/>
          </p:nvSpPr>
          <p:spPr>
            <a:xfrm>
              <a:off x="3561391" y="5433701"/>
              <a:ext cx="573087" cy="1015848"/>
            </a:xfrm>
            <a:custGeom>
              <a:avLst/>
              <a:gdLst>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418712 w 1040633"/>
                <a:gd name="connsiteY4" fmla="*/ 1189324 h 1219697"/>
                <a:gd name="connsiteX5" fmla="*/ 139870 w 1040633"/>
                <a:gd name="connsiteY5" fmla="*/ 1191723 h 1219697"/>
                <a:gd name="connsiteX0" fmla="*/ 139870 w 1040633"/>
                <a:gd name="connsiteY0" fmla="*/ 1191723 h 1355926"/>
                <a:gd name="connsiteX1" fmla="*/ 0 w 1040633"/>
                <a:gd name="connsiteY1" fmla="*/ 0 h 1355926"/>
                <a:gd name="connsiteX2" fmla="*/ 1040633 w 1040633"/>
                <a:gd name="connsiteY2" fmla="*/ 16785 h 1355926"/>
                <a:gd name="connsiteX3" fmla="*/ 833625 w 1040633"/>
                <a:gd name="connsiteY3" fmla="*/ 1219697 h 1355926"/>
                <a:gd name="connsiteX4" fmla="*/ 139870 w 1040633"/>
                <a:gd name="connsiteY4" fmla="*/ 1191723 h 1355926"/>
                <a:gd name="connsiteX0" fmla="*/ 139870 w 1040633"/>
                <a:gd name="connsiteY0" fmla="*/ 1191723 h 1289901"/>
                <a:gd name="connsiteX1" fmla="*/ 0 w 1040633"/>
                <a:gd name="connsiteY1" fmla="*/ 0 h 1289901"/>
                <a:gd name="connsiteX2" fmla="*/ 1040633 w 1040633"/>
                <a:gd name="connsiteY2" fmla="*/ 16785 h 1289901"/>
                <a:gd name="connsiteX3" fmla="*/ 833625 w 1040633"/>
                <a:gd name="connsiteY3" fmla="*/ 1219697 h 1289901"/>
                <a:gd name="connsiteX4" fmla="*/ 139870 w 1040633"/>
                <a:gd name="connsiteY4" fmla="*/ 1191723 h 1289901"/>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191723"/>
                <a:gd name="connsiteX1" fmla="*/ 0 w 1040633"/>
                <a:gd name="connsiteY1" fmla="*/ 0 h 1191723"/>
                <a:gd name="connsiteX2" fmla="*/ 1040633 w 1040633"/>
                <a:gd name="connsiteY2" fmla="*/ 16785 h 1191723"/>
                <a:gd name="connsiteX3" fmla="*/ 671988 w 1040633"/>
                <a:gd name="connsiteY3" fmla="*/ 1158121 h 1191723"/>
                <a:gd name="connsiteX4" fmla="*/ 139870 w 1040633"/>
                <a:gd name="connsiteY4" fmla="*/ 1191723 h 1191723"/>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71988 w 778664"/>
                <a:gd name="connsiteY3" fmla="*/ 1158121 h 1160935"/>
                <a:gd name="connsiteX4" fmla="*/ 363082 w 778664"/>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94768 w 778664"/>
                <a:gd name="connsiteY3" fmla="*/ 1112562 h 1160935"/>
                <a:gd name="connsiteX4" fmla="*/ 363082 w 778664"/>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94768 w 778664"/>
                <a:gd name="connsiteY3" fmla="*/ 1112562 h 1160935"/>
                <a:gd name="connsiteX4" fmla="*/ 363082 w 778664"/>
                <a:gd name="connsiteY4" fmla="*/ 1160935 h 1160935"/>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18198 w 499610"/>
                <a:gd name="connsiteY4" fmla="*/ 973305 h 976186"/>
                <a:gd name="connsiteX0" fmla="*/ 11819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1819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621064"/>
                <a:gd name="connsiteY0" fmla="*/ 973305 h 973305"/>
                <a:gd name="connsiteX1" fmla="*/ 0 w 621064"/>
                <a:gd name="connsiteY1" fmla="*/ 11688 h 973305"/>
                <a:gd name="connsiteX2" fmla="*/ 499610 w 621064"/>
                <a:gd name="connsiteY2" fmla="*/ 0 h 973305"/>
                <a:gd name="connsiteX3" fmla="*/ 558839 w 621064"/>
                <a:gd name="connsiteY3" fmla="*/ 754682 h 973305"/>
                <a:gd name="connsiteX4" fmla="*/ 197928 w 621064"/>
                <a:gd name="connsiteY4" fmla="*/ 973305 h 973305"/>
                <a:gd name="connsiteX0" fmla="*/ 197928 w 558839"/>
                <a:gd name="connsiteY0" fmla="*/ 973305 h 973305"/>
                <a:gd name="connsiteX1" fmla="*/ 0 w 558839"/>
                <a:gd name="connsiteY1" fmla="*/ 11688 h 973305"/>
                <a:gd name="connsiteX2" fmla="*/ 499610 w 558839"/>
                <a:gd name="connsiteY2" fmla="*/ 0 h 973305"/>
                <a:gd name="connsiteX3" fmla="*/ 558839 w 558839"/>
                <a:gd name="connsiteY3" fmla="*/ 754682 h 973305"/>
                <a:gd name="connsiteX4" fmla="*/ 197928 w 558839"/>
                <a:gd name="connsiteY4" fmla="*/ 973305 h 973305"/>
                <a:gd name="connsiteX0" fmla="*/ 197928 w 558839"/>
                <a:gd name="connsiteY0" fmla="*/ 973305 h 973305"/>
                <a:gd name="connsiteX1" fmla="*/ 0 w 558839"/>
                <a:gd name="connsiteY1" fmla="*/ 11688 h 973305"/>
                <a:gd name="connsiteX2" fmla="*/ 499610 w 558839"/>
                <a:gd name="connsiteY2" fmla="*/ 0 h 973305"/>
                <a:gd name="connsiteX3" fmla="*/ 558839 w 558839"/>
                <a:gd name="connsiteY3" fmla="*/ 754682 h 973305"/>
                <a:gd name="connsiteX4" fmla="*/ 197928 w 558839"/>
                <a:gd name="connsiteY4" fmla="*/ 973305 h 973305"/>
                <a:gd name="connsiteX0" fmla="*/ 370213 w 558839"/>
                <a:gd name="connsiteY0" fmla="*/ 796102 h 796102"/>
                <a:gd name="connsiteX1" fmla="*/ 0 w 558839"/>
                <a:gd name="connsiteY1" fmla="*/ 11688 h 796102"/>
                <a:gd name="connsiteX2" fmla="*/ 499610 w 558839"/>
                <a:gd name="connsiteY2" fmla="*/ 0 h 796102"/>
                <a:gd name="connsiteX3" fmla="*/ 558839 w 558839"/>
                <a:gd name="connsiteY3" fmla="*/ 754682 h 796102"/>
                <a:gd name="connsiteX4" fmla="*/ 370213 w 558839"/>
                <a:gd name="connsiteY4" fmla="*/ 796102 h 796102"/>
                <a:gd name="connsiteX0" fmla="*/ 370213 w 558839"/>
                <a:gd name="connsiteY0" fmla="*/ 796102 h 796102"/>
                <a:gd name="connsiteX1" fmla="*/ 0 w 558839"/>
                <a:gd name="connsiteY1" fmla="*/ 11688 h 796102"/>
                <a:gd name="connsiteX2" fmla="*/ 499610 w 558839"/>
                <a:gd name="connsiteY2" fmla="*/ 0 h 796102"/>
                <a:gd name="connsiteX3" fmla="*/ 558839 w 558839"/>
                <a:gd name="connsiteY3" fmla="*/ 754682 h 796102"/>
                <a:gd name="connsiteX4" fmla="*/ 370213 w 558839"/>
                <a:gd name="connsiteY4" fmla="*/ 796102 h 796102"/>
                <a:gd name="connsiteX0" fmla="*/ 370213 w 558839"/>
                <a:gd name="connsiteY0" fmla="*/ 796102 h 796102"/>
                <a:gd name="connsiteX1" fmla="*/ 0 w 558839"/>
                <a:gd name="connsiteY1" fmla="*/ 11688 h 796102"/>
                <a:gd name="connsiteX2" fmla="*/ 499610 w 558839"/>
                <a:gd name="connsiteY2" fmla="*/ 0 h 796102"/>
                <a:gd name="connsiteX3" fmla="*/ 558839 w 558839"/>
                <a:gd name="connsiteY3" fmla="*/ 754682 h 796102"/>
                <a:gd name="connsiteX4" fmla="*/ 370213 w 558839"/>
                <a:gd name="connsiteY4" fmla="*/ 796102 h 796102"/>
                <a:gd name="connsiteX0" fmla="*/ 370213 w 558839"/>
                <a:gd name="connsiteY0" fmla="*/ 1315828 h 1315828"/>
                <a:gd name="connsiteX1" fmla="*/ 0 w 558839"/>
                <a:gd name="connsiteY1" fmla="*/ 531414 h 1315828"/>
                <a:gd name="connsiteX2" fmla="*/ 506930 w 558839"/>
                <a:gd name="connsiteY2" fmla="*/ 0 h 1315828"/>
                <a:gd name="connsiteX3" fmla="*/ 558839 w 558839"/>
                <a:gd name="connsiteY3" fmla="*/ 1274408 h 1315828"/>
                <a:gd name="connsiteX4" fmla="*/ 370213 w 558839"/>
                <a:gd name="connsiteY4" fmla="*/ 1315828 h 1315828"/>
                <a:gd name="connsiteX0" fmla="*/ 384853 w 573479"/>
                <a:gd name="connsiteY0" fmla="*/ 1326654 h 1326654"/>
                <a:gd name="connsiteX1" fmla="*/ 0 w 573479"/>
                <a:gd name="connsiteY1" fmla="*/ 554 h 1326654"/>
                <a:gd name="connsiteX2" fmla="*/ 521570 w 573479"/>
                <a:gd name="connsiteY2" fmla="*/ 10826 h 1326654"/>
                <a:gd name="connsiteX3" fmla="*/ 573479 w 573479"/>
                <a:gd name="connsiteY3" fmla="*/ 1285234 h 1326654"/>
                <a:gd name="connsiteX4" fmla="*/ 384853 w 573479"/>
                <a:gd name="connsiteY4" fmla="*/ 1326654 h 1326654"/>
                <a:gd name="connsiteX0" fmla="*/ 384853 w 573479"/>
                <a:gd name="connsiteY0" fmla="*/ 1326654 h 1326654"/>
                <a:gd name="connsiteX1" fmla="*/ 0 w 573479"/>
                <a:gd name="connsiteY1" fmla="*/ 554 h 1326654"/>
                <a:gd name="connsiteX2" fmla="*/ 521570 w 573479"/>
                <a:gd name="connsiteY2" fmla="*/ 10826 h 1326654"/>
                <a:gd name="connsiteX3" fmla="*/ 573479 w 573479"/>
                <a:gd name="connsiteY3" fmla="*/ 1285234 h 1326654"/>
                <a:gd name="connsiteX4" fmla="*/ 384853 w 573479"/>
                <a:gd name="connsiteY4" fmla="*/ 1326654 h 1326654"/>
                <a:gd name="connsiteX0" fmla="*/ 384853 w 573479"/>
                <a:gd name="connsiteY0" fmla="*/ 1326654 h 1326654"/>
                <a:gd name="connsiteX1" fmla="*/ 0 w 573479"/>
                <a:gd name="connsiteY1" fmla="*/ 554 h 1326654"/>
                <a:gd name="connsiteX2" fmla="*/ 521570 w 573479"/>
                <a:gd name="connsiteY2" fmla="*/ 10826 h 1326654"/>
                <a:gd name="connsiteX3" fmla="*/ 573479 w 573479"/>
                <a:gd name="connsiteY3" fmla="*/ 1285234 h 1326654"/>
                <a:gd name="connsiteX4" fmla="*/ 384853 w 573479"/>
                <a:gd name="connsiteY4" fmla="*/ 1326654 h 1326654"/>
                <a:gd name="connsiteX0" fmla="*/ 384853 w 573479"/>
                <a:gd name="connsiteY0" fmla="*/ 1326654 h 1326654"/>
                <a:gd name="connsiteX1" fmla="*/ 0 w 573479"/>
                <a:gd name="connsiteY1" fmla="*/ 554 h 1326654"/>
                <a:gd name="connsiteX2" fmla="*/ 521570 w 573479"/>
                <a:gd name="connsiteY2" fmla="*/ 10826 h 1326654"/>
                <a:gd name="connsiteX3" fmla="*/ 573479 w 573479"/>
                <a:gd name="connsiteY3" fmla="*/ 1285234 h 1326654"/>
                <a:gd name="connsiteX4" fmla="*/ 384853 w 573479"/>
                <a:gd name="connsiteY4" fmla="*/ 1326654 h 1326654"/>
                <a:gd name="connsiteX0" fmla="*/ 384853 w 573479"/>
                <a:gd name="connsiteY0" fmla="*/ 1326654 h 1326654"/>
                <a:gd name="connsiteX1" fmla="*/ 0 w 573479"/>
                <a:gd name="connsiteY1" fmla="*/ 554 h 1326654"/>
                <a:gd name="connsiteX2" fmla="*/ 521570 w 573479"/>
                <a:gd name="connsiteY2" fmla="*/ 10826 h 1326654"/>
                <a:gd name="connsiteX3" fmla="*/ 573479 w 573479"/>
                <a:gd name="connsiteY3" fmla="*/ 1285234 h 1326654"/>
                <a:gd name="connsiteX4" fmla="*/ 384853 w 573479"/>
                <a:gd name="connsiteY4" fmla="*/ 1326654 h 1326654"/>
                <a:gd name="connsiteX0" fmla="*/ 384853 w 573479"/>
                <a:gd name="connsiteY0" fmla="*/ 1326654 h 1326654"/>
                <a:gd name="connsiteX1" fmla="*/ 0 w 573479"/>
                <a:gd name="connsiteY1" fmla="*/ 554 h 1326654"/>
                <a:gd name="connsiteX2" fmla="*/ 521570 w 573479"/>
                <a:gd name="connsiteY2" fmla="*/ 10826 h 1326654"/>
                <a:gd name="connsiteX3" fmla="*/ 573479 w 573479"/>
                <a:gd name="connsiteY3" fmla="*/ 1285234 h 1326654"/>
                <a:gd name="connsiteX4" fmla="*/ 384853 w 573479"/>
                <a:gd name="connsiteY4" fmla="*/ 1326654 h 1326654"/>
                <a:gd name="connsiteX0" fmla="*/ 384853 w 588119"/>
                <a:gd name="connsiteY0" fmla="*/ 1326654 h 1326654"/>
                <a:gd name="connsiteX1" fmla="*/ 0 w 588119"/>
                <a:gd name="connsiteY1" fmla="*/ 554 h 1326654"/>
                <a:gd name="connsiteX2" fmla="*/ 521570 w 588119"/>
                <a:gd name="connsiteY2" fmla="*/ 10826 h 1326654"/>
                <a:gd name="connsiteX3" fmla="*/ 588119 w 588119"/>
                <a:gd name="connsiteY3" fmla="*/ 1321835 h 1326654"/>
                <a:gd name="connsiteX4" fmla="*/ 384853 w 588119"/>
                <a:gd name="connsiteY4" fmla="*/ 1326654 h 1326654"/>
                <a:gd name="connsiteX0" fmla="*/ 384853 w 588119"/>
                <a:gd name="connsiteY0" fmla="*/ 1326654 h 1326654"/>
                <a:gd name="connsiteX1" fmla="*/ 0 w 588119"/>
                <a:gd name="connsiteY1" fmla="*/ 554 h 1326654"/>
                <a:gd name="connsiteX2" fmla="*/ 521570 w 588119"/>
                <a:gd name="connsiteY2" fmla="*/ 10826 h 1326654"/>
                <a:gd name="connsiteX3" fmla="*/ 588119 w 588119"/>
                <a:gd name="connsiteY3" fmla="*/ 1321835 h 1326654"/>
                <a:gd name="connsiteX4" fmla="*/ 384853 w 588119"/>
                <a:gd name="connsiteY4" fmla="*/ 1326654 h 1326654"/>
                <a:gd name="connsiteX0" fmla="*/ 384853 w 588119"/>
                <a:gd name="connsiteY0" fmla="*/ 1326148 h 1326148"/>
                <a:gd name="connsiteX1" fmla="*/ 0 w 588119"/>
                <a:gd name="connsiteY1" fmla="*/ 48 h 1326148"/>
                <a:gd name="connsiteX2" fmla="*/ 521570 w 588119"/>
                <a:gd name="connsiteY2" fmla="*/ 228243 h 1326148"/>
                <a:gd name="connsiteX3" fmla="*/ 588119 w 588119"/>
                <a:gd name="connsiteY3" fmla="*/ 1321329 h 1326148"/>
                <a:gd name="connsiteX4" fmla="*/ 384853 w 588119"/>
                <a:gd name="connsiteY4" fmla="*/ 1326148 h 1326148"/>
                <a:gd name="connsiteX0" fmla="*/ 384853 w 588119"/>
                <a:gd name="connsiteY0" fmla="*/ 1326148 h 1326148"/>
                <a:gd name="connsiteX1" fmla="*/ 0 w 588119"/>
                <a:gd name="connsiteY1" fmla="*/ 48 h 1326148"/>
                <a:gd name="connsiteX2" fmla="*/ 521570 w 588119"/>
                <a:gd name="connsiteY2" fmla="*/ 228243 h 1326148"/>
                <a:gd name="connsiteX3" fmla="*/ 588119 w 588119"/>
                <a:gd name="connsiteY3" fmla="*/ 1321329 h 1326148"/>
                <a:gd name="connsiteX4" fmla="*/ 384853 w 588119"/>
                <a:gd name="connsiteY4" fmla="*/ 1326148 h 1326148"/>
                <a:gd name="connsiteX0" fmla="*/ 384853 w 588119"/>
                <a:gd name="connsiteY0" fmla="*/ 1326148 h 1326148"/>
                <a:gd name="connsiteX1" fmla="*/ 0 w 588119"/>
                <a:gd name="connsiteY1" fmla="*/ 48 h 1326148"/>
                <a:gd name="connsiteX2" fmla="*/ 521570 w 588119"/>
                <a:gd name="connsiteY2" fmla="*/ 228243 h 1326148"/>
                <a:gd name="connsiteX3" fmla="*/ 588119 w 588119"/>
                <a:gd name="connsiteY3" fmla="*/ 1321329 h 1326148"/>
                <a:gd name="connsiteX4" fmla="*/ 384853 w 588119"/>
                <a:gd name="connsiteY4" fmla="*/ 1326148 h 1326148"/>
                <a:gd name="connsiteX0" fmla="*/ 366066 w 569332"/>
                <a:gd name="connsiteY0" fmla="*/ 1097905 h 1097905"/>
                <a:gd name="connsiteX1" fmla="*/ 0 w 569332"/>
                <a:gd name="connsiteY1" fmla="*/ 4757 h 1097905"/>
                <a:gd name="connsiteX2" fmla="*/ 502783 w 569332"/>
                <a:gd name="connsiteY2" fmla="*/ 0 h 1097905"/>
                <a:gd name="connsiteX3" fmla="*/ 569332 w 569332"/>
                <a:gd name="connsiteY3" fmla="*/ 1093086 h 1097905"/>
                <a:gd name="connsiteX4" fmla="*/ 366066 w 569332"/>
                <a:gd name="connsiteY4" fmla="*/ 1097905 h 1097905"/>
                <a:gd name="connsiteX0" fmla="*/ 366066 w 569332"/>
                <a:gd name="connsiteY0" fmla="*/ 1097905 h 1097905"/>
                <a:gd name="connsiteX1" fmla="*/ 0 w 569332"/>
                <a:gd name="connsiteY1" fmla="*/ 4757 h 1097905"/>
                <a:gd name="connsiteX2" fmla="*/ 502783 w 569332"/>
                <a:gd name="connsiteY2" fmla="*/ 0 h 1097905"/>
                <a:gd name="connsiteX3" fmla="*/ 569332 w 569332"/>
                <a:gd name="connsiteY3" fmla="*/ 1093086 h 1097905"/>
                <a:gd name="connsiteX4" fmla="*/ 366066 w 569332"/>
                <a:gd name="connsiteY4" fmla="*/ 1097905 h 1097905"/>
                <a:gd name="connsiteX0" fmla="*/ 366066 w 569332"/>
                <a:gd name="connsiteY0" fmla="*/ 1097905 h 1097905"/>
                <a:gd name="connsiteX1" fmla="*/ 0 w 569332"/>
                <a:gd name="connsiteY1" fmla="*/ 4757 h 1097905"/>
                <a:gd name="connsiteX2" fmla="*/ 502783 w 569332"/>
                <a:gd name="connsiteY2" fmla="*/ 0 h 1097905"/>
                <a:gd name="connsiteX3" fmla="*/ 569332 w 569332"/>
                <a:gd name="connsiteY3" fmla="*/ 1093086 h 1097905"/>
                <a:gd name="connsiteX4" fmla="*/ 366066 w 569332"/>
                <a:gd name="connsiteY4" fmla="*/ 1097905 h 1097905"/>
                <a:gd name="connsiteX0" fmla="*/ 366066 w 594113"/>
                <a:gd name="connsiteY0" fmla="*/ 1097905 h 1179971"/>
                <a:gd name="connsiteX1" fmla="*/ 0 w 594113"/>
                <a:gd name="connsiteY1" fmla="*/ 4757 h 1179971"/>
                <a:gd name="connsiteX2" fmla="*/ 502783 w 594113"/>
                <a:gd name="connsiteY2" fmla="*/ 0 h 1179971"/>
                <a:gd name="connsiteX3" fmla="*/ 594113 w 594113"/>
                <a:gd name="connsiteY3" fmla="*/ 1179818 h 1179971"/>
                <a:gd name="connsiteX4" fmla="*/ 366066 w 594113"/>
                <a:gd name="connsiteY4" fmla="*/ 1097905 h 1179971"/>
                <a:gd name="connsiteX0" fmla="*/ 403236 w 594113"/>
                <a:gd name="connsiteY0" fmla="*/ 1215612 h 1215612"/>
                <a:gd name="connsiteX1" fmla="*/ 0 w 594113"/>
                <a:gd name="connsiteY1" fmla="*/ 4757 h 1215612"/>
                <a:gd name="connsiteX2" fmla="*/ 502783 w 594113"/>
                <a:gd name="connsiteY2" fmla="*/ 0 h 1215612"/>
                <a:gd name="connsiteX3" fmla="*/ 594113 w 594113"/>
                <a:gd name="connsiteY3" fmla="*/ 1179818 h 1215612"/>
                <a:gd name="connsiteX4" fmla="*/ 403236 w 594113"/>
                <a:gd name="connsiteY4" fmla="*/ 1215612 h 1215612"/>
                <a:gd name="connsiteX0" fmla="*/ 403236 w 574100"/>
                <a:gd name="connsiteY0" fmla="*/ 1215612 h 1215612"/>
                <a:gd name="connsiteX1" fmla="*/ 0 w 574100"/>
                <a:gd name="connsiteY1" fmla="*/ 4757 h 1215612"/>
                <a:gd name="connsiteX2" fmla="*/ 502783 w 574100"/>
                <a:gd name="connsiteY2" fmla="*/ 0 h 1215612"/>
                <a:gd name="connsiteX3" fmla="*/ 574100 w 574100"/>
                <a:gd name="connsiteY3" fmla="*/ 1014877 h 1215612"/>
                <a:gd name="connsiteX4" fmla="*/ 403236 w 574100"/>
                <a:gd name="connsiteY4" fmla="*/ 1215612 h 1215612"/>
                <a:gd name="connsiteX0" fmla="*/ 333190 w 574100"/>
                <a:gd name="connsiteY0" fmla="*/ 985695 h 1015244"/>
                <a:gd name="connsiteX1" fmla="*/ 0 w 574100"/>
                <a:gd name="connsiteY1" fmla="*/ 4757 h 1015244"/>
                <a:gd name="connsiteX2" fmla="*/ 502783 w 574100"/>
                <a:gd name="connsiteY2" fmla="*/ 0 h 1015244"/>
                <a:gd name="connsiteX3" fmla="*/ 574100 w 574100"/>
                <a:gd name="connsiteY3" fmla="*/ 1014877 h 1015244"/>
                <a:gd name="connsiteX4" fmla="*/ 333190 w 574100"/>
                <a:gd name="connsiteY4" fmla="*/ 985695 h 10152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4100" h="1015244">
                  <a:moveTo>
                    <a:pt x="333190" y="985695"/>
                  </a:moveTo>
                  <a:cubicBezTo>
                    <a:pt x="153901" y="433090"/>
                    <a:pt x="295574" y="908506"/>
                    <a:pt x="0" y="4757"/>
                  </a:cubicBezTo>
                  <a:cubicBezTo>
                    <a:pt x="166537" y="861"/>
                    <a:pt x="336246" y="3896"/>
                    <a:pt x="502783" y="0"/>
                  </a:cubicBezTo>
                  <a:cubicBezTo>
                    <a:pt x="555943" y="995541"/>
                    <a:pt x="537473" y="350120"/>
                    <a:pt x="574100" y="1014877"/>
                  </a:cubicBezTo>
                  <a:cubicBezTo>
                    <a:pt x="476415" y="1019182"/>
                    <a:pt x="529388" y="984229"/>
                    <a:pt x="333190" y="985695"/>
                  </a:cubicBezTo>
                  <a:close/>
                </a:path>
              </a:pathLst>
            </a:custGeom>
            <a:gradFill>
              <a:gsLst>
                <a:gs pos="0">
                  <a:schemeClr val="bg1">
                    <a:lumMod val="95000"/>
                    <a:alpha val="55000"/>
                  </a:schemeClr>
                </a:gs>
                <a:gs pos="100000">
                  <a:schemeClr val="bg1">
                    <a:lumMod val="75000"/>
                  </a:schemeClr>
                </a:gs>
              </a:gsLst>
            </a:gra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nvGrpSpPr>
            <p:cNvPr id="48277" name="Group 28"/>
            <p:cNvGrpSpPr>
              <a:grpSpLocks/>
            </p:cNvGrpSpPr>
            <p:nvPr/>
          </p:nvGrpSpPr>
          <p:grpSpPr bwMode="auto">
            <a:xfrm>
              <a:off x="1856416" y="3709935"/>
              <a:ext cx="1049338" cy="1739900"/>
              <a:chOff x="1856416" y="3709935"/>
              <a:chExt cx="1049338" cy="1739900"/>
            </a:xfrm>
          </p:grpSpPr>
          <p:sp>
            <p:nvSpPr>
              <p:cNvPr id="496" name="Rectangle 495"/>
              <p:cNvSpPr/>
              <p:nvPr/>
            </p:nvSpPr>
            <p:spPr bwMode="auto">
              <a:xfrm rot="10800000">
                <a:off x="1867528" y="3957548"/>
                <a:ext cx="1027113" cy="611095"/>
              </a:xfrm>
              <a:prstGeom prst="rect">
                <a:avLst/>
              </a:prstGeom>
              <a:gradFill>
                <a:gsLst>
                  <a:gs pos="0">
                    <a:schemeClr val="accent2">
                      <a:lumMod val="75000"/>
                      <a:alpha val="62000"/>
                    </a:schemeClr>
                  </a:gs>
                  <a:gs pos="54000">
                    <a:schemeClr val="accent2">
                      <a:lumMod val="60000"/>
                      <a:lumOff val="40000"/>
                    </a:schemeClr>
                  </a:gs>
                  <a:gs pos="100000">
                    <a:schemeClr val="bg1"/>
                  </a:gs>
                </a:gsLs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nvGrpSpPr>
              <p:cNvPr id="48371" name="Group 498"/>
              <p:cNvGrpSpPr>
                <a:grpSpLocks/>
              </p:cNvGrpSpPr>
              <p:nvPr/>
            </p:nvGrpSpPr>
            <p:grpSpPr bwMode="auto">
              <a:xfrm>
                <a:off x="1858805" y="5088863"/>
                <a:ext cx="1035373" cy="360972"/>
                <a:chOff x="4128636" y="3606589"/>
                <a:chExt cx="568145" cy="338667"/>
              </a:xfrm>
            </p:grpSpPr>
            <p:sp>
              <p:nvSpPr>
                <p:cNvPr id="515" name="Oval 514"/>
                <p:cNvSpPr/>
                <p:nvPr/>
              </p:nvSpPr>
              <p:spPr>
                <a:xfrm>
                  <a:off x="4129067" y="3720144"/>
                  <a:ext cx="567968" cy="224867"/>
                </a:xfrm>
                <a:prstGeom prst="ellipse">
                  <a:avLst/>
                </a:prstGeom>
                <a:solidFill>
                  <a:schemeClr val="accent2">
                    <a:lumMod val="75000"/>
                  </a:schemeClr>
                </a:solidFill>
                <a:ln w="6350">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516" name="Rectangle 515"/>
                <p:cNvSpPr/>
                <p:nvPr/>
              </p:nvSpPr>
              <p:spPr>
                <a:xfrm>
                  <a:off x="4129067" y="3720144"/>
                  <a:ext cx="567968" cy="111689"/>
                </a:xfrm>
                <a:prstGeom prst="rect">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517" name="Oval 516"/>
                <p:cNvSpPr/>
                <p:nvPr/>
              </p:nvSpPr>
              <p:spPr>
                <a:xfrm>
                  <a:off x="4129067" y="3606966"/>
                  <a:ext cx="567968" cy="224867"/>
                </a:xfrm>
                <a:prstGeom prst="ellipse">
                  <a:avLst/>
                </a:prstGeom>
                <a:solidFill>
                  <a:schemeClr val="accent2">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518" name="Straight Connector 517"/>
                <p:cNvCxnSpPr/>
                <p:nvPr/>
              </p:nvCxnSpPr>
              <p:spPr>
                <a:xfrm>
                  <a:off x="4697035" y="3720144"/>
                  <a:ext cx="0" cy="111689"/>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19" name="Straight Connector 518"/>
                <p:cNvCxnSpPr/>
                <p:nvPr/>
              </p:nvCxnSpPr>
              <p:spPr>
                <a:xfrm>
                  <a:off x="4129067" y="3720144"/>
                  <a:ext cx="0" cy="111689"/>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500" name="Rectangle 499"/>
              <p:cNvSpPr/>
              <p:nvPr/>
            </p:nvSpPr>
            <p:spPr bwMode="auto">
              <a:xfrm>
                <a:off x="1877053" y="4705148"/>
                <a:ext cx="1028700" cy="522210"/>
              </a:xfrm>
              <a:prstGeom prst="rect">
                <a:avLst/>
              </a:prstGeom>
              <a:gradFill>
                <a:gsLst>
                  <a:gs pos="0">
                    <a:schemeClr val="accent2">
                      <a:lumMod val="60000"/>
                      <a:lumOff val="40000"/>
                      <a:alpha val="62000"/>
                    </a:schemeClr>
                  </a:gs>
                  <a:gs pos="54000">
                    <a:schemeClr val="accent2">
                      <a:lumMod val="40000"/>
                      <a:lumOff val="60000"/>
                    </a:schemeClr>
                  </a:gs>
                  <a:gs pos="100000">
                    <a:schemeClr val="bg1"/>
                  </a:gs>
                </a:gsLs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502" name="Straight Connector 501"/>
              <p:cNvCxnSpPr/>
              <p:nvPr/>
            </p:nvCxnSpPr>
            <p:spPr bwMode="auto">
              <a:xfrm>
                <a:off x="1861178" y="3981356"/>
                <a:ext cx="17463" cy="1301555"/>
              </a:xfrm>
              <a:prstGeom prst="line">
                <a:avLst/>
              </a:prstGeom>
              <a:ln w="3175">
                <a:solidFill>
                  <a:schemeClr val="tx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503" name="Straight Connector 502"/>
              <p:cNvCxnSpPr/>
              <p:nvPr/>
            </p:nvCxnSpPr>
            <p:spPr bwMode="auto">
              <a:xfrm flipH="1">
                <a:off x="2894641" y="3971833"/>
                <a:ext cx="6350" cy="1269810"/>
              </a:xfrm>
              <a:prstGeom prst="line">
                <a:avLst/>
              </a:prstGeom>
              <a:ln w="3175">
                <a:solidFill>
                  <a:schemeClr val="tx1"/>
                </a:solidFill>
                <a:prstDash val="sysDash"/>
              </a:ln>
              <a:effectLst/>
            </p:spPr>
            <p:style>
              <a:lnRef idx="2">
                <a:schemeClr val="accent1"/>
              </a:lnRef>
              <a:fillRef idx="0">
                <a:schemeClr val="accent1"/>
              </a:fillRef>
              <a:effectRef idx="1">
                <a:schemeClr val="accent1"/>
              </a:effectRef>
              <a:fontRef idx="minor">
                <a:schemeClr val="tx1"/>
              </a:fontRef>
            </p:style>
          </p:cxnSp>
          <p:grpSp>
            <p:nvGrpSpPr>
              <p:cNvPr id="48375" name="Group 504"/>
              <p:cNvGrpSpPr>
                <a:grpSpLocks/>
              </p:cNvGrpSpPr>
              <p:nvPr/>
            </p:nvGrpSpPr>
            <p:grpSpPr bwMode="auto">
              <a:xfrm>
                <a:off x="1856416" y="3709935"/>
                <a:ext cx="1044712" cy="399063"/>
                <a:chOff x="2183302" y="1574638"/>
                <a:chExt cx="1200154" cy="430218"/>
              </a:xfrm>
            </p:grpSpPr>
            <p:sp>
              <p:nvSpPr>
                <p:cNvPr id="506" name="Oval 505"/>
                <p:cNvSpPr/>
                <p:nvPr/>
              </p:nvSpPr>
              <p:spPr bwMode="auto">
                <a:xfrm flipV="1">
                  <a:off x="2185125" y="1689286"/>
                  <a:ext cx="1196349" cy="314857"/>
                </a:xfrm>
                <a:prstGeom prst="ellipse">
                  <a:avLst/>
                </a:prstGeom>
                <a:gradFill flip="none" rotWithShape="1">
                  <a:gsLst>
                    <a:gs pos="0">
                      <a:schemeClr val="accent2">
                        <a:lumMod val="75000"/>
                      </a:schemeClr>
                    </a:gs>
                    <a:gs pos="31000">
                      <a:schemeClr val="accent2">
                        <a:lumMod val="60000"/>
                        <a:lumOff val="40000"/>
                      </a:schemeClr>
                    </a:gs>
                    <a:gs pos="100000">
                      <a:schemeClr val="accent2">
                        <a:lumMod val="20000"/>
                        <a:lumOff val="80000"/>
                      </a:schemeClr>
                    </a:gs>
                  </a:gsLst>
                  <a:lin ang="16200000" scaled="0"/>
                  <a:tileRect/>
                </a:gradFill>
                <a:ln w="6350" cmpd="sng">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507" name="Rectangle 506"/>
                <p:cNvSpPr/>
                <p:nvPr/>
              </p:nvSpPr>
              <p:spPr bwMode="auto">
                <a:xfrm>
                  <a:off x="2183302" y="1735489"/>
                  <a:ext cx="1198172" cy="112938"/>
                </a:xfrm>
                <a:prstGeom prst="rect">
                  <a:avLst/>
                </a:prstGeom>
                <a:gradFill>
                  <a:gsLst>
                    <a:gs pos="0">
                      <a:schemeClr val="accent2">
                        <a:lumMod val="40000"/>
                        <a:lumOff val="60000"/>
                      </a:schemeClr>
                    </a:gs>
                    <a:gs pos="54000">
                      <a:schemeClr val="accent2">
                        <a:lumMod val="60000"/>
                        <a:lumOff val="40000"/>
                      </a:schemeClr>
                    </a:gs>
                    <a:gs pos="100000">
                      <a:schemeClr val="accent2">
                        <a:lumMod val="75000"/>
                      </a:schemeClr>
                    </a:gs>
                  </a:gsLst>
                  <a:lin ang="162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508" name="Oval 507"/>
                <p:cNvSpPr>
                  <a:spLocks noChangeArrowheads="1"/>
                </p:cNvSpPr>
                <p:nvPr/>
              </p:nvSpPr>
              <p:spPr bwMode="auto">
                <a:xfrm flipV="1">
                  <a:off x="2183302" y="1574638"/>
                  <a:ext cx="1196349" cy="314857"/>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800">
                    <a:solidFill>
                      <a:srgbClr val="FFFFFF"/>
                    </a:solidFill>
                    <a:latin typeface="Gill Sans MT" panose="020B0502020104020203" pitchFamily="34" charset="0"/>
                  </a:endParaRPr>
                </a:p>
              </p:txBody>
            </p:sp>
            <p:sp>
              <p:nvSpPr>
                <p:cNvPr id="509" name="Freeform 508"/>
                <p:cNvSpPr/>
                <p:nvPr/>
              </p:nvSpPr>
              <p:spPr bwMode="auto">
                <a:xfrm>
                  <a:off x="2489684" y="1670464"/>
                  <a:ext cx="581761" cy="157429"/>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510" name="Freeform 509"/>
                <p:cNvSpPr>
                  <a:spLocks/>
                </p:cNvSpPr>
                <p:nvPr/>
              </p:nvSpPr>
              <p:spPr bwMode="auto">
                <a:xfrm>
                  <a:off x="2429501" y="1629396"/>
                  <a:ext cx="703949" cy="111226"/>
                </a:xfrm>
                <a:custGeom>
                  <a:avLst/>
                  <a:gdLst>
                    <a:gd name="T0" fmla="*/ 0 w 3723451"/>
                    <a:gd name="T1" fmla="*/ 27211 h 932950"/>
                    <a:gd name="T2" fmla="*/ 123865 w 3723451"/>
                    <a:gd name="T3" fmla="*/ 321 h 932950"/>
                    <a:gd name="T4" fmla="*/ 350850 w 3723451"/>
                    <a:gd name="T5" fmla="*/ 62061 h 932950"/>
                    <a:gd name="T6" fmla="*/ 567397 w 3723451"/>
                    <a:gd name="T7" fmla="*/ 0 h 932950"/>
                    <a:gd name="T8" fmla="*/ 703949 w 3723451"/>
                    <a:gd name="T9" fmla="*/ 24696 h 932950"/>
                    <a:gd name="T10" fmla="*/ 602354 w 3723451"/>
                    <a:gd name="T11" fmla="*/ 55064 h 932950"/>
                    <a:gd name="T12" fmla="*/ 569645 w 3723451"/>
                    <a:gd name="T13" fmla="*/ 46877 h 932950"/>
                    <a:gd name="T14" fmla="*/ 354838 w 3723451"/>
                    <a:gd name="T15" fmla="*/ 111226 h 932950"/>
                    <a:gd name="T16" fmla="*/ 134536 w 3723451"/>
                    <a:gd name="T17" fmla="*/ 49244 h 932950"/>
                    <a:gd name="T18" fmla="*/ 98918 w 3723451"/>
                    <a:gd name="T19" fmla="*/ 55934 h 932950"/>
                    <a:gd name="T20" fmla="*/ 0 w 3723451"/>
                    <a:gd name="T21" fmla="*/ 27211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11" name="Freeform 510"/>
                <p:cNvSpPr>
                  <a:spLocks/>
                </p:cNvSpPr>
                <p:nvPr/>
              </p:nvSpPr>
              <p:spPr bwMode="auto">
                <a:xfrm>
                  <a:off x="2892722" y="1723510"/>
                  <a:ext cx="257143" cy="95826"/>
                </a:xfrm>
                <a:custGeom>
                  <a:avLst/>
                  <a:gdLst>
                    <a:gd name="T0" fmla="*/ 0 w 1366596"/>
                    <a:gd name="T1" fmla="*/ 0 h 809868"/>
                    <a:gd name="T2" fmla="*/ 257143 w 1366596"/>
                    <a:gd name="T3" fmla="*/ 74047 h 809868"/>
                    <a:gd name="T4" fmla="*/ 162771 w 1366596"/>
                    <a:gd name="T5" fmla="*/ 95826 h 809868"/>
                    <a:gd name="T6" fmla="*/ 866 w 1366596"/>
                    <a:gd name="T7" fmla="*/ 50635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12" name="Freeform 511"/>
                <p:cNvSpPr>
                  <a:spLocks/>
                </p:cNvSpPr>
                <p:nvPr/>
              </p:nvSpPr>
              <p:spPr bwMode="auto">
                <a:xfrm>
                  <a:off x="2416736" y="1725222"/>
                  <a:ext cx="255318" cy="94114"/>
                </a:xfrm>
                <a:custGeom>
                  <a:avLst/>
                  <a:gdLst>
                    <a:gd name="T0" fmla="*/ 251832 w 1348191"/>
                    <a:gd name="T1" fmla="*/ 0 h 791462"/>
                    <a:gd name="T2" fmla="*/ 255318 w 1348191"/>
                    <a:gd name="T3" fmla="*/ 45415 h 791462"/>
                    <a:gd name="T4" fmla="*/ 92368 w 1348191"/>
                    <a:gd name="T5" fmla="*/ 94114 h 791462"/>
                    <a:gd name="T6" fmla="*/ 0 w 1348191"/>
                    <a:gd name="T7" fmla="*/ 72774 h 791462"/>
                    <a:gd name="T8" fmla="*/ 251832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513" name="Straight Connector 512"/>
                <p:cNvCxnSpPr>
                  <a:cxnSpLocks noChangeShapeType="1"/>
                  <a:endCxn id="508" idx="2"/>
                </p:cNvCxnSpPr>
                <p:nvPr/>
              </p:nvCxnSpPr>
              <p:spPr bwMode="auto">
                <a:xfrm flipH="1" flipV="1">
                  <a:off x="2183302" y="1732067"/>
                  <a:ext cx="1823" cy="121493"/>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14" name="Straight Connector 513"/>
                <p:cNvCxnSpPr>
                  <a:cxnSpLocks noChangeShapeType="1"/>
                </p:cNvCxnSpPr>
                <p:nvPr/>
              </p:nvCxnSpPr>
              <p:spPr bwMode="auto">
                <a:xfrm flipH="1" flipV="1">
                  <a:off x="3381474" y="1728644"/>
                  <a:ext cx="1824" cy="121493"/>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grpSp>
          <p:nvGrpSpPr>
            <p:cNvPr id="48278" name="Group 29"/>
            <p:cNvGrpSpPr>
              <a:grpSpLocks/>
            </p:cNvGrpSpPr>
            <p:nvPr/>
          </p:nvGrpSpPr>
          <p:grpSpPr bwMode="auto">
            <a:xfrm>
              <a:off x="3566154" y="3862335"/>
              <a:ext cx="514350" cy="1670050"/>
              <a:chOff x="3566154" y="3862335"/>
              <a:chExt cx="514350" cy="1670050"/>
            </a:xfrm>
          </p:grpSpPr>
          <p:sp>
            <p:nvSpPr>
              <p:cNvPr id="549" name="Rectangle 548"/>
              <p:cNvSpPr/>
              <p:nvPr/>
            </p:nvSpPr>
            <p:spPr bwMode="auto">
              <a:xfrm rot="10800000">
                <a:off x="3569201" y="3946092"/>
                <a:ext cx="498084" cy="628647"/>
              </a:xfrm>
              <a:prstGeom prst="rect">
                <a:avLst/>
              </a:prstGeom>
              <a:gradFill>
                <a:gsLst>
                  <a:gs pos="1000">
                    <a:schemeClr val="accent2">
                      <a:lumMod val="75000"/>
                      <a:alpha val="62000"/>
                    </a:schemeClr>
                  </a:gs>
                  <a:gs pos="54000">
                    <a:schemeClr val="accent2">
                      <a:lumMod val="60000"/>
                      <a:lumOff val="40000"/>
                    </a:schemeClr>
                  </a:gs>
                  <a:gs pos="100000">
                    <a:schemeClr val="bg1"/>
                  </a:gs>
                </a:gsLs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550" name="Straight Connector 549"/>
              <p:cNvCxnSpPr/>
              <p:nvPr/>
            </p:nvCxnSpPr>
            <p:spPr bwMode="auto">
              <a:xfrm flipH="1">
                <a:off x="4078916" y="4019450"/>
                <a:ext cx="1587" cy="1365045"/>
              </a:xfrm>
              <a:prstGeom prst="line">
                <a:avLst/>
              </a:prstGeom>
              <a:ln w="3175">
                <a:solidFill>
                  <a:schemeClr val="tx1"/>
                </a:solidFill>
                <a:prstDash val="sysDash"/>
              </a:ln>
              <a:effectLst/>
            </p:spPr>
            <p:style>
              <a:lnRef idx="2">
                <a:schemeClr val="accent1"/>
              </a:lnRef>
              <a:fillRef idx="0">
                <a:schemeClr val="accent1"/>
              </a:fillRef>
              <a:effectRef idx="1">
                <a:schemeClr val="accent1"/>
              </a:effectRef>
              <a:fontRef idx="minor">
                <a:schemeClr val="tx1"/>
              </a:fontRef>
            </p:style>
          </p:cxnSp>
          <p:grpSp>
            <p:nvGrpSpPr>
              <p:cNvPr id="48352" name="Group 552"/>
              <p:cNvGrpSpPr>
                <a:grpSpLocks/>
              </p:cNvGrpSpPr>
              <p:nvPr/>
            </p:nvGrpSpPr>
            <p:grpSpPr bwMode="auto">
              <a:xfrm>
                <a:off x="3571302" y="5310688"/>
                <a:ext cx="507588" cy="221697"/>
                <a:chOff x="4128636" y="3606589"/>
                <a:chExt cx="568145" cy="338667"/>
              </a:xfrm>
            </p:grpSpPr>
            <p:sp>
              <p:nvSpPr>
                <p:cNvPr id="562" name="Oval 561"/>
                <p:cNvSpPr/>
                <p:nvPr/>
              </p:nvSpPr>
              <p:spPr>
                <a:xfrm>
                  <a:off x="4128204" y="3719337"/>
                  <a:ext cx="568606" cy="225500"/>
                </a:xfrm>
                <a:prstGeom prst="ellipse">
                  <a:avLst/>
                </a:prstGeom>
                <a:solidFill>
                  <a:schemeClr val="accent2">
                    <a:lumMod val="75000"/>
                  </a:schemeClr>
                </a:solidFill>
                <a:ln w="6350">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563" name="Rectangle 562"/>
                <p:cNvSpPr/>
                <p:nvPr/>
              </p:nvSpPr>
              <p:spPr>
                <a:xfrm>
                  <a:off x="4128204" y="3719337"/>
                  <a:ext cx="568606" cy="111537"/>
                </a:xfrm>
                <a:prstGeom prst="rect">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564" name="Oval 563"/>
                <p:cNvSpPr/>
                <p:nvPr/>
              </p:nvSpPr>
              <p:spPr>
                <a:xfrm>
                  <a:off x="4128204" y="3600527"/>
                  <a:ext cx="568606" cy="230348"/>
                </a:xfrm>
                <a:prstGeom prst="ellipse">
                  <a:avLst/>
                </a:prstGeom>
                <a:solidFill>
                  <a:schemeClr val="accent2">
                    <a:lumMod val="40000"/>
                    <a:lumOff val="60000"/>
                    <a:alpha val="5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565" name="Straight Connector 564"/>
                <p:cNvCxnSpPr/>
                <p:nvPr/>
              </p:nvCxnSpPr>
              <p:spPr>
                <a:xfrm>
                  <a:off x="4696810" y="3719337"/>
                  <a:ext cx="0" cy="111537"/>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66" name="Straight Connector 565"/>
                <p:cNvCxnSpPr/>
                <p:nvPr/>
              </p:nvCxnSpPr>
              <p:spPr>
                <a:xfrm>
                  <a:off x="4128204" y="3719337"/>
                  <a:ext cx="0" cy="111537"/>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554" name="Rectangle 553"/>
              <p:cNvSpPr/>
              <p:nvPr/>
            </p:nvSpPr>
            <p:spPr bwMode="auto">
              <a:xfrm>
                <a:off x="3572503" y="4574992"/>
                <a:ext cx="496888" cy="812678"/>
              </a:xfrm>
              <a:prstGeom prst="rect">
                <a:avLst/>
              </a:prstGeom>
              <a:gradFill>
                <a:gsLst>
                  <a:gs pos="0">
                    <a:schemeClr val="accent2">
                      <a:lumMod val="75000"/>
                      <a:alpha val="62000"/>
                    </a:schemeClr>
                  </a:gs>
                  <a:gs pos="54000">
                    <a:schemeClr val="accent2">
                      <a:lumMod val="60000"/>
                      <a:lumOff val="40000"/>
                    </a:schemeClr>
                  </a:gs>
                  <a:gs pos="100000">
                    <a:schemeClr val="bg1"/>
                  </a:gs>
                </a:gsLs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557" name="Straight Connector 556"/>
              <p:cNvCxnSpPr/>
              <p:nvPr/>
            </p:nvCxnSpPr>
            <p:spPr bwMode="auto">
              <a:xfrm flipH="1">
                <a:off x="3566153" y="4027387"/>
                <a:ext cx="3175" cy="1450757"/>
              </a:xfrm>
              <a:prstGeom prst="line">
                <a:avLst/>
              </a:prstGeom>
              <a:ln w="3175">
                <a:solidFill>
                  <a:schemeClr val="tx1"/>
                </a:solidFill>
                <a:prstDash val="sysDash"/>
              </a:ln>
              <a:effectLst/>
            </p:spPr>
            <p:style>
              <a:lnRef idx="2">
                <a:schemeClr val="accent1"/>
              </a:lnRef>
              <a:fillRef idx="0">
                <a:schemeClr val="accent1"/>
              </a:fillRef>
              <a:effectRef idx="1">
                <a:schemeClr val="accent1"/>
              </a:effectRef>
              <a:fontRef idx="minor">
                <a:schemeClr val="tx1"/>
              </a:fontRef>
            </p:style>
          </p:cxnSp>
          <p:grpSp>
            <p:nvGrpSpPr>
              <p:cNvPr id="48355" name="Group 538"/>
              <p:cNvGrpSpPr>
                <a:grpSpLocks/>
              </p:cNvGrpSpPr>
              <p:nvPr/>
            </p:nvGrpSpPr>
            <p:grpSpPr bwMode="auto">
              <a:xfrm>
                <a:off x="3568667" y="3862335"/>
                <a:ext cx="503828" cy="248249"/>
                <a:chOff x="2183302" y="1564542"/>
                <a:chExt cx="1200154" cy="440314"/>
              </a:xfrm>
            </p:grpSpPr>
            <p:sp>
              <p:nvSpPr>
                <p:cNvPr id="540" name="Oval 539"/>
                <p:cNvSpPr/>
                <p:nvPr/>
              </p:nvSpPr>
              <p:spPr bwMode="auto">
                <a:xfrm flipV="1">
                  <a:off x="2188659" y="1691189"/>
                  <a:ext cx="1194966" cy="312499"/>
                </a:xfrm>
                <a:prstGeom prst="ellipse">
                  <a:avLst/>
                </a:prstGeom>
                <a:gradFill flip="none" rotWithShape="1">
                  <a:gsLst>
                    <a:gs pos="0">
                      <a:schemeClr val="accent2">
                        <a:lumMod val="75000"/>
                      </a:schemeClr>
                    </a:gs>
                    <a:gs pos="31000">
                      <a:schemeClr val="accent2">
                        <a:lumMod val="60000"/>
                        <a:lumOff val="40000"/>
                      </a:schemeClr>
                    </a:gs>
                    <a:gs pos="100000">
                      <a:schemeClr val="bg1"/>
                    </a:gs>
                  </a:gsLst>
                  <a:lin ang="16200000" scaled="0"/>
                  <a:tileRect/>
                </a:gradFill>
                <a:ln w="6350" cmpd="sng">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541" name="Rectangle 540"/>
                <p:cNvSpPr/>
                <p:nvPr/>
              </p:nvSpPr>
              <p:spPr bwMode="auto">
                <a:xfrm>
                  <a:off x="2184877" y="1736233"/>
                  <a:ext cx="1198749" cy="112612"/>
                </a:xfrm>
                <a:prstGeom prst="rect">
                  <a:avLst/>
                </a:prstGeom>
                <a:gradFill>
                  <a:gsLst>
                    <a:gs pos="0">
                      <a:schemeClr val="accent2">
                        <a:lumMod val="40000"/>
                        <a:lumOff val="60000"/>
                      </a:schemeClr>
                    </a:gs>
                    <a:gs pos="54000">
                      <a:schemeClr val="accent2">
                        <a:lumMod val="60000"/>
                        <a:lumOff val="40000"/>
                      </a:schemeClr>
                    </a:gs>
                    <a:gs pos="100000">
                      <a:schemeClr val="accent2">
                        <a:lumMod val="75000"/>
                      </a:schemeClr>
                    </a:gs>
                  </a:gsLst>
                  <a:lin ang="162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542" name="Oval 541"/>
                <p:cNvSpPr>
                  <a:spLocks noChangeArrowheads="1"/>
                </p:cNvSpPr>
                <p:nvPr/>
              </p:nvSpPr>
              <p:spPr bwMode="auto">
                <a:xfrm flipV="1">
                  <a:off x="2184877" y="1564501"/>
                  <a:ext cx="1194966" cy="312497"/>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800">
                    <a:solidFill>
                      <a:srgbClr val="FFFFFF"/>
                    </a:solidFill>
                    <a:latin typeface="Gill Sans MT" panose="020B0502020104020203" pitchFamily="34" charset="0"/>
                  </a:endParaRPr>
                </a:p>
              </p:txBody>
            </p:sp>
            <p:sp>
              <p:nvSpPr>
                <p:cNvPr id="543" name="Freeform 542"/>
                <p:cNvSpPr/>
                <p:nvPr/>
              </p:nvSpPr>
              <p:spPr bwMode="auto">
                <a:xfrm>
                  <a:off x="2491182" y="1671482"/>
                  <a:ext cx="582357" cy="15484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544" name="Freeform 543"/>
                <p:cNvSpPr>
                  <a:spLocks/>
                </p:cNvSpPr>
                <p:nvPr/>
              </p:nvSpPr>
              <p:spPr bwMode="auto">
                <a:xfrm>
                  <a:off x="2430678" y="1629252"/>
                  <a:ext cx="703366" cy="109797"/>
                </a:xfrm>
                <a:custGeom>
                  <a:avLst/>
                  <a:gdLst>
                    <a:gd name="T0" fmla="*/ 0 w 3723451"/>
                    <a:gd name="T1" fmla="*/ 26862 h 932950"/>
                    <a:gd name="T2" fmla="*/ 123762 w 3723451"/>
                    <a:gd name="T3" fmla="*/ 317 h 932950"/>
                    <a:gd name="T4" fmla="*/ 350560 w 3723451"/>
                    <a:gd name="T5" fmla="*/ 61264 h 932950"/>
                    <a:gd name="T6" fmla="*/ 566927 w 3723451"/>
                    <a:gd name="T7" fmla="*/ 0 h 932950"/>
                    <a:gd name="T8" fmla="*/ 703366 w 3723451"/>
                    <a:gd name="T9" fmla="*/ 24379 h 932950"/>
                    <a:gd name="T10" fmla="*/ 601856 w 3723451"/>
                    <a:gd name="T11" fmla="*/ 54357 h 932950"/>
                    <a:gd name="T12" fmla="*/ 569173 w 3723451"/>
                    <a:gd name="T13" fmla="*/ 46275 h 932950"/>
                    <a:gd name="T14" fmla="*/ 354544 w 3723451"/>
                    <a:gd name="T15" fmla="*/ 109797 h 932950"/>
                    <a:gd name="T16" fmla="*/ 134425 w 3723451"/>
                    <a:gd name="T17" fmla="*/ 48612 h 932950"/>
                    <a:gd name="T18" fmla="*/ 98836 w 3723451"/>
                    <a:gd name="T19" fmla="*/ 55215 h 932950"/>
                    <a:gd name="T20" fmla="*/ 0 w 3723451"/>
                    <a:gd name="T21" fmla="*/ 26862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45" name="Freeform 544"/>
                <p:cNvSpPr>
                  <a:spLocks/>
                </p:cNvSpPr>
                <p:nvPr/>
              </p:nvSpPr>
              <p:spPr bwMode="auto">
                <a:xfrm>
                  <a:off x="2892025" y="1722158"/>
                  <a:ext cx="260925" cy="95720"/>
                </a:xfrm>
                <a:custGeom>
                  <a:avLst/>
                  <a:gdLst>
                    <a:gd name="T0" fmla="*/ 0 w 1366596"/>
                    <a:gd name="T1" fmla="*/ 0 h 809868"/>
                    <a:gd name="T2" fmla="*/ 260925 w 1366596"/>
                    <a:gd name="T3" fmla="*/ 73965 h 809868"/>
                    <a:gd name="T4" fmla="*/ 165165 w 1366596"/>
                    <a:gd name="T5" fmla="*/ 95720 h 809868"/>
                    <a:gd name="T6" fmla="*/ 878 w 1366596"/>
                    <a:gd name="T7" fmla="*/ 50579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46" name="Freeform 545"/>
                <p:cNvSpPr>
                  <a:spLocks/>
                </p:cNvSpPr>
                <p:nvPr/>
              </p:nvSpPr>
              <p:spPr bwMode="auto">
                <a:xfrm>
                  <a:off x="2419332" y="1724972"/>
                  <a:ext cx="253364" cy="95720"/>
                </a:xfrm>
                <a:custGeom>
                  <a:avLst/>
                  <a:gdLst>
                    <a:gd name="T0" fmla="*/ 249905 w 1348191"/>
                    <a:gd name="T1" fmla="*/ 0 h 791462"/>
                    <a:gd name="T2" fmla="*/ 253364 w 1348191"/>
                    <a:gd name="T3" fmla="*/ 46190 h 791462"/>
                    <a:gd name="T4" fmla="*/ 91661 w 1348191"/>
                    <a:gd name="T5" fmla="*/ 95720 h 791462"/>
                    <a:gd name="T6" fmla="*/ 0 w 1348191"/>
                    <a:gd name="T7" fmla="*/ 74016 h 791462"/>
                    <a:gd name="T8" fmla="*/ 249905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547" name="Straight Connector 546"/>
                <p:cNvCxnSpPr>
                  <a:cxnSpLocks noChangeShapeType="1"/>
                  <a:endCxn id="542" idx="2"/>
                </p:cNvCxnSpPr>
                <p:nvPr/>
              </p:nvCxnSpPr>
              <p:spPr bwMode="auto">
                <a:xfrm flipH="1" flipV="1">
                  <a:off x="2184877" y="1722158"/>
                  <a:ext cx="3783" cy="121057"/>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48" name="Straight Connector 547"/>
                <p:cNvCxnSpPr>
                  <a:cxnSpLocks noChangeShapeType="1"/>
                </p:cNvCxnSpPr>
                <p:nvPr/>
              </p:nvCxnSpPr>
              <p:spPr bwMode="auto">
                <a:xfrm flipH="1" flipV="1">
                  <a:off x="3379842" y="1727788"/>
                  <a:ext cx="3783" cy="121057"/>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grpSp>
          <p:nvGrpSpPr>
            <p:cNvPr id="48279" name="Group 30"/>
            <p:cNvGrpSpPr>
              <a:grpSpLocks/>
            </p:cNvGrpSpPr>
            <p:nvPr/>
          </p:nvGrpSpPr>
          <p:grpSpPr bwMode="auto">
            <a:xfrm>
              <a:off x="4348791" y="3867098"/>
              <a:ext cx="514350" cy="1670050"/>
              <a:chOff x="4348791" y="3867098"/>
              <a:chExt cx="514350" cy="1670050"/>
            </a:xfrm>
          </p:grpSpPr>
          <p:sp>
            <p:nvSpPr>
              <p:cNvPr id="579" name="Rectangle 578"/>
              <p:cNvSpPr/>
              <p:nvPr/>
            </p:nvSpPr>
            <p:spPr bwMode="auto">
              <a:xfrm rot="10800000">
                <a:off x="4351838" y="3950855"/>
                <a:ext cx="498084" cy="628647"/>
              </a:xfrm>
              <a:prstGeom prst="rect">
                <a:avLst/>
              </a:prstGeom>
              <a:gradFill>
                <a:gsLst>
                  <a:gs pos="1000">
                    <a:schemeClr val="accent2">
                      <a:lumMod val="75000"/>
                      <a:alpha val="62000"/>
                    </a:schemeClr>
                  </a:gs>
                  <a:gs pos="54000">
                    <a:schemeClr val="accent2">
                      <a:lumMod val="60000"/>
                      <a:lumOff val="40000"/>
                    </a:schemeClr>
                  </a:gs>
                  <a:gs pos="100000">
                    <a:schemeClr val="bg1"/>
                  </a:gs>
                </a:gsLs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580" name="Straight Connector 579"/>
              <p:cNvCxnSpPr/>
              <p:nvPr/>
            </p:nvCxnSpPr>
            <p:spPr bwMode="auto">
              <a:xfrm flipH="1">
                <a:off x="4861553" y="4024212"/>
                <a:ext cx="1588" cy="1365045"/>
              </a:xfrm>
              <a:prstGeom prst="line">
                <a:avLst/>
              </a:prstGeom>
              <a:ln w="3175">
                <a:solidFill>
                  <a:schemeClr val="tx1"/>
                </a:solidFill>
                <a:prstDash val="sysDash"/>
              </a:ln>
              <a:effectLst/>
            </p:spPr>
            <p:style>
              <a:lnRef idx="2">
                <a:schemeClr val="accent1"/>
              </a:lnRef>
              <a:fillRef idx="0">
                <a:schemeClr val="accent1"/>
              </a:fillRef>
              <a:effectRef idx="1">
                <a:schemeClr val="accent1"/>
              </a:effectRef>
              <a:fontRef idx="minor">
                <a:schemeClr val="tx1"/>
              </a:fontRef>
            </p:style>
          </p:cxnSp>
          <p:grpSp>
            <p:nvGrpSpPr>
              <p:cNvPr id="48330" name="Group 580"/>
              <p:cNvGrpSpPr>
                <a:grpSpLocks/>
              </p:cNvGrpSpPr>
              <p:nvPr/>
            </p:nvGrpSpPr>
            <p:grpSpPr bwMode="auto">
              <a:xfrm>
                <a:off x="4353939" y="5315451"/>
                <a:ext cx="507588" cy="221697"/>
                <a:chOff x="4128636" y="3606589"/>
                <a:chExt cx="568145" cy="338667"/>
              </a:xfrm>
            </p:grpSpPr>
            <p:sp>
              <p:nvSpPr>
                <p:cNvPr id="589" name="Oval 588"/>
                <p:cNvSpPr/>
                <p:nvPr/>
              </p:nvSpPr>
              <p:spPr>
                <a:xfrm>
                  <a:off x="4128204" y="3719336"/>
                  <a:ext cx="568606" cy="225498"/>
                </a:xfrm>
                <a:prstGeom prst="ellipse">
                  <a:avLst/>
                </a:prstGeom>
                <a:solidFill>
                  <a:schemeClr val="accent2">
                    <a:lumMod val="75000"/>
                  </a:schemeClr>
                </a:solidFill>
                <a:ln w="6350">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590" name="Rectangle 589"/>
                <p:cNvSpPr/>
                <p:nvPr/>
              </p:nvSpPr>
              <p:spPr>
                <a:xfrm>
                  <a:off x="4128204" y="3719336"/>
                  <a:ext cx="568606" cy="111537"/>
                </a:xfrm>
                <a:prstGeom prst="rect">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591" name="Oval 590"/>
                <p:cNvSpPr/>
                <p:nvPr/>
              </p:nvSpPr>
              <p:spPr>
                <a:xfrm>
                  <a:off x="4128204" y="3600524"/>
                  <a:ext cx="568606" cy="230349"/>
                </a:xfrm>
                <a:prstGeom prst="ellipse">
                  <a:avLst/>
                </a:prstGeom>
                <a:solidFill>
                  <a:schemeClr val="accent2">
                    <a:lumMod val="40000"/>
                    <a:lumOff val="60000"/>
                    <a:alpha val="5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592" name="Straight Connector 591"/>
                <p:cNvCxnSpPr/>
                <p:nvPr/>
              </p:nvCxnSpPr>
              <p:spPr>
                <a:xfrm>
                  <a:off x="4696810" y="3719336"/>
                  <a:ext cx="0" cy="111537"/>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93" name="Straight Connector 592"/>
                <p:cNvCxnSpPr/>
                <p:nvPr/>
              </p:nvCxnSpPr>
              <p:spPr>
                <a:xfrm>
                  <a:off x="4128204" y="3719336"/>
                  <a:ext cx="0" cy="111537"/>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582" name="Rectangle 581"/>
              <p:cNvSpPr/>
              <p:nvPr/>
            </p:nvSpPr>
            <p:spPr bwMode="auto">
              <a:xfrm>
                <a:off x="4355141" y="4579754"/>
                <a:ext cx="496887" cy="812678"/>
              </a:xfrm>
              <a:prstGeom prst="rect">
                <a:avLst/>
              </a:prstGeom>
              <a:gradFill>
                <a:gsLst>
                  <a:gs pos="0">
                    <a:schemeClr val="accent2">
                      <a:lumMod val="75000"/>
                      <a:alpha val="62000"/>
                    </a:schemeClr>
                  </a:gs>
                  <a:gs pos="54000">
                    <a:schemeClr val="accent2">
                      <a:lumMod val="60000"/>
                      <a:lumOff val="40000"/>
                    </a:schemeClr>
                  </a:gs>
                  <a:gs pos="100000">
                    <a:schemeClr val="bg1"/>
                  </a:gs>
                </a:gsLs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584" name="Straight Connector 583"/>
              <p:cNvCxnSpPr/>
              <p:nvPr/>
            </p:nvCxnSpPr>
            <p:spPr bwMode="auto">
              <a:xfrm flipH="1">
                <a:off x="4348791" y="4032148"/>
                <a:ext cx="3175" cy="1450757"/>
              </a:xfrm>
              <a:prstGeom prst="line">
                <a:avLst/>
              </a:prstGeom>
              <a:ln w="3175">
                <a:solidFill>
                  <a:schemeClr val="tx1"/>
                </a:solidFill>
                <a:prstDash val="sysDash"/>
              </a:ln>
              <a:effectLst/>
            </p:spPr>
            <p:style>
              <a:lnRef idx="2">
                <a:schemeClr val="accent1"/>
              </a:lnRef>
              <a:fillRef idx="0">
                <a:schemeClr val="accent1"/>
              </a:fillRef>
              <a:effectRef idx="1">
                <a:schemeClr val="accent1"/>
              </a:effectRef>
              <a:fontRef idx="minor">
                <a:schemeClr val="tx1"/>
              </a:fontRef>
            </p:style>
          </p:cxnSp>
          <p:grpSp>
            <p:nvGrpSpPr>
              <p:cNvPr id="48333" name="Group 568"/>
              <p:cNvGrpSpPr>
                <a:grpSpLocks/>
              </p:cNvGrpSpPr>
              <p:nvPr/>
            </p:nvGrpSpPr>
            <p:grpSpPr bwMode="auto">
              <a:xfrm>
                <a:off x="4351304" y="3867098"/>
                <a:ext cx="503828" cy="248249"/>
                <a:chOff x="2183302" y="1564542"/>
                <a:chExt cx="1200154" cy="440314"/>
              </a:xfrm>
            </p:grpSpPr>
            <p:sp>
              <p:nvSpPr>
                <p:cNvPr id="570" name="Oval 569"/>
                <p:cNvSpPr/>
                <p:nvPr/>
              </p:nvSpPr>
              <p:spPr bwMode="auto">
                <a:xfrm flipV="1">
                  <a:off x="2188659" y="1691187"/>
                  <a:ext cx="1194966" cy="312497"/>
                </a:xfrm>
                <a:prstGeom prst="ellipse">
                  <a:avLst/>
                </a:prstGeom>
                <a:gradFill flip="none" rotWithShape="1">
                  <a:gsLst>
                    <a:gs pos="0">
                      <a:schemeClr val="accent2">
                        <a:lumMod val="75000"/>
                      </a:schemeClr>
                    </a:gs>
                    <a:gs pos="31000">
                      <a:schemeClr val="accent2">
                        <a:lumMod val="60000"/>
                        <a:lumOff val="40000"/>
                      </a:schemeClr>
                    </a:gs>
                    <a:gs pos="100000">
                      <a:schemeClr val="bg1"/>
                    </a:gs>
                  </a:gsLst>
                  <a:lin ang="16200000" scaled="0"/>
                  <a:tileRect/>
                </a:gradFill>
                <a:ln w="6350" cmpd="sng">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571" name="Rectangle 570"/>
                <p:cNvSpPr/>
                <p:nvPr/>
              </p:nvSpPr>
              <p:spPr bwMode="auto">
                <a:xfrm>
                  <a:off x="2184879" y="1736232"/>
                  <a:ext cx="1198746" cy="112612"/>
                </a:xfrm>
                <a:prstGeom prst="rect">
                  <a:avLst/>
                </a:prstGeom>
                <a:gradFill>
                  <a:gsLst>
                    <a:gs pos="0">
                      <a:schemeClr val="accent2">
                        <a:lumMod val="40000"/>
                        <a:lumOff val="60000"/>
                      </a:schemeClr>
                    </a:gs>
                    <a:gs pos="54000">
                      <a:schemeClr val="accent2">
                        <a:lumMod val="60000"/>
                        <a:lumOff val="40000"/>
                      </a:schemeClr>
                    </a:gs>
                    <a:gs pos="100000">
                      <a:schemeClr val="accent2">
                        <a:lumMod val="75000"/>
                      </a:schemeClr>
                    </a:gs>
                  </a:gsLst>
                  <a:lin ang="162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572" name="Oval 571"/>
                <p:cNvSpPr>
                  <a:spLocks noChangeArrowheads="1"/>
                </p:cNvSpPr>
                <p:nvPr/>
              </p:nvSpPr>
              <p:spPr bwMode="auto">
                <a:xfrm flipV="1">
                  <a:off x="2184879" y="1564498"/>
                  <a:ext cx="1194966" cy="312499"/>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800">
                    <a:solidFill>
                      <a:srgbClr val="FFFFFF"/>
                    </a:solidFill>
                    <a:latin typeface="Gill Sans MT" panose="020B0502020104020203" pitchFamily="34" charset="0"/>
                  </a:endParaRPr>
                </a:p>
              </p:txBody>
            </p:sp>
            <p:sp>
              <p:nvSpPr>
                <p:cNvPr id="573" name="Freeform 572"/>
                <p:cNvSpPr/>
                <p:nvPr/>
              </p:nvSpPr>
              <p:spPr bwMode="auto">
                <a:xfrm>
                  <a:off x="2491182" y="1671479"/>
                  <a:ext cx="582357" cy="15484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574" name="Freeform 573"/>
                <p:cNvSpPr>
                  <a:spLocks/>
                </p:cNvSpPr>
                <p:nvPr/>
              </p:nvSpPr>
              <p:spPr bwMode="auto">
                <a:xfrm>
                  <a:off x="2430678" y="1629250"/>
                  <a:ext cx="703366" cy="109796"/>
                </a:xfrm>
                <a:custGeom>
                  <a:avLst/>
                  <a:gdLst>
                    <a:gd name="T0" fmla="*/ 0 w 3723451"/>
                    <a:gd name="T1" fmla="*/ 26862 h 932950"/>
                    <a:gd name="T2" fmla="*/ 123762 w 3723451"/>
                    <a:gd name="T3" fmla="*/ 317 h 932950"/>
                    <a:gd name="T4" fmla="*/ 350560 w 3723451"/>
                    <a:gd name="T5" fmla="*/ 61263 h 932950"/>
                    <a:gd name="T6" fmla="*/ 566927 w 3723451"/>
                    <a:gd name="T7" fmla="*/ 0 h 932950"/>
                    <a:gd name="T8" fmla="*/ 703366 w 3723451"/>
                    <a:gd name="T9" fmla="*/ 24379 h 932950"/>
                    <a:gd name="T10" fmla="*/ 601856 w 3723451"/>
                    <a:gd name="T11" fmla="*/ 54357 h 932950"/>
                    <a:gd name="T12" fmla="*/ 569173 w 3723451"/>
                    <a:gd name="T13" fmla="*/ 46274 h 932950"/>
                    <a:gd name="T14" fmla="*/ 354544 w 3723451"/>
                    <a:gd name="T15" fmla="*/ 109796 h 932950"/>
                    <a:gd name="T16" fmla="*/ 134425 w 3723451"/>
                    <a:gd name="T17" fmla="*/ 48611 h 932950"/>
                    <a:gd name="T18" fmla="*/ 98836 w 3723451"/>
                    <a:gd name="T19" fmla="*/ 55215 h 932950"/>
                    <a:gd name="T20" fmla="*/ 0 w 3723451"/>
                    <a:gd name="T21" fmla="*/ 26862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75" name="Freeform 574"/>
                <p:cNvSpPr>
                  <a:spLocks/>
                </p:cNvSpPr>
                <p:nvPr/>
              </p:nvSpPr>
              <p:spPr bwMode="auto">
                <a:xfrm>
                  <a:off x="2892025" y="1722154"/>
                  <a:ext cx="260927" cy="95720"/>
                </a:xfrm>
                <a:custGeom>
                  <a:avLst/>
                  <a:gdLst>
                    <a:gd name="T0" fmla="*/ 0 w 1366596"/>
                    <a:gd name="T1" fmla="*/ 0 h 809868"/>
                    <a:gd name="T2" fmla="*/ 260927 w 1366596"/>
                    <a:gd name="T3" fmla="*/ 73965 h 809868"/>
                    <a:gd name="T4" fmla="*/ 165166 w 1366596"/>
                    <a:gd name="T5" fmla="*/ 95720 h 809868"/>
                    <a:gd name="T6" fmla="*/ 878 w 1366596"/>
                    <a:gd name="T7" fmla="*/ 50579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76" name="Freeform 575"/>
                <p:cNvSpPr>
                  <a:spLocks/>
                </p:cNvSpPr>
                <p:nvPr/>
              </p:nvSpPr>
              <p:spPr bwMode="auto">
                <a:xfrm>
                  <a:off x="2419334" y="1724970"/>
                  <a:ext cx="253362" cy="95720"/>
                </a:xfrm>
                <a:custGeom>
                  <a:avLst/>
                  <a:gdLst>
                    <a:gd name="T0" fmla="*/ 249903 w 1348191"/>
                    <a:gd name="T1" fmla="*/ 0 h 791462"/>
                    <a:gd name="T2" fmla="*/ 253362 w 1348191"/>
                    <a:gd name="T3" fmla="*/ 46190 h 791462"/>
                    <a:gd name="T4" fmla="*/ 91660 w 1348191"/>
                    <a:gd name="T5" fmla="*/ 95720 h 791462"/>
                    <a:gd name="T6" fmla="*/ 0 w 1348191"/>
                    <a:gd name="T7" fmla="*/ 74016 h 791462"/>
                    <a:gd name="T8" fmla="*/ 249903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577" name="Straight Connector 576"/>
                <p:cNvCxnSpPr>
                  <a:cxnSpLocks noChangeShapeType="1"/>
                  <a:endCxn id="572" idx="2"/>
                </p:cNvCxnSpPr>
                <p:nvPr/>
              </p:nvCxnSpPr>
              <p:spPr bwMode="auto">
                <a:xfrm flipH="1" flipV="1">
                  <a:off x="2184879" y="1722154"/>
                  <a:ext cx="3780" cy="121059"/>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78" name="Straight Connector 577"/>
                <p:cNvCxnSpPr>
                  <a:cxnSpLocks noChangeShapeType="1"/>
                </p:cNvCxnSpPr>
                <p:nvPr/>
              </p:nvCxnSpPr>
              <p:spPr bwMode="auto">
                <a:xfrm flipH="1" flipV="1">
                  <a:off x="3379845" y="1727785"/>
                  <a:ext cx="3780" cy="121059"/>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grpSp>
          <p:nvGrpSpPr>
            <p:cNvPr id="48280" name="Group 48257"/>
            <p:cNvGrpSpPr>
              <a:grpSpLocks/>
            </p:cNvGrpSpPr>
            <p:nvPr/>
          </p:nvGrpSpPr>
          <p:grpSpPr bwMode="auto">
            <a:xfrm>
              <a:off x="5552116" y="3849635"/>
              <a:ext cx="514350" cy="1670050"/>
              <a:chOff x="5552116" y="3849635"/>
              <a:chExt cx="514350" cy="1670050"/>
            </a:xfrm>
          </p:grpSpPr>
          <p:sp>
            <p:nvSpPr>
              <p:cNvPr id="606" name="Rectangle 605"/>
              <p:cNvSpPr/>
              <p:nvPr/>
            </p:nvSpPr>
            <p:spPr bwMode="auto">
              <a:xfrm rot="10800000">
                <a:off x="5555163" y="3933392"/>
                <a:ext cx="498084" cy="628647"/>
              </a:xfrm>
              <a:prstGeom prst="rect">
                <a:avLst/>
              </a:prstGeom>
              <a:gradFill>
                <a:gsLst>
                  <a:gs pos="1000">
                    <a:schemeClr val="accent2">
                      <a:lumMod val="75000"/>
                      <a:alpha val="62000"/>
                    </a:schemeClr>
                  </a:gs>
                  <a:gs pos="54000">
                    <a:schemeClr val="accent2">
                      <a:lumMod val="60000"/>
                      <a:lumOff val="40000"/>
                    </a:schemeClr>
                  </a:gs>
                  <a:gs pos="100000">
                    <a:schemeClr val="bg1"/>
                  </a:gs>
                </a:gsLs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607" name="Straight Connector 606"/>
              <p:cNvCxnSpPr/>
              <p:nvPr/>
            </p:nvCxnSpPr>
            <p:spPr bwMode="auto">
              <a:xfrm flipH="1">
                <a:off x="6064879" y="4006752"/>
                <a:ext cx="1588" cy="1365045"/>
              </a:xfrm>
              <a:prstGeom prst="line">
                <a:avLst/>
              </a:prstGeom>
              <a:ln w="3175">
                <a:solidFill>
                  <a:schemeClr val="tx1"/>
                </a:solidFill>
                <a:prstDash val="sysDash"/>
              </a:ln>
              <a:effectLst/>
            </p:spPr>
            <p:style>
              <a:lnRef idx="2">
                <a:schemeClr val="accent1"/>
              </a:lnRef>
              <a:fillRef idx="0">
                <a:schemeClr val="accent1"/>
              </a:fillRef>
              <a:effectRef idx="1">
                <a:schemeClr val="accent1"/>
              </a:effectRef>
              <a:fontRef idx="minor">
                <a:schemeClr val="tx1"/>
              </a:fontRef>
            </p:style>
          </p:cxnSp>
          <p:grpSp>
            <p:nvGrpSpPr>
              <p:cNvPr id="48308" name="Group 607"/>
              <p:cNvGrpSpPr>
                <a:grpSpLocks/>
              </p:cNvGrpSpPr>
              <p:nvPr/>
            </p:nvGrpSpPr>
            <p:grpSpPr bwMode="auto">
              <a:xfrm>
                <a:off x="5557264" y="5297988"/>
                <a:ext cx="507588" cy="221697"/>
                <a:chOff x="4128636" y="3606589"/>
                <a:chExt cx="568145" cy="338667"/>
              </a:xfrm>
            </p:grpSpPr>
            <p:sp>
              <p:nvSpPr>
                <p:cNvPr id="616" name="Oval 615"/>
                <p:cNvSpPr/>
                <p:nvPr/>
              </p:nvSpPr>
              <p:spPr>
                <a:xfrm>
                  <a:off x="4128205" y="3719341"/>
                  <a:ext cx="568606" cy="225500"/>
                </a:xfrm>
                <a:prstGeom prst="ellipse">
                  <a:avLst/>
                </a:prstGeom>
                <a:solidFill>
                  <a:schemeClr val="accent2">
                    <a:lumMod val="75000"/>
                  </a:schemeClr>
                </a:solidFill>
                <a:ln w="6350">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617" name="Rectangle 616"/>
                <p:cNvSpPr/>
                <p:nvPr/>
              </p:nvSpPr>
              <p:spPr>
                <a:xfrm>
                  <a:off x="4128205" y="3719341"/>
                  <a:ext cx="568606" cy="111537"/>
                </a:xfrm>
                <a:prstGeom prst="rect">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618" name="Oval 617"/>
                <p:cNvSpPr/>
                <p:nvPr/>
              </p:nvSpPr>
              <p:spPr>
                <a:xfrm>
                  <a:off x="4128205" y="3600530"/>
                  <a:ext cx="568606" cy="230348"/>
                </a:xfrm>
                <a:prstGeom prst="ellipse">
                  <a:avLst/>
                </a:prstGeom>
                <a:solidFill>
                  <a:schemeClr val="accent2">
                    <a:lumMod val="40000"/>
                    <a:lumOff val="60000"/>
                    <a:alpha val="5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619" name="Straight Connector 618"/>
                <p:cNvCxnSpPr/>
                <p:nvPr/>
              </p:nvCxnSpPr>
              <p:spPr>
                <a:xfrm>
                  <a:off x="4696811" y="3719341"/>
                  <a:ext cx="0" cy="111537"/>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20" name="Straight Connector 619"/>
                <p:cNvCxnSpPr/>
                <p:nvPr/>
              </p:nvCxnSpPr>
              <p:spPr>
                <a:xfrm>
                  <a:off x="4128205" y="3719341"/>
                  <a:ext cx="0" cy="111537"/>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609" name="Rectangle 608"/>
              <p:cNvSpPr/>
              <p:nvPr/>
            </p:nvSpPr>
            <p:spPr bwMode="auto">
              <a:xfrm>
                <a:off x="5558467" y="4562294"/>
                <a:ext cx="496887" cy="812678"/>
              </a:xfrm>
              <a:prstGeom prst="rect">
                <a:avLst/>
              </a:prstGeom>
              <a:gradFill>
                <a:gsLst>
                  <a:gs pos="0">
                    <a:schemeClr val="accent2">
                      <a:lumMod val="75000"/>
                      <a:alpha val="62000"/>
                    </a:schemeClr>
                  </a:gs>
                  <a:gs pos="54000">
                    <a:schemeClr val="accent2">
                      <a:lumMod val="60000"/>
                      <a:lumOff val="40000"/>
                    </a:schemeClr>
                  </a:gs>
                  <a:gs pos="100000">
                    <a:schemeClr val="bg1"/>
                  </a:gs>
                </a:gsLs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611" name="Straight Connector 610"/>
              <p:cNvCxnSpPr/>
              <p:nvPr/>
            </p:nvCxnSpPr>
            <p:spPr bwMode="auto">
              <a:xfrm flipH="1">
                <a:off x="5552117" y="4014689"/>
                <a:ext cx="3175" cy="1450757"/>
              </a:xfrm>
              <a:prstGeom prst="line">
                <a:avLst/>
              </a:prstGeom>
              <a:ln w="3175">
                <a:solidFill>
                  <a:schemeClr val="tx1"/>
                </a:solidFill>
                <a:prstDash val="sysDash"/>
              </a:ln>
              <a:effectLst/>
            </p:spPr>
            <p:style>
              <a:lnRef idx="2">
                <a:schemeClr val="accent1"/>
              </a:lnRef>
              <a:fillRef idx="0">
                <a:schemeClr val="accent1"/>
              </a:fillRef>
              <a:effectRef idx="1">
                <a:schemeClr val="accent1"/>
              </a:effectRef>
              <a:fontRef idx="minor">
                <a:schemeClr val="tx1"/>
              </a:fontRef>
            </p:style>
          </p:cxnSp>
          <p:grpSp>
            <p:nvGrpSpPr>
              <p:cNvPr id="48311" name="Group 595"/>
              <p:cNvGrpSpPr>
                <a:grpSpLocks/>
              </p:cNvGrpSpPr>
              <p:nvPr/>
            </p:nvGrpSpPr>
            <p:grpSpPr bwMode="auto">
              <a:xfrm>
                <a:off x="5554629" y="3849635"/>
                <a:ext cx="503828" cy="248249"/>
                <a:chOff x="2183302" y="1564542"/>
                <a:chExt cx="1200154" cy="440314"/>
              </a:xfrm>
            </p:grpSpPr>
            <p:sp>
              <p:nvSpPr>
                <p:cNvPr id="597" name="Oval 596"/>
                <p:cNvSpPr/>
                <p:nvPr/>
              </p:nvSpPr>
              <p:spPr bwMode="auto">
                <a:xfrm flipV="1">
                  <a:off x="2188662" y="1691192"/>
                  <a:ext cx="1194966" cy="312499"/>
                </a:xfrm>
                <a:prstGeom prst="ellipse">
                  <a:avLst/>
                </a:prstGeom>
                <a:gradFill flip="none" rotWithShape="1">
                  <a:gsLst>
                    <a:gs pos="0">
                      <a:schemeClr val="accent2">
                        <a:lumMod val="75000"/>
                      </a:schemeClr>
                    </a:gs>
                    <a:gs pos="31000">
                      <a:schemeClr val="accent2">
                        <a:lumMod val="60000"/>
                        <a:lumOff val="40000"/>
                      </a:schemeClr>
                    </a:gs>
                    <a:gs pos="100000">
                      <a:schemeClr val="bg1"/>
                    </a:gs>
                  </a:gsLst>
                  <a:lin ang="16200000" scaled="0"/>
                  <a:tileRect/>
                </a:gradFill>
                <a:ln w="6350" cmpd="sng">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598" name="Rectangle 597"/>
                <p:cNvSpPr/>
                <p:nvPr/>
              </p:nvSpPr>
              <p:spPr bwMode="auto">
                <a:xfrm>
                  <a:off x="2184881" y="1736237"/>
                  <a:ext cx="1198746" cy="112612"/>
                </a:xfrm>
                <a:prstGeom prst="rect">
                  <a:avLst/>
                </a:prstGeom>
                <a:gradFill>
                  <a:gsLst>
                    <a:gs pos="0">
                      <a:schemeClr val="accent2">
                        <a:lumMod val="40000"/>
                        <a:lumOff val="60000"/>
                      </a:schemeClr>
                    </a:gs>
                    <a:gs pos="54000">
                      <a:schemeClr val="accent2">
                        <a:lumMod val="60000"/>
                        <a:lumOff val="40000"/>
                      </a:schemeClr>
                    </a:gs>
                    <a:gs pos="100000">
                      <a:schemeClr val="accent2">
                        <a:lumMod val="75000"/>
                      </a:schemeClr>
                    </a:gs>
                  </a:gsLst>
                  <a:lin ang="162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599" name="Oval 598"/>
                <p:cNvSpPr>
                  <a:spLocks noChangeArrowheads="1"/>
                </p:cNvSpPr>
                <p:nvPr/>
              </p:nvSpPr>
              <p:spPr bwMode="auto">
                <a:xfrm flipV="1">
                  <a:off x="2184881" y="1564505"/>
                  <a:ext cx="1194966" cy="312497"/>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800">
                    <a:solidFill>
                      <a:srgbClr val="FFFFFF"/>
                    </a:solidFill>
                    <a:latin typeface="Gill Sans MT" panose="020B0502020104020203" pitchFamily="34" charset="0"/>
                  </a:endParaRPr>
                </a:p>
              </p:txBody>
            </p:sp>
            <p:sp>
              <p:nvSpPr>
                <p:cNvPr id="600" name="Freeform 599"/>
                <p:cNvSpPr/>
                <p:nvPr/>
              </p:nvSpPr>
              <p:spPr bwMode="auto">
                <a:xfrm>
                  <a:off x="2491185" y="1671486"/>
                  <a:ext cx="582357" cy="15484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601" name="Freeform 600"/>
                <p:cNvSpPr>
                  <a:spLocks/>
                </p:cNvSpPr>
                <p:nvPr/>
              </p:nvSpPr>
              <p:spPr bwMode="auto">
                <a:xfrm>
                  <a:off x="2430680" y="1629256"/>
                  <a:ext cx="703366" cy="109797"/>
                </a:xfrm>
                <a:custGeom>
                  <a:avLst/>
                  <a:gdLst>
                    <a:gd name="T0" fmla="*/ 0 w 3723451"/>
                    <a:gd name="T1" fmla="*/ 26862 h 932950"/>
                    <a:gd name="T2" fmla="*/ 123762 w 3723451"/>
                    <a:gd name="T3" fmla="*/ 317 h 932950"/>
                    <a:gd name="T4" fmla="*/ 350560 w 3723451"/>
                    <a:gd name="T5" fmla="*/ 61264 h 932950"/>
                    <a:gd name="T6" fmla="*/ 566927 w 3723451"/>
                    <a:gd name="T7" fmla="*/ 0 h 932950"/>
                    <a:gd name="T8" fmla="*/ 703366 w 3723451"/>
                    <a:gd name="T9" fmla="*/ 24379 h 932950"/>
                    <a:gd name="T10" fmla="*/ 601856 w 3723451"/>
                    <a:gd name="T11" fmla="*/ 54357 h 932950"/>
                    <a:gd name="T12" fmla="*/ 569173 w 3723451"/>
                    <a:gd name="T13" fmla="*/ 46275 h 932950"/>
                    <a:gd name="T14" fmla="*/ 354544 w 3723451"/>
                    <a:gd name="T15" fmla="*/ 109797 h 932950"/>
                    <a:gd name="T16" fmla="*/ 134425 w 3723451"/>
                    <a:gd name="T17" fmla="*/ 48612 h 932950"/>
                    <a:gd name="T18" fmla="*/ 98836 w 3723451"/>
                    <a:gd name="T19" fmla="*/ 55215 h 932950"/>
                    <a:gd name="T20" fmla="*/ 0 w 3723451"/>
                    <a:gd name="T21" fmla="*/ 26862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02" name="Freeform 601"/>
                <p:cNvSpPr>
                  <a:spLocks/>
                </p:cNvSpPr>
                <p:nvPr/>
              </p:nvSpPr>
              <p:spPr bwMode="auto">
                <a:xfrm>
                  <a:off x="2892028" y="1722161"/>
                  <a:ext cx="260927" cy="95720"/>
                </a:xfrm>
                <a:custGeom>
                  <a:avLst/>
                  <a:gdLst>
                    <a:gd name="T0" fmla="*/ 0 w 1366596"/>
                    <a:gd name="T1" fmla="*/ 0 h 809868"/>
                    <a:gd name="T2" fmla="*/ 260927 w 1366596"/>
                    <a:gd name="T3" fmla="*/ 73965 h 809868"/>
                    <a:gd name="T4" fmla="*/ 165166 w 1366596"/>
                    <a:gd name="T5" fmla="*/ 95720 h 809868"/>
                    <a:gd name="T6" fmla="*/ 878 w 1366596"/>
                    <a:gd name="T7" fmla="*/ 50579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03" name="Freeform 602"/>
                <p:cNvSpPr>
                  <a:spLocks/>
                </p:cNvSpPr>
                <p:nvPr/>
              </p:nvSpPr>
              <p:spPr bwMode="auto">
                <a:xfrm>
                  <a:off x="2419337" y="1724976"/>
                  <a:ext cx="253362" cy="95720"/>
                </a:xfrm>
                <a:custGeom>
                  <a:avLst/>
                  <a:gdLst>
                    <a:gd name="T0" fmla="*/ 249903 w 1348191"/>
                    <a:gd name="T1" fmla="*/ 0 h 791462"/>
                    <a:gd name="T2" fmla="*/ 253362 w 1348191"/>
                    <a:gd name="T3" fmla="*/ 46190 h 791462"/>
                    <a:gd name="T4" fmla="*/ 91660 w 1348191"/>
                    <a:gd name="T5" fmla="*/ 95720 h 791462"/>
                    <a:gd name="T6" fmla="*/ 0 w 1348191"/>
                    <a:gd name="T7" fmla="*/ 74016 h 791462"/>
                    <a:gd name="T8" fmla="*/ 249903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604" name="Straight Connector 603"/>
                <p:cNvCxnSpPr>
                  <a:cxnSpLocks noChangeShapeType="1"/>
                  <a:endCxn id="599" idx="2"/>
                </p:cNvCxnSpPr>
                <p:nvPr/>
              </p:nvCxnSpPr>
              <p:spPr bwMode="auto">
                <a:xfrm flipH="1" flipV="1">
                  <a:off x="2184881" y="1722161"/>
                  <a:ext cx="3780" cy="121057"/>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605" name="Straight Connector 604"/>
                <p:cNvCxnSpPr>
                  <a:cxnSpLocks noChangeShapeType="1"/>
                </p:cNvCxnSpPr>
                <p:nvPr/>
              </p:nvCxnSpPr>
              <p:spPr bwMode="auto">
                <a:xfrm flipH="1" flipV="1">
                  <a:off x="3379847" y="1727792"/>
                  <a:ext cx="3780" cy="121057"/>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grpSp>
          <p:nvGrpSpPr>
            <p:cNvPr id="48281" name="Group 48258"/>
            <p:cNvGrpSpPr>
              <a:grpSpLocks/>
            </p:cNvGrpSpPr>
            <p:nvPr/>
          </p:nvGrpSpPr>
          <p:grpSpPr bwMode="auto">
            <a:xfrm>
              <a:off x="6547479" y="3836935"/>
              <a:ext cx="514350" cy="1671638"/>
              <a:chOff x="6547479" y="3836935"/>
              <a:chExt cx="514350" cy="1671638"/>
            </a:xfrm>
          </p:grpSpPr>
          <p:sp>
            <p:nvSpPr>
              <p:cNvPr id="633" name="Rectangle 632"/>
              <p:cNvSpPr/>
              <p:nvPr/>
            </p:nvSpPr>
            <p:spPr bwMode="auto">
              <a:xfrm rot="10800000">
                <a:off x="6550526" y="3920772"/>
                <a:ext cx="498084" cy="629245"/>
              </a:xfrm>
              <a:prstGeom prst="rect">
                <a:avLst/>
              </a:prstGeom>
              <a:gradFill>
                <a:gsLst>
                  <a:gs pos="1000">
                    <a:schemeClr val="accent2">
                      <a:lumMod val="75000"/>
                      <a:alpha val="62000"/>
                    </a:schemeClr>
                  </a:gs>
                  <a:gs pos="54000">
                    <a:schemeClr val="accent2">
                      <a:lumMod val="60000"/>
                      <a:lumOff val="40000"/>
                    </a:schemeClr>
                  </a:gs>
                  <a:gs pos="100000">
                    <a:schemeClr val="bg1"/>
                  </a:gs>
                </a:gsLs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634" name="Straight Connector 633"/>
              <p:cNvCxnSpPr/>
              <p:nvPr/>
            </p:nvCxnSpPr>
            <p:spPr bwMode="auto">
              <a:xfrm flipH="1">
                <a:off x="7060242" y="3994054"/>
                <a:ext cx="1587" cy="1366633"/>
              </a:xfrm>
              <a:prstGeom prst="line">
                <a:avLst/>
              </a:prstGeom>
              <a:ln w="3175">
                <a:solidFill>
                  <a:schemeClr val="tx1"/>
                </a:solidFill>
                <a:prstDash val="sysDash"/>
              </a:ln>
              <a:effectLst/>
            </p:spPr>
            <p:style>
              <a:lnRef idx="2">
                <a:schemeClr val="accent1"/>
              </a:lnRef>
              <a:fillRef idx="0">
                <a:schemeClr val="accent1"/>
              </a:fillRef>
              <a:effectRef idx="1">
                <a:schemeClr val="accent1"/>
              </a:effectRef>
              <a:fontRef idx="minor">
                <a:schemeClr val="tx1"/>
              </a:fontRef>
            </p:style>
          </p:cxnSp>
          <p:grpSp>
            <p:nvGrpSpPr>
              <p:cNvPr id="48286" name="Group 634"/>
              <p:cNvGrpSpPr>
                <a:grpSpLocks/>
              </p:cNvGrpSpPr>
              <p:nvPr/>
            </p:nvGrpSpPr>
            <p:grpSpPr bwMode="auto">
              <a:xfrm>
                <a:off x="6552627" y="5286665"/>
                <a:ext cx="507588" cy="221908"/>
                <a:chOff x="4128636" y="3606589"/>
                <a:chExt cx="568145" cy="338667"/>
              </a:xfrm>
            </p:grpSpPr>
            <p:sp>
              <p:nvSpPr>
                <p:cNvPr id="643" name="Oval 642"/>
                <p:cNvSpPr/>
                <p:nvPr/>
              </p:nvSpPr>
              <p:spPr>
                <a:xfrm>
                  <a:off x="4128205" y="3719558"/>
                  <a:ext cx="568606" cy="225284"/>
                </a:xfrm>
                <a:prstGeom prst="ellipse">
                  <a:avLst/>
                </a:prstGeom>
                <a:solidFill>
                  <a:schemeClr val="accent2">
                    <a:lumMod val="75000"/>
                  </a:schemeClr>
                </a:solidFill>
                <a:ln w="6350">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644" name="Rectangle 643"/>
                <p:cNvSpPr/>
                <p:nvPr/>
              </p:nvSpPr>
              <p:spPr>
                <a:xfrm>
                  <a:off x="4128205" y="3719558"/>
                  <a:ext cx="568606" cy="111431"/>
                </a:xfrm>
                <a:prstGeom prst="rect">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645" name="Oval 644"/>
                <p:cNvSpPr/>
                <p:nvPr/>
              </p:nvSpPr>
              <p:spPr>
                <a:xfrm>
                  <a:off x="4128205" y="3605704"/>
                  <a:ext cx="568606" cy="225286"/>
                </a:xfrm>
                <a:prstGeom prst="ellipse">
                  <a:avLst/>
                </a:prstGeom>
                <a:solidFill>
                  <a:schemeClr val="accent2">
                    <a:lumMod val="40000"/>
                    <a:lumOff val="60000"/>
                    <a:alpha val="5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646" name="Straight Connector 645"/>
                <p:cNvCxnSpPr/>
                <p:nvPr/>
              </p:nvCxnSpPr>
              <p:spPr>
                <a:xfrm>
                  <a:off x="4696811" y="3719558"/>
                  <a:ext cx="0" cy="111431"/>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47" name="Straight Connector 646"/>
                <p:cNvCxnSpPr/>
                <p:nvPr/>
              </p:nvCxnSpPr>
              <p:spPr>
                <a:xfrm>
                  <a:off x="4128205" y="3719558"/>
                  <a:ext cx="0" cy="111431"/>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636" name="Rectangle 635"/>
              <p:cNvSpPr/>
              <p:nvPr/>
            </p:nvSpPr>
            <p:spPr bwMode="auto">
              <a:xfrm>
                <a:off x="6553829" y="4551184"/>
                <a:ext cx="496888" cy="812678"/>
              </a:xfrm>
              <a:prstGeom prst="rect">
                <a:avLst/>
              </a:prstGeom>
              <a:gradFill>
                <a:gsLst>
                  <a:gs pos="0">
                    <a:schemeClr val="accent2">
                      <a:lumMod val="75000"/>
                      <a:alpha val="62000"/>
                    </a:schemeClr>
                  </a:gs>
                  <a:gs pos="54000">
                    <a:schemeClr val="accent2">
                      <a:lumMod val="60000"/>
                      <a:lumOff val="40000"/>
                    </a:schemeClr>
                  </a:gs>
                  <a:gs pos="100000">
                    <a:schemeClr val="bg1"/>
                  </a:gs>
                </a:gsLs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638" name="Straight Connector 637"/>
              <p:cNvCxnSpPr/>
              <p:nvPr/>
            </p:nvCxnSpPr>
            <p:spPr bwMode="auto">
              <a:xfrm flipH="1">
                <a:off x="6547479" y="4001991"/>
                <a:ext cx="3175" cy="1452344"/>
              </a:xfrm>
              <a:prstGeom prst="line">
                <a:avLst/>
              </a:prstGeom>
              <a:ln w="3175">
                <a:solidFill>
                  <a:schemeClr val="tx1"/>
                </a:solidFill>
                <a:prstDash val="sysDash"/>
              </a:ln>
              <a:effectLst/>
            </p:spPr>
            <p:style>
              <a:lnRef idx="2">
                <a:schemeClr val="accent1"/>
              </a:lnRef>
              <a:fillRef idx="0">
                <a:schemeClr val="accent1"/>
              </a:fillRef>
              <a:effectRef idx="1">
                <a:schemeClr val="accent1"/>
              </a:effectRef>
              <a:fontRef idx="minor">
                <a:schemeClr val="tx1"/>
              </a:fontRef>
            </p:style>
          </p:cxnSp>
          <p:grpSp>
            <p:nvGrpSpPr>
              <p:cNvPr id="48289" name="Group 622"/>
              <p:cNvGrpSpPr>
                <a:grpSpLocks/>
              </p:cNvGrpSpPr>
              <p:nvPr/>
            </p:nvGrpSpPr>
            <p:grpSpPr bwMode="auto">
              <a:xfrm>
                <a:off x="6549992" y="3836935"/>
                <a:ext cx="503828" cy="248485"/>
                <a:chOff x="2183302" y="1564542"/>
                <a:chExt cx="1200154" cy="440314"/>
              </a:xfrm>
            </p:grpSpPr>
            <p:sp>
              <p:nvSpPr>
                <p:cNvPr id="624" name="Oval 623"/>
                <p:cNvSpPr/>
                <p:nvPr/>
              </p:nvSpPr>
              <p:spPr bwMode="auto">
                <a:xfrm flipV="1">
                  <a:off x="2188662" y="1691075"/>
                  <a:ext cx="1194966" cy="315014"/>
                </a:xfrm>
                <a:prstGeom prst="ellipse">
                  <a:avLst/>
                </a:prstGeom>
                <a:gradFill flip="none" rotWithShape="1">
                  <a:gsLst>
                    <a:gs pos="0">
                      <a:schemeClr val="accent2">
                        <a:lumMod val="75000"/>
                      </a:schemeClr>
                    </a:gs>
                    <a:gs pos="31000">
                      <a:schemeClr val="accent2">
                        <a:lumMod val="60000"/>
                        <a:lumOff val="40000"/>
                      </a:schemeClr>
                    </a:gs>
                    <a:gs pos="100000">
                      <a:schemeClr val="bg1"/>
                    </a:gs>
                  </a:gsLst>
                  <a:lin ang="16200000" scaled="0"/>
                  <a:tileRect/>
                </a:gradFill>
                <a:ln w="6350" cmpd="sng">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625" name="Rectangle 624"/>
                <p:cNvSpPr/>
                <p:nvPr/>
              </p:nvSpPr>
              <p:spPr bwMode="auto">
                <a:xfrm>
                  <a:off x="2184879" y="1736077"/>
                  <a:ext cx="1198749" cy="112505"/>
                </a:xfrm>
                <a:prstGeom prst="rect">
                  <a:avLst/>
                </a:prstGeom>
                <a:gradFill>
                  <a:gsLst>
                    <a:gs pos="0">
                      <a:schemeClr val="accent2">
                        <a:lumMod val="40000"/>
                        <a:lumOff val="60000"/>
                      </a:schemeClr>
                    </a:gs>
                    <a:gs pos="54000">
                      <a:schemeClr val="accent2">
                        <a:lumMod val="60000"/>
                        <a:lumOff val="40000"/>
                      </a:schemeClr>
                    </a:gs>
                    <a:gs pos="100000">
                      <a:schemeClr val="accent2">
                        <a:lumMod val="75000"/>
                      </a:schemeClr>
                    </a:gs>
                  </a:gsLst>
                  <a:lin ang="162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626" name="Oval 625"/>
                <p:cNvSpPr>
                  <a:spLocks noChangeArrowheads="1"/>
                </p:cNvSpPr>
                <p:nvPr/>
              </p:nvSpPr>
              <p:spPr bwMode="auto">
                <a:xfrm flipV="1">
                  <a:off x="2184879" y="1564508"/>
                  <a:ext cx="1194966" cy="315014"/>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800">
                    <a:solidFill>
                      <a:srgbClr val="FFFFFF"/>
                    </a:solidFill>
                    <a:latin typeface="Gill Sans MT" panose="020B0502020104020203" pitchFamily="34" charset="0"/>
                  </a:endParaRPr>
                </a:p>
              </p:txBody>
            </p:sp>
            <p:sp>
              <p:nvSpPr>
                <p:cNvPr id="627" name="Freeform 626"/>
                <p:cNvSpPr/>
                <p:nvPr/>
              </p:nvSpPr>
              <p:spPr bwMode="auto">
                <a:xfrm>
                  <a:off x="2491185" y="1671388"/>
                  <a:ext cx="582357" cy="157507"/>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628" name="Freeform 627"/>
                <p:cNvSpPr>
                  <a:spLocks/>
                </p:cNvSpPr>
                <p:nvPr/>
              </p:nvSpPr>
              <p:spPr bwMode="auto">
                <a:xfrm>
                  <a:off x="2430680" y="1629198"/>
                  <a:ext cx="703366" cy="112505"/>
                </a:xfrm>
                <a:custGeom>
                  <a:avLst/>
                  <a:gdLst>
                    <a:gd name="T0" fmla="*/ 0 w 3723451"/>
                    <a:gd name="T1" fmla="*/ 27524 h 932950"/>
                    <a:gd name="T2" fmla="*/ 123762 w 3723451"/>
                    <a:gd name="T3" fmla="*/ 324 h 932950"/>
                    <a:gd name="T4" fmla="*/ 350560 w 3723451"/>
                    <a:gd name="T5" fmla="*/ 62775 h 932950"/>
                    <a:gd name="T6" fmla="*/ 566927 w 3723451"/>
                    <a:gd name="T7" fmla="*/ 0 h 932950"/>
                    <a:gd name="T8" fmla="*/ 703366 w 3723451"/>
                    <a:gd name="T9" fmla="*/ 24980 h 932950"/>
                    <a:gd name="T10" fmla="*/ 601856 w 3723451"/>
                    <a:gd name="T11" fmla="*/ 55698 h 932950"/>
                    <a:gd name="T12" fmla="*/ 569173 w 3723451"/>
                    <a:gd name="T13" fmla="*/ 47416 h 932950"/>
                    <a:gd name="T14" fmla="*/ 354544 w 3723451"/>
                    <a:gd name="T15" fmla="*/ 112505 h 932950"/>
                    <a:gd name="T16" fmla="*/ 134425 w 3723451"/>
                    <a:gd name="T17" fmla="*/ 49811 h 932950"/>
                    <a:gd name="T18" fmla="*/ 98836 w 3723451"/>
                    <a:gd name="T19" fmla="*/ 56577 h 932950"/>
                    <a:gd name="T20" fmla="*/ 0 w 3723451"/>
                    <a:gd name="T21" fmla="*/ 27524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29" name="Freeform 628"/>
                <p:cNvSpPr>
                  <a:spLocks/>
                </p:cNvSpPr>
                <p:nvPr/>
              </p:nvSpPr>
              <p:spPr bwMode="auto">
                <a:xfrm>
                  <a:off x="2892028" y="1724827"/>
                  <a:ext cx="260925" cy="95629"/>
                </a:xfrm>
                <a:custGeom>
                  <a:avLst/>
                  <a:gdLst>
                    <a:gd name="T0" fmla="*/ 0 w 1366596"/>
                    <a:gd name="T1" fmla="*/ 0 h 809868"/>
                    <a:gd name="T2" fmla="*/ 260925 w 1366596"/>
                    <a:gd name="T3" fmla="*/ 73895 h 809868"/>
                    <a:gd name="T4" fmla="*/ 165165 w 1366596"/>
                    <a:gd name="T5" fmla="*/ 95629 h 809868"/>
                    <a:gd name="T6" fmla="*/ 878 w 1366596"/>
                    <a:gd name="T7" fmla="*/ 50531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30" name="Freeform 629"/>
                <p:cNvSpPr>
                  <a:spLocks/>
                </p:cNvSpPr>
                <p:nvPr/>
              </p:nvSpPr>
              <p:spPr bwMode="auto">
                <a:xfrm>
                  <a:off x="2419334" y="1727640"/>
                  <a:ext cx="253364" cy="92816"/>
                </a:xfrm>
                <a:custGeom>
                  <a:avLst/>
                  <a:gdLst>
                    <a:gd name="T0" fmla="*/ 249905 w 1348191"/>
                    <a:gd name="T1" fmla="*/ 0 h 791462"/>
                    <a:gd name="T2" fmla="*/ 253364 w 1348191"/>
                    <a:gd name="T3" fmla="*/ 44789 h 791462"/>
                    <a:gd name="T4" fmla="*/ 91661 w 1348191"/>
                    <a:gd name="T5" fmla="*/ 92816 h 791462"/>
                    <a:gd name="T6" fmla="*/ 0 w 1348191"/>
                    <a:gd name="T7" fmla="*/ 71770 h 791462"/>
                    <a:gd name="T8" fmla="*/ 249905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631" name="Straight Connector 630"/>
                <p:cNvCxnSpPr>
                  <a:cxnSpLocks noChangeShapeType="1"/>
                  <a:endCxn id="626" idx="2"/>
                </p:cNvCxnSpPr>
                <p:nvPr/>
              </p:nvCxnSpPr>
              <p:spPr bwMode="auto">
                <a:xfrm flipH="1" flipV="1">
                  <a:off x="2184879" y="1722015"/>
                  <a:ext cx="3783" cy="120942"/>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632" name="Straight Connector 631"/>
                <p:cNvCxnSpPr>
                  <a:cxnSpLocks noChangeShapeType="1"/>
                </p:cNvCxnSpPr>
                <p:nvPr/>
              </p:nvCxnSpPr>
              <p:spPr bwMode="auto">
                <a:xfrm flipH="1" flipV="1">
                  <a:off x="3379845" y="1730452"/>
                  <a:ext cx="3783" cy="12094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grpSp>
      <p:grpSp>
        <p:nvGrpSpPr>
          <p:cNvPr id="28" name="Group 27"/>
          <p:cNvGrpSpPr>
            <a:grpSpLocks/>
          </p:cNvGrpSpPr>
          <p:nvPr/>
        </p:nvGrpSpPr>
        <p:grpSpPr bwMode="auto">
          <a:xfrm>
            <a:off x="3905251" y="2476501"/>
            <a:ext cx="4416425" cy="2314575"/>
            <a:chOff x="2381956" y="2435173"/>
            <a:chExt cx="4415330" cy="2315048"/>
          </a:xfrm>
        </p:grpSpPr>
        <p:sp>
          <p:nvSpPr>
            <p:cNvPr id="391" name="Freeform 390"/>
            <p:cNvSpPr/>
            <p:nvPr/>
          </p:nvSpPr>
          <p:spPr>
            <a:xfrm>
              <a:off x="2381956" y="2439937"/>
              <a:ext cx="296789" cy="1743431"/>
            </a:xfrm>
            <a:custGeom>
              <a:avLst/>
              <a:gdLst>
                <a:gd name="connsiteX0" fmla="*/ 307275 w 307275"/>
                <a:gd name="connsiteY0" fmla="*/ 0 h 1659441"/>
                <a:gd name="connsiteX1" fmla="*/ 0 w 307275"/>
                <a:gd name="connsiteY1" fmla="*/ 0 h 1659441"/>
                <a:gd name="connsiteX2" fmla="*/ 0 w 307275"/>
                <a:gd name="connsiteY2" fmla="*/ 1659441 h 1659441"/>
                <a:gd name="connsiteX0" fmla="*/ 307275 w 307275"/>
                <a:gd name="connsiteY0" fmla="*/ 0 h 2015941"/>
                <a:gd name="connsiteX1" fmla="*/ 0 w 307275"/>
                <a:gd name="connsiteY1" fmla="*/ 0 h 2015941"/>
                <a:gd name="connsiteX2" fmla="*/ 0 w 307275"/>
                <a:gd name="connsiteY2" fmla="*/ 2015941 h 2015941"/>
                <a:gd name="connsiteX0" fmla="*/ 228538 w 228538"/>
                <a:gd name="connsiteY0" fmla="*/ 0 h 2022548"/>
                <a:gd name="connsiteX1" fmla="*/ 0 w 228538"/>
                <a:gd name="connsiteY1" fmla="*/ 6607 h 2022548"/>
                <a:gd name="connsiteX2" fmla="*/ 0 w 228538"/>
                <a:gd name="connsiteY2" fmla="*/ 2022548 h 2022548"/>
              </a:gdLst>
              <a:ahLst/>
              <a:cxnLst>
                <a:cxn ang="0">
                  <a:pos x="connsiteX0" y="connsiteY0"/>
                </a:cxn>
                <a:cxn ang="0">
                  <a:pos x="connsiteX1" y="connsiteY1"/>
                </a:cxn>
                <a:cxn ang="0">
                  <a:pos x="connsiteX2" y="connsiteY2"/>
                </a:cxn>
              </a:cxnLst>
              <a:rect l="l" t="t" r="r" b="b"/>
              <a:pathLst>
                <a:path w="228538" h="2022548">
                  <a:moveTo>
                    <a:pt x="228538" y="0"/>
                  </a:moveTo>
                  <a:lnTo>
                    <a:pt x="0" y="6607"/>
                  </a:lnTo>
                  <a:lnTo>
                    <a:pt x="0" y="2022548"/>
                  </a:lnTo>
                </a:path>
              </a:pathLst>
            </a:custGeom>
            <a:ln w="31750">
              <a:solidFill>
                <a:srgbClr val="CC0000"/>
              </a:solidFill>
              <a:headEnd type="triangle"/>
              <a:tailEnd type="triangle"/>
            </a:ln>
            <a:effectLst/>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dirty="0">
                <a:solidFill>
                  <a:srgbClr val="CC0000"/>
                </a:solidFill>
              </a:endParaRPr>
            </a:p>
          </p:txBody>
        </p:sp>
        <p:sp>
          <p:nvSpPr>
            <p:cNvPr id="392" name="Freeform 391"/>
            <p:cNvSpPr/>
            <p:nvPr/>
          </p:nvSpPr>
          <p:spPr>
            <a:xfrm flipH="1">
              <a:off x="6411620" y="2435173"/>
              <a:ext cx="385666" cy="2300758"/>
            </a:xfrm>
            <a:custGeom>
              <a:avLst/>
              <a:gdLst>
                <a:gd name="connsiteX0" fmla="*/ 307275 w 307275"/>
                <a:gd name="connsiteY0" fmla="*/ 0 h 1659441"/>
                <a:gd name="connsiteX1" fmla="*/ 0 w 307275"/>
                <a:gd name="connsiteY1" fmla="*/ 0 h 1659441"/>
                <a:gd name="connsiteX2" fmla="*/ 0 w 307275"/>
                <a:gd name="connsiteY2" fmla="*/ 1659441 h 1659441"/>
                <a:gd name="connsiteX0" fmla="*/ 307275 w 307275"/>
                <a:gd name="connsiteY0" fmla="*/ 0 h 2117725"/>
                <a:gd name="connsiteX1" fmla="*/ 0 w 307275"/>
                <a:gd name="connsiteY1" fmla="*/ 0 h 2117725"/>
                <a:gd name="connsiteX2" fmla="*/ 0 w 307275"/>
                <a:gd name="connsiteY2" fmla="*/ 2117725 h 2117725"/>
              </a:gdLst>
              <a:ahLst/>
              <a:cxnLst>
                <a:cxn ang="0">
                  <a:pos x="connsiteX0" y="connsiteY0"/>
                </a:cxn>
                <a:cxn ang="0">
                  <a:pos x="connsiteX1" y="connsiteY1"/>
                </a:cxn>
                <a:cxn ang="0">
                  <a:pos x="connsiteX2" y="connsiteY2"/>
                </a:cxn>
              </a:cxnLst>
              <a:rect l="l" t="t" r="r" b="b"/>
              <a:pathLst>
                <a:path w="307275" h="2117725">
                  <a:moveTo>
                    <a:pt x="307275" y="0"/>
                  </a:moveTo>
                  <a:lnTo>
                    <a:pt x="0" y="0"/>
                  </a:lnTo>
                  <a:lnTo>
                    <a:pt x="0" y="2117725"/>
                  </a:lnTo>
                </a:path>
              </a:pathLst>
            </a:custGeom>
            <a:ln w="31750">
              <a:solidFill>
                <a:srgbClr val="CC0000"/>
              </a:solidFill>
              <a:headEnd type="triangle"/>
              <a:tailEnd type="triangle"/>
            </a:ln>
            <a:effectLst/>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dirty="0"/>
            </a:p>
          </p:txBody>
        </p:sp>
        <p:cxnSp>
          <p:nvCxnSpPr>
            <p:cNvPr id="393" name="Straight Arrow Connector 392"/>
            <p:cNvCxnSpPr/>
            <p:nvPr/>
          </p:nvCxnSpPr>
          <p:spPr>
            <a:xfrm flipV="1">
              <a:off x="5791061" y="2687638"/>
              <a:ext cx="7936" cy="2062583"/>
            </a:xfrm>
            <a:prstGeom prst="straightConnector1">
              <a:avLst/>
            </a:prstGeom>
            <a:ln w="31750">
              <a:solidFill>
                <a:srgbClr val="CC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394" name="Straight Arrow Connector 393"/>
            <p:cNvCxnSpPr/>
            <p:nvPr/>
          </p:nvCxnSpPr>
          <p:spPr>
            <a:xfrm flipV="1">
              <a:off x="4599144" y="2708279"/>
              <a:ext cx="17458" cy="2037179"/>
            </a:xfrm>
            <a:prstGeom prst="straightConnector1">
              <a:avLst/>
            </a:prstGeom>
            <a:ln w="31750">
              <a:solidFill>
                <a:srgbClr val="CC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395" name="Straight Arrow Connector 394"/>
            <p:cNvCxnSpPr/>
            <p:nvPr/>
          </p:nvCxnSpPr>
          <p:spPr>
            <a:xfrm flipH="1" flipV="1">
              <a:off x="3807178" y="2762265"/>
              <a:ext cx="9523" cy="1983193"/>
            </a:xfrm>
            <a:prstGeom prst="straightConnector1">
              <a:avLst/>
            </a:prstGeom>
            <a:ln w="31750">
              <a:solidFill>
                <a:srgbClr val="CC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grpSp>
      <p:sp>
        <p:nvSpPr>
          <p:cNvPr id="48143" name="Text Box 167"/>
          <p:cNvSpPr txBox="1">
            <a:spLocks noChangeArrowheads="1"/>
          </p:cNvSpPr>
          <p:nvPr/>
        </p:nvSpPr>
        <p:spPr bwMode="auto">
          <a:xfrm>
            <a:off x="2066926" y="236538"/>
            <a:ext cx="750718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3600">
                <a:solidFill>
                  <a:srgbClr val="000099"/>
                </a:solidFill>
                <a:latin typeface="Comic Sans MS" panose="030F0702030302020204" pitchFamily="66" charset="0"/>
              </a:rPr>
              <a:t>Logically centralized control plane</a:t>
            </a:r>
          </a:p>
        </p:txBody>
      </p:sp>
      <p:sp>
        <p:nvSpPr>
          <p:cNvPr id="48145" name="TextBox 335"/>
          <p:cNvSpPr txBox="1">
            <a:spLocks noChangeArrowheads="1"/>
          </p:cNvSpPr>
          <p:nvPr/>
        </p:nvSpPr>
        <p:spPr bwMode="auto">
          <a:xfrm>
            <a:off x="2154238" y="1063626"/>
            <a:ext cx="8456612"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dirty="0">
                <a:solidFill>
                  <a:srgbClr val="000099"/>
                </a:solidFill>
              </a:rPr>
              <a:t>A distinct (typically remote) controller interacts with local control agents (CAs)</a:t>
            </a:r>
          </a:p>
        </p:txBody>
      </p:sp>
      <p:grpSp>
        <p:nvGrpSpPr>
          <p:cNvPr id="24" name="Group 23"/>
          <p:cNvGrpSpPr>
            <a:grpSpLocks/>
          </p:cNvGrpSpPr>
          <p:nvPr/>
        </p:nvGrpSpPr>
        <p:grpSpPr bwMode="auto">
          <a:xfrm>
            <a:off x="3579813" y="4687889"/>
            <a:ext cx="4957762" cy="693737"/>
            <a:chOff x="2055070" y="4690247"/>
            <a:chExt cx="4956877" cy="694339"/>
          </a:xfrm>
        </p:grpSpPr>
        <p:grpSp>
          <p:nvGrpSpPr>
            <p:cNvPr id="48242" name="Group 554"/>
            <p:cNvGrpSpPr>
              <a:grpSpLocks/>
            </p:cNvGrpSpPr>
            <p:nvPr/>
          </p:nvGrpSpPr>
          <p:grpSpPr bwMode="auto">
            <a:xfrm>
              <a:off x="3605320" y="5055434"/>
              <a:ext cx="430131" cy="329152"/>
              <a:chOff x="2931664" y="3912603"/>
              <a:chExt cx="430450" cy="329314"/>
            </a:xfrm>
          </p:grpSpPr>
          <p:sp>
            <p:nvSpPr>
              <p:cNvPr id="558" name="Rectangle 557"/>
              <p:cNvSpPr/>
              <p:nvPr/>
            </p:nvSpPr>
            <p:spPr>
              <a:xfrm>
                <a:off x="2936890" y="3912858"/>
                <a:ext cx="425689" cy="329059"/>
              </a:xfrm>
              <a:prstGeom prst="rect">
                <a:avLst/>
              </a:prstGeom>
              <a:solidFill>
                <a:schemeClr val="bg1"/>
              </a:solidFill>
              <a:ln w="3175">
                <a:solidFill>
                  <a:srgbClr val="CC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559" name="Straight Connector 558"/>
              <p:cNvCxnSpPr/>
              <p:nvPr/>
            </p:nvCxnSpPr>
            <p:spPr>
              <a:xfrm>
                <a:off x="2932124" y="4005058"/>
                <a:ext cx="425689" cy="0"/>
              </a:xfrm>
              <a:prstGeom prst="line">
                <a:avLst/>
              </a:prstGeom>
              <a:ln w="3175">
                <a:solidFill>
                  <a:srgbClr val="CC0000"/>
                </a:solidFill>
              </a:ln>
              <a:effectLst/>
            </p:spPr>
            <p:style>
              <a:lnRef idx="2">
                <a:schemeClr val="accent1"/>
              </a:lnRef>
              <a:fillRef idx="0">
                <a:schemeClr val="accent1"/>
              </a:fillRef>
              <a:effectRef idx="1">
                <a:schemeClr val="accent1"/>
              </a:effectRef>
              <a:fontRef idx="minor">
                <a:schemeClr val="tx1"/>
              </a:fontRef>
            </p:style>
          </p:cxnSp>
          <p:cxnSp>
            <p:nvCxnSpPr>
              <p:cNvPr id="560" name="Straight Connector 559"/>
              <p:cNvCxnSpPr/>
              <p:nvPr/>
            </p:nvCxnSpPr>
            <p:spPr>
              <a:xfrm>
                <a:off x="2932124" y="4068645"/>
                <a:ext cx="425689" cy="0"/>
              </a:xfrm>
              <a:prstGeom prst="line">
                <a:avLst/>
              </a:prstGeom>
              <a:ln w="3175">
                <a:solidFill>
                  <a:srgbClr val="CC0000"/>
                </a:solidFill>
              </a:ln>
              <a:effectLst/>
            </p:spPr>
            <p:style>
              <a:lnRef idx="2">
                <a:schemeClr val="accent1"/>
              </a:lnRef>
              <a:fillRef idx="0">
                <a:schemeClr val="accent1"/>
              </a:fillRef>
              <a:effectRef idx="1">
                <a:schemeClr val="accent1"/>
              </a:effectRef>
              <a:fontRef idx="minor">
                <a:schemeClr val="tx1"/>
              </a:fontRef>
            </p:style>
          </p:cxnSp>
          <p:cxnSp>
            <p:nvCxnSpPr>
              <p:cNvPr id="561" name="Straight Connector 560"/>
              <p:cNvCxnSpPr>
                <a:stCxn id="558" idx="2"/>
              </p:cNvCxnSpPr>
              <p:nvPr/>
            </p:nvCxnSpPr>
            <p:spPr>
              <a:xfrm flipH="1" flipV="1">
                <a:off x="3148146" y="4005058"/>
                <a:ext cx="1589" cy="236859"/>
              </a:xfrm>
              <a:prstGeom prst="line">
                <a:avLst/>
              </a:prstGeom>
              <a:ln w="3175">
                <a:solidFill>
                  <a:srgbClr val="CC0000"/>
                </a:solidFill>
              </a:ln>
              <a:effectLst/>
            </p:spPr>
            <p:style>
              <a:lnRef idx="2">
                <a:schemeClr val="accent1"/>
              </a:lnRef>
              <a:fillRef idx="0">
                <a:schemeClr val="accent1"/>
              </a:fillRef>
              <a:effectRef idx="1">
                <a:schemeClr val="accent1"/>
              </a:effectRef>
              <a:fontRef idx="minor">
                <a:schemeClr val="tx1"/>
              </a:fontRef>
            </p:style>
          </p:cxnSp>
        </p:grpSp>
        <p:grpSp>
          <p:nvGrpSpPr>
            <p:cNvPr id="48243" name="Group 582"/>
            <p:cNvGrpSpPr>
              <a:grpSpLocks/>
            </p:cNvGrpSpPr>
            <p:nvPr/>
          </p:nvGrpSpPr>
          <p:grpSpPr bwMode="auto">
            <a:xfrm>
              <a:off x="4387957" y="5055368"/>
              <a:ext cx="430131" cy="329152"/>
              <a:chOff x="2931664" y="3912603"/>
              <a:chExt cx="430450" cy="329314"/>
            </a:xfrm>
          </p:grpSpPr>
          <p:sp>
            <p:nvSpPr>
              <p:cNvPr id="585" name="Rectangle 584"/>
              <p:cNvSpPr/>
              <p:nvPr/>
            </p:nvSpPr>
            <p:spPr>
              <a:xfrm>
                <a:off x="2936750" y="3912924"/>
                <a:ext cx="425689" cy="329059"/>
              </a:xfrm>
              <a:prstGeom prst="rect">
                <a:avLst/>
              </a:prstGeom>
              <a:solidFill>
                <a:schemeClr val="bg1"/>
              </a:solidFill>
              <a:ln w="3175">
                <a:solidFill>
                  <a:srgbClr val="CC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586" name="Straight Connector 585"/>
              <p:cNvCxnSpPr/>
              <p:nvPr/>
            </p:nvCxnSpPr>
            <p:spPr>
              <a:xfrm>
                <a:off x="2931985" y="4005125"/>
                <a:ext cx="425689" cy="0"/>
              </a:xfrm>
              <a:prstGeom prst="line">
                <a:avLst/>
              </a:prstGeom>
              <a:ln w="3175">
                <a:solidFill>
                  <a:srgbClr val="CC0000"/>
                </a:solidFill>
              </a:ln>
              <a:effectLst/>
            </p:spPr>
            <p:style>
              <a:lnRef idx="2">
                <a:schemeClr val="accent1"/>
              </a:lnRef>
              <a:fillRef idx="0">
                <a:schemeClr val="accent1"/>
              </a:fillRef>
              <a:effectRef idx="1">
                <a:schemeClr val="accent1"/>
              </a:effectRef>
              <a:fontRef idx="minor">
                <a:schemeClr val="tx1"/>
              </a:fontRef>
            </p:style>
          </p:cxnSp>
          <p:cxnSp>
            <p:nvCxnSpPr>
              <p:cNvPr id="587" name="Straight Connector 586"/>
              <p:cNvCxnSpPr/>
              <p:nvPr/>
            </p:nvCxnSpPr>
            <p:spPr>
              <a:xfrm>
                <a:off x="2931985" y="4068711"/>
                <a:ext cx="425689" cy="0"/>
              </a:xfrm>
              <a:prstGeom prst="line">
                <a:avLst/>
              </a:prstGeom>
              <a:ln w="3175">
                <a:solidFill>
                  <a:srgbClr val="CC0000"/>
                </a:solidFill>
              </a:ln>
              <a:effectLst/>
            </p:spPr>
            <p:style>
              <a:lnRef idx="2">
                <a:schemeClr val="accent1"/>
              </a:lnRef>
              <a:fillRef idx="0">
                <a:schemeClr val="accent1"/>
              </a:fillRef>
              <a:effectRef idx="1">
                <a:schemeClr val="accent1"/>
              </a:effectRef>
              <a:fontRef idx="minor">
                <a:schemeClr val="tx1"/>
              </a:fontRef>
            </p:style>
          </p:cxnSp>
          <p:cxnSp>
            <p:nvCxnSpPr>
              <p:cNvPr id="588" name="Straight Connector 587"/>
              <p:cNvCxnSpPr>
                <a:stCxn id="585" idx="2"/>
              </p:cNvCxnSpPr>
              <p:nvPr/>
            </p:nvCxnSpPr>
            <p:spPr>
              <a:xfrm flipH="1" flipV="1">
                <a:off x="3148007" y="4005125"/>
                <a:ext cx="1588" cy="236859"/>
              </a:xfrm>
              <a:prstGeom prst="line">
                <a:avLst/>
              </a:prstGeom>
              <a:ln w="3175">
                <a:solidFill>
                  <a:srgbClr val="CC0000"/>
                </a:solidFill>
              </a:ln>
              <a:effectLst/>
            </p:spPr>
            <p:style>
              <a:lnRef idx="2">
                <a:schemeClr val="accent1"/>
              </a:lnRef>
              <a:fillRef idx="0">
                <a:schemeClr val="accent1"/>
              </a:fillRef>
              <a:effectRef idx="1">
                <a:schemeClr val="accent1"/>
              </a:effectRef>
              <a:fontRef idx="minor">
                <a:schemeClr val="tx1"/>
              </a:fontRef>
            </p:style>
          </p:cxnSp>
        </p:grpSp>
        <p:grpSp>
          <p:nvGrpSpPr>
            <p:cNvPr id="48244" name="Group 609"/>
            <p:cNvGrpSpPr>
              <a:grpSpLocks/>
            </p:cNvGrpSpPr>
            <p:nvPr/>
          </p:nvGrpSpPr>
          <p:grpSpPr bwMode="auto">
            <a:xfrm>
              <a:off x="5591804" y="5053093"/>
              <a:ext cx="430212" cy="328614"/>
              <a:chOff x="2932186" y="3913304"/>
              <a:chExt cx="430531" cy="328775"/>
            </a:xfrm>
          </p:grpSpPr>
          <p:sp>
            <p:nvSpPr>
              <p:cNvPr id="612" name="Rectangle 611"/>
              <p:cNvSpPr/>
              <p:nvPr/>
            </p:nvSpPr>
            <p:spPr>
              <a:xfrm>
                <a:off x="2936535" y="3912722"/>
                <a:ext cx="425689" cy="329058"/>
              </a:xfrm>
              <a:prstGeom prst="rect">
                <a:avLst/>
              </a:prstGeom>
              <a:solidFill>
                <a:schemeClr val="bg1"/>
              </a:solidFill>
              <a:ln w="3175">
                <a:solidFill>
                  <a:srgbClr val="CC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613" name="Straight Connector 612"/>
              <p:cNvCxnSpPr/>
              <p:nvPr/>
            </p:nvCxnSpPr>
            <p:spPr>
              <a:xfrm>
                <a:off x="2931771" y="4004922"/>
                <a:ext cx="425689" cy="0"/>
              </a:xfrm>
              <a:prstGeom prst="line">
                <a:avLst/>
              </a:prstGeom>
              <a:ln w="3175">
                <a:solidFill>
                  <a:srgbClr val="CC0000"/>
                </a:solidFill>
              </a:ln>
              <a:effectLst/>
            </p:spPr>
            <p:style>
              <a:lnRef idx="2">
                <a:schemeClr val="accent1"/>
              </a:lnRef>
              <a:fillRef idx="0">
                <a:schemeClr val="accent1"/>
              </a:fillRef>
              <a:effectRef idx="1">
                <a:schemeClr val="accent1"/>
              </a:effectRef>
              <a:fontRef idx="minor">
                <a:schemeClr val="tx1"/>
              </a:fontRef>
            </p:style>
          </p:cxnSp>
          <p:cxnSp>
            <p:nvCxnSpPr>
              <p:cNvPr id="614" name="Straight Connector 613"/>
              <p:cNvCxnSpPr/>
              <p:nvPr/>
            </p:nvCxnSpPr>
            <p:spPr>
              <a:xfrm>
                <a:off x="2931771" y="4068509"/>
                <a:ext cx="425689" cy="0"/>
              </a:xfrm>
              <a:prstGeom prst="line">
                <a:avLst/>
              </a:prstGeom>
              <a:ln w="3175">
                <a:solidFill>
                  <a:srgbClr val="CC0000"/>
                </a:solidFill>
              </a:ln>
              <a:effectLst/>
            </p:spPr>
            <p:style>
              <a:lnRef idx="2">
                <a:schemeClr val="accent1"/>
              </a:lnRef>
              <a:fillRef idx="0">
                <a:schemeClr val="accent1"/>
              </a:fillRef>
              <a:effectRef idx="1">
                <a:schemeClr val="accent1"/>
              </a:effectRef>
              <a:fontRef idx="minor">
                <a:schemeClr val="tx1"/>
              </a:fontRef>
            </p:style>
          </p:cxnSp>
          <p:cxnSp>
            <p:nvCxnSpPr>
              <p:cNvPr id="615" name="Straight Connector 614"/>
              <p:cNvCxnSpPr>
                <a:stCxn id="612" idx="2"/>
              </p:cNvCxnSpPr>
              <p:nvPr/>
            </p:nvCxnSpPr>
            <p:spPr>
              <a:xfrm flipH="1" flipV="1">
                <a:off x="3147792" y="4004922"/>
                <a:ext cx="1588" cy="236858"/>
              </a:xfrm>
              <a:prstGeom prst="line">
                <a:avLst/>
              </a:prstGeom>
              <a:ln w="3175">
                <a:solidFill>
                  <a:srgbClr val="CC0000"/>
                </a:solidFill>
              </a:ln>
              <a:effectLst/>
            </p:spPr>
            <p:style>
              <a:lnRef idx="2">
                <a:schemeClr val="accent1"/>
              </a:lnRef>
              <a:fillRef idx="0">
                <a:schemeClr val="accent1"/>
              </a:fillRef>
              <a:effectRef idx="1">
                <a:schemeClr val="accent1"/>
              </a:effectRef>
              <a:fontRef idx="minor">
                <a:schemeClr val="tx1"/>
              </a:fontRef>
            </p:style>
          </p:cxnSp>
        </p:grpSp>
        <p:grpSp>
          <p:nvGrpSpPr>
            <p:cNvPr id="48245" name="Group 636"/>
            <p:cNvGrpSpPr>
              <a:grpSpLocks/>
            </p:cNvGrpSpPr>
            <p:nvPr/>
          </p:nvGrpSpPr>
          <p:grpSpPr bwMode="auto">
            <a:xfrm>
              <a:off x="6581816" y="5045656"/>
              <a:ext cx="430131" cy="329465"/>
              <a:chOff x="2931664" y="3912603"/>
              <a:chExt cx="430450" cy="329314"/>
            </a:xfrm>
          </p:grpSpPr>
          <p:sp>
            <p:nvSpPr>
              <p:cNvPr id="639" name="Rectangle 638"/>
              <p:cNvSpPr/>
              <p:nvPr/>
            </p:nvSpPr>
            <p:spPr>
              <a:xfrm>
                <a:off x="2936425" y="3913102"/>
                <a:ext cx="425689" cy="328747"/>
              </a:xfrm>
              <a:prstGeom prst="rect">
                <a:avLst/>
              </a:prstGeom>
              <a:solidFill>
                <a:schemeClr val="bg1"/>
              </a:solidFill>
              <a:ln w="3175">
                <a:solidFill>
                  <a:srgbClr val="CC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640" name="Straight Connector 639"/>
              <p:cNvCxnSpPr/>
              <p:nvPr/>
            </p:nvCxnSpPr>
            <p:spPr>
              <a:xfrm>
                <a:off x="2931660" y="4005215"/>
                <a:ext cx="425689" cy="0"/>
              </a:xfrm>
              <a:prstGeom prst="line">
                <a:avLst/>
              </a:prstGeom>
              <a:ln w="3175">
                <a:solidFill>
                  <a:srgbClr val="CC0000"/>
                </a:solidFill>
              </a:ln>
              <a:effectLst/>
            </p:spPr>
            <p:style>
              <a:lnRef idx="2">
                <a:schemeClr val="accent1"/>
              </a:lnRef>
              <a:fillRef idx="0">
                <a:schemeClr val="accent1"/>
              </a:fillRef>
              <a:effectRef idx="1">
                <a:schemeClr val="accent1"/>
              </a:effectRef>
              <a:fontRef idx="minor">
                <a:schemeClr val="tx1"/>
              </a:fontRef>
            </p:style>
          </p:cxnSp>
          <p:cxnSp>
            <p:nvCxnSpPr>
              <p:cNvPr id="641" name="Straight Connector 640"/>
              <p:cNvCxnSpPr/>
              <p:nvPr/>
            </p:nvCxnSpPr>
            <p:spPr>
              <a:xfrm>
                <a:off x="2931660" y="4067152"/>
                <a:ext cx="425689" cy="0"/>
              </a:xfrm>
              <a:prstGeom prst="line">
                <a:avLst/>
              </a:prstGeom>
              <a:ln w="3175">
                <a:solidFill>
                  <a:srgbClr val="CC0000"/>
                </a:solidFill>
              </a:ln>
              <a:effectLst/>
            </p:spPr>
            <p:style>
              <a:lnRef idx="2">
                <a:schemeClr val="accent1"/>
              </a:lnRef>
              <a:fillRef idx="0">
                <a:schemeClr val="accent1"/>
              </a:fillRef>
              <a:effectRef idx="1">
                <a:schemeClr val="accent1"/>
              </a:effectRef>
              <a:fontRef idx="minor">
                <a:schemeClr val="tx1"/>
              </a:fontRef>
            </p:style>
          </p:cxnSp>
          <p:cxnSp>
            <p:nvCxnSpPr>
              <p:cNvPr id="642" name="Straight Connector 641"/>
              <p:cNvCxnSpPr>
                <a:stCxn id="639" idx="2"/>
              </p:cNvCxnSpPr>
              <p:nvPr/>
            </p:nvCxnSpPr>
            <p:spPr>
              <a:xfrm flipH="1" flipV="1">
                <a:off x="3147681" y="4005215"/>
                <a:ext cx="1588" cy="236634"/>
              </a:xfrm>
              <a:prstGeom prst="line">
                <a:avLst/>
              </a:prstGeom>
              <a:ln w="3175">
                <a:solidFill>
                  <a:srgbClr val="CC0000"/>
                </a:solidFill>
              </a:ln>
              <a:effectLst/>
            </p:spPr>
            <p:style>
              <a:lnRef idx="2">
                <a:schemeClr val="accent1"/>
              </a:lnRef>
              <a:fillRef idx="0">
                <a:schemeClr val="accent1"/>
              </a:fillRef>
              <a:effectRef idx="1">
                <a:schemeClr val="accent1"/>
              </a:effectRef>
              <a:fontRef idx="minor">
                <a:schemeClr val="tx1"/>
              </a:fontRef>
            </p:style>
          </p:cxnSp>
        </p:grpSp>
        <p:grpSp>
          <p:nvGrpSpPr>
            <p:cNvPr id="48246" name="Group 554"/>
            <p:cNvGrpSpPr>
              <a:grpSpLocks/>
            </p:cNvGrpSpPr>
            <p:nvPr/>
          </p:nvGrpSpPr>
          <p:grpSpPr bwMode="auto">
            <a:xfrm>
              <a:off x="2055070" y="4690247"/>
              <a:ext cx="675320" cy="521222"/>
              <a:chOff x="2931664" y="3912603"/>
              <a:chExt cx="430450" cy="329314"/>
            </a:xfrm>
          </p:grpSpPr>
          <p:sp>
            <p:nvSpPr>
              <p:cNvPr id="358" name="Rectangle 357"/>
              <p:cNvSpPr/>
              <p:nvPr/>
            </p:nvSpPr>
            <p:spPr>
              <a:xfrm>
                <a:off x="2936722" y="3913607"/>
                <a:ext cx="425923" cy="328266"/>
              </a:xfrm>
              <a:prstGeom prst="rect">
                <a:avLst/>
              </a:prstGeom>
              <a:solidFill>
                <a:schemeClr val="bg1"/>
              </a:solidFill>
              <a:ln w="3175">
                <a:solidFill>
                  <a:srgbClr val="CC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359" name="Straight Connector 358"/>
              <p:cNvCxnSpPr/>
              <p:nvPr/>
            </p:nvCxnSpPr>
            <p:spPr>
              <a:xfrm>
                <a:off x="2932675" y="4004959"/>
                <a:ext cx="424911" cy="0"/>
              </a:xfrm>
              <a:prstGeom prst="line">
                <a:avLst/>
              </a:prstGeom>
              <a:ln w="3175">
                <a:solidFill>
                  <a:srgbClr val="CC0000"/>
                </a:solidFill>
              </a:ln>
              <a:effectLst/>
            </p:spPr>
            <p:style>
              <a:lnRef idx="2">
                <a:schemeClr val="accent1"/>
              </a:lnRef>
              <a:fillRef idx="0">
                <a:schemeClr val="accent1"/>
              </a:fillRef>
              <a:effectRef idx="1">
                <a:schemeClr val="accent1"/>
              </a:effectRef>
              <a:fontRef idx="minor">
                <a:schemeClr val="tx1"/>
              </a:fontRef>
            </p:style>
          </p:cxnSp>
          <p:cxnSp>
            <p:nvCxnSpPr>
              <p:cNvPr id="360" name="Straight Connector 359"/>
              <p:cNvCxnSpPr/>
              <p:nvPr/>
            </p:nvCxnSpPr>
            <p:spPr>
              <a:xfrm>
                <a:off x="2932675" y="4069207"/>
                <a:ext cx="424911" cy="0"/>
              </a:xfrm>
              <a:prstGeom prst="line">
                <a:avLst/>
              </a:prstGeom>
              <a:ln w="3175">
                <a:solidFill>
                  <a:srgbClr val="CC0000"/>
                </a:solidFill>
              </a:ln>
              <a:effectLst/>
            </p:spPr>
            <p:style>
              <a:lnRef idx="2">
                <a:schemeClr val="accent1"/>
              </a:lnRef>
              <a:fillRef idx="0">
                <a:schemeClr val="accent1"/>
              </a:fillRef>
              <a:effectRef idx="1">
                <a:schemeClr val="accent1"/>
              </a:effectRef>
              <a:fontRef idx="minor">
                <a:schemeClr val="tx1"/>
              </a:fontRef>
            </p:style>
          </p:cxnSp>
          <p:cxnSp>
            <p:nvCxnSpPr>
              <p:cNvPr id="361" name="Straight Connector 360"/>
              <p:cNvCxnSpPr>
                <a:stCxn id="358" idx="2"/>
              </p:cNvCxnSpPr>
              <p:nvPr/>
            </p:nvCxnSpPr>
            <p:spPr>
              <a:xfrm flipH="1" flipV="1">
                <a:off x="3148166" y="4004959"/>
                <a:ext cx="1011" cy="236914"/>
              </a:xfrm>
              <a:prstGeom prst="line">
                <a:avLst/>
              </a:prstGeom>
              <a:ln w="3175">
                <a:solidFill>
                  <a:srgbClr val="CC0000"/>
                </a:solidFill>
              </a:ln>
              <a:effectLst/>
            </p:spPr>
            <p:style>
              <a:lnRef idx="2">
                <a:schemeClr val="accent1"/>
              </a:lnRef>
              <a:fillRef idx="0">
                <a:schemeClr val="accent1"/>
              </a:fillRef>
              <a:effectRef idx="1">
                <a:schemeClr val="accent1"/>
              </a:effectRef>
              <a:fontRef idx="minor">
                <a:schemeClr val="tx1"/>
              </a:fontRef>
            </p:style>
          </p:cxnSp>
        </p:grpSp>
      </p:grpSp>
      <p:grpSp>
        <p:nvGrpSpPr>
          <p:cNvPr id="48147" name="Group 347"/>
          <p:cNvGrpSpPr>
            <a:grpSpLocks/>
          </p:cNvGrpSpPr>
          <p:nvPr/>
        </p:nvGrpSpPr>
        <p:grpSpPr bwMode="auto">
          <a:xfrm>
            <a:off x="7380288" y="5943600"/>
            <a:ext cx="588962" cy="242888"/>
            <a:chOff x="1871277" y="1576300"/>
            <a:chExt cx="1128371" cy="437861"/>
          </a:xfrm>
        </p:grpSpPr>
        <p:sp>
          <p:nvSpPr>
            <p:cNvPr id="363" name="Oval 362"/>
            <p:cNvSpPr>
              <a:spLocks noChangeArrowheads="1"/>
            </p:cNvSpPr>
            <p:nvPr/>
          </p:nvSpPr>
          <p:spPr bwMode="auto">
            <a:xfrm flipV="1">
              <a:off x="1874317" y="1693636"/>
              <a:ext cx="1125331" cy="320525"/>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800">
                <a:solidFill>
                  <a:srgbClr val="FFFFFF"/>
                </a:solidFill>
                <a:latin typeface="Gill Sans MT" panose="020B0502020104020203" pitchFamily="34" charset="0"/>
              </a:endParaRPr>
            </a:p>
          </p:txBody>
        </p:sp>
        <p:sp>
          <p:nvSpPr>
            <p:cNvPr id="364" name="Rectangle 363"/>
            <p:cNvSpPr/>
            <p:nvPr/>
          </p:nvSpPr>
          <p:spPr bwMode="auto">
            <a:xfrm>
              <a:off x="1871277" y="1739425"/>
              <a:ext cx="1128371" cy="11733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65" name="Oval 364"/>
            <p:cNvSpPr>
              <a:spLocks noChangeArrowheads="1"/>
            </p:cNvSpPr>
            <p:nvPr/>
          </p:nvSpPr>
          <p:spPr bwMode="auto">
            <a:xfrm flipV="1">
              <a:off x="1871277" y="1576300"/>
              <a:ext cx="1125331" cy="320525"/>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800">
                <a:solidFill>
                  <a:srgbClr val="FFFFFF"/>
                </a:solidFill>
                <a:latin typeface="Gill Sans MT" panose="020B0502020104020203" pitchFamily="34" charset="0"/>
              </a:endParaRPr>
            </a:p>
          </p:txBody>
        </p:sp>
        <p:sp>
          <p:nvSpPr>
            <p:cNvPr id="366" name="Freeform 365"/>
            <p:cNvSpPr/>
            <p:nvPr/>
          </p:nvSpPr>
          <p:spPr bwMode="auto">
            <a:xfrm>
              <a:off x="2160212" y="1673602"/>
              <a:ext cx="547458" cy="16026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67" name="Freeform 366"/>
            <p:cNvSpPr>
              <a:spLocks/>
            </p:cNvSpPr>
            <p:nvPr/>
          </p:nvSpPr>
          <p:spPr bwMode="auto">
            <a:xfrm>
              <a:off x="2102426" y="1633537"/>
              <a:ext cx="663033" cy="111612"/>
            </a:xfrm>
            <a:custGeom>
              <a:avLst/>
              <a:gdLst>
                <a:gd name="T0" fmla="*/ 0 w 3723451"/>
                <a:gd name="T1" fmla="*/ 27306 h 932950"/>
                <a:gd name="T2" fmla="*/ 116665 w 3723451"/>
                <a:gd name="T3" fmla="*/ 322 h 932950"/>
                <a:gd name="T4" fmla="*/ 330457 w 3723451"/>
                <a:gd name="T5" fmla="*/ 62277 h 932950"/>
                <a:gd name="T6" fmla="*/ 534418 w 3723451"/>
                <a:gd name="T7" fmla="*/ 0 h 932950"/>
                <a:gd name="T8" fmla="*/ 663033 w 3723451"/>
                <a:gd name="T9" fmla="*/ 24782 h 932950"/>
                <a:gd name="T10" fmla="*/ 567343 w 3723451"/>
                <a:gd name="T11" fmla="*/ 55256 h 932950"/>
                <a:gd name="T12" fmla="*/ 536535 w 3723451"/>
                <a:gd name="T13" fmla="*/ 47040 h 932950"/>
                <a:gd name="T14" fmla="*/ 334214 w 3723451"/>
                <a:gd name="T15" fmla="*/ 111612 h 932950"/>
                <a:gd name="T16" fmla="*/ 126717 w 3723451"/>
                <a:gd name="T17" fmla="*/ 49415 h 932950"/>
                <a:gd name="T18" fmla="*/ 93168 w 3723451"/>
                <a:gd name="T19" fmla="*/ 56128 h 932950"/>
                <a:gd name="T20" fmla="*/ 0 w 3723451"/>
                <a:gd name="T21" fmla="*/ 27306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368" name="Freeform 367"/>
            <p:cNvSpPr>
              <a:spLocks/>
            </p:cNvSpPr>
            <p:nvPr/>
          </p:nvSpPr>
          <p:spPr bwMode="auto">
            <a:xfrm>
              <a:off x="2537350" y="1727978"/>
              <a:ext cx="243315" cy="97302"/>
            </a:xfrm>
            <a:custGeom>
              <a:avLst/>
              <a:gdLst>
                <a:gd name="T0" fmla="*/ 0 w 1366596"/>
                <a:gd name="T1" fmla="*/ 0 h 809868"/>
                <a:gd name="T2" fmla="*/ 243315 w 1366596"/>
                <a:gd name="T3" fmla="*/ 75188 h 809868"/>
                <a:gd name="T4" fmla="*/ 154017 w 1366596"/>
                <a:gd name="T5" fmla="*/ 97302 h 809868"/>
                <a:gd name="T6" fmla="*/ 819 w 1366596"/>
                <a:gd name="T7" fmla="*/ 51415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369" name="Freeform 368"/>
            <p:cNvSpPr>
              <a:spLocks/>
            </p:cNvSpPr>
            <p:nvPr/>
          </p:nvSpPr>
          <p:spPr bwMode="auto">
            <a:xfrm>
              <a:off x="2090260" y="1730839"/>
              <a:ext cx="240272" cy="97302"/>
            </a:xfrm>
            <a:custGeom>
              <a:avLst/>
              <a:gdLst>
                <a:gd name="T0" fmla="*/ 236992 w 1348191"/>
                <a:gd name="T1" fmla="*/ 0 h 791462"/>
                <a:gd name="T2" fmla="*/ 240272 w 1348191"/>
                <a:gd name="T3" fmla="*/ 46954 h 791462"/>
                <a:gd name="T4" fmla="*/ 86924 w 1348191"/>
                <a:gd name="T5" fmla="*/ 97302 h 791462"/>
                <a:gd name="T6" fmla="*/ 0 w 1348191"/>
                <a:gd name="T7" fmla="*/ 75239 h 791462"/>
                <a:gd name="T8" fmla="*/ 236992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370" name="Straight Connector 369"/>
            <p:cNvCxnSpPr>
              <a:cxnSpLocks noChangeShapeType="1"/>
              <a:endCxn id="365" idx="2"/>
            </p:cNvCxnSpPr>
            <p:nvPr/>
          </p:nvCxnSpPr>
          <p:spPr bwMode="auto">
            <a:xfrm flipH="1" flipV="1">
              <a:off x="1871277" y="1736563"/>
              <a:ext cx="3040" cy="123060"/>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71" name="Straight Connector 370"/>
            <p:cNvCxnSpPr>
              <a:cxnSpLocks noChangeShapeType="1"/>
            </p:cNvCxnSpPr>
            <p:nvPr/>
          </p:nvCxnSpPr>
          <p:spPr bwMode="auto">
            <a:xfrm flipH="1" flipV="1">
              <a:off x="2996608" y="1733702"/>
              <a:ext cx="3040" cy="123058"/>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48148" name="Group 347"/>
          <p:cNvGrpSpPr>
            <a:grpSpLocks/>
          </p:cNvGrpSpPr>
          <p:nvPr/>
        </p:nvGrpSpPr>
        <p:grpSpPr bwMode="auto">
          <a:xfrm>
            <a:off x="5899151" y="5802314"/>
            <a:ext cx="588963" cy="242887"/>
            <a:chOff x="1871277" y="1576300"/>
            <a:chExt cx="1128371" cy="437861"/>
          </a:xfrm>
        </p:grpSpPr>
        <p:sp>
          <p:nvSpPr>
            <p:cNvPr id="373" name="Oval 372"/>
            <p:cNvSpPr>
              <a:spLocks noChangeArrowheads="1"/>
            </p:cNvSpPr>
            <p:nvPr/>
          </p:nvSpPr>
          <p:spPr bwMode="auto">
            <a:xfrm flipV="1">
              <a:off x="1874319" y="1693635"/>
              <a:ext cx="1125329" cy="320526"/>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800">
                <a:solidFill>
                  <a:srgbClr val="FFFFFF"/>
                </a:solidFill>
                <a:latin typeface="Gill Sans MT" panose="020B0502020104020203" pitchFamily="34" charset="0"/>
              </a:endParaRPr>
            </a:p>
          </p:txBody>
        </p:sp>
        <p:sp>
          <p:nvSpPr>
            <p:cNvPr id="374" name="Rectangle 373"/>
            <p:cNvSpPr/>
            <p:nvPr/>
          </p:nvSpPr>
          <p:spPr bwMode="auto">
            <a:xfrm>
              <a:off x="1871277" y="1739424"/>
              <a:ext cx="1128371" cy="11733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75" name="Oval 374"/>
            <p:cNvSpPr>
              <a:spLocks noChangeArrowheads="1"/>
            </p:cNvSpPr>
            <p:nvPr/>
          </p:nvSpPr>
          <p:spPr bwMode="auto">
            <a:xfrm flipV="1">
              <a:off x="1871277" y="1576300"/>
              <a:ext cx="1125329" cy="320526"/>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800">
                <a:solidFill>
                  <a:srgbClr val="FFFFFF"/>
                </a:solidFill>
                <a:latin typeface="Gill Sans MT" panose="020B0502020104020203" pitchFamily="34" charset="0"/>
              </a:endParaRPr>
            </a:p>
          </p:txBody>
        </p:sp>
        <p:sp>
          <p:nvSpPr>
            <p:cNvPr id="376" name="Freeform 375"/>
            <p:cNvSpPr/>
            <p:nvPr/>
          </p:nvSpPr>
          <p:spPr bwMode="auto">
            <a:xfrm>
              <a:off x="2160214" y="1673603"/>
              <a:ext cx="547457" cy="16026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77" name="Freeform 376"/>
            <p:cNvSpPr>
              <a:spLocks/>
            </p:cNvSpPr>
            <p:nvPr/>
          </p:nvSpPr>
          <p:spPr bwMode="auto">
            <a:xfrm>
              <a:off x="2102426" y="1633537"/>
              <a:ext cx="663031" cy="111611"/>
            </a:xfrm>
            <a:custGeom>
              <a:avLst/>
              <a:gdLst>
                <a:gd name="T0" fmla="*/ 0 w 3723451"/>
                <a:gd name="T1" fmla="*/ 27306 h 932950"/>
                <a:gd name="T2" fmla="*/ 116665 w 3723451"/>
                <a:gd name="T3" fmla="*/ 322 h 932950"/>
                <a:gd name="T4" fmla="*/ 330456 w 3723451"/>
                <a:gd name="T5" fmla="*/ 62276 h 932950"/>
                <a:gd name="T6" fmla="*/ 534416 w 3723451"/>
                <a:gd name="T7" fmla="*/ 0 h 932950"/>
                <a:gd name="T8" fmla="*/ 663031 w 3723451"/>
                <a:gd name="T9" fmla="*/ 24782 h 932950"/>
                <a:gd name="T10" fmla="*/ 567342 w 3723451"/>
                <a:gd name="T11" fmla="*/ 55255 h 932950"/>
                <a:gd name="T12" fmla="*/ 536534 w 3723451"/>
                <a:gd name="T13" fmla="*/ 47039 h 932950"/>
                <a:gd name="T14" fmla="*/ 334213 w 3723451"/>
                <a:gd name="T15" fmla="*/ 111611 h 932950"/>
                <a:gd name="T16" fmla="*/ 126716 w 3723451"/>
                <a:gd name="T17" fmla="*/ 49415 h 932950"/>
                <a:gd name="T18" fmla="*/ 93168 w 3723451"/>
                <a:gd name="T19" fmla="*/ 56127 h 932950"/>
                <a:gd name="T20" fmla="*/ 0 w 3723451"/>
                <a:gd name="T21" fmla="*/ 27306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378" name="Freeform 377"/>
            <p:cNvSpPr>
              <a:spLocks/>
            </p:cNvSpPr>
            <p:nvPr/>
          </p:nvSpPr>
          <p:spPr bwMode="auto">
            <a:xfrm>
              <a:off x="2537351" y="1727977"/>
              <a:ext cx="243314" cy="97303"/>
            </a:xfrm>
            <a:custGeom>
              <a:avLst/>
              <a:gdLst>
                <a:gd name="T0" fmla="*/ 0 w 1366596"/>
                <a:gd name="T1" fmla="*/ 0 h 809868"/>
                <a:gd name="T2" fmla="*/ 243314 w 1366596"/>
                <a:gd name="T3" fmla="*/ 75189 h 809868"/>
                <a:gd name="T4" fmla="*/ 154017 w 1366596"/>
                <a:gd name="T5" fmla="*/ 97303 h 809868"/>
                <a:gd name="T6" fmla="*/ 819 w 1366596"/>
                <a:gd name="T7" fmla="*/ 51416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379" name="Freeform 378"/>
            <p:cNvSpPr>
              <a:spLocks/>
            </p:cNvSpPr>
            <p:nvPr/>
          </p:nvSpPr>
          <p:spPr bwMode="auto">
            <a:xfrm>
              <a:off x="2090260" y="1730839"/>
              <a:ext cx="240274" cy="97303"/>
            </a:xfrm>
            <a:custGeom>
              <a:avLst/>
              <a:gdLst>
                <a:gd name="T0" fmla="*/ 236994 w 1348191"/>
                <a:gd name="T1" fmla="*/ 0 h 791462"/>
                <a:gd name="T2" fmla="*/ 240274 w 1348191"/>
                <a:gd name="T3" fmla="*/ 46954 h 791462"/>
                <a:gd name="T4" fmla="*/ 86925 w 1348191"/>
                <a:gd name="T5" fmla="*/ 97303 h 791462"/>
                <a:gd name="T6" fmla="*/ 0 w 1348191"/>
                <a:gd name="T7" fmla="*/ 75240 h 791462"/>
                <a:gd name="T8" fmla="*/ 23699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380" name="Straight Connector 379"/>
            <p:cNvCxnSpPr>
              <a:cxnSpLocks noChangeShapeType="1"/>
              <a:endCxn id="375" idx="2"/>
            </p:cNvCxnSpPr>
            <p:nvPr/>
          </p:nvCxnSpPr>
          <p:spPr bwMode="auto">
            <a:xfrm flipH="1" flipV="1">
              <a:off x="1871277" y="1736563"/>
              <a:ext cx="3042" cy="123058"/>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81" name="Straight Connector 380"/>
            <p:cNvCxnSpPr>
              <a:cxnSpLocks noChangeShapeType="1"/>
            </p:cNvCxnSpPr>
            <p:nvPr/>
          </p:nvCxnSpPr>
          <p:spPr bwMode="auto">
            <a:xfrm flipH="1" flipV="1">
              <a:off x="2996606" y="1733700"/>
              <a:ext cx="3042" cy="123060"/>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48149" name="Group 347"/>
          <p:cNvGrpSpPr>
            <a:grpSpLocks/>
          </p:cNvGrpSpPr>
          <p:nvPr/>
        </p:nvGrpSpPr>
        <p:grpSpPr bwMode="auto">
          <a:xfrm>
            <a:off x="6691313" y="6262689"/>
            <a:ext cx="588962" cy="242887"/>
            <a:chOff x="1871277" y="1576300"/>
            <a:chExt cx="1128371" cy="437861"/>
          </a:xfrm>
        </p:grpSpPr>
        <p:sp>
          <p:nvSpPr>
            <p:cNvPr id="402" name="Oval 401"/>
            <p:cNvSpPr>
              <a:spLocks noChangeArrowheads="1"/>
            </p:cNvSpPr>
            <p:nvPr/>
          </p:nvSpPr>
          <p:spPr bwMode="auto">
            <a:xfrm flipV="1">
              <a:off x="1874317" y="1693635"/>
              <a:ext cx="1125331" cy="320526"/>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800">
                <a:solidFill>
                  <a:srgbClr val="FFFFFF"/>
                </a:solidFill>
                <a:latin typeface="Gill Sans MT" panose="020B0502020104020203" pitchFamily="34" charset="0"/>
              </a:endParaRPr>
            </a:p>
          </p:txBody>
        </p:sp>
        <p:sp>
          <p:nvSpPr>
            <p:cNvPr id="407" name="Rectangle 406"/>
            <p:cNvSpPr/>
            <p:nvPr/>
          </p:nvSpPr>
          <p:spPr bwMode="auto">
            <a:xfrm>
              <a:off x="1871277" y="1739424"/>
              <a:ext cx="1128371" cy="11733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412" name="Oval 411"/>
            <p:cNvSpPr>
              <a:spLocks noChangeArrowheads="1"/>
            </p:cNvSpPr>
            <p:nvPr/>
          </p:nvSpPr>
          <p:spPr bwMode="auto">
            <a:xfrm flipV="1">
              <a:off x="1871277" y="1576300"/>
              <a:ext cx="1125331" cy="320526"/>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800">
                <a:solidFill>
                  <a:srgbClr val="FFFFFF"/>
                </a:solidFill>
                <a:latin typeface="Gill Sans MT" panose="020B0502020104020203" pitchFamily="34" charset="0"/>
              </a:endParaRPr>
            </a:p>
          </p:txBody>
        </p:sp>
        <p:sp>
          <p:nvSpPr>
            <p:cNvPr id="417" name="Freeform 416"/>
            <p:cNvSpPr/>
            <p:nvPr/>
          </p:nvSpPr>
          <p:spPr bwMode="auto">
            <a:xfrm>
              <a:off x="2160212" y="1673603"/>
              <a:ext cx="547458" cy="16026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422" name="Freeform 421"/>
            <p:cNvSpPr>
              <a:spLocks/>
            </p:cNvSpPr>
            <p:nvPr/>
          </p:nvSpPr>
          <p:spPr bwMode="auto">
            <a:xfrm>
              <a:off x="2102426" y="1633537"/>
              <a:ext cx="663033" cy="111611"/>
            </a:xfrm>
            <a:custGeom>
              <a:avLst/>
              <a:gdLst>
                <a:gd name="T0" fmla="*/ 0 w 3723451"/>
                <a:gd name="T1" fmla="*/ 27306 h 932950"/>
                <a:gd name="T2" fmla="*/ 116665 w 3723451"/>
                <a:gd name="T3" fmla="*/ 322 h 932950"/>
                <a:gd name="T4" fmla="*/ 330457 w 3723451"/>
                <a:gd name="T5" fmla="*/ 62276 h 932950"/>
                <a:gd name="T6" fmla="*/ 534418 w 3723451"/>
                <a:gd name="T7" fmla="*/ 0 h 932950"/>
                <a:gd name="T8" fmla="*/ 663033 w 3723451"/>
                <a:gd name="T9" fmla="*/ 24782 h 932950"/>
                <a:gd name="T10" fmla="*/ 567343 w 3723451"/>
                <a:gd name="T11" fmla="*/ 55255 h 932950"/>
                <a:gd name="T12" fmla="*/ 536535 w 3723451"/>
                <a:gd name="T13" fmla="*/ 47039 h 932950"/>
                <a:gd name="T14" fmla="*/ 334214 w 3723451"/>
                <a:gd name="T15" fmla="*/ 111611 h 932950"/>
                <a:gd name="T16" fmla="*/ 126717 w 3723451"/>
                <a:gd name="T17" fmla="*/ 49415 h 932950"/>
                <a:gd name="T18" fmla="*/ 93168 w 3723451"/>
                <a:gd name="T19" fmla="*/ 56127 h 932950"/>
                <a:gd name="T20" fmla="*/ 0 w 3723451"/>
                <a:gd name="T21" fmla="*/ 27306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427" name="Freeform 426"/>
            <p:cNvSpPr>
              <a:spLocks/>
            </p:cNvSpPr>
            <p:nvPr/>
          </p:nvSpPr>
          <p:spPr bwMode="auto">
            <a:xfrm>
              <a:off x="2537350" y="1727977"/>
              <a:ext cx="243315" cy="97303"/>
            </a:xfrm>
            <a:custGeom>
              <a:avLst/>
              <a:gdLst>
                <a:gd name="T0" fmla="*/ 0 w 1366596"/>
                <a:gd name="T1" fmla="*/ 0 h 809868"/>
                <a:gd name="T2" fmla="*/ 243315 w 1366596"/>
                <a:gd name="T3" fmla="*/ 75189 h 809868"/>
                <a:gd name="T4" fmla="*/ 154017 w 1366596"/>
                <a:gd name="T5" fmla="*/ 97303 h 809868"/>
                <a:gd name="T6" fmla="*/ 819 w 1366596"/>
                <a:gd name="T7" fmla="*/ 51416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428" name="Freeform 427"/>
            <p:cNvSpPr>
              <a:spLocks/>
            </p:cNvSpPr>
            <p:nvPr/>
          </p:nvSpPr>
          <p:spPr bwMode="auto">
            <a:xfrm>
              <a:off x="2090260" y="1730839"/>
              <a:ext cx="240272" cy="97303"/>
            </a:xfrm>
            <a:custGeom>
              <a:avLst/>
              <a:gdLst>
                <a:gd name="T0" fmla="*/ 236992 w 1348191"/>
                <a:gd name="T1" fmla="*/ 0 h 791462"/>
                <a:gd name="T2" fmla="*/ 240272 w 1348191"/>
                <a:gd name="T3" fmla="*/ 46954 h 791462"/>
                <a:gd name="T4" fmla="*/ 86924 w 1348191"/>
                <a:gd name="T5" fmla="*/ 97303 h 791462"/>
                <a:gd name="T6" fmla="*/ 0 w 1348191"/>
                <a:gd name="T7" fmla="*/ 75240 h 791462"/>
                <a:gd name="T8" fmla="*/ 236992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429" name="Straight Connector 428"/>
            <p:cNvCxnSpPr>
              <a:cxnSpLocks noChangeShapeType="1"/>
              <a:endCxn id="412" idx="2"/>
            </p:cNvCxnSpPr>
            <p:nvPr/>
          </p:nvCxnSpPr>
          <p:spPr bwMode="auto">
            <a:xfrm flipH="1" flipV="1">
              <a:off x="1871277" y="1736563"/>
              <a:ext cx="3040" cy="123058"/>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30" name="Straight Connector 429"/>
            <p:cNvCxnSpPr>
              <a:cxnSpLocks noChangeShapeType="1"/>
            </p:cNvCxnSpPr>
            <p:nvPr/>
          </p:nvCxnSpPr>
          <p:spPr bwMode="auto">
            <a:xfrm flipH="1" flipV="1">
              <a:off x="2996608" y="1733700"/>
              <a:ext cx="3040" cy="123060"/>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48150" name="Group 347"/>
          <p:cNvGrpSpPr>
            <a:grpSpLocks/>
          </p:cNvGrpSpPr>
          <p:nvPr/>
        </p:nvGrpSpPr>
        <p:grpSpPr bwMode="auto">
          <a:xfrm>
            <a:off x="5227638" y="6354764"/>
            <a:ext cx="588962" cy="242887"/>
            <a:chOff x="1871277" y="1576300"/>
            <a:chExt cx="1128371" cy="437861"/>
          </a:xfrm>
        </p:grpSpPr>
        <p:sp>
          <p:nvSpPr>
            <p:cNvPr id="432" name="Oval 431"/>
            <p:cNvSpPr>
              <a:spLocks noChangeArrowheads="1"/>
            </p:cNvSpPr>
            <p:nvPr/>
          </p:nvSpPr>
          <p:spPr bwMode="auto">
            <a:xfrm flipV="1">
              <a:off x="1874317" y="1693635"/>
              <a:ext cx="1125331" cy="320526"/>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800">
                <a:solidFill>
                  <a:srgbClr val="FFFFFF"/>
                </a:solidFill>
                <a:latin typeface="Gill Sans MT" panose="020B0502020104020203" pitchFamily="34" charset="0"/>
              </a:endParaRPr>
            </a:p>
          </p:txBody>
        </p:sp>
        <p:sp>
          <p:nvSpPr>
            <p:cNvPr id="433" name="Rectangle 432"/>
            <p:cNvSpPr/>
            <p:nvPr/>
          </p:nvSpPr>
          <p:spPr bwMode="auto">
            <a:xfrm>
              <a:off x="1871277" y="1739424"/>
              <a:ext cx="1128371" cy="11733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434" name="Oval 433"/>
            <p:cNvSpPr>
              <a:spLocks noChangeArrowheads="1"/>
            </p:cNvSpPr>
            <p:nvPr/>
          </p:nvSpPr>
          <p:spPr bwMode="auto">
            <a:xfrm flipV="1">
              <a:off x="1871277" y="1576300"/>
              <a:ext cx="1125331" cy="320526"/>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800">
                <a:solidFill>
                  <a:srgbClr val="FFFFFF"/>
                </a:solidFill>
                <a:latin typeface="Gill Sans MT" panose="020B0502020104020203" pitchFamily="34" charset="0"/>
              </a:endParaRPr>
            </a:p>
          </p:txBody>
        </p:sp>
        <p:sp>
          <p:nvSpPr>
            <p:cNvPr id="435" name="Freeform 434"/>
            <p:cNvSpPr/>
            <p:nvPr/>
          </p:nvSpPr>
          <p:spPr bwMode="auto">
            <a:xfrm>
              <a:off x="2160212" y="1673603"/>
              <a:ext cx="547458" cy="16026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436" name="Freeform 435"/>
            <p:cNvSpPr>
              <a:spLocks/>
            </p:cNvSpPr>
            <p:nvPr/>
          </p:nvSpPr>
          <p:spPr bwMode="auto">
            <a:xfrm>
              <a:off x="2102426" y="1633537"/>
              <a:ext cx="663033" cy="111611"/>
            </a:xfrm>
            <a:custGeom>
              <a:avLst/>
              <a:gdLst>
                <a:gd name="T0" fmla="*/ 0 w 3723451"/>
                <a:gd name="T1" fmla="*/ 27306 h 932950"/>
                <a:gd name="T2" fmla="*/ 116665 w 3723451"/>
                <a:gd name="T3" fmla="*/ 322 h 932950"/>
                <a:gd name="T4" fmla="*/ 330457 w 3723451"/>
                <a:gd name="T5" fmla="*/ 62276 h 932950"/>
                <a:gd name="T6" fmla="*/ 534418 w 3723451"/>
                <a:gd name="T7" fmla="*/ 0 h 932950"/>
                <a:gd name="T8" fmla="*/ 663033 w 3723451"/>
                <a:gd name="T9" fmla="*/ 24782 h 932950"/>
                <a:gd name="T10" fmla="*/ 567343 w 3723451"/>
                <a:gd name="T11" fmla="*/ 55255 h 932950"/>
                <a:gd name="T12" fmla="*/ 536535 w 3723451"/>
                <a:gd name="T13" fmla="*/ 47039 h 932950"/>
                <a:gd name="T14" fmla="*/ 334214 w 3723451"/>
                <a:gd name="T15" fmla="*/ 111611 h 932950"/>
                <a:gd name="T16" fmla="*/ 126717 w 3723451"/>
                <a:gd name="T17" fmla="*/ 49415 h 932950"/>
                <a:gd name="T18" fmla="*/ 93168 w 3723451"/>
                <a:gd name="T19" fmla="*/ 56127 h 932950"/>
                <a:gd name="T20" fmla="*/ 0 w 3723451"/>
                <a:gd name="T21" fmla="*/ 27306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437" name="Freeform 436"/>
            <p:cNvSpPr>
              <a:spLocks/>
            </p:cNvSpPr>
            <p:nvPr/>
          </p:nvSpPr>
          <p:spPr bwMode="auto">
            <a:xfrm>
              <a:off x="2537350" y="1727977"/>
              <a:ext cx="243315" cy="97303"/>
            </a:xfrm>
            <a:custGeom>
              <a:avLst/>
              <a:gdLst>
                <a:gd name="T0" fmla="*/ 0 w 1366596"/>
                <a:gd name="T1" fmla="*/ 0 h 809868"/>
                <a:gd name="T2" fmla="*/ 243315 w 1366596"/>
                <a:gd name="T3" fmla="*/ 75189 h 809868"/>
                <a:gd name="T4" fmla="*/ 154017 w 1366596"/>
                <a:gd name="T5" fmla="*/ 97303 h 809868"/>
                <a:gd name="T6" fmla="*/ 819 w 1366596"/>
                <a:gd name="T7" fmla="*/ 51416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438" name="Freeform 437"/>
            <p:cNvSpPr>
              <a:spLocks/>
            </p:cNvSpPr>
            <p:nvPr/>
          </p:nvSpPr>
          <p:spPr bwMode="auto">
            <a:xfrm>
              <a:off x="2090260" y="1730839"/>
              <a:ext cx="240272" cy="97303"/>
            </a:xfrm>
            <a:custGeom>
              <a:avLst/>
              <a:gdLst>
                <a:gd name="T0" fmla="*/ 236992 w 1348191"/>
                <a:gd name="T1" fmla="*/ 0 h 791462"/>
                <a:gd name="T2" fmla="*/ 240272 w 1348191"/>
                <a:gd name="T3" fmla="*/ 46954 h 791462"/>
                <a:gd name="T4" fmla="*/ 86924 w 1348191"/>
                <a:gd name="T5" fmla="*/ 97303 h 791462"/>
                <a:gd name="T6" fmla="*/ 0 w 1348191"/>
                <a:gd name="T7" fmla="*/ 75240 h 791462"/>
                <a:gd name="T8" fmla="*/ 236992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439" name="Straight Connector 438"/>
            <p:cNvCxnSpPr>
              <a:cxnSpLocks noChangeShapeType="1"/>
              <a:endCxn id="434" idx="2"/>
            </p:cNvCxnSpPr>
            <p:nvPr/>
          </p:nvCxnSpPr>
          <p:spPr bwMode="auto">
            <a:xfrm flipH="1" flipV="1">
              <a:off x="1871277" y="1736563"/>
              <a:ext cx="3040" cy="123058"/>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40" name="Straight Connector 439"/>
            <p:cNvCxnSpPr>
              <a:cxnSpLocks noChangeShapeType="1"/>
            </p:cNvCxnSpPr>
            <p:nvPr/>
          </p:nvCxnSpPr>
          <p:spPr bwMode="auto">
            <a:xfrm flipH="1" flipV="1">
              <a:off x="2996608" y="1733700"/>
              <a:ext cx="3040" cy="123060"/>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6" name="Group 25"/>
          <p:cNvGrpSpPr>
            <a:grpSpLocks/>
          </p:cNvGrpSpPr>
          <p:nvPr/>
        </p:nvGrpSpPr>
        <p:grpSpPr bwMode="auto">
          <a:xfrm>
            <a:off x="3449639" y="2220913"/>
            <a:ext cx="5095875" cy="2832100"/>
            <a:chOff x="1925876" y="2212958"/>
            <a:chExt cx="5095391" cy="2833288"/>
          </a:xfrm>
        </p:grpSpPr>
        <p:grpSp>
          <p:nvGrpSpPr>
            <p:cNvPr id="48178" name="Group 11"/>
            <p:cNvGrpSpPr>
              <a:grpSpLocks/>
            </p:cNvGrpSpPr>
            <p:nvPr/>
          </p:nvGrpSpPr>
          <p:grpSpPr bwMode="auto">
            <a:xfrm>
              <a:off x="2745416" y="2212958"/>
              <a:ext cx="3597533" cy="493677"/>
              <a:chOff x="2705100" y="2011398"/>
              <a:chExt cx="3597533" cy="493677"/>
            </a:xfrm>
          </p:grpSpPr>
          <p:sp>
            <p:nvSpPr>
              <p:cNvPr id="342" name="Oval 341"/>
              <p:cNvSpPr/>
              <p:nvPr/>
            </p:nvSpPr>
            <p:spPr bwMode="auto">
              <a:xfrm>
                <a:off x="2722092" y="2011398"/>
                <a:ext cx="3581060" cy="492331"/>
              </a:xfrm>
              <a:prstGeom prst="ellipse">
                <a:avLst/>
              </a:prstGeom>
              <a:solidFill>
                <a:schemeClr val="bg1">
                  <a:alpha val="42000"/>
                </a:schemeClr>
              </a:solidFill>
              <a:ln w="3175">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89" name="Oval 388"/>
              <p:cNvSpPr/>
              <p:nvPr/>
            </p:nvSpPr>
            <p:spPr bwMode="auto">
              <a:xfrm>
                <a:off x="2704632" y="2012986"/>
                <a:ext cx="3581060" cy="492331"/>
              </a:xfrm>
              <a:prstGeom prst="ellipse">
                <a:avLst/>
              </a:prstGeom>
              <a:solidFill>
                <a:srgbClr val="CC0000">
                  <a:alpha val="42000"/>
                </a:srgbClr>
              </a:solidFill>
              <a:ln w="3175">
                <a:solidFill>
                  <a:srgbClr val="CC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48205" name="TextBox 389"/>
              <p:cNvSpPr txBox="1">
                <a:spLocks noChangeArrowheads="1"/>
              </p:cNvSpPr>
              <p:nvPr/>
            </p:nvSpPr>
            <p:spPr bwMode="auto">
              <a:xfrm>
                <a:off x="3452664" y="2127167"/>
                <a:ext cx="2057700" cy="296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lnSpc>
                    <a:spcPts val="1475"/>
                  </a:lnSpc>
                </a:pPr>
                <a:r>
                  <a:rPr lang="en-US" altLang="zh-CN" sz="1800">
                    <a:solidFill>
                      <a:schemeClr val="bg1"/>
                    </a:solidFill>
                  </a:rPr>
                  <a:t>Remote Controller</a:t>
                </a:r>
              </a:p>
            </p:txBody>
          </p:sp>
        </p:grpSp>
        <p:grpSp>
          <p:nvGrpSpPr>
            <p:cNvPr id="48179" name="Group 441"/>
            <p:cNvGrpSpPr>
              <a:grpSpLocks/>
            </p:cNvGrpSpPr>
            <p:nvPr/>
          </p:nvGrpSpPr>
          <p:grpSpPr bwMode="auto">
            <a:xfrm>
              <a:off x="1925876" y="4223578"/>
              <a:ext cx="923837" cy="406570"/>
              <a:chOff x="2705100" y="2011480"/>
              <a:chExt cx="3598690" cy="494427"/>
            </a:xfrm>
          </p:grpSpPr>
          <p:sp>
            <p:nvSpPr>
              <p:cNvPr id="443" name="Oval 442"/>
              <p:cNvSpPr/>
              <p:nvPr/>
            </p:nvSpPr>
            <p:spPr bwMode="auto">
              <a:xfrm>
                <a:off x="2723648" y="2011480"/>
                <a:ext cx="3580142" cy="492496"/>
              </a:xfrm>
              <a:prstGeom prst="ellipse">
                <a:avLst/>
              </a:prstGeom>
              <a:solidFill>
                <a:schemeClr val="bg1">
                  <a:alpha val="42000"/>
                </a:schemeClr>
              </a:solidFill>
              <a:ln w="3175">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444" name="Oval 443"/>
              <p:cNvSpPr/>
              <p:nvPr/>
            </p:nvSpPr>
            <p:spPr bwMode="auto">
              <a:xfrm>
                <a:off x="2705100" y="2013410"/>
                <a:ext cx="3580138" cy="492497"/>
              </a:xfrm>
              <a:prstGeom prst="ellipse">
                <a:avLst/>
              </a:prstGeom>
              <a:solidFill>
                <a:srgbClr val="CC0000">
                  <a:alpha val="42000"/>
                </a:srgbClr>
              </a:solidFill>
              <a:ln w="3175">
                <a:solidFill>
                  <a:srgbClr val="CC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48202" name="TextBox 389"/>
              <p:cNvSpPr txBox="1">
                <a:spLocks noChangeArrowheads="1"/>
              </p:cNvSpPr>
              <p:nvPr/>
            </p:nvSpPr>
            <p:spPr bwMode="auto">
              <a:xfrm>
                <a:off x="3497507" y="2127168"/>
                <a:ext cx="1968016" cy="3463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lnSpc>
                    <a:spcPts val="1475"/>
                  </a:lnSpc>
                </a:pPr>
                <a:r>
                  <a:rPr lang="en-US" altLang="zh-CN" sz="1800">
                    <a:solidFill>
                      <a:schemeClr val="bg1"/>
                    </a:solidFill>
                  </a:rPr>
                  <a:t>CA</a:t>
                </a:r>
              </a:p>
            </p:txBody>
          </p:sp>
        </p:grpSp>
        <p:grpSp>
          <p:nvGrpSpPr>
            <p:cNvPr id="48180" name="Group 16"/>
            <p:cNvGrpSpPr>
              <a:grpSpLocks/>
            </p:cNvGrpSpPr>
            <p:nvPr/>
          </p:nvGrpSpPr>
          <p:grpSpPr bwMode="auto">
            <a:xfrm>
              <a:off x="3589508" y="4760377"/>
              <a:ext cx="463568" cy="285869"/>
              <a:chOff x="3558850" y="4573304"/>
              <a:chExt cx="463568" cy="285869"/>
            </a:xfrm>
          </p:grpSpPr>
          <p:grpSp>
            <p:nvGrpSpPr>
              <p:cNvPr id="48196" name="Group 12"/>
              <p:cNvGrpSpPr>
                <a:grpSpLocks/>
              </p:cNvGrpSpPr>
              <p:nvPr/>
            </p:nvGrpSpPr>
            <p:grpSpPr bwMode="auto">
              <a:xfrm>
                <a:off x="3558850" y="4577634"/>
                <a:ext cx="463568" cy="262710"/>
                <a:chOff x="3558850" y="4577634"/>
                <a:chExt cx="463568" cy="262710"/>
              </a:xfrm>
            </p:grpSpPr>
            <p:sp>
              <p:nvSpPr>
                <p:cNvPr id="447" name="Oval 446"/>
                <p:cNvSpPr/>
                <p:nvPr/>
              </p:nvSpPr>
              <p:spPr bwMode="auto">
                <a:xfrm>
                  <a:off x="3573046" y="4578067"/>
                  <a:ext cx="439696" cy="260459"/>
                </a:xfrm>
                <a:prstGeom prst="ellipse">
                  <a:avLst/>
                </a:prstGeom>
                <a:solidFill>
                  <a:schemeClr val="bg1">
                    <a:alpha val="42000"/>
                  </a:schemeClr>
                </a:solidFill>
                <a:ln w="3175">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448" name="Oval 447"/>
                <p:cNvSpPr/>
                <p:nvPr/>
              </p:nvSpPr>
              <p:spPr bwMode="auto">
                <a:xfrm>
                  <a:off x="3558760" y="4587596"/>
                  <a:ext cx="463506" cy="252519"/>
                </a:xfrm>
                <a:prstGeom prst="ellipse">
                  <a:avLst/>
                </a:prstGeom>
                <a:solidFill>
                  <a:srgbClr val="CC0000">
                    <a:alpha val="42000"/>
                  </a:srgbClr>
                </a:solidFill>
                <a:ln w="3175">
                  <a:solidFill>
                    <a:srgbClr val="CC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sp>
            <p:nvSpPr>
              <p:cNvPr id="48197" name="TextBox 389"/>
              <p:cNvSpPr txBox="1">
                <a:spLocks noChangeArrowheads="1"/>
              </p:cNvSpPr>
              <p:nvPr/>
            </p:nvSpPr>
            <p:spPr bwMode="auto">
              <a:xfrm>
                <a:off x="3565935" y="4573304"/>
                <a:ext cx="434071" cy="2858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lnSpc>
                    <a:spcPts val="1475"/>
                  </a:lnSpc>
                </a:pPr>
                <a:r>
                  <a:rPr lang="en-US" altLang="zh-CN" sz="1400">
                    <a:solidFill>
                      <a:schemeClr val="bg1"/>
                    </a:solidFill>
                  </a:rPr>
                  <a:t>CA</a:t>
                </a:r>
                <a:endParaRPr lang="en-US" altLang="zh-CN" sz="1800">
                  <a:solidFill>
                    <a:schemeClr val="bg1"/>
                  </a:solidFill>
                </a:endParaRPr>
              </a:p>
            </p:txBody>
          </p:sp>
        </p:grpSp>
        <p:grpSp>
          <p:nvGrpSpPr>
            <p:cNvPr id="48181" name="Group 450"/>
            <p:cNvGrpSpPr>
              <a:grpSpLocks/>
            </p:cNvGrpSpPr>
            <p:nvPr/>
          </p:nvGrpSpPr>
          <p:grpSpPr bwMode="auto">
            <a:xfrm>
              <a:off x="4369656" y="4758258"/>
              <a:ext cx="463568" cy="285869"/>
              <a:chOff x="3558850" y="4573304"/>
              <a:chExt cx="463568" cy="285869"/>
            </a:xfrm>
          </p:grpSpPr>
          <p:grpSp>
            <p:nvGrpSpPr>
              <p:cNvPr id="48192" name="Group 451"/>
              <p:cNvGrpSpPr>
                <a:grpSpLocks/>
              </p:cNvGrpSpPr>
              <p:nvPr/>
            </p:nvGrpSpPr>
            <p:grpSpPr bwMode="auto">
              <a:xfrm>
                <a:off x="3558850" y="4577634"/>
                <a:ext cx="463568" cy="262710"/>
                <a:chOff x="3558850" y="4577634"/>
                <a:chExt cx="463568" cy="262710"/>
              </a:xfrm>
            </p:grpSpPr>
            <p:sp>
              <p:nvSpPr>
                <p:cNvPr id="454" name="Oval 453"/>
                <p:cNvSpPr/>
                <p:nvPr/>
              </p:nvSpPr>
              <p:spPr bwMode="auto">
                <a:xfrm>
                  <a:off x="3573874" y="4581775"/>
                  <a:ext cx="439696" cy="257283"/>
                </a:xfrm>
                <a:prstGeom prst="ellipse">
                  <a:avLst/>
                </a:prstGeom>
                <a:solidFill>
                  <a:schemeClr val="bg1">
                    <a:alpha val="42000"/>
                  </a:schemeClr>
                </a:solidFill>
                <a:ln w="3175">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455" name="Oval 454"/>
                <p:cNvSpPr/>
                <p:nvPr/>
              </p:nvSpPr>
              <p:spPr bwMode="auto">
                <a:xfrm>
                  <a:off x="3559588" y="4591304"/>
                  <a:ext cx="463506" cy="249341"/>
                </a:xfrm>
                <a:prstGeom prst="ellipse">
                  <a:avLst/>
                </a:prstGeom>
                <a:solidFill>
                  <a:srgbClr val="CC0000">
                    <a:alpha val="42000"/>
                  </a:srgbClr>
                </a:solidFill>
                <a:ln w="3175">
                  <a:solidFill>
                    <a:srgbClr val="CC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sp>
            <p:nvSpPr>
              <p:cNvPr id="48193" name="TextBox 389"/>
              <p:cNvSpPr txBox="1">
                <a:spLocks noChangeArrowheads="1"/>
              </p:cNvSpPr>
              <p:nvPr/>
            </p:nvSpPr>
            <p:spPr bwMode="auto">
              <a:xfrm>
                <a:off x="3565935" y="4573304"/>
                <a:ext cx="434071" cy="2858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lnSpc>
                    <a:spcPts val="1475"/>
                  </a:lnSpc>
                </a:pPr>
                <a:r>
                  <a:rPr lang="en-US" altLang="zh-CN" sz="1400">
                    <a:solidFill>
                      <a:schemeClr val="bg1"/>
                    </a:solidFill>
                  </a:rPr>
                  <a:t>CA</a:t>
                </a:r>
                <a:endParaRPr lang="en-US" altLang="zh-CN" sz="1800">
                  <a:solidFill>
                    <a:schemeClr val="bg1"/>
                  </a:solidFill>
                </a:endParaRPr>
              </a:p>
            </p:txBody>
          </p:sp>
        </p:grpSp>
        <p:grpSp>
          <p:nvGrpSpPr>
            <p:cNvPr id="48182" name="Group 455"/>
            <p:cNvGrpSpPr>
              <a:grpSpLocks/>
            </p:cNvGrpSpPr>
            <p:nvPr/>
          </p:nvGrpSpPr>
          <p:grpSpPr bwMode="auto">
            <a:xfrm>
              <a:off x="5569912" y="4756140"/>
              <a:ext cx="463568" cy="285869"/>
              <a:chOff x="3558850" y="4573304"/>
              <a:chExt cx="463568" cy="285869"/>
            </a:xfrm>
          </p:grpSpPr>
          <p:grpSp>
            <p:nvGrpSpPr>
              <p:cNvPr id="48188" name="Group 456"/>
              <p:cNvGrpSpPr>
                <a:grpSpLocks/>
              </p:cNvGrpSpPr>
              <p:nvPr/>
            </p:nvGrpSpPr>
            <p:grpSpPr bwMode="auto">
              <a:xfrm>
                <a:off x="3558850" y="4577634"/>
                <a:ext cx="463568" cy="262710"/>
                <a:chOff x="3558850" y="4577634"/>
                <a:chExt cx="463568" cy="262710"/>
              </a:xfrm>
            </p:grpSpPr>
            <p:sp>
              <p:nvSpPr>
                <p:cNvPr id="459" name="Oval 458"/>
                <p:cNvSpPr/>
                <p:nvPr/>
              </p:nvSpPr>
              <p:spPr bwMode="auto">
                <a:xfrm>
                  <a:off x="3573654" y="4577540"/>
                  <a:ext cx="439696" cy="260459"/>
                </a:xfrm>
                <a:prstGeom prst="ellipse">
                  <a:avLst/>
                </a:prstGeom>
                <a:solidFill>
                  <a:schemeClr val="bg1">
                    <a:alpha val="42000"/>
                  </a:schemeClr>
                </a:solidFill>
                <a:ln w="3175">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460" name="Oval 459"/>
                <p:cNvSpPr/>
                <p:nvPr/>
              </p:nvSpPr>
              <p:spPr bwMode="auto">
                <a:xfrm>
                  <a:off x="3559368" y="4587069"/>
                  <a:ext cx="463506" cy="252518"/>
                </a:xfrm>
                <a:prstGeom prst="ellipse">
                  <a:avLst/>
                </a:prstGeom>
                <a:solidFill>
                  <a:srgbClr val="CC0000">
                    <a:alpha val="42000"/>
                  </a:srgbClr>
                </a:solidFill>
                <a:ln w="3175">
                  <a:solidFill>
                    <a:srgbClr val="CC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sp>
            <p:nvSpPr>
              <p:cNvPr id="48189" name="TextBox 389"/>
              <p:cNvSpPr txBox="1">
                <a:spLocks noChangeArrowheads="1"/>
              </p:cNvSpPr>
              <p:nvPr/>
            </p:nvSpPr>
            <p:spPr bwMode="auto">
              <a:xfrm>
                <a:off x="3565935" y="4573304"/>
                <a:ext cx="434071" cy="2858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lnSpc>
                    <a:spcPts val="1475"/>
                  </a:lnSpc>
                </a:pPr>
                <a:r>
                  <a:rPr lang="en-US" altLang="zh-CN" sz="1400">
                    <a:solidFill>
                      <a:schemeClr val="bg1"/>
                    </a:solidFill>
                  </a:rPr>
                  <a:t>CA</a:t>
                </a:r>
                <a:endParaRPr lang="en-US" altLang="zh-CN" sz="1800">
                  <a:solidFill>
                    <a:schemeClr val="bg1"/>
                  </a:solidFill>
                </a:endParaRPr>
              </a:p>
            </p:txBody>
          </p:sp>
        </p:grpSp>
        <p:grpSp>
          <p:nvGrpSpPr>
            <p:cNvPr id="48183" name="Group 460"/>
            <p:cNvGrpSpPr>
              <a:grpSpLocks/>
            </p:cNvGrpSpPr>
            <p:nvPr/>
          </p:nvGrpSpPr>
          <p:grpSpPr bwMode="auto">
            <a:xfrm>
              <a:off x="6557699" y="4754022"/>
              <a:ext cx="463568" cy="285869"/>
              <a:chOff x="3558850" y="4573304"/>
              <a:chExt cx="463568" cy="285869"/>
            </a:xfrm>
          </p:grpSpPr>
          <p:grpSp>
            <p:nvGrpSpPr>
              <p:cNvPr id="48184" name="Group 461"/>
              <p:cNvGrpSpPr>
                <a:grpSpLocks/>
              </p:cNvGrpSpPr>
              <p:nvPr/>
            </p:nvGrpSpPr>
            <p:grpSpPr bwMode="auto">
              <a:xfrm>
                <a:off x="3558850" y="4577634"/>
                <a:ext cx="463568" cy="262710"/>
                <a:chOff x="3558850" y="4577634"/>
                <a:chExt cx="463568" cy="262710"/>
              </a:xfrm>
            </p:grpSpPr>
            <p:sp>
              <p:nvSpPr>
                <p:cNvPr id="464" name="Oval 463"/>
                <p:cNvSpPr/>
                <p:nvPr/>
              </p:nvSpPr>
              <p:spPr bwMode="auto">
                <a:xfrm>
                  <a:off x="3573198" y="4578069"/>
                  <a:ext cx="439696" cy="260459"/>
                </a:xfrm>
                <a:prstGeom prst="ellipse">
                  <a:avLst/>
                </a:prstGeom>
                <a:solidFill>
                  <a:schemeClr val="bg1">
                    <a:alpha val="42000"/>
                  </a:schemeClr>
                </a:solidFill>
                <a:ln w="3175">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465" name="Oval 464"/>
                <p:cNvSpPr/>
                <p:nvPr/>
              </p:nvSpPr>
              <p:spPr bwMode="auto">
                <a:xfrm>
                  <a:off x="3558912" y="4587598"/>
                  <a:ext cx="463506" cy="252519"/>
                </a:xfrm>
                <a:prstGeom prst="ellipse">
                  <a:avLst/>
                </a:prstGeom>
                <a:solidFill>
                  <a:srgbClr val="CC0000">
                    <a:alpha val="42000"/>
                  </a:srgbClr>
                </a:solidFill>
                <a:ln w="3175">
                  <a:solidFill>
                    <a:srgbClr val="CC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sp>
            <p:nvSpPr>
              <p:cNvPr id="48185" name="TextBox 389"/>
              <p:cNvSpPr txBox="1">
                <a:spLocks noChangeArrowheads="1"/>
              </p:cNvSpPr>
              <p:nvPr/>
            </p:nvSpPr>
            <p:spPr bwMode="auto">
              <a:xfrm>
                <a:off x="3565935" y="4573304"/>
                <a:ext cx="434071" cy="2858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lnSpc>
                    <a:spcPts val="1475"/>
                  </a:lnSpc>
                </a:pPr>
                <a:r>
                  <a:rPr lang="en-US" altLang="zh-CN" sz="1400">
                    <a:solidFill>
                      <a:schemeClr val="bg1"/>
                    </a:solidFill>
                  </a:rPr>
                  <a:t>CA</a:t>
                </a:r>
                <a:endParaRPr lang="en-US" altLang="zh-CN" sz="1800">
                  <a:solidFill>
                    <a:schemeClr val="bg1"/>
                  </a:solidFill>
                </a:endParaRPr>
              </a:p>
            </p:txBody>
          </p:sp>
        </p:grpSp>
      </p:grpSp>
      <p:grpSp>
        <p:nvGrpSpPr>
          <p:cNvPr id="48154" name="Group 1"/>
          <p:cNvGrpSpPr>
            <a:grpSpLocks/>
          </p:cNvGrpSpPr>
          <p:nvPr/>
        </p:nvGrpSpPr>
        <p:grpSpPr bwMode="auto">
          <a:xfrm>
            <a:off x="2462214" y="5527676"/>
            <a:ext cx="2704851" cy="902475"/>
            <a:chOff x="938213" y="5237163"/>
            <a:chExt cx="2704851" cy="902474"/>
          </a:xfrm>
        </p:grpSpPr>
        <p:cxnSp>
          <p:nvCxnSpPr>
            <p:cNvPr id="339" name="Straight Connector 338"/>
            <p:cNvCxnSpPr/>
            <p:nvPr/>
          </p:nvCxnSpPr>
          <p:spPr>
            <a:xfrm flipH="1">
              <a:off x="1282700" y="5802312"/>
              <a:ext cx="1508125" cy="1588"/>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48157" name="TextBox 265"/>
            <p:cNvSpPr txBox="1">
              <a:spLocks noChangeArrowheads="1"/>
            </p:cNvSpPr>
            <p:nvPr/>
          </p:nvSpPr>
          <p:spPr bwMode="auto">
            <a:xfrm>
              <a:off x="3198813" y="5473700"/>
              <a:ext cx="26962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200">
                  <a:solidFill>
                    <a:schemeClr val="accent4"/>
                  </a:solidFill>
                </a:rPr>
                <a:t>1</a:t>
              </a:r>
            </a:p>
          </p:txBody>
        </p:sp>
        <p:sp>
          <p:nvSpPr>
            <p:cNvPr id="48158" name="TextBox 281"/>
            <p:cNvSpPr txBox="1">
              <a:spLocks noChangeArrowheads="1"/>
            </p:cNvSpPr>
            <p:nvPr/>
          </p:nvSpPr>
          <p:spPr bwMode="auto">
            <a:xfrm>
              <a:off x="3373438" y="5761038"/>
              <a:ext cx="26962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200">
                  <a:solidFill>
                    <a:schemeClr val="accent4"/>
                  </a:solidFill>
                </a:rPr>
                <a:t>2</a:t>
              </a:r>
            </a:p>
          </p:txBody>
        </p:sp>
        <p:grpSp>
          <p:nvGrpSpPr>
            <p:cNvPr id="48159" name="Group 5"/>
            <p:cNvGrpSpPr>
              <a:grpSpLocks/>
            </p:cNvGrpSpPr>
            <p:nvPr/>
          </p:nvGrpSpPr>
          <p:grpSpPr bwMode="auto">
            <a:xfrm>
              <a:off x="938213" y="5237163"/>
              <a:ext cx="1616075" cy="524150"/>
              <a:chOff x="-4079003" y="2717403"/>
              <a:chExt cx="1616718" cy="525347"/>
            </a:xfrm>
          </p:grpSpPr>
          <p:sp>
            <p:nvSpPr>
              <p:cNvPr id="48172" name="Rectangle 97"/>
              <p:cNvSpPr>
                <a:spLocks noChangeArrowheads="1"/>
              </p:cNvSpPr>
              <p:nvPr/>
            </p:nvSpPr>
            <p:spPr bwMode="auto">
              <a:xfrm>
                <a:off x="-4052413" y="2965119"/>
                <a:ext cx="1290538" cy="208750"/>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chemeClr val="accent4"/>
                  </a:solidFill>
                </a:endParaRPr>
              </a:p>
            </p:txBody>
          </p:sp>
          <p:sp>
            <p:nvSpPr>
              <p:cNvPr id="48173" name="Rectangle 98"/>
              <p:cNvSpPr>
                <a:spLocks noChangeArrowheads="1"/>
              </p:cNvSpPr>
              <p:nvPr/>
            </p:nvSpPr>
            <p:spPr bwMode="auto">
              <a:xfrm>
                <a:off x="-4079003" y="2985994"/>
                <a:ext cx="1281675" cy="208750"/>
              </a:xfrm>
              <a:prstGeom prst="rect">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chemeClr val="accent4"/>
                  </a:solidFill>
                </a:endParaRPr>
              </a:p>
            </p:txBody>
          </p:sp>
          <p:sp>
            <p:nvSpPr>
              <p:cNvPr id="48174" name="Line 99"/>
              <p:cNvSpPr>
                <a:spLocks noChangeShapeType="1"/>
              </p:cNvSpPr>
              <p:nvPr/>
            </p:nvSpPr>
            <p:spPr bwMode="auto">
              <a:xfrm>
                <a:off x="-2933828" y="3101502"/>
                <a:ext cx="471543" cy="0"/>
              </a:xfrm>
              <a:prstGeom prst="line">
                <a:avLst/>
              </a:prstGeom>
              <a:noFill/>
              <a:ln w="952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solidFill>
                    <a:schemeClr val="accent4"/>
                  </a:solidFill>
                </a:endParaRPr>
              </a:p>
            </p:txBody>
          </p:sp>
          <p:sp>
            <p:nvSpPr>
              <p:cNvPr id="48175" name="Rectangle 104"/>
              <p:cNvSpPr>
                <a:spLocks noChangeArrowheads="1"/>
              </p:cNvSpPr>
              <p:nvPr/>
            </p:nvSpPr>
            <p:spPr bwMode="auto">
              <a:xfrm>
                <a:off x="-3377007" y="2988777"/>
                <a:ext cx="476861" cy="210142"/>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chemeClr val="accent4"/>
                  </a:solidFill>
                </a:endParaRPr>
              </a:p>
            </p:txBody>
          </p:sp>
          <p:sp>
            <p:nvSpPr>
              <p:cNvPr id="48176" name="Text Box 105"/>
              <p:cNvSpPr txBox="1">
                <a:spLocks noChangeArrowheads="1"/>
              </p:cNvSpPr>
              <p:nvPr/>
            </p:nvSpPr>
            <p:spPr bwMode="auto">
              <a:xfrm>
                <a:off x="-3430189" y="2965119"/>
                <a:ext cx="501876" cy="2776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zh-CN" sz="1200">
                    <a:solidFill>
                      <a:schemeClr val="accent4"/>
                    </a:solidFill>
                  </a:rPr>
                  <a:t>0111</a:t>
                </a:r>
              </a:p>
            </p:txBody>
          </p:sp>
          <p:sp>
            <p:nvSpPr>
              <p:cNvPr id="48177" name="Line 119"/>
              <p:cNvSpPr>
                <a:spLocks noChangeShapeType="1"/>
              </p:cNvSpPr>
              <p:nvPr/>
            </p:nvSpPr>
            <p:spPr bwMode="auto">
              <a:xfrm>
                <a:off x="-3621642" y="2717403"/>
                <a:ext cx="405953" cy="3006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solidFill>
                    <a:schemeClr val="accent4"/>
                  </a:solidFill>
                </a:endParaRPr>
              </a:p>
            </p:txBody>
          </p:sp>
        </p:grpSp>
        <p:sp>
          <p:nvSpPr>
            <p:cNvPr id="48160" name="Freeform 120"/>
            <p:cNvSpPr>
              <a:spLocks/>
            </p:cNvSpPr>
            <p:nvPr/>
          </p:nvSpPr>
          <p:spPr bwMode="auto">
            <a:xfrm>
              <a:off x="2493963" y="5668963"/>
              <a:ext cx="982662" cy="233362"/>
            </a:xfrm>
            <a:custGeom>
              <a:avLst/>
              <a:gdLst>
                <a:gd name="T0" fmla="*/ 0 w 554"/>
                <a:gd name="T1" fmla="*/ 2147483647 h 167"/>
                <a:gd name="T2" fmla="*/ 2147483647 w 554"/>
                <a:gd name="T3" fmla="*/ 2147483647 h 167"/>
                <a:gd name="T4" fmla="*/ 2147483647 w 554"/>
                <a:gd name="T5" fmla="*/ 2147483647 h 167"/>
                <a:gd name="T6" fmla="*/ 0 60000 65536"/>
                <a:gd name="T7" fmla="*/ 0 60000 65536"/>
                <a:gd name="T8" fmla="*/ 0 60000 65536"/>
                <a:gd name="T9" fmla="*/ 0 w 554"/>
                <a:gd name="T10" fmla="*/ 0 h 167"/>
                <a:gd name="T11" fmla="*/ 554 w 554"/>
                <a:gd name="T12" fmla="*/ 167 h 167"/>
              </a:gdLst>
              <a:ahLst/>
              <a:cxnLst>
                <a:cxn ang="T6">
                  <a:pos x="T0" y="T1"/>
                </a:cxn>
                <a:cxn ang="T7">
                  <a:pos x="T2" y="T3"/>
                </a:cxn>
                <a:cxn ang="T8">
                  <a:pos x="T4" y="T5"/>
                </a:cxn>
              </a:cxnLst>
              <a:rect l="T9" t="T10" r="T11" b="T12"/>
              <a:pathLst>
                <a:path w="554" h="167">
                  <a:moveTo>
                    <a:pt x="0" y="10"/>
                  </a:moveTo>
                  <a:cubicBezTo>
                    <a:pt x="102" y="0"/>
                    <a:pt x="240" y="5"/>
                    <a:pt x="324" y="26"/>
                  </a:cubicBezTo>
                  <a:cubicBezTo>
                    <a:pt x="416" y="52"/>
                    <a:pt x="502" y="120"/>
                    <a:pt x="554" y="167"/>
                  </a:cubicBezTo>
                </a:path>
              </a:pathLst>
            </a:custGeom>
            <a:noFill/>
            <a:ln w="57150" cmpd="sng">
              <a:solidFill>
                <a:srgbClr val="FF33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solidFill>
                  <a:schemeClr val="accent4"/>
                </a:solidFill>
              </a:endParaRPr>
            </a:p>
          </p:txBody>
        </p:sp>
        <p:grpSp>
          <p:nvGrpSpPr>
            <p:cNvPr id="48161" name="Group 357"/>
            <p:cNvGrpSpPr>
              <a:grpSpLocks/>
            </p:cNvGrpSpPr>
            <p:nvPr/>
          </p:nvGrpSpPr>
          <p:grpSpPr bwMode="auto">
            <a:xfrm>
              <a:off x="2714625" y="5659438"/>
              <a:ext cx="565150" cy="293687"/>
              <a:chOff x="1871277" y="1576300"/>
              <a:chExt cx="1128371" cy="437861"/>
            </a:xfrm>
          </p:grpSpPr>
          <p:sp>
            <p:nvSpPr>
              <p:cNvPr id="352" name="Oval 351"/>
              <p:cNvSpPr>
                <a:spLocks noChangeArrowheads="1"/>
              </p:cNvSpPr>
              <p:nvPr/>
            </p:nvSpPr>
            <p:spPr bwMode="auto">
              <a:xfrm flipV="1">
                <a:off x="1874448" y="1694641"/>
                <a:ext cx="1125200" cy="319521"/>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800">
                  <a:solidFill>
                    <a:schemeClr val="accent4"/>
                  </a:solidFill>
                  <a:latin typeface="Gill Sans MT" panose="020B0502020104020203" pitchFamily="34" charset="0"/>
                </a:endParaRPr>
              </a:p>
            </p:txBody>
          </p:sp>
          <p:sp>
            <p:nvSpPr>
              <p:cNvPr id="353" name="Rectangle 352"/>
              <p:cNvSpPr/>
              <p:nvPr/>
            </p:nvSpPr>
            <p:spPr bwMode="auto">
              <a:xfrm>
                <a:off x="1871277" y="1739611"/>
                <a:ext cx="1128371" cy="1159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chemeClr val="accent4"/>
                  </a:solidFill>
                </a:endParaRPr>
              </a:p>
            </p:txBody>
          </p:sp>
          <p:sp>
            <p:nvSpPr>
              <p:cNvPr id="354" name="Oval 353"/>
              <p:cNvSpPr>
                <a:spLocks noChangeArrowheads="1"/>
              </p:cNvSpPr>
              <p:nvPr/>
            </p:nvSpPr>
            <p:spPr bwMode="auto">
              <a:xfrm flipV="1">
                <a:off x="1871277" y="1576300"/>
                <a:ext cx="1125202" cy="319521"/>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800">
                  <a:solidFill>
                    <a:schemeClr val="accent4"/>
                  </a:solidFill>
                  <a:latin typeface="Gill Sans MT" panose="020B0502020104020203" pitchFamily="34" charset="0"/>
                </a:endParaRPr>
              </a:p>
            </p:txBody>
          </p:sp>
          <p:sp>
            <p:nvSpPr>
              <p:cNvPr id="355" name="Freeform 354"/>
              <p:cNvSpPr/>
              <p:nvPr/>
            </p:nvSpPr>
            <p:spPr bwMode="auto">
              <a:xfrm>
                <a:off x="2159710" y="1673340"/>
                <a:ext cx="548337" cy="16094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chemeClr val="accent4"/>
                  </a:solidFill>
                </a:endParaRPr>
              </a:p>
            </p:txBody>
          </p:sp>
          <p:sp>
            <p:nvSpPr>
              <p:cNvPr id="356" name="Freeform 355"/>
              <p:cNvSpPr>
                <a:spLocks/>
              </p:cNvSpPr>
              <p:nvPr/>
            </p:nvSpPr>
            <p:spPr bwMode="auto">
              <a:xfrm>
                <a:off x="2102657" y="1633104"/>
                <a:ext cx="662442" cy="111241"/>
              </a:xfrm>
              <a:custGeom>
                <a:avLst/>
                <a:gdLst>
                  <a:gd name="T0" fmla="*/ 0 w 3723451"/>
                  <a:gd name="T1" fmla="*/ 27215 h 932950"/>
                  <a:gd name="T2" fmla="*/ 116561 w 3723451"/>
                  <a:gd name="T3" fmla="*/ 321 h 932950"/>
                  <a:gd name="T4" fmla="*/ 330163 w 3723451"/>
                  <a:gd name="T5" fmla="*/ 62070 h 932950"/>
                  <a:gd name="T6" fmla="*/ 533941 w 3723451"/>
                  <a:gd name="T7" fmla="*/ 0 h 932950"/>
                  <a:gd name="T8" fmla="*/ 662442 w 3723451"/>
                  <a:gd name="T9" fmla="*/ 24700 h 932950"/>
                  <a:gd name="T10" fmla="*/ 566838 w 3723451"/>
                  <a:gd name="T11" fmla="*/ 55072 h 932950"/>
                  <a:gd name="T12" fmla="*/ 536057 w 3723451"/>
                  <a:gd name="T13" fmla="*/ 46883 h 932950"/>
                  <a:gd name="T14" fmla="*/ 333916 w 3723451"/>
                  <a:gd name="T15" fmla="*/ 111241 h 932950"/>
                  <a:gd name="T16" fmla="*/ 126604 w 3723451"/>
                  <a:gd name="T17" fmla="*/ 49251 h 932950"/>
                  <a:gd name="T18" fmla="*/ 93085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chemeClr val="accent4"/>
                  </a:solidFill>
                </a:endParaRPr>
              </a:p>
            </p:txBody>
          </p:sp>
          <p:sp>
            <p:nvSpPr>
              <p:cNvPr id="441" name="Freeform 440"/>
              <p:cNvSpPr>
                <a:spLocks/>
              </p:cNvSpPr>
              <p:nvPr/>
            </p:nvSpPr>
            <p:spPr bwMode="auto">
              <a:xfrm>
                <a:off x="2536889" y="1727776"/>
                <a:ext cx="244059" cy="97040"/>
              </a:xfrm>
              <a:custGeom>
                <a:avLst/>
                <a:gdLst>
                  <a:gd name="T0" fmla="*/ 0 w 1366596"/>
                  <a:gd name="T1" fmla="*/ 0 h 809868"/>
                  <a:gd name="T2" fmla="*/ 244059 w 1366596"/>
                  <a:gd name="T3" fmla="*/ 74985 h 809868"/>
                  <a:gd name="T4" fmla="*/ 154488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chemeClr val="accent4"/>
                  </a:solidFill>
                </a:endParaRPr>
              </a:p>
            </p:txBody>
          </p:sp>
          <p:sp>
            <p:nvSpPr>
              <p:cNvPr id="446" name="Freeform 445"/>
              <p:cNvSpPr>
                <a:spLocks/>
              </p:cNvSpPr>
              <p:nvPr/>
            </p:nvSpPr>
            <p:spPr bwMode="auto">
              <a:xfrm>
                <a:off x="2089979"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chemeClr val="accent4"/>
                  </a:solidFill>
                </a:endParaRPr>
              </a:p>
            </p:txBody>
          </p:sp>
          <p:cxnSp>
            <p:nvCxnSpPr>
              <p:cNvPr id="450" name="Straight Connector 449"/>
              <p:cNvCxnSpPr>
                <a:cxnSpLocks noChangeShapeType="1"/>
                <a:endCxn id="354" idx="2"/>
              </p:cNvCxnSpPr>
              <p:nvPr/>
            </p:nvCxnSpPr>
            <p:spPr bwMode="auto">
              <a:xfrm flipH="1" flipV="1">
                <a:off x="1871277" y="1737244"/>
                <a:ext cx="3171" cy="123075"/>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68" name="Straight Connector 467"/>
              <p:cNvCxnSpPr>
                <a:cxnSpLocks noChangeShapeType="1"/>
              </p:cNvCxnSpPr>
              <p:nvPr/>
            </p:nvCxnSpPr>
            <p:spPr bwMode="auto">
              <a:xfrm flipH="1" flipV="1">
                <a:off x="2996479" y="1734878"/>
                <a:ext cx="3169" cy="123075"/>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48162" name="TextBox 282"/>
            <p:cNvSpPr txBox="1">
              <a:spLocks noChangeArrowheads="1"/>
            </p:cNvSpPr>
            <p:nvPr/>
          </p:nvSpPr>
          <p:spPr bwMode="auto">
            <a:xfrm>
              <a:off x="3068638" y="5862638"/>
              <a:ext cx="26962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200">
                  <a:solidFill>
                    <a:schemeClr val="accent4"/>
                  </a:solidFill>
                </a:rPr>
                <a:t>3</a:t>
              </a:r>
            </a:p>
          </p:txBody>
        </p:sp>
      </p:grpSp>
      <p:sp>
        <p:nvSpPr>
          <p:cNvPr id="48155" name="TextBox 6"/>
          <p:cNvSpPr txBox="1">
            <a:spLocks noChangeArrowheads="1"/>
          </p:cNvSpPr>
          <p:nvPr/>
        </p:nvSpPr>
        <p:spPr bwMode="auto">
          <a:xfrm>
            <a:off x="1720851" y="4903789"/>
            <a:ext cx="199231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400" dirty="0">
                <a:solidFill>
                  <a:srgbClr val="000099"/>
                </a:solidFill>
              </a:rPr>
              <a:t>values in arriving </a:t>
            </a:r>
          </a:p>
          <a:p>
            <a:r>
              <a:rPr lang="en-US" altLang="zh-CN" sz="1400" dirty="0">
                <a:solidFill>
                  <a:srgbClr val="000099"/>
                </a:solidFill>
              </a:rPr>
              <a:t>packet header</a:t>
            </a:r>
            <a:endParaRPr lang="en-US" altLang="zh-CN" sz="1800" dirty="0">
              <a:solidFill>
                <a:srgbClr val="000099"/>
              </a:solidFill>
            </a:endParaRPr>
          </a:p>
        </p:txBody>
      </p:sp>
      <p:sp>
        <p:nvSpPr>
          <p:cNvPr id="357" name="Rectangle 7"/>
          <p:cNvSpPr txBox="1">
            <a:spLocks noChangeArrowheads="1"/>
          </p:cNvSpPr>
          <p:nvPr/>
        </p:nvSpPr>
        <p:spPr>
          <a:xfrm>
            <a:off x="10344472" y="6624784"/>
            <a:ext cx="1440160"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rgbClr val="FF0000"/>
                </a:solidFill>
                <a:cs typeface="Arial" panose="020B0604020202020204" pitchFamily="34" charset="0"/>
              </a:rPr>
              <a:t>4.1 Overview</a:t>
            </a:r>
          </a:p>
        </p:txBody>
      </p:sp>
    </p:spTree>
    <p:extLst>
      <p:ext uri="{BB962C8B-B14F-4D97-AF65-F5344CB8AC3E}">
        <p14:creationId xmlns:p14="http://schemas.microsoft.com/office/powerpoint/2010/main" val="90931599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48260"/>
                                        </p:tgtEl>
                                        <p:attrNameLst>
                                          <p:attrName>style.visibility</p:attrName>
                                        </p:attrNameLst>
                                      </p:cBhvr>
                                      <p:to>
                                        <p:strVal val="visible"/>
                                      </p:to>
                                    </p:set>
                                    <p:animEffect transition="in" filter="wipe(down)">
                                      <p:cBhvr>
                                        <p:cTn id="7" dur="500"/>
                                        <p:tgtEl>
                                          <p:spTgt spid="4826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dissolve">
                                      <p:cBhvr>
                                        <p:cTn id="12" dur="500"/>
                                        <p:tgtEl>
                                          <p:spTgt spid="2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nodeType="click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dissolve">
                                      <p:cBhvr>
                                        <p:cTn id="17" dur="500"/>
                                        <p:tgtEl>
                                          <p:spTgt spid="26"/>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nodeType="click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dissolve">
                                      <p:cBhvr>
                                        <p:cTn id="22" dur="500"/>
                                        <p:tgtEl>
                                          <p:spTgt spid="28"/>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9" presetClass="entr" presetSubtype="0" fill="hold" nodeType="clickEffect">
                                  <p:stCondLst>
                                    <p:cond delay="0"/>
                                  </p:stCondLst>
                                  <p:childTnLst>
                                    <p:set>
                                      <p:cBhvr>
                                        <p:cTn id="26" dur="1" fill="hold">
                                          <p:stCondLst>
                                            <p:cond delay="0"/>
                                          </p:stCondLst>
                                        </p:cTn>
                                        <p:tgtEl>
                                          <p:spTgt spid="27"/>
                                        </p:tgtEl>
                                        <p:attrNameLst>
                                          <p:attrName>style.visibility</p:attrName>
                                        </p:attrNameLst>
                                      </p:cBhvr>
                                      <p:to>
                                        <p:strVal val="visible"/>
                                      </p:to>
                                    </p:set>
                                    <p:animEffect transition="in" filter="dissolve">
                                      <p:cBhvr>
                                        <p:cTn id="27" dur="500"/>
                                        <p:tgtEl>
                                          <p:spTgt spid="27"/>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9" presetClass="entr" presetSubtype="0" fill="hold" nodeType="clickEffect">
                                  <p:stCondLst>
                                    <p:cond delay="0"/>
                                  </p:stCondLst>
                                  <p:childTnLst>
                                    <p:set>
                                      <p:cBhvr>
                                        <p:cTn id="31" dur="1" fill="hold">
                                          <p:stCondLst>
                                            <p:cond delay="0"/>
                                          </p:stCondLst>
                                        </p:cTn>
                                        <p:tgtEl>
                                          <p:spTgt spid="24"/>
                                        </p:tgtEl>
                                        <p:attrNameLst>
                                          <p:attrName>style.visibility</p:attrName>
                                        </p:attrNameLst>
                                      </p:cBhvr>
                                      <p:to>
                                        <p:strVal val="visible"/>
                                      </p:to>
                                    </p:set>
                                    <p:animEffect transition="in" filter="dissolve">
                                      <p:cBhvr>
                                        <p:cTn id="32" dur="1000"/>
                                        <p:tgtEl>
                                          <p:spTgt spid="24"/>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9" presetClass="entr" presetSubtype="0" fill="hold" nodeType="clickEffect">
                                  <p:stCondLst>
                                    <p:cond delay="0"/>
                                  </p:stCondLst>
                                  <p:childTnLst>
                                    <p:set>
                                      <p:cBhvr>
                                        <p:cTn id="36" dur="1" fill="hold">
                                          <p:stCondLst>
                                            <p:cond delay="0"/>
                                          </p:stCondLst>
                                        </p:cTn>
                                        <p:tgtEl>
                                          <p:spTgt spid="48261"/>
                                        </p:tgtEl>
                                        <p:attrNameLst>
                                          <p:attrName>style.visibility</p:attrName>
                                        </p:attrNameLst>
                                      </p:cBhvr>
                                      <p:to>
                                        <p:strVal val="visible"/>
                                      </p:to>
                                    </p:set>
                                    <p:animEffect transition="in" filter="dissolve">
                                      <p:cBhvr>
                                        <p:cTn id="37" dur="500"/>
                                        <p:tgtEl>
                                          <p:spTgt spid="482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6" name="Rectangle 2"/>
          <p:cNvSpPr>
            <a:spLocks noGrp="1" noChangeArrowheads="1"/>
          </p:cNvSpPr>
          <p:nvPr>
            <p:ph type="title"/>
          </p:nvPr>
        </p:nvSpPr>
        <p:spPr/>
        <p:txBody>
          <a:bodyPr/>
          <a:lstStyle/>
          <a:p>
            <a:pPr>
              <a:defRPr/>
            </a:pPr>
            <a:r>
              <a:rPr lang="en-US">
                <a:cs typeface="+mj-cs"/>
              </a:rPr>
              <a:t>Network service model</a:t>
            </a:r>
          </a:p>
        </p:txBody>
      </p:sp>
      <p:sp>
        <p:nvSpPr>
          <p:cNvPr id="49154" name="Rectangle 13"/>
          <p:cNvSpPr>
            <a:spLocks noChangeArrowheads="1"/>
          </p:cNvSpPr>
          <p:nvPr/>
        </p:nvSpPr>
        <p:spPr bwMode="auto">
          <a:xfrm>
            <a:off x="2133601" y="1430338"/>
            <a:ext cx="8426895"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spcBef>
                <a:spcPct val="20000"/>
              </a:spcBef>
              <a:buClr>
                <a:schemeClr val="accent2"/>
              </a:buClr>
              <a:buSzPct val="85000"/>
              <a:buFont typeface="ZapfDingbats" charset="2"/>
              <a:buNone/>
            </a:pPr>
            <a:r>
              <a:rPr lang="en-US" altLang="zh-CN" sz="2800" i="1" dirty="0">
                <a:solidFill>
                  <a:srgbClr val="CC0000"/>
                </a:solidFill>
                <a:latin typeface="Comic Sans MS" panose="030F0702030302020204" pitchFamily="66" charset="0"/>
              </a:rPr>
              <a:t>Q:</a:t>
            </a:r>
            <a:r>
              <a:rPr lang="en-US" altLang="zh-CN" sz="2800" dirty="0">
                <a:latin typeface="Comic Sans MS" panose="030F0702030302020204" pitchFamily="66" charset="0"/>
              </a:rPr>
              <a:t> </a:t>
            </a:r>
            <a:r>
              <a:rPr lang="en-US" altLang="zh-CN" sz="2800" dirty="0">
                <a:solidFill>
                  <a:srgbClr val="000099"/>
                </a:solidFill>
                <a:latin typeface="Comic Sans MS" panose="030F0702030302020204" pitchFamily="66" charset="0"/>
              </a:rPr>
              <a:t>What </a:t>
            </a:r>
            <a:r>
              <a:rPr lang="en-US" altLang="zh-CN" sz="2800" i="1" dirty="0">
                <a:solidFill>
                  <a:srgbClr val="0000FF"/>
                </a:solidFill>
                <a:latin typeface="Comic Sans MS" panose="030F0702030302020204" pitchFamily="66" charset="0"/>
              </a:rPr>
              <a:t>service model</a:t>
            </a:r>
            <a:r>
              <a:rPr lang="en-US" altLang="zh-CN" sz="2800" dirty="0">
                <a:solidFill>
                  <a:srgbClr val="0000FF"/>
                </a:solidFill>
                <a:latin typeface="Comic Sans MS" panose="030F0702030302020204" pitchFamily="66" charset="0"/>
              </a:rPr>
              <a:t> </a:t>
            </a:r>
            <a:r>
              <a:rPr lang="en-US" altLang="zh-CN" sz="2800" dirty="0">
                <a:solidFill>
                  <a:srgbClr val="000099"/>
                </a:solidFill>
                <a:latin typeface="Comic Sans MS" panose="030F0702030302020204" pitchFamily="66" charset="0"/>
              </a:rPr>
              <a:t>for </a:t>
            </a:r>
            <a:r>
              <a:rPr lang="en-US" altLang="ja-JP" sz="2800" dirty="0">
                <a:solidFill>
                  <a:srgbClr val="000099"/>
                </a:solidFill>
                <a:latin typeface="Comic Sans MS" panose="030F0702030302020204" pitchFamily="66" charset="0"/>
              </a:rPr>
              <a:t>"channel" transporting datagrams from sender to receiver?</a:t>
            </a:r>
            <a:endParaRPr lang="en-US" altLang="zh-CN" sz="2800" dirty="0">
              <a:solidFill>
                <a:srgbClr val="000099"/>
              </a:solidFill>
              <a:latin typeface="Comic Sans MS" panose="030F0702030302020204" pitchFamily="66" charset="0"/>
            </a:endParaRPr>
          </a:p>
        </p:txBody>
      </p:sp>
      <p:sp>
        <p:nvSpPr>
          <p:cNvPr id="8198" name="Rectangle 15"/>
          <p:cNvSpPr>
            <a:spLocks noGrp="1" noChangeArrowheads="1"/>
          </p:cNvSpPr>
          <p:nvPr>
            <p:ph type="body" sz="half" idx="1"/>
          </p:nvPr>
        </p:nvSpPr>
        <p:spPr>
          <a:xfrm>
            <a:off x="1966913" y="2587625"/>
            <a:ext cx="3810000" cy="2528888"/>
          </a:xfrm>
        </p:spPr>
        <p:txBody>
          <a:bodyPr>
            <a:normAutofit fontScale="92500"/>
          </a:bodyPr>
          <a:lstStyle/>
          <a:p>
            <a:pPr>
              <a:buFont typeface="Wingdings" charset="0"/>
              <a:buNone/>
              <a:defRPr/>
            </a:pPr>
            <a:r>
              <a:rPr lang="en-US" i="1" dirty="0">
                <a:solidFill>
                  <a:srgbClr val="CC0000"/>
                </a:solidFill>
                <a:cs typeface="+mn-cs"/>
              </a:rPr>
              <a:t>example services for individual datagrams:</a:t>
            </a:r>
          </a:p>
          <a:p>
            <a:pPr>
              <a:defRPr/>
            </a:pPr>
            <a:r>
              <a:rPr lang="en-US" sz="2400" dirty="0">
                <a:ea typeface="ＭＳ Ｐゴシック" panose="020B0600070205080204" pitchFamily="34" charset="-128"/>
                <a:cs typeface="ＭＳ Ｐゴシック" panose="020B0600070205080204" pitchFamily="34" charset="-128"/>
              </a:rPr>
              <a:t>guaranteed delivery</a:t>
            </a:r>
          </a:p>
          <a:p>
            <a:pPr>
              <a:defRPr/>
            </a:pPr>
            <a:r>
              <a:rPr lang="en-US" sz="2400" dirty="0">
                <a:ea typeface="ＭＳ Ｐゴシック" panose="020B0600070205080204" pitchFamily="34" charset="-128"/>
                <a:cs typeface="ＭＳ Ｐゴシック" panose="020B0600070205080204" pitchFamily="34" charset="-128"/>
              </a:rPr>
              <a:t>guaranteed delivery with less than 40 </a:t>
            </a:r>
            <a:r>
              <a:rPr lang="en-US" sz="2400" dirty="0" err="1">
                <a:ea typeface="ＭＳ Ｐゴシック" panose="020B0600070205080204" pitchFamily="34" charset="-128"/>
                <a:cs typeface="ＭＳ Ｐゴシック" panose="020B0600070205080204" pitchFamily="34" charset="-128"/>
              </a:rPr>
              <a:t>msec</a:t>
            </a:r>
            <a:r>
              <a:rPr lang="en-US" sz="2400" dirty="0">
                <a:ea typeface="ＭＳ Ｐゴシック" panose="020B0600070205080204" pitchFamily="34" charset="-128"/>
                <a:cs typeface="ＭＳ Ｐゴシック" panose="020B0600070205080204" pitchFamily="34" charset="-128"/>
              </a:rPr>
              <a:t> delay</a:t>
            </a:r>
          </a:p>
        </p:txBody>
      </p:sp>
      <p:sp>
        <p:nvSpPr>
          <p:cNvPr id="49156" name="Rectangle 16"/>
          <p:cNvSpPr>
            <a:spLocks noGrp="1" noChangeArrowheads="1"/>
          </p:cNvSpPr>
          <p:nvPr>
            <p:ph type="body" sz="half" idx="2"/>
          </p:nvPr>
        </p:nvSpPr>
        <p:spPr>
          <a:xfrm>
            <a:off x="6083300" y="2579689"/>
            <a:ext cx="3810000" cy="3686175"/>
          </a:xfrm>
        </p:spPr>
        <p:txBody>
          <a:bodyPr>
            <a:normAutofit fontScale="92500"/>
          </a:bodyPr>
          <a:lstStyle/>
          <a:p>
            <a:pPr>
              <a:buFont typeface="Wingdings" panose="05000000000000000000" pitchFamily="2" charset="2"/>
              <a:buNone/>
            </a:pPr>
            <a:r>
              <a:rPr lang="en-US" altLang="zh-CN" i="1" dirty="0">
                <a:solidFill>
                  <a:srgbClr val="CC0000"/>
                </a:solidFill>
                <a:ea typeface="ＭＳ Ｐゴシック" panose="020B0600070205080204" pitchFamily="34" charset="-128"/>
                <a:cs typeface="ＭＳ Ｐゴシック" panose="020B0600070205080204" pitchFamily="34" charset="-128"/>
              </a:rPr>
              <a:t>example services for a flow of datagrams:</a:t>
            </a:r>
          </a:p>
          <a:p>
            <a:r>
              <a:rPr lang="en-US" altLang="zh-CN" sz="2400" dirty="0">
                <a:ea typeface="ＭＳ Ｐゴシック" panose="020B0600070205080204" pitchFamily="34" charset="-128"/>
                <a:cs typeface="ＭＳ Ｐゴシック" panose="020B0600070205080204" pitchFamily="34" charset="-128"/>
              </a:rPr>
              <a:t>in-order datagram delivery</a:t>
            </a:r>
          </a:p>
          <a:p>
            <a:r>
              <a:rPr lang="en-US" altLang="zh-CN" sz="2400" dirty="0">
                <a:ea typeface="ＭＳ Ｐゴシック" panose="020B0600070205080204" pitchFamily="34" charset="-128"/>
                <a:cs typeface="ＭＳ Ｐゴシック" panose="020B0600070205080204" pitchFamily="34" charset="-128"/>
              </a:rPr>
              <a:t>guaranteed minimum bandwidth to flow</a:t>
            </a:r>
          </a:p>
          <a:p>
            <a:r>
              <a:rPr lang="en-US" altLang="zh-CN" sz="2400" dirty="0">
                <a:ea typeface="ＭＳ Ｐゴシック" panose="020B0600070205080204" pitchFamily="34" charset="-128"/>
                <a:cs typeface="ＭＳ Ｐゴシック" panose="020B0600070205080204" pitchFamily="34" charset="-128"/>
              </a:rPr>
              <a:t>restrictions on changes in inter-packet spacing</a:t>
            </a:r>
          </a:p>
          <a:p>
            <a:endParaRPr lang="en-US" altLang="zh-CN" sz="2400" dirty="0">
              <a:ea typeface="ＭＳ Ｐゴシック" panose="020B0600070205080204" pitchFamily="34" charset="-128"/>
              <a:cs typeface="ＭＳ Ｐゴシック" panose="020B0600070205080204" pitchFamily="34" charset="-128"/>
            </a:endParaRPr>
          </a:p>
        </p:txBody>
      </p:sp>
      <p:sp>
        <p:nvSpPr>
          <p:cNvPr id="9" name="Rectangle 7"/>
          <p:cNvSpPr txBox="1">
            <a:spLocks noChangeArrowheads="1"/>
          </p:cNvSpPr>
          <p:nvPr/>
        </p:nvSpPr>
        <p:spPr>
          <a:xfrm>
            <a:off x="10344472" y="6624784"/>
            <a:ext cx="1440160"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rgbClr val="FF0000"/>
                </a:solidFill>
                <a:cs typeface="Arial" panose="020B0604020202020204" pitchFamily="34" charset="0"/>
              </a:rPr>
              <a:t>4.1 Overview</a:t>
            </a:r>
          </a:p>
        </p:txBody>
      </p:sp>
      <p:sp>
        <p:nvSpPr>
          <p:cNvPr id="8" name="Rectangle 7"/>
          <p:cNvSpPr txBox="1">
            <a:spLocks noChangeArrowheads="1"/>
          </p:cNvSpPr>
          <p:nvPr/>
        </p:nvSpPr>
        <p:spPr>
          <a:xfrm>
            <a:off x="5015881" y="6624784"/>
            <a:ext cx="3312367"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4.1.2 Network service model</a:t>
            </a:r>
          </a:p>
        </p:txBody>
      </p:sp>
      <p:sp>
        <p:nvSpPr>
          <p:cNvPr id="10" name="标注: 线形 9">
            <a:extLst>
              <a:ext uri="{FF2B5EF4-FFF2-40B4-BE49-F238E27FC236}">
                <a16:creationId xmlns:a16="http://schemas.microsoft.com/office/drawing/2014/main" id="{D313B017-826C-4A4E-8F54-38B5A902AFA9}"/>
              </a:ext>
            </a:extLst>
          </p:cNvPr>
          <p:cNvSpPr/>
          <p:nvPr/>
        </p:nvSpPr>
        <p:spPr bwMode="auto">
          <a:xfrm>
            <a:off x="7824192" y="542849"/>
            <a:ext cx="3672408" cy="815828"/>
          </a:xfrm>
          <a:prstGeom prst="borderCallout1">
            <a:avLst>
              <a:gd name="adj1" fmla="val 52239"/>
              <a:gd name="adj2" fmla="val 2073"/>
              <a:gd name="adj3" fmla="val 120148"/>
              <a:gd name="adj4" fmla="val -74058"/>
            </a:avLst>
          </a:prstGeom>
          <a:ln>
            <a:solidFill>
              <a:schemeClr val="accent4">
                <a:lumMod val="75000"/>
              </a:schemeClr>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ctr" anchorCtr="0" compatLnSpc="1">
            <a:noAutofit/>
          </a:bodyPr>
          <a:lstStyle/>
          <a:p>
            <a:pPr eaLnBrk="0" fontAlgn="base" hangingPunct="0">
              <a:spcBef>
                <a:spcPct val="0"/>
              </a:spcBef>
              <a:spcAft>
                <a:spcPct val="0"/>
              </a:spcAft>
            </a:pPr>
            <a:r>
              <a:rPr lang="en-US" altLang="zh-CN" dirty="0">
                <a:solidFill>
                  <a:srgbClr val="00B050"/>
                </a:solidFill>
                <a:latin typeface="微软雅黑" panose="020B0503020204020204" pitchFamily="34" charset="-122"/>
                <a:ea typeface="微软雅黑" panose="020B0503020204020204" pitchFamily="34" charset="-122"/>
              </a:rPr>
              <a:t>network characteristics defined by end-2-end packet transfer</a:t>
            </a:r>
            <a:endParaRPr lang="zh-CN" altLang="en-US" dirty="0">
              <a:solidFill>
                <a:srgbClr val="00B050"/>
              </a:solidFill>
              <a:latin typeface="微软雅黑" panose="020B0503020204020204" pitchFamily="34" charset="-122"/>
              <a:ea typeface="微软雅黑" panose="020B0503020204020204" pitchFamily="34" charset="-122"/>
            </a:endParaRPr>
          </a:p>
        </p:txBody>
      </p:sp>
      <p:cxnSp>
        <p:nvCxnSpPr>
          <p:cNvPr id="11" name="直接连接符 10">
            <a:extLst>
              <a:ext uri="{FF2B5EF4-FFF2-40B4-BE49-F238E27FC236}">
                <a16:creationId xmlns:a16="http://schemas.microsoft.com/office/drawing/2014/main" id="{64FFA1F8-B016-4A7B-9C6D-476278E85542}"/>
              </a:ext>
            </a:extLst>
          </p:cNvPr>
          <p:cNvCxnSpPr>
            <a:cxnSpLocks/>
          </p:cNvCxnSpPr>
          <p:nvPr/>
        </p:nvCxnSpPr>
        <p:spPr>
          <a:xfrm>
            <a:off x="3791744" y="1916832"/>
            <a:ext cx="2304256" cy="0"/>
          </a:xfrm>
          <a:prstGeom prst="line">
            <a:avLst/>
          </a:prstGeom>
          <a:ln w="76200" cmpd="dbl"/>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7DA0E539-F295-4465-B206-DD0359A095FC}"/>
              </a:ext>
            </a:extLst>
          </p:cNvPr>
          <p:cNvSpPr txBox="1"/>
          <p:nvPr/>
        </p:nvSpPr>
        <p:spPr>
          <a:xfrm>
            <a:off x="10188802" y="5147900"/>
            <a:ext cx="1595830" cy="369332"/>
          </a:xfrm>
          <a:prstGeom prst="rect">
            <a:avLst/>
          </a:prstGeom>
          <a:noFill/>
        </p:spPr>
        <p:txBody>
          <a:bodyPr wrap="square" rtlCol="0">
            <a:spAutoFit/>
          </a:bodyPr>
          <a:lstStyle/>
          <a:p>
            <a:r>
              <a:rPr lang="en-US" altLang="zh-CN" dirty="0">
                <a:solidFill>
                  <a:srgbClr val="0000FF"/>
                </a:solidFill>
              </a:rPr>
              <a:t>small jitter</a:t>
            </a:r>
            <a:endParaRPr lang="zh-CN" altLang="en-US" dirty="0">
              <a:solidFill>
                <a:srgbClr val="0000FF"/>
              </a:solidFill>
            </a:endParaRPr>
          </a:p>
        </p:txBody>
      </p:sp>
      <p:cxnSp>
        <p:nvCxnSpPr>
          <p:cNvPr id="13" name="直接箭头连接符 12">
            <a:extLst>
              <a:ext uri="{FF2B5EF4-FFF2-40B4-BE49-F238E27FC236}">
                <a16:creationId xmlns:a16="http://schemas.microsoft.com/office/drawing/2014/main" id="{E55F4ADA-EA59-4EFA-8C99-34E525A7BC44}"/>
              </a:ext>
            </a:extLst>
          </p:cNvPr>
          <p:cNvCxnSpPr>
            <a:cxnSpLocks/>
            <a:endCxn id="12" idx="1"/>
          </p:cNvCxnSpPr>
          <p:nvPr/>
        </p:nvCxnSpPr>
        <p:spPr>
          <a:xfrm>
            <a:off x="9624392" y="5332566"/>
            <a:ext cx="56441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44745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Line 28">
            <a:extLst>
              <a:ext uri="{FF2B5EF4-FFF2-40B4-BE49-F238E27FC236}">
                <a16:creationId xmlns:a16="http://schemas.microsoft.com/office/drawing/2014/main" id="{4A0320E3-885C-4FCD-A01B-EE3228877D54}"/>
              </a:ext>
            </a:extLst>
          </p:cNvPr>
          <p:cNvSpPr>
            <a:spLocks noChangeShapeType="1"/>
          </p:cNvSpPr>
          <p:nvPr/>
        </p:nvSpPr>
        <p:spPr bwMode="auto">
          <a:xfrm>
            <a:off x="2430464" y="5123184"/>
            <a:ext cx="7437437" cy="0"/>
          </a:xfrm>
          <a:prstGeom prst="line">
            <a:avLst/>
          </a:prstGeom>
          <a:noFill/>
          <a:ln w="19050">
            <a:solidFill>
              <a:srgbClr val="000099"/>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sp>
        <p:nvSpPr>
          <p:cNvPr id="31" name="Line 28">
            <a:extLst>
              <a:ext uri="{FF2B5EF4-FFF2-40B4-BE49-F238E27FC236}">
                <a16:creationId xmlns:a16="http://schemas.microsoft.com/office/drawing/2014/main" id="{D0B2A33B-1A2B-4705-84A4-67CA7E1D2B73}"/>
              </a:ext>
            </a:extLst>
          </p:cNvPr>
          <p:cNvSpPr>
            <a:spLocks noChangeShapeType="1"/>
          </p:cNvSpPr>
          <p:nvPr/>
        </p:nvSpPr>
        <p:spPr bwMode="auto">
          <a:xfrm>
            <a:off x="2430464" y="4799359"/>
            <a:ext cx="7437437" cy="0"/>
          </a:xfrm>
          <a:prstGeom prst="line">
            <a:avLst/>
          </a:prstGeom>
          <a:noFill/>
          <a:ln w="19050">
            <a:solidFill>
              <a:srgbClr val="000099"/>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sp>
        <p:nvSpPr>
          <p:cNvPr id="50178" name="Rectangle 2"/>
          <p:cNvSpPr>
            <a:spLocks noGrp="1" noChangeArrowheads="1"/>
          </p:cNvSpPr>
          <p:nvPr>
            <p:ph type="title"/>
          </p:nvPr>
        </p:nvSpPr>
        <p:spPr>
          <a:xfrm>
            <a:off x="2057400" y="241301"/>
            <a:ext cx="7772400" cy="974725"/>
          </a:xfrm>
        </p:spPr>
        <p:txBody>
          <a:bodyPr/>
          <a:lstStyle/>
          <a:p>
            <a:r>
              <a:rPr lang="en-US" altLang="zh-CN">
                <a:ea typeface="ＭＳ Ｐゴシック" panose="020B0600070205080204" pitchFamily="34" charset="-128"/>
              </a:rPr>
              <a:t>Network layer service models:</a:t>
            </a:r>
            <a:endParaRPr lang="en-US" altLang="zh-CN" sz="4800">
              <a:ea typeface="ＭＳ Ｐゴシック" panose="020B0600070205080204" pitchFamily="34" charset="-128"/>
            </a:endParaRPr>
          </a:p>
        </p:txBody>
      </p:sp>
      <p:sp>
        <p:nvSpPr>
          <p:cNvPr id="50179" name="Text Box 3"/>
          <p:cNvSpPr txBox="1">
            <a:spLocks noChangeArrowheads="1"/>
          </p:cNvSpPr>
          <p:nvPr/>
        </p:nvSpPr>
        <p:spPr bwMode="auto">
          <a:xfrm>
            <a:off x="1819759" y="1400523"/>
            <a:ext cx="1552092" cy="5201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r"/>
            <a:r>
              <a:rPr lang="en-US" altLang="zh-CN" sz="2000" dirty="0">
                <a:solidFill>
                  <a:srgbClr val="000099"/>
                </a:solidFill>
              </a:rPr>
              <a:t>Network</a:t>
            </a:r>
          </a:p>
          <a:p>
            <a:pPr algn="r"/>
            <a:r>
              <a:rPr lang="en-US" altLang="zh-CN" sz="2000" dirty="0">
                <a:solidFill>
                  <a:srgbClr val="000099"/>
                </a:solidFill>
              </a:rPr>
              <a:t>Architecture</a:t>
            </a:r>
          </a:p>
          <a:p>
            <a:pPr algn="r"/>
            <a:endParaRPr lang="en-US" altLang="zh-CN" sz="2000" dirty="0">
              <a:solidFill>
                <a:srgbClr val="000099"/>
              </a:solidFill>
            </a:endParaRPr>
          </a:p>
          <a:p>
            <a:pPr algn="r"/>
            <a:r>
              <a:rPr lang="en-US" altLang="zh-CN" sz="2000" dirty="0">
                <a:solidFill>
                  <a:srgbClr val="000099"/>
                </a:solidFill>
              </a:rPr>
              <a:t>Internet</a:t>
            </a:r>
          </a:p>
          <a:p>
            <a:pPr algn="r"/>
            <a:endParaRPr lang="en-US" altLang="zh-CN" sz="2000" dirty="0">
              <a:solidFill>
                <a:srgbClr val="000099"/>
              </a:solidFill>
            </a:endParaRPr>
          </a:p>
          <a:p>
            <a:pPr algn="r"/>
            <a:r>
              <a:rPr lang="en-US" altLang="zh-CN" sz="2000" dirty="0">
                <a:solidFill>
                  <a:srgbClr val="000099"/>
                </a:solidFill>
              </a:rPr>
              <a:t>ATM</a:t>
            </a:r>
          </a:p>
          <a:p>
            <a:pPr algn="r"/>
            <a:endParaRPr lang="en-US" altLang="zh-CN" sz="2000" dirty="0">
              <a:solidFill>
                <a:srgbClr val="000099"/>
              </a:solidFill>
            </a:endParaRPr>
          </a:p>
          <a:p>
            <a:pPr algn="r"/>
            <a:r>
              <a:rPr lang="en-US" altLang="zh-CN" sz="2000" dirty="0">
                <a:solidFill>
                  <a:srgbClr val="000099"/>
                </a:solidFill>
              </a:rPr>
              <a:t>ATM</a:t>
            </a:r>
          </a:p>
          <a:p>
            <a:pPr algn="r"/>
            <a:endParaRPr lang="en-US" altLang="zh-CN" sz="2000" dirty="0">
              <a:solidFill>
                <a:srgbClr val="000099"/>
              </a:solidFill>
            </a:endParaRPr>
          </a:p>
          <a:p>
            <a:pPr algn="r"/>
            <a:r>
              <a:rPr lang="en-US" altLang="zh-CN" sz="2000" dirty="0">
                <a:solidFill>
                  <a:srgbClr val="000099"/>
                </a:solidFill>
              </a:rPr>
              <a:t>ATM</a:t>
            </a:r>
          </a:p>
          <a:p>
            <a:pPr algn="r"/>
            <a:endParaRPr lang="en-US" altLang="zh-CN" sz="2000" dirty="0">
              <a:solidFill>
                <a:srgbClr val="000099"/>
              </a:solidFill>
            </a:endParaRPr>
          </a:p>
          <a:p>
            <a:pPr algn="r"/>
            <a:r>
              <a:rPr lang="en-US" altLang="zh-CN" sz="2000" dirty="0">
                <a:solidFill>
                  <a:srgbClr val="000099"/>
                </a:solidFill>
              </a:rPr>
              <a:t>ATM</a:t>
            </a:r>
          </a:p>
          <a:p>
            <a:pPr algn="r"/>
            <a:r>
              <a:rPr lang="en-US" altLang="zh-CN" sz="2000" dirty="0">
                <a:solidFill>
                  <a:srgbClr val="000099"/>
                </a:solidFill>
              </a:rPr>
              <a:t>Internet</a:t>
            </a:r>
          </a:p>
          <a:p>
            <a:pPr algn="r"/>
            <a:endParaRPr lang="en-US" altLang="zh-CN" sz="2000" dirty="0">
              <a:solidFill>
                <a:srgbClr val="000099"/>
              </a:solidFill>
            </a:endParaRPr>
          </a:p>
          <a:p>
            <a:pPr algn="r"/>
            <a:endParaRPr lang="en-US" altLang="zh-CN" sz="2000" dirty="0">
              <a:solidFill>
                <a:srgbClr val="000099"/>
              </a:solidFill>
            </a:endParaRPr>
          </a:p>
          <a:p>
            <a:pPr algn="r"/>
            <a:r>
              <a:rPr lang="en-US" altLang="zh-CN" sz="2000" dirty="0">
                <a:solidFill>
                  <a:srgbClr val="000099"/>
                </a:solidFill>
              </a:rPr>
              <a:t>Internet</a:t>
            </a:r>
            <a:endParaRPr lang="en-US" altLang="zh-CN" sz="2000" dirty="0">
              <a:solidFill>
                <a:srgbClr val="000099"/>
              </a:solidFill>
              <a:latin typeface="Times New Roman" panose="02020603050405020304" pitchFamily="18" charset="0"/>
            </a:endParaRPr>
          </a:p>
        </p:txBody>
      </p:sp>
      <p:sp>
        <p:nvSpPr>
          <p:cNvPr id="50180" name="Text Box 4"/>
          <p:cNvSpPr txBox="1">
            <a:spLocks noChangeArrowheads="1"/>
          </p:cNvSpPr>
          <p:nvPr/>
        </p:nvSpPr>
        <p:spPr bwMode="auto">
          <a:xfrm>
            <a:off x="3490914" y="1400523"/>
            <a:ext cx="1595309" cy="5632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2000" dirty="0">
                <a:solidFill>
                  <a:srgbClr val="000099"/>
                </a:solidFill>
                <a:latin typeface="+mn-lt"/>
              </a:rPr>
              <a:t>Service</a:t>
            </a:r>
          </a:p>
          <a:p>
            <a:r>
              <a:rPr lang="en-US" altLang="zh-CN" sz="2000" dirty="0">
                <a:solidFill>
                  <a:srgbClr val="000099"/>
                </a:solidFill>
                <a:latin typeface="+mn-lt"/>
              </a:rPr>
              <a:t>Model</a:t>
            </a:r>
          </a:p>
          <a:p>
            <a:endParaRPr lang="en-US" altLang="zh-CN" sz="2000" dirty="0">
              <a:solidFill>
                <a:srgbClr val="000099"/>
              </a:solidFill>
              <a:latin typeface="+mn-lt"/>
            </a:endParaRPr>
          </a:p>
          <a:p>
            <a:r>
              <a:rPr lang="en-US" altLang="zh-CN" sz="2000" dirty="0">
                <a:solidFill>
                  <a:srgbClr val="000099"/>
                </a:solidFill>
                <a:latin typeface="+mn-lt"/>
              </a:rPr>
              <a:t>best effort</a:t>
            </a:r>
          </a:p>
          <a:p>
            <a:endParaRPr lang="en-US" altLang="zh-CN" sz="2000" dirty="0">
              <a:solidFill>
                <a:srgbClr val="000099"/>
              </a:solidFill>
              <a:latin typeface="+mn-lt"/>
            </a:endParaRPr>
          </a:p>
          <a:p>
            <a:r>
              <a:rPr lang="en-US" altLang="zh-CN" sz="2000" dirty="0">
                <a:solidFill>
                  <a:srgbClr val="000099"/>
                </a:solidFill>
                <a:latin typeface="+mn-lt"/>
              </a:rPr>
              <a:t>CBR</a:t>
            </a:r>
          </a:p>
          <a:p>
            <a:endParaRPr lang="en-US" altLang="zh-CN" sz="2000" dirty="0">
              <a:solidFill>
                <a:srgbClr val="000099"/>
              </a:solidFill>
              <a:latin typeface="+mn-lt"/>
            </a:endParaRPr>
          </a:p>
          <a:p>
            <a:r>
              <a:rPr lang="en-US" altLang="zh-CN" sz="2000" dirty="0">
                <a:solidFill>
                  <a:srgbClr val="000099"/>
                </a:solidFill>
                <a:latin typeface="+mn-lt"/>
              </a:rPr>
              <a:t>VBR</a:t>
            </a:r>
          </a:p>
          <a:p>
            <a:endParaRPr lang="en-US" altLang="zh-CN" sz="2000" dirty="0">
              <a:solidFill>
                <a:srgbClr val="000099"/>
              </a:solidFill>
              <a:latin typeface="+mn-lt"/>
            </a:endParaRPr>
          </a:p>
          <a:p>
            <a:r>
              <a:rPr lang="en-US" altLang="zh-CN" sz="2000" dirty="0">
                <a:solidFill>
                  <a:srgbClr val="000099"/>
                </a:solidFill>
                <a:latin typeface="+mn-lt"/>
              </a:rPr>
              <a:t>ABR</a:t>
            </a:r>
          </a:p>
          <a:p>
            <a:endParaRPr lang="en-US" altLang="zh-CN" sz="2000" dirty="0">
              <a:solidFill>
                <a:srgbClr val="000099"/>
              </a:solidFill>
              <a:latin typeface="+mn-lt"/>
            </a:endParaRPr>
          </a:p>
          <a:p>
            <a:r>
              <a:rPr lang="en-US" altLang="zh-CN" sz="2000" dirty="0">
                <a:solidFill>
                  <a:srgbClr val="000099"/>
                </a:solidFill>
                <a:latin typeface="+mn-lt"/>
              </a:rPr>
              <a:t>UBR</a:t>
            </a:r>
          </a:p>
          <a:p>
            <a:r>
              <a:rPr lang="en-US" altLang="zh-CN" sz="2000" dirty="0" err="1">
                <a:solidFill>
                  <a:srgbClr val="000099"/>
                </a:solidFill>
                <a:latin typeface="+mn-lt"/>
              </a:rPr>
              <a:t>Intserv</a:t>
            </a:r>
            <a:r>
              <a:rPr lang="en-US" altLang="zh-CN" sz="2000" dirty="0">
                <a:solidFill>
                  <a:srgbClr val="000099"/>
                </a:solidFill>
                <a:latin typeface="+mn-lt"/>
              </a:rPr>
              <a:t> </a:t>
            </a:r>
          </a:p>
          <a:p>
            <a:r>
              <a:rPr lang="en-US" altLang="zh-CN" sz="2000" dirty="0">
                <a:solidFill>
                  <a:srgbClr val="000099"/>
                </a:solidFill>
                <a:latin typeface="+mn-lt"/>
              </a:rPr>
              <a:t>Guaranteed</a:t>
            </a:r>
          </a:p>
          <a:p>
            <a:r>
              <a:rPr lang="en-US" altLang="zh-CN" sz="2000" dirty="0">
                <a:solidFill>
                  <a:srgbClr val="000099"/>
                </a:solidFill>
                <a:latin typeface="+mn-lt"/>
              </a:rPr>
              <a:t>(RFC 1633)</a:t>
            </a:r>
          </a:p>
          <a:p>
            <a:r>
              <a:rPr lang="en-US" altLang="zh-CN" sz="2000" dirty="0" err="1">
                <a:solidFill>
                  <a:srgbClr val="000099"/>
                </a:solidFill>
                <a:latin typeface="+mn-lt"/>
              </a:rPr>
              <a:t>Diffserv</a:t>
            </a:r>
            <a:endParaRPr lang="en-US" altLang="zh-CN" sz="2000" dirty="0">
              <a:solidFill>
                <a:srgbClr val="000099"/>
              </a:solidFill>
              <a:latin typeface="+mn-lt"/>
            </a:endParaRPr>
          </a:p>
          <a:p>
            <a:r>
              <a:rPr lang="en-US" altLang="zh-CN" sz="2000" dirty="0">
                <a:solidFill>
                  <a:srgbClr val="000099"/>
                </a:solidFill>
                <a:latin typeface="+mn-lt"/>
              </a:rPr>
              <a:t>(RFC 2475) </a:t>
            </a:r>
          </a:p>
          <a:p>
            <a:endParaRPr lang="en-US" altLang="zh-CN" sz="2000" dirty="0">
              <a:solidFill>
                <a:srgbClr val="000099"/>
              </a:solidFill>
              <a:latin typeface="+mn-lt"/>
            </a:endParaRPr>
          </a:p>
        </p:txBody>
      </p:sp>
      <p:sp>
        <p:nvSpPr>
          <p:cNvPr id="50181" name="Text Box 5"/>
          <p:cNvSpPr txBox="1">
            <a:spLocks noChangeArrowheads="1"/>
          </p:cNvSpPr>
          <p:nvPr/>
        </p:nvSpPr>
        <p:spPr bwMode="auto">
          <a:xfrm>
            <a:off x="4824414" y="1695798"/>
            <a:ext cx="1552028" cy="4708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2000" dirty="0">
                <a:solidFill>
                  <a:srgbClr val="000099"/>
                </a:solidFill>
                <a:latin typeface="+mn-lt"/>
              </a:rPr>
              <a:t>Bandwidth</a:t>
            </a:r>
          </a:p>
          <a:p>
            <a:endParaRPr lang="en-US" altLang="zh-CN" sz="2000" dirty="0">
              <a:solidFill>
                <a:srgbClr val="000099"/>
              </a:solidFill>
              <a:latin typeface="+mn-lt"/>
            </a:endParaRPr>
          </a:p>
          <a:p>
            <a:r>
              <a:rPr lang="en-US" altLang="zh-CN" sz="2000" dirty="0">
                <a:solidFill>
                  <a:srgbClr val="000099"/>
                </a:solidFill>
                <a:latin typeface="+mn-lt"/>
              </a:rPr>
              <a:t>none</a:t>
            </a:r>
          </a:p>
          <a:p>
            <a:endParaRPr lang="en-US" altLang="zh-CN" sz="2000" dirty="0">
              <a:solidFill>
                <a:srgbClr val="000099"/>
              </a:solidFill>
              <a:latin typeface="+mn-lt"/>
            </a:endParaRPr>
          </a:p>
          <a:p>
            <a:r>
              <a:rPr lang="en-US" altLang="zh-CN" sz="2000" dirty="0">
                <a:solidFill>
                  <a:srgbClr val="000099"/>
                </a:solidFill>
                <a:latin typeface="+mn-lt"/>
              </a:rPr>
              <a:t>constant</a:t>
            </a:r>
          </a:p>
          <a:p>
            <a:r>
              <a:rPr lang="en-US" altLang="zh-CN" sz="2000" dirty="0">
                <a:solidFill>
                  <a:srgbClr val="000099"/>
                </a:solidFill>
                <a:latin typeface="+mn-lt"/>
              </a:rPr>
              <a:t>rate</a:t>
            </a:r>
          </a:p>
          <a:p>
            <a:r>
              <a:rPr lang="en-US" altLang="zh-CN" sz="2000" dirty="0">
                <a:solidFill>
                  <a:srgbClr val="000099"/>
                </a:solidFill>
                <a:latin typeface="+mn-lt"/>
              </a:rPr>
              <a:t>guaranteed</a:t>
            </a:r>
          </a:p>
          <a:p>
            <a:r>
              <a:rPr lang="en-US" altLang="zh-CN" sz="2000" dirty="0">
                <a:solidFill>
                  <a:srgbClr val="000099"/>
                </a:solidFill>
                <a:latin typeface="+mn-lt"/>
              </a:rPr>
              <a:t>rate</a:t>
            </a:r>
          </a:p>
          <a:p>
            <a:r>
              <a:rPr lang="en-US" altLang="zh-CN" sz="2000" dirty="0">
                <a:solidFill>
                  <a:srgbClr val="000099"/>
                </a:solidFill>
                <a:latin typeface="+mn-lt"/>
              </a:rPr>
              <a:t>guaranteed </a:t>
            </a:r>
          </a:p>
          <a:p>
            <a:r>
              <a:rPr lang="en-US" altLang="zh-CN" sz="2000" dirty="0">
                <a:solidFill>
                  <a:srgbClr val="000099"/>
                </a:solidFill>
                <a:latin typeface="+mn-lt"/>
              </a:rPr>
              <a:t>minimum</a:t>
            </a:r>
          </a:p>
          <a:p>
            <a:r>
              <a:rPr lang="en-US" altLang="zh-CN" sz="2000" dirty="0">
                <a:solidFill>
                  <a:srgbClr val="000099"/>
                </a:solidFill>
                <a:latin typeface="+mn-lt"/>
              </a:rPr>
              <a:t>none</a:t>
            </a:r>
          </a:p>
          <a:p>
            <a:r>
              <a:rPr kumimoji="0" lang="en-US" altLang="en-US" sz="2000" b="0" i="0" u="none" strike="noStrike" kern="1200" cap="none" spc="0" normalizeH="0" baseline="0" noProof="0" dirty="0">
                <a:ln>
                  <a:noFill/>
                </a:ln>
                <a:solidFill>
                  <a:srgbClr val="000099"/>
                </a:solidFill>
                <a:effectLst/>
                <a:uLnTx/>
                <a:uFillTx/>
                <a:latin typeface="+mn-lt"/>
              </a:rPr>
              <a:t>yes</a:t>
            </a:r>
          </a:p>
          <a:p>
            <a:endParaRPr lang="en-US" altLang="zh-CN" sz="2000" dirty="0">
              <a:solidFill>
                <a:srgbClr val="000099"/>
              </a:solidFill>
              <a:latin typeface="+mn-lt"/>
            </a:endParaRPr>
          </a:p>
          <a:p>
            <a:endParaRPr lang="en-US" altLang="zh-CN" sz="2000" dirty="0">
              <a:solidFill>
                <a:srgbClr val="000099"/>
              </a:solidFill>
              <a:latin typeface="+mn-lt"/>
            </a:endParaRPr>
          </a:p>
          <a:p>
            <a:r>
              <a:rPr lang="en-US" altLang="zh-CN" sz="2000" dirty="0">
                <a:solidFill>
                  <a:srgbClr val="000099"/>
                </a:solidFill>
                <a:latin typeface="+mn-lt"/>
              </a:rPr>
              <a:t>possible</a:t>
            </a:r>
          </a:p>
        </p:txBody>
      </p:sp>
      <p:sp>
        <p:nvSpPr>
          <p:cNvPr id="50182" name="Text Box 11"/>
          <p:cNvSpPr txBox="1">
            <a:spLocks noChangeArrowheads="1"/>
          </p:cNvSpPr>
          <p:nvPr/>
        </p:nvSpPr>
        <p:spPr bwMode="auto">
          <a:xfrm>
            <a:off x="6224589" y="1695798"/>
            <a:ext cx="1112805" cy="4708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2000" dirty="0">
                <a:solidFill>
                  <a:srgbClr val="000099"/>
                </a:solidFill>
                <a:latin typeface="+mn-lt"/>
              </a:rPr>
              <a:t>Loss</a:t>
            </a:r>
          </a:p>
          <a:p>
            <a:endParaRPr lang="en-US" altLang="zh-CN" sz="2000" dirty="0">
              <a:solidFill>
                <a:srgbClr val="000099"/>
              </a:solidFill>
              <a:latin typeface="+mn-lt"/>
            </a:endParaRPr>
          </a:p>
          <a:p>
            <a:r>
              <a:rPr lang="en-US" altLang="zh-CN" sz="2000" dirty="0">
                <a:solidFill>
                  <a:srgbClr val="000099"/>
                </a:solidFill>
                <a:latin typeface="+mn-lt"/>
              </a:rPr>
              <a:t>no</a:t>
            </a:r>
          </a:p>
          <a:p>
            <a:endParaRPr lang="en-US" altLang="zh-CN" sz="2000" dirty="0">
              <a:solidFill>
                <a:srgbClr val="000099"/>
              </a:solidFill>
              <a:latin typeface="+mn-lt"/>
            </a:endParaRPr>
          </a:p>
          <a:p>
            <a:r>
              <a:rPr lang="en-US" altLang="zh-CN" sz="2000" dirty="0">
                <a:solidFill>
                  <a:srgbClr val="000099"/>
                </a:solidFill>
                <a:latin typeface="+mn-lt"/>
              </a:rPr>
              <a:t>yes</a:t>
            </a:r>
          </a:p>
          <a:p>
            <a:endParaRPr lang="en-US" altLang="zh-CN" sz="2000" dirty="0">
              <a:solidFill>
                <a:srgbClr val="000099"/>
              </a:solidFill>
              <a:latin typeface="+mn-lt"/>
            </a:endParaRPr>
          </a:p>
          <a:p>
            <a:r>
              <a:rPr lang="en-US" altLang="zh-CN" sz="2000" dirty="0">
                <a:solidFill>
                  <a:srgbClr val="000099"/>
                </a:solidFill>
                <a:latin typeface="+mn-lt"/>
              </a:rPr>
              <a:t>yes</a:t>
            </a:r>
          </a:p>
          <a:p>
            <a:endParaRPr lang="en-US" altLang="zh-CN" sz="2000" dirty="0">
              <a:solidFill>
                <a:srgbClr val="000099"/>
              </a:solidFill>
              <a:latin typeface="+mn-lt"/>
            </a:endParaRPr>
          </a:p>
          <a:p>
            <a:r>
              <a:rPr lang="en-US" altLang="zh-CN" sz="2000" dirty="0">
                <a:solidFill>
                  <a:srgbClr val="000099"/>
                </a:solidFill>
                <a:latin typeface="+mn-lt"/>
              </a:rPr>
              <a:t>no</a:t>
            </a:r>
          </a:p>
          <a:p>
            <a:endParaRPr lang="en-US" altLang="zh-CN" sz="2000" dirty="0">
              <a:solidFill>
                <a:srgbClr val="000099"/>
              </a:solidFill>
              <a:latin typeface="+mn-lt"/>
            </a:endParaRPr>
          </a:p>
          <a:p>
            <a:r>
              <a:rPr lang="en-US" altLang="zh-CN" sz="2000" dirty="0">
                <a:solidFill>
                  <a:srgbClr val="000099"/>
                </a:solidFill>
                <a:latin typeface="+mn-lt"/>
              </a:rPr>
              <a:t>no</a:t>
            </a:r>
          </a:p>
          <a:p>
            <a:r>
              <a:rPr lang="en-US" altLang="zh-CN" sz="2000" dirty="0">
                <a:solidFill>
                  <a:srgbClr val="000099"/>
                </a:solidFill>
                <a:latin typeface="+mn-lt"/>
              </a:rPr>
              <a:t>yes</a:t>
            </a:r>
          </a:p>
          <a:p>
            <a:endParaRPr lang="en-US" altLang="zh-CN" sz="2000" dirty="0">
              <a:solidFill>
                <a:srgbClr val="000099"/>
              </a:solidFill>
              <a:latin typeface="+mn-lt"/>
            </a:endParaRPr>
          </a:p>
          <a:p>
            <a:endParaRPr lang="en-US" altLang="zh-CN" sz="2000" dirty="0">
              <a:solidFill>
                <a:srgbClr val="000099"/>
              </a:solidFill>
              <a:latin typeface="+mn-lt"/>
            </a:endParaRPr>
          </a:p>
          <a:p>
            <a:r>
              <a:rPr lang="en-US" altLang="zh-CN" sz="2000" dirty="0">
                <a:solidFill>
                  <a:srgbClr val="000099"/>
                </a:solidFill>
                <a:latin typeface="+mn-lt"/>
              </a:rPr>
              <a:t>possibly</a:t>
            </a:r>
          </a:p>
        </p:txBody>
      </p:sp>
      <p:sp>
        <p:nvSpPr>
          <p:cNvPr id="50183" name="Text Box 12"/>
          <p:cNvSpPr txBox="1">
            <a:spLocks noChangeArrowheads="1"/>
          </p:cNvSpPr>
          <p:nvPr/>
        </p:nvSpPr>
        <p:spPr bwMode="auto">
          <a:xfrm>
            <a:off x="6948488" y="1700808"/>
            <a:ext cx="1112805" cy="50167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2000" dirty="0">
                <a:solidFill>
                  <a:srgbClr val="000099"/>
                </a:solidFill>
                <a:latin typeface="+mn-lt"/>
              </a:rPr>
              <a:t>Order</a:t>
            </a:r>
          </a:p>
          <a:p>
            <a:endParaRPr lang="en-US" altLang="zh-CN" sz="2000" dirty="0">
              <a:solidFill>
                <a:srgbClr val="000099"/>
              </a:solidFill>
              <a:latin typeface="+mn-lt"/>
            </a:endParaRPr>
          </a:p>
          <a:p>
            <a:r>
              <a:rPr lang="en-US" altLang="zh-CN" sz="2000" dirty="0">
                <a:solidFill>
                  <a:srgbClr val="000099"/>
                </a:solidFill>
                <a:latin typeface="+mn-lt"/>
              </a:rPr>
              <a:t>no</a:t>
            </a:r>
          </a:p>
          <a:p>
            <a:endParaRPr lang="en-US" altLang="zh-CN" sz="2000" dirty="0">
              <a:solidFill>
                <a:srgbClr val="000099"/>
              </a:solidFill>
              <a:latin typeface="+mn-lt"/>
            </a:endParaRPr>
          </a:p>
          <a:p>
            <a:r>
              <a:rPr lang="en-US" altLang="zh-CN" sz="2000" dirty="0">
                <a:solidFill>
                  <a:srgbClr val="000099"/>
                </a:solidFill>
                <a:latin typeface="+mn-lt"/>
              </a:rPr>
              <a:t>yes</a:t>
            </a:r>
          </a:p>
          <a:p>
            <a:endParaRPr lang="en-US" altLang="zh-CN" sz="2000" dirty="0">
              <a:solidFill>
                <a:srgbClr val="000099"/>
              </a:solidFill>
              <a:latin typeface="+mn-lt"/>
            </a:endParaRPr>
          </a:p>
          <a:p>
            <a:r>
              <a:rPr lang="en-US" altLang="zh-CN" sz="2000" dirty="0">
                <a:solidFill>
                  <a:srgbClr val="000099"/>
                </a:solidFill>
                <a:latin typeface="+mn-lt"/>
              </a:rPr>
              <a:t>yes</a:t>
            </a:r>
          </a:p>
          <a:p>
            <a:endParaRPr lang="en-US" altLang="zh-CN" sz="2000" dirty="0">
              <a:solidFill>
                <a:srgbClr val="000099"/>
              </a:solidFill>
              <a:latin typeface="+mn-lt"/>
            </a:endParaRPr>
          </a:p>
          <a:p>
            <a:r>
              <a:rPr lang="en-US" altLang="zh-CN" sz="2000" dirty="0">
                <a:solidFill>
                  <a:srgbClr val="000099"/>
                </a:solidFill>
                <a:latin typeface="+mn-lt"/>
              </a:rPr>
              <a:t>yes</a:t>
            </a:r>
          </a:p>
          <a:p>
            <a:endParaRPr lang="en-US" altLang="zh-CN" sz="2000" dirty="0">
              <a:solidFill>
                <a:srgbClr val="000099"/>
              </a:solidFill>
              <a:latin typeface="+mn-lt"/>
            </a:endParaRPr>
          </a:p>
          <a:p>
            <a:r>
              <a:rPr lang="en-US" altLang="zh-CN" sz="2000" dirty="0">
                <a:solidFill>
                  <a:srgbClr val="000099"/>
                </a:solidFill>
                <a:latin typeface="+mn-lt"/>
              </a:rPr>
              <a:t>yes</a:t>
            </a:r>
          </a:p>
          <a:p>
            <a:r>
              <a:rPr kumimoji="0" lang="en-US" altLang="en-US" sz="2000" b="0" i="0" u="none" strike="noStrike" kern="1200" cap="none" spc="0" normalizeH="0" baseline="0" noProof="0" dirty="0">
                <a:ln>
                  <a:noFill/>
                </a:ln>
                <a:solidFill>
                  <a:srgbClr val="000099"/>
                </a:solidFill>
                <a:effectLst/>
                <a:uLnTx/>
                <a:uFillTx/>
                <a:latin typeface="+mn-lt"/>
              </a:rPr>
              <a:t>yes</a:t>
            </a:r>
          </a:p>
          <a:p>
            <a:endParaRPr lang="en-US" altLang="zh-CN" sz="2000" dirty="0">
              <a:solidFill>
                <a:srgbClr val="000099"/>
              </a:solidFill>
              <a:latin typeface="+mn-lt"/>
            </a:endParaRPr>
          </a:p>
          <a:p>
            <a:endParaRPr lang="en-US" altLang="zh-CN" sz="2000" dirty="0">
              <a:solidFill>
                <a:srgbClr val="000099"/>
              </a:solidFill>
              <a:latin typeface="+mn-lt"/>
            </a:endParaRPr>
          </a:p>
          <a:p>
            <a:endParaRPr lang="en-US" altLang="zh-CN" sz="2000" dirty="0">
              <a:solidFill>
                <a:srgbClr val="000099"/>
              </a:solidFill>
              <a:latin typeface="+mn-lt"/>
            </a:endParaRPr>
          </a:p>
          <a:p>
            <a:r>
              <a:rPr lang="en-US" altLang="zh-CN" sz="2000" dirty="0">
                <a:solidFill>
                  <a:srgbClr val="000099"/>
                </a:solidFill>
                <a:latin typeface="+mn-lt"/>
              </a:rPr>
              <a:t>possibly</a:t>
            </a:r>
          </a:p>
        </p:txBody>
      </p:sp>
      <p:sp>
        <p:nvSpPr>
          <p:cNvPr id="50184" name="Text Box 13"/>
          <p:cNvSpPr txBox="1">
            <a:spLocks noChangeArrowheads="1"/>
          </p:cNvSpPr>
          <p:nvPr/>
        </p:nvSpPr>
        <p:spPr bwMode="auto">
          <a:xfrm>
            <a:off x="7805739" y="1705323"/>
            <a:ext cx="946221" cy="4708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2000" dirty="0">
                <a:solidFill>
                  <a:srgbClr val="000099"/>
                </a:solidFill>
                <a:latin typeface="+mn-lt"/>
              </a:rPr>
              <a:t>Timing</a:t>
            </a:r>
          </a:p>
          <a:p>
            <a:endParaRPr lang="en-US" altLang="zh-CN" sz="2000" dirty="0">
              <a:solidFill>
                <a:srgbClr val="000099"/>
              </a:solidFill>
              <a:latin typeface="+mn-lt"/>
            </a:endParaRPr>
          </a:p>
          <a:p>
            <a:r>
              <a:rPr lang="en-US" altLang="zh-CN" sz="2000" dirty="0">
                <a:solidFill>
                  <a:srgbClr val="000099"/>
                </a:solidFill>
                <a:latin typeface="+mn-lt"/>
              </a:rPr>
              <a:t>no</a:t>
            </a:r>
          </a:p>
          <a:p>
            <a:endParaRPr lang="en-US" altLang="zh-CN" sz="2000" dirty="0">
              <a:solidFill>
                <a:srgbClr val="000099"/>
              </a:solidFill>
              <a:latin typeface="+mn-lt"/>
            </a:endParaRPr>
          </a:p>
          <a:p>
            <a:r>
              <a:rPr lang="en-US" altLang="zh-CN" sz="2000" dirty="0">
                <a:solidFill>
                  <a:srgbClr val="000099"/>
                </a:solidFill>
                <a:latin typeface="+mn-lt"/>
              </a:rPr>
              <a:t>yes</a:t>
            </a:r>
          </a:p>
          <a:p>
            <a:endParaRPr lang="en-US" altLang="zh-CN" sz="2000" dirty="0">
              <a:solidFill>
                <a:srgbClr val="000099"/>
              </a:solidFill>
              <a:latin typeface="+mn-lt"/>
            </a:endParaRPr>
          </a:p>
          <a:p>
            <a:r>
              <a:rPr lang="en-US" altLang="zh-CN" sz="2000" dirty="0">
                <a:solidFill>
                  <a:srgbClr val="000099"/>
                </a:solidFill>
                <a:latin typeface="+mn-lt"/>
              </a:rPr>
              <a:t>yes</a:t>
            </a:r>
          </a:p>
          <a:p>
            <a:endParaRPr lang="en-US" altLang="zh-CN" sz="2000" dirty="0">
              <a:solidFill>
                <a:srgbClr val="000099"/>
              </a:solidFill>
              <a:latin typeface="+mn-lt"/>
            </a:endParaRPr>
          </a:p>
          <a:p>
            <a:r>
              <a:rPr lang="en-US" altLang="zh-CN" sz="2000" dirty="0">
                <a:solidFill>
                  <a:srgbClr val="000099"/>
                </a:solidFill>
                <a:latin typeface="+mn-lt"/>
              </a:rPr>
              <a:t>no</a:t>
            </a:r>
          </a:p>
          <a:p>
            <a:endParaRPr lang="en-US" altLang="zh-CN" sz="2000" dirty="0">
              <a:solidFill>
                <a:srgbClr val="000099"/>
              </a:solidFill>
              <a:latin typeface="+mn-lt"/>
            </a:endParaRPr>
          </a:p>
          <a:p>
            <a:r>
              <a:rPr lang="en-US" altLang="zh-CN" sz="2000" dirty="0">
                <a:solidFill>
                  <a:srgbClr val="000099"/>
                </a:solidFill>
                <a:latin typeface="+mn-lt"/>
              </a:rPr>
              <a:t>no</a:t>
            </a:r>
          </a:p>
          <a:p>
            <a:r>
              <a:rPr kumimoji="0" lang="en-US" altLang="en-US" sz="2000" b="0" i="0" u="none" strike="noStrike" kern="1200" cap="none" spc="0" normalizeH="0" baseline="0" noProof="0" dirty="0">
                <a:ln>
                  <a:noFill/>
                </a:ln>
                <a:solidFill>
                  <a:srgbClr val="000099"/>
                </a:solidFill>
                <a:effectLst/>
                <a:uLnTx/>
                <a:uFillTx/>
                <a:latin typeface="+mn-lt"/>
              </a:rPr>
              <a:t>yes</a:t>
            </a:r>
          </a:p>
          <a:p>
            <a:endParaRPr lang="en-US" altLang="zh-CN" sz="2000" dirty="0">
              <a:solidFill>
                <a:srgbClr val="000099"/>
              </a:solidFill>
              <a:latin typeface="+mn-lt"/>
            </a:endParaRPr>
          </a:p>
          <a:p>
            <a:endParaRPr lang="en-US" altLang="zh-CN" sz="2000" dirty="0">
              <a:solidFill>
                <a:srgbClr val="000099"/>
              </a:solidFill>
              <a:latin typeface="+mn-lt"/>
            </a:endParaRPr>
          </a:p>
          <a:p>
            <a:r>
              <a:rPr lang="en-US" altLang="zh-CN" sz="2000" dirty="0">
                <a:solidFill>
                  <a:srgbClr val="000099"/>
                </a:solidFill>
                <a:latin typeface="+mn-lt"/>
              </a:rPr>
              <a:t>no</a:t>
            </a:r>
          </a:p>
        </p:txBody>
      </p:sp>
      <p:sp>
        <p:nvSpPr>
          <p:cNvPr id="50185" name="Text Box 14"/>
          <p:cNvSpPr txBox="1">
            <a:spLocks noChangeArrowheads="1"/>
          </p:cNvSpPr>
          <p:nvPr/>
        </p:nvSpPr>
        <p:spPr bwMode="auto">
          <a:xfrm>
            <a:off x="8805864" y="1419573"/>
            <a:ext cx="1494320" cy="4154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2000" dirty="0">
                <a:solidFill>
                  <a:srgbClr val="000099"/>
                </a:solidFill>
              </a:rPr>
              <a:t>Congestion</a:t>
            </a:r>
          </a:p>
          <a:p>
            <a:r>
              <a:rPr lang="en-US" altLang="zh-CN" sz="2000" dirty="0">
                <a:solidFill>
                  <a:srgbClr val="000099"/>
                </a:solidFill>
              </a:rPr>
              <a:t>feedback</a:t>
            </a:r>
          </a:p>
          <a:p>
            <a:endParaRPr lang="en-US" altLang="zh-CN" sz="2000" dirty="0">
              <a:solidFill>
                <a:srgbClr val="000099"/>
              </a:solidFill>
            </a:endParaRPr>
          </a:p>
          <a:p>
            <a:r>
              <a:rPr lang="en-US" altLang="zh-CN" sz="2000" dirty="0">
                <a:solidFill>
                  <a:srgbClr val="000099"/>
                </a:solidFill>
              </a:rPr>
              <a:t>no (inferred</a:t>
            </a:r>
          </a:p>
          <a:p>
            <a:r>
              <a:rPr lang="en-US" altLang="zh-CN" sz="2000" dirty="0">
                <a:solidFill>
                  <a:srgbClr val="000099"/>
                </a:solidFill>
              </a:rPr>
              <a:t>via loss)</a:t>
            </a:r>
          </a:p>
          <a:p>
            <a:r>
              <a:rPr lang="en-US" altLang="zh-CN" sz="2000" dirty="0">
                <a:solidFill>
                  <a:srgbClr val="000099"/>
                </a:solidFill>
              </a:rPr>
              <a:t>no</a:t>
            </a:r>
          </a:p>
          <a:p>
            <a:r>
              <a:rPr lang="en-US" altLang="zh-CN" sz="2000" dirty="0">
                <a:solidFill>
                  <a:srgbClr val="000099"/>
                </a:solidFill>
              </a:rPr>
              <a:t>congestion</a:t>
            </a:r>
          </a:p>
          <a:p>
            <a:r>
              <a:rPr lang="en-US" altLang="zh-CN" sz="2000" dirty="0">
                <a:solidFill>
                  <a:srgbClr val="000099"/>
                </a:solidFill>
              </a:rPr>
              <a:t>no</a:t>
            </a:r>
          </a:p>
          <a:p>
            <a:r>
              <a:rPr lang="en-US" altLang="zh-CN" sz="2000" dirty="0">
                <a:solidFill>
                  <a:srgbClr val="000099"/>
                </a:solidFill>
              </a:rPr>
              <a:t>congestion</a:t>
            </a:r>
          </a:p>
          <a:p>
            <a:r>
              <a:rPr lang="en-US" altLang="zh-CN" sz="2000" dirty="0">
                <a:solidFill>
                  <a:srgbClr val="000099"/>
                </a:solidFill>
              </a:rPr>
              <a:t>yes</a:t>
            </a:r>
          </a:p>
          <a:p>
            <a:endParaRPr lang="en-US" altLang="zh-CN" sz="2000" dirty="0">
              <a:solidFill>
                <a:srgbClr val="000099"/>
              </a:solidFill>
            </a:endParaRPr>
          </a:p>
          <a:p>
            <a:r>
              <a:rPr lang="en-US" altLang="zh-CN" sz="2000" dirty="0">
                <a:solidFill>
                  <a:srgbClr val="000099"/>
                </a:solidFill>
              </a:rPr>
              <a:t>no</a:t>
            </a:r>
          </a:p>
          <a:p>
            <a:endParaRPr lang="en-US" altLang="zh-CN" dirty="0">
              <a:solidFill>
                <a:srgbClr val="000099"/>
              </a:solidFill>
              <a:latin typeface="Times New Roman" panose="02020603050405020304" pitchFamily="18" charset="0"/>
            </a:endParaRPr>
          </a:p>
        </p:txBody>
      </p:sp>
      <p:sp>
        <p:nvSpPr>
          <p:cNvPr id="50186" name="Text Box 15"/>
          <p:cNvSpPr txBox="1">
            <a:spLocks noChangeArrowheads="1"/>
          </p:cNvSpPr>
          <p:nvPr/>
        </p:nvSpPr>
        <p:spPr bwMode="auto">
          <a:xfrm>
            <a:off x="6196013" y="1268760"/>
            <a:ext cx="17208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2000">
                <a:solidFill>
                  <a:srgbClr val="000099"/>
                </a:solidFill>
              </a:rPr>
              <a:t>Guarantees ?</a:t>
            </a:r>
            <a:endParaRPr lang="en-US" altLang="zh-CN">
              <a:solidFill>
                <a:srgbClr val="000099"/>
              </a:solidFill>
              <a:latin typeface="Times New Roman" panose="02020603050405020304" pitchFamily="18" charset="0"/>
            </a:endParaRPr>
          </a:p>
        </p:txBody>
      </p:sp>
      <p:sp>
        <p:nvSpPr>
          <p:cNvPr id="50187" name="Line 16"/>
          <p:cNvSpPr>
            <a:spLocks noChangeShapeType="1"/>
          </p:cNvSpPr>
          <p:nvPr/>
        </p:nvSpPr>
        <p:spPr bwMode="auto">
          <a:xfrm flipV="1">
            <a:off x="4914900" y="1694209"/>
            <a:ext cx="3733800" cy="0"/>
          </a:xfrm>
          <a:prstGeom prst="line">
            <a:avLst/>
          </a:prstGeom>
          <a:noFill/>
          <a:ln w="28575">
            <a:solidFill>
              <a:srgbClr val="000099"/>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50188" name="Line 19"/>
          <p:cNvSpPr>
            <a:spLocks noChangeShapeType="1"/>
          </p:cNvSpPr>
          <p:nvPr/>
        </p:nvSpPr>
        <p:spPr bwMode="auto">
          <a:xfrm>
            <a:off x="2170114" y="2202209"/>
            <a:ext cx="7985125" cy="0"/>
          </a:xfrm>
          <a:prstGeom prst="line">
            <a:avLst/>
          </a:prstGeom>
          <a:noFill/>
          <a:ln w="28575">
            <a:solidFill>
              <a:srgbClr val="000099"/>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sp>
        <p:nvSpPr>
          <p:cNvPr id="50189" name="Line 25"/>
          <p:cNvSpPr>
            <a:spLocks noChangeShapeType="1"/>
          </p:cNvSpPr>
          <p:nvPr/>
        </p:nvSpPr>
        <p:spPr bwMode="auto">
          <a:xfrm>
            <a:off x="2428875" y="2992784"/>
            <a:ext cx="7437438" cy="0"/>
          </a:xfrm>
          <a:prstGeom prst="line">
            <a:avLst/>
          </a:prstGeom>
          <a:noFill/>
          <a:ln w="19050">
            <a:solidFill>
              <a:srgbClr val="000099"/>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sp>
        <p:nvSpPr>
          <p:cNvPr id="50190" name="Line 26"/>
          <p:cNvSpPr>
            <a:spLocks noChangeShapeType="1"/>
          </p:cNvSpPr>
          <p:nvPr/>
        </p:nvSpPr>
        <p:spPr bwMode="auto">
          <a:xfrm>
            <a:off x="2425700" y="3602384"/>
            <a:ext cx="7437438" cy="0"/>
          </a:xfrm>
          <a:prstGeom prst="line">
            <a:avLst/>
          </a:prstGeom>
          <a:noFill/>
          <a:ln w="19050">
            <a:solidFill>
              <a:srgbClr val="000099"/>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sp>
        <p:nvSpPr>
          <p:cNvPr id="50191" name="Line 27"/>
          <p:cNvSpPr>
            <a:spLocks noChangeShapeType="1"/>
          </p:cNvSpPr>
          <p:nvPr/>
        </p:nvSpPr>
        <p:spPr bwMode="auto">
          <a:xfrm>
            <a:off x="2422525" y="4223097"/>
            <a:ext cx="7437438" cy="0"/>
          </a:xfrm>
          <a:prstGeom prst="line">
            <a:avLst/>
          </a:prstGeom>
          <a:noFill/>
          <a:ln w="19050">
            <a:solidFill>
              <a:srgbClr val="000099"/>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sp>
        <p:nvSpPr>
          <p:cNvPr id="50192" name="Line 28"/>
          <p:cNvSpPr>
            <a:spLocks noChangeShapeType="1"/>
          </p:cNvSpPr>
          <p:nvPr/>
        </p:nvSpPr>
        <p:spPr bwMode="auto">
          <a:xfrm>
            <a:off x="2430464" y="6051973"/>
            <a:ext cx="7437437" cy="0"/>
          </a:xfrm>
          <a:prstGeom prst="line">
            <a:avLst/>
          </a:prstGeom>
          <a:noFill/>
          <a:ln w="19050">
            <a:solidFill>
              <a:srgbClr val="000099"/>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sp>
        <p:nvSpPr>
          <p:cNvPr id="20" name="Rectangle 7"/>
          <p:cNvSpPr txBox="1">
            <a:spLocks noChangeArrowheads="1"/>
          </p:cNvSpPr>
          <p:nvPr/>
        </p:nvSpPr>
        <p:spPr>
          <a:xfrm>
            <a:off x="10344472" y="6624784"/>
            <a:ext cx="1440160"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rgbClr val="FF0000"/>
                </a:solidFill>
                <a:cs typeface="Arial" panose="020B0604020202020204" pitchFamily="34" charset="0"/>
              </a:rPr>
              <a:t>4.1 Overview</a:t>
            </a:r>
          </a:p>
        </p:txBody>
      </p:sp>
      <p:sp>
        <p:nvSpPr>
          <p:cNvPr id="19" name="Rectangle 7"/>
          <p:cNvSpPr txBox="1">
            <a:spLocks noChangeArrowheads="1"/>
          </p:cNvSpPr>
          <p:nvPr/>
        </p:nvSpPr>
        <p:spPr>
          <a:xfrm>
            <a:off x="5015881" y="6624784"/>
            <a:ext cx="3312367"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4.1.2 Network service model</a:t>
            </a:r>
          </a:p>
        </p:txBody>
      </p:sp>
      <p:sp>
        <p:nvSpPr>
          <p:cNvPr id="21" name="矩形 20">
            <a:extLst>
              <a:ext uri="{FF2B5EF4-FFF2-40B4-BE49-F238E27FC236}">
                <a16:creationId xmlns:a16="http://schemas.microsoft.com/office/drawing/2014/main" id="{DACC6C00-78D5-4E99-9492-E4D10BF69EE5}"/>
              </a:ext>
            </a:extLst>
          </p:cNvPr>
          <p:cNvSpPr/>
          <p:nvPr/>
        </p:nvSpPr>
        <p:spPr>
          <a:xfrm>
            <a:off x="765613" y="3253032"/>
            <a:ext cx="3198376" cy="646331"/>
          </a:xfrm>
          <a:prstGeom prst="rect">
            <a:avLst/>
          </a:prstGeom>
        </p:spPr>
        <p:txBody>
          <a:bodyPr wrap="none">
            <a:spAutoFit/>
          </a:bodyPr>
          <a:lstStyle/>
          <a:p>
            <a:r>
              <a:rPr lang="en-US" altLang="zh-CN" dirty="0">
                <a:solidFill>
                  <a:srgbClr val="0000FF"/>
                </a:solidFill>
              </a:rPr>
              <a:t>Asynchronous Transfer Mode</a:t>
            </a:r>
          </a:p>
          <a:p>
            <a:r>
              <a:rPr lang="zh-CN" altLang="en-US" dirty="0">
                <a:solidFill>
                  <a:srgbClr val="0000FF"/>
                </a:solidFill>
              </a:rPr>
              <a:t>信元交换</a:t>
            </a:r>
          </a:p>
        </p:txBody>
      </p:sp>
      <p:sp>
        <p:nvSpPr>
          <p:cNvPr id="26" name="Rectangle 2">
            <a:extLst>
              <a:ext uri="{FF2B5EF4-FFF2-40B4-BE49-F238E27FC236}">
                <a16:creationId xmlns:a16="http://schemas.microsoft.com/office/drawing/2014/main" id="{61D482E2-C120-4957-985A-64AA728F202A}"/>
              </a:ext>
            </a:extLst>
          </p:cNvPr>
          <p:cNvSpPr/>
          <p:nvPr/>
        </p:nvSpPr>
        <p:spPr>
          <a:xfrm>
            <a:off x="821411" y="2987332"/>
            <a:ext cx="10027118" cy="36374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27" name="Group 7">
            <a:extLst>
              <a:ext uri="{FF2B5EF4-FFF2-40B4-BE49-F238E27FC236}">
                <a16:creationId xmlns:a16="http://schemas.microsoft.com/office/drawing/2014/main" id="{D967815D-14E6-419B-ACA9-9174D491687B}"/>
              </a:ext>
            </a:extLst>
          </p:cNvPr>
          <p:cNvGrpSpPr/>
          <p:nvPr/>
        </p:nvGrpSpPr>
        <p:grpSpPr>
          <a:xfrm>
            <a:off x="1859797" y="3334608"/>
            <a:ext cx="8105613" cy="2557221"/>
            <a:chOff x="852407" y="3270142"/>
            <a:chExt cx="8105613" cy="2557221"/>
          </a:xfrm>
        </p:grpSpPr>
        <p:sp>
          <p:nvSpPr>
            <p:cNvPr id="28" name="TextBox 27">
              <a:extLst>
                <a:ext uri="{FF2B5EF4-FFF2-40B4-BE49-F238E27FC236}">
                  <a16:creationId xmlns:a16="http://schemas.microsoft.com/office/drawing/2014/main" id="{FC7E4CCA-38B1-4F22-9379-28A86785C3B9}"/>
                </a:ext>
              </a:extLst>
            </p:cNvPr>
            <p:cNvSpPr txBox="1"/>
            <p:nvPr/>
          </p:nvSpPr>
          <p:spPr>
            <a:xfrm>
              <a:off x="1175287" y="3794500"/>
              <a:ext cx="7516160" cy="181588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1" u="none" strike="noStrike" kern="1200" cap="none" spc="0" normalizeH="0" baseline="0" noProof="0" dirty="0">
                  <a:ln>
                    <a:noFill/>
                  </a:ln>
                  <a:solidFill>
                    <a:schemeClr val="accent2">
                      <a:lumMod val="75000"/>
                    </a:schemeClr>
                  </a:solidFill>
                  <a:effectLst/>
                  <a:uLnTx/>
                  <a:uFillTx/>
                  <a:latin typeface="Calibri" panose="020F0502020204030204"/>
                  <a:ea typeface="+mn-ea"/>
                  <a:cs typeface="+mn-cs"/>
                </a:rPr>
                <a:t>No</a:t>
              </a:r>
              <a:r>
                <a:rPr kumimoji="0" lang="en-US" sz="2800" b="0" i="0" u="none" strike="noStrike" kern="1200" cap="none" spc="0" normalizeH="0" baseline="0" noProof="0" dirty="0">
                  <a:ln>
                    <a:noFill/>
                  </a:ln>
                  <a:solidFill>
                    <a:srgbClr val="000099"/>
                  </a:solidFill>
                  <a:effectLst/>
                  <a:uLnTx/>
                  <a:uFillTx/>
                  <a:latin typeface="Calibri" panose="020F0502020204030204"/>
                  <a:ea typeface="+mn-ea"/>
                  <a:cs typeface="+mn-cs"/>
                </a:rPr>
                <a:t> guarantees on</a:t>
              </a:r>
              <a:r>
                <a:rPr kumimoji="0" lang="en-US" sz="2800" b="0" i="1" u="none" strike="noStrike" kern="1200" cap="none" spc="0" normalizeH="0" baseline="0" noProof="0" dirty="0">
                  <a:ln>
                    <a:noFill/>
                  </a:ln>
                  <a:solidFill>
                    <a:srgbClr val="000099"/>
                  </a:solidFill>
                  <a:effectLst/>
                  <a:uLnTx/>
                  <a:uFillTx/>
                  <a:latin typeface="Calibri" panose="020F0502020204030204"/>
                  <a:ea typeface="+mn-ea"/>
                  <a:cs typeface="+mn-cs"/>
                </a:rPr>
                <a:t>: </a:t>
              </a:r>
            </a:p>
            <a:p>
              <a:pPr marL="866775" marR="0" lvl="1" indent="-409575" algn="l" defTabSz="914400" rtl="0" eaLnBrk="1" fontAlgn="auto" latinLnBrk="0" hangingPunct="1">
                <a:lnSpc>
                  <a:spcPct val="100000"/>
                </a:lnSpc>
                <a:spcBef>
                  <a:spcPts val="0"/>
                </a:spcBef>
                <a:spcAft>
                  <a:spcPts val="0"/>
                </a:spcAft>
                <a:buClrTx/>
                <a:buSzTx/>
                <a:buFont typeface="+mj-lt"/>
                <a:buAutoNum type="romanLcPeriod"/>
                <a:tabLst/>
                <a:defRPr/>
              </a:pPr>
              <a:r>
                <a:rPr kumimoji="0" lang="en-US" sz="2800" b="0" i="0" u="none" strike="noStrike" kern="1200" cap="none" spc="0" normalizeH="0" baseline="0" noProof="0" dirty="0">
                  <a:ln>
                    <a:noFill/>
                  </a:ln>
                  <a:solidFill>
                    <a:srgbClr val="000099"/>
                  </a:solidFill>
                  <a:effectLst/>
                  <a:uLnTx/>
                  <a:uFillTx/>
                  <a:latin typeface="Calibri" panose="020F0502020204030204"/>
                  <a:ea typeface="+mn-ea"/>
                  <a:cs typeface="+mn-cs"/>
                </a:rPr>
                <a:t>successful</a:t>
              </a:r>
              <a:r>
                <a:rPr kumimoji="0" lang="en-US" sz="2800" b="0" i="1" u="none" strike="noStrike" kern="1200" cap="none" spc="0" normalizeH="0" baseline="0" noProof="0" dirty="0">
                  <a:ln>
                    <a:noFill/>
                  </a:ln>
                  <a:solidFill>
                    <a:srgbClr val="000099"/>
                  </a:solidFill>
                  <a:effectLst/>
                  <a:uLnTx/>
                  <a:uFillTx/>
                  <a:latin typeface="Calibri" panose="020F0502020204030204"/>
                  <a:ea typeface="+mn-ea"/>
                  <a:cs typeface="+mn-cs"/>
                </a:rPr>
                <a:t> </a:t>
              </a:r>
              <a:r>
                <a:rPr kumimoji="0" lang="en-US" sz="2800" b="0" i="0" u="none" strike="noStrike" kern="1200" cap="none" spc="0" normalizeH="0" baseline="0" noProof="0" dirty="0">
                  <a:ln>
                    <a:noFill/>
                  </a:ln>
                  <a:solidFill>
                    <a:srgbClr val="000099"/>
                  </a:solidFill>
                  <a:effectLst/>
                  <a:uLnTx/>
                  <a:uFillTx/>
                  <a:latin typeface="Calibri" panose="020F0502020204030204"/>
                  <a:ea typeface="+mn-ea"/>
                  <a:cs typeface="+mn-cs"/>
                </a:rPr>
                <a:t>datagram delivery to destination</a:t>
              </a:r>
            </a:p>
            <a:p>
              <a:pPr marL="866775" marR="0" lvl="1" indent="-409575" algn="l" defTabSz="914400" rtl="0" eaLnBrk="1" fontAlgn="auto" latinLnBrk="0" hangingPunct="1">
                <a:lnSpc>
                  <a:spcPct val="100000"/>
                </a:lnSpc>
                <a:spcBef>
                  <a:spcPts val="0"/>
                </a:spcBef>
                <a:spcAft>
                  <a:spcPts val="0"/>
                </a:spcAft>
                <a:buClrTx/>
                <a:buSzTx/>
                <a:buFont typeface="+mj-lt"/>
                <a:buAutoNum type="romanLcPeriod"/>
                <a:tabLst/>
                <a:defRPr/>
              </a:pPr>
              <a:r>
                <a:rPr kumimoji="0" lang="en-US" sz="2800" b="0" i="0" u="none" strike="noStrike" kern="1200" cap="none" spc="0" normalizeH="0" baseline="0" noProof="0" dirty="0">
                  <a:ln>
                    <a:noFill/>
                  </a:ln>
                  <a:solidFill>
                    <a:srgbClr val="000099"/>
                  </a:solidFill>
                  <a:effectLst/>
                  <a:uLnTx/>
                  <a:uFillTx/>
                  <a:latin typeface="Calibri" panose="020F0502020204030204"/>
                  <a:ea typeface="+mn-ea"/>
                  <a:cs typeface="+mn-cs"/>
                </a:rPr>
                <a:t>timing or order of delivery</a:t>
              </a:r>
            </a:p>
            <a:p>
              <a:pPr marL="866775" marR="0" lvl="1" indent="-409575" algn="l" defTabSz="914400" rtl="0" eaLnBrk="1" fontAlgn="auto" latinLnBrk="0" hangingPunct="1">
                <a:lnSpc>
                  <a:spcPct val="100000"/>
                </a:lnSpc>
                <a:spcBef>
                  <a:spcPts val="0"/>
                </a:spcBef>
                <a:spcAft>
                  <a:spcPts val="0"/>
                </a:spcAft>
                <a:buClrTx/>
                <a:buSzTx/>
                <a:buFont typeface="+mj-lt"/>
                <a:buAutoNum type="romanLcPeriod"/>
                <a:tabLst/>
                <a:defRPr/>
              </a:pPr>
              <a:r>
                <a:rPr kumimoji="0" lang="en-US" sz="2800" b="0" i="0" u="none" strike="noStrike" kern="1200" cap="none" spc="0" normalizeH="0" baseline="0" noProof="0" dirty="0">
                  <a:ln>
                    <a:noFill/>
                  </a:ln>
                  <a:solidFill>
                    <a:srgbClr val="000099"/>
                  </a:solidFill>
                  <a:effectLst/>
                  <a:uLnTx/>
                  <a:uFillTx/>
                  <a:latin typeface="Calibri" panose="020F0502020204030204"/>
                  <a:ea typeface="+mn-ea"/>
                  <a:cs typeface="+mn-cs"/>
                </a:rPr>
                <a:t>bandwidth available to end-end flow</a:t>
              </a:r>
              <a:endParaRPr kumimoji="0" lang="en-US" sz="1800" b="0" i="0" u="none" strike="noStrike" kern="1200" cap="none" spc="0" normalizeH="0" baseline="0" noProof="0" dirty="0">
                <a:ln>
                  <a:noFill/>
                </a:ln>
                <a:solidFill>
                  <a:srgbClr val="000099"/>
                </a:solidFill>
                <a:effectLst/>
                <a:uLnTx/>
                <a:uFillTx/>
                <a:latin typeface="Calibri" panose="020F0502020204030204"/>
                <a:ea typeface="+mn-ea"/>
                <a:cs typeface="+mn-cs"/>
              </a:endParaRPr>
            </a:p>
          </p:txBody>
        </p:sp>
        <p:sp>
          <p:nvSpPr>
            <p:cNvPr id="29" name="Rectangle 6">
              <a:extLst>
                <a:ext uri="{FF2B5EF4-FFF2-40B4-BE49-F238E27FC236}">
                  <a16:creationId xmlns:a16="http://schemas.microsoft.com/office/drawing/2014/main" id="{1DA99488-E66B-4FEE-A48F-56AE3C562882}"/>
                </a:ext>
              </a:extLst>
            </p:cNvPr>
            <p:cNvSpPr/>
            <p:nvPr/>
          </p:nvSpPr>
          <p:spPr>
            <a:xfrm>
              <a:off x="852407" y="3502617"/>
              <a:ext cx="8105613" cy="2324746"/>
            </a:xfrm>
            <a:prstGeom prst="rect">
              <a:avLst/>
            </a:prstGeom>
            <a:noFill/>
            <a:ln w="349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TextBox 5">
              <a:extLst>
                <a:ext uri="{FF2B5EF4-FFF2-40B4-BE49-F238E27FC236}">
                  <a16:creationId xmlns:a16="http://schemas.microsoft.com/office/drawing/2014/main" id="{53844A4D-7878-44F4-9136-D692C1A53477}"/>
                </a:ext>
              </a:extLst>
            </p:cNvPr>
            <p:cNvSpPr txBox="1"/>
            <p:nvPr/>
          </p:nvSpPr>
          <p:spPr>
            <a:xfrm>
              <a:off x="1100380" y="3270142"/>
              <a:ext cx="5474191" cy="523220"/>
            </a:xfrm>
            <a:prstGeom prst="rect">
              <a:avLst/>
            </a:prstGeom>
            <a:solidFill>
              <a:schemeClr val="bg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0099"/>
                  </a:solidFill>
                  <a:effectLst/>
                  <a:uLnTx/>
                  <a:uFillTx/>
                  <a:latin typeface="Calibri" panose="020F0502020204030204"/>
                  <a:ea typeface="+mn-ea"/>
                  <a:cs typeface="+mn-cs"/>
                </a:rPr>
                <a:t>Internet  “best effort” service model</a:t>
              </a:r>
            </a:p>
          </p:txBody>
        </p:sp>
      </p:grpSp>
    </p:spTree>
    <p:extLst>
      <p:ext uri="{BB962C8B-B14F-4D97-AF65-F5344CB8AC3E}">
        <p14:creationId xmlns:p14="http://schemas.microsoft.com/office/powerpoint/2010/main" val="4031307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par>
                          <p:cTn id="7" fill="hold">
                            <p:stCondLst>
                              <p:cond delay="0"/>
                            </p:stCondLst>
                            <p:childTnLst>
                              <p:par>
                                <p:cTn id="8" presetID="9" presetClass="entr" presetSubtype="0" fill="hold" nodeType="after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dissolve">
                                      <p:cBhvr>
                                        <p:cTn id="10"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1"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1B8519-F020-5F41-9762-E63B0FD7EA80}"/>
              </a:ext>
            </a:extLst>
          </p:cNvPr>
          <p:cNvSpPr>
            <a:spLocks noGrp="1"/>
          </p:cNvSpPr>
          <p:nvPr>
            <p:ph type="title"/>
          </p:nvPr>
        </p:nvSpPr>
        <p:spPr>
          <a:xfrm>
            <a:off x="838200" y="398812"/>
            <a:ext cx="10515600" cy="894622"/>
          </a:xfrm>
        </p:spPr>
        <p:txBody>
          <a:bodyPr>
            <a:normAutofit fontScale="90000"/>
          </a:bodyPr>
          <a:lstStyle/>
          <a:p>
            <a:r>
              <a:rPr lang="en-US" sz="4800" dirty="0"/>
              <a:t>Reflections on best-effort  service:</a:t>
            </a:r>
          </a:p>
        </p:txBody>
      </p:sp>
      <p:sp>
        <p:nvSpPr>
          <p:cNvPr id="3" name="Content Placeholder 2">
            <a:extLst>
              <a:ext uri="{FF2B5EF4-FFF2-40B4-BE49-F238E27FC236}">
                <a16:creationId xmlns:a16="http://schemas.microsoft.com/office/drawing/2014/main" id="{55464CE4-E4F1-4F4A-A1DB-26BB66DC4403}"/>
              </a:ext>
            </a:extLst>
          </p:cNvPr>
          <p:cNvSpPr>
            <a:spLocks noGrp="1"/>
          </p:cNvSpPr>
          <p:nvPr>
            <p:ph sz="half" idx="1"/>
          </p:nvPr>
        </p:nvSpPr>
        <p:spPr>
          <a:xfrm>
            <a:off x="848755" y="1399565"/>
            <a:ext cx="10836967" cy="4691268"/>
          </a:xfrm>
        </p:spPr>
        <p:txBody>
          <a:bodyPr>
            <a:normAutofit/>
          </a:bodyPr>
          <a:lstStyle/>
          <a:p>
            <a:pPr>
              <a:defRPr/>
            </a:pPr>
            <a:r>
              <a:rPr lang="en-US" sz="2400" dirty="0">
                <a:solidFill>
                  <a:srgbClr val="0013A3"/>
                </a:solidFill>
              </a:rPr>
              <a:t>simplicity of mechanism </a:t>
            </a:r>
            <a:r>
              <a:rPr lang="en-US" sz="2400" dirty="0"/>
              <a:t>has allowed Internet to be widely deployed adopted</a:t>
            </a:r>
          </a:p>
          <a:p>
            <a:pPr>
              <a:defRPr/>
            </a:pPr>
            <a:r>
              <a:rPr lang="en-US" sz="2400" dirty="0"/>
              <a:t>sufficient </a:t>
            </a:r>
            <a:r>
              <a:rPr lang="en-US" sz="2400" dirty="0">
                <a:solidFill>
                  <a:srgbClr val="0013A3"/>
                </a:solidFill>
              </a:rPr>
              <a:t>provisioning of bandwidth</a:t>
            </a:r>
            <a:r>
              <a:rPr lang="en-US" sz="2400" dirty="0"/>
              <a:t> allows performance of real-time applications (e.g., interactive voice, video) to be “good enough” for “most of the time”</a:t>
            </a:r>
          </a:p>
          <a:p>
            <a:pPr>
              <a:defRPr/>
            </a:pPr>
            <a:r>
              <a:rPr lang="en-US" sz="2400" dirty="0">
                <a:solidFill>
                  <a:srgbClr val="0013A3"/>
                </a:solidFill>
              </a:rPr>
              <a:t>replicated, application-layer distributed services </a:t>
            </a:r>
            <a:r>
              <a:rPr lang="en-US" sz="2400" dirty="0"/>
              <a:t>(datacenters, content distribution networks) connecting close to clients’ networks, allow services to be provided from multiple locations</a:t>
            </a:r>
          </a:p>
          <a:p>
            <a:pPr>
              <a:defRPr/>
            </a:pPr>
            <a:r>
              <a:rPr lang="en-US" sz="2400" dirty="0"/>
              <a:t>congestion control of “elastic” services helps</a:t>
            </a:r>
          </a:p>
          <a:p>
            <a:pPr marL="130175" indent="0">
              <a:buNone/>
            </a:pPr>
            <a:endParaRPr lang="en-US" sz="2400" dirty="0"/>
          </a:p>
        </p:txBody>
      </p:sp>
      <p:sp>
        <p:nvSpPr>
          <p:cNvPr id="7" name="TextBox 6">
            <a:extLst>
              <a:ext uri="{FF2B5EF4-FFF2-40B4-BE49-F238E27FC236}">
                <a16:creationId xmlns:a16="http://schemas.microsoft.com/office/drawing/2014/main" id="{A62B6DB3-9428-AA4F-A9F0-FA024E48D16D}"/>
              </a:ext>
            </a:extLst>
          </p:cNvPr>
          <p:cNvSpPr txBox="1"/>
          <p:nvPr/>
        </p:nvSpPr>
        <p:spPr>
          <a:xfrm flipH="1">
            <a:off x="1739516" y="5362415"/>
            <a:ext cx="8712968" cy="107721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u="none" strike="noStrike" kern="1200" cap="none" spc="0" normalizeH="0" baseline="0" noProof="0" dirty="0">
                <a:ln>
                  <a:noFill/>
                </a:ln>
                <a:solidFill>
                  <a:schemeClr val="accent1">
                    <a:lumMod val="75000"/>
                  </a:schemeClr>
                </a:solidFill>
                <a:effectLst/>
                <a:uLnTx/>
                <a:uFillTx/>
                <a:latin typeface="Consolas" panose="020B0609020204030204" pitchFamily="49" charset="0"/>
              </a:rPr>
              <a:t>It’s hard to argue with success of best-effort service model </a:t>
            </a:r>
          </a:p>
        </p:txBody>
      </p:sp>
      <p:sp>
        <p:nvSpPr>
          <p:cNvPr id="6" name="Rectangle 7">
            <a:extLst>
              <a:ext uri="{FF2B5EF4-FFF2-40B4-BE49-F238E27FC236}">
                <a16:creationId xmlns:a16="http://schemas.microsoft.com/office/drawing/2014/main" id="{F7E2FB9D-9361-42B6-B849-504502DDF6D4}"/>
              </a:ext>
            </a:extLst>
          </p:cNvPr>
          <p:cNvSpPr txBox="1">
            <a:spLocks noChangeArrowheads="1"/>
          </p:cNvSpPr>
          <p:nvPr/>
        </p:nvSpPr>
        <p:spPr>
          <a:xfrm>
            <a:off x="10344472" y="6624784"/>
            <a:ext cx="1440160"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rgbClr val="FF0000"/>
                </a:solidFill>
                <a:cs typeface="Arial" panose="020B0604020202020204" pitchFamily="34" charset="0"/>
              </a:rPr>
              <a:t>4.1 Overview</a:t>
            </a:r>
          </a:p>
        </p:txBody>
      </p:sp>
    </p:spTree>
    <p:extLst>
      <p:ext uri="{BB962C8B-B14F-4D97-AF65-F5344CB8AC3E}">
        <p14:creationId xmlns:p14="http://schemas.microsoft.com/office/powerpoint/2010/main" val="4621881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ssolv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dissolve">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80" name="Rectangle 3"/>
          <p:cNvSpPr>
            <a:spLocks noGrp="1" noChangeArrowheads="1"/>
          </p:cNvSpPr>
          <p:nvPr>
            <p:ph type="body" sz="half" idx="1"/>
          </p:nvPr>
        </p:nvSpPr>
        <p:spPr>
          <a:xfrm>
            <a:off x="1991544" y="2132856"/>
            <a:ext cx="5544615" cy="2664296"/>
          </a:xfrm>
        </p:spPr>
        <p:txBody>
          <a:bodyPr>
            <a:normAutofit/>
          </a:bodyPr>
          <a:lstStyle/>
          <a:p>
            <a:pPr marL="512763" indent="-512763">
              <a:buNone/>
              <a:defRPr/>
            </a:pPr>
            <a:r>
              <a:rPr lang="en-US" dirty="0">
                <a:solidFill>
                  <a:schemeClr val="bg1">
                    <a:lumMod val="75000"/>
                  </a:schemeClr>
                </a:solidFill>
                <a:latin typeface="Microsoft YaHei UI" panose="020B0503020204020204" pitchFamily="34" charset="-122"/>
                <a:ea typeface="Microsoft YaHei UI" panose="020B0503020204020204" pitchFamily="34" charset="-122"/>
              </a:rPr>
              <a:t>4.1 Overview of Network layer</a:t>
            </a:r>
          </a:p>
          <a:p>
            <a:pPr marL="512763" indent="-512763">
              <a:buNone/>
              <a:defRPr/>
            </a:pPr>
            <a:r>
              <a:rPr lang="en-US" dirty="0">
                <a:latin typeface="Microsoft YaHei UI" panose="020B0503020204020204" pitchFamily="34" charset="-122"/>
                <a:ea typeface="Microsoft YaHei UI" panose="020B0503020204020204" pitchFamily="34" charset="-122"/>
              </a:rPr>
              <a:t>4.2 What's inside a router</a:t>
            </a:r>
          </a:p>
          <a:p>
            <a:pPr marL="512763" indent="-512763">
              <a:buNone/>
              <a:defRPr/>
            </a:pPr>
            <a:r>
              <a:rPr lang="en-US" dirty="0">
                <a:latin typeface="Microsoft YaHei UI" panose="020B0503020204020204" pitchFamily="34" charset="-122"/>
                <a:ea typeface="Microsoft YaHei UI" panose="020B0503020204020204" pitchFamily="34" charset="-122"/>
              </a:rPr>
              <a:t>4.3 IP: Internet Protocol</a:t>
            </a:r>
          </a:p>
          <a:p>
            <a:pPr marL="512763" indent="-512763">
              <a:buNone/>
              <a:defRPr/>
            </a:pPr>
            <a:r>
              <a:rPr lang="en-US" altLang="zh-CN" dirty="0">
                <a:latin typeface="Microsoft YaHei UI" panose="020B0503020204020204" pitchFamily="34" charset="-122"/>
                <a:ea typeface="Microsoft YaHei UI" panose="020B0503020204020204" pitchFamily="34" charset="-122"/>
              </a:rPr>
              <a:t>4.4 Generalized Forward</a:t>
            </a:r>
          </a:p>
          <a:p>
            <a:pPr marL="512763" indent="-512763">
              <a:buNone/>
              <a:defRPr/>
            </a:pPr>
            <a:r>
              <a:rPr lang="en-US" altLang="zh-CN" dirty="0">
                <a:latin typeface="Microsoft YaHei UI" panose="020B0503020204020204" pitchFamily="34" charset="-122"/>
                <a:ea typeface="Microsoft YaHei UI" panose="020B0503020204020204" pitchFamily="34" charset="-122"/>
              </a:rPr>
              <a:t>4.5 Middleboxes</a:t>
            </a:r>
          </a:p>
        </p:txBody>
      </p:sp>
      <p:sp>
        <p:nvSpPr>
          <p:cNvPr id="8" name="Rectangle 2"/>
          <p:cNvSpPr txBox="1">
            <a:spLocks noChangeArrowheads="1"/>
          </p:cNvSpPr>
          <p:nvPr/>
        </p:nvSpPr>
        <p:spPr>
          <a:xfrm>
            <a:off x="1913756" y="553754"/>
            <a:ext cx="77724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1" kern="1200" baseline="0">
                <a:solidFill>
                  <a:schemeClr val="accent1"/>
                </a:solidFill>
                <a:latin typeface="Comic Sans MS" panose="030F0702030302020204" pitchFamily="66" charset="0"/>
                <a:ea typeface="微软雅黑" panose="020B0503020204020204" pitchFamily="34" charset="-122"/>
                <a:cs typeface="+mj-cs"/>
              </a:defRPr>
            </a:lvl1pPr>
          </a:lstStyle>
          <a:p>
            <a:r>
              <a:rPr lang="en-US" altLang="zh-CN" dirty="0">
                <a:solidFill>
                  <a:srgbClr val="000099"/>
                </a:solidFill>
                <a:latin typeface="Microsoft YaHei UI" panose="020B0503020204020204" pitchFamily="34" charset="-122"/>
                <a:ea typeface="Microsoft YaHei UI" panose="020B0503020204020204" pitchFamily="34" charset="-122"/>
              </a:rPr>
              <a:t>Chapter 4 Network Layer</a:t>
            </a:r>
          </a:p>
        </p:txBody>
      </p:sp>
      <p:sp>
        <p:nvSpPr>
          <p:cNvPr id="2" name="文本框 1"/>
          <p:cNvSpPr txBox="1"/>
          <p:nvPr/>
        </p:nvSpPr>
        <p:spPr>
          <a:xfrm>
            <a:off x="6030143" y="1465921"/>
            <a:ext cx="3024336" cy="461665"/>
          </a:xfrm>
          <a:prstGeom prst="rect">
            <a:avLst/>
          </a:prstGeom>
          <a:noFill/>
        </p:spPr>
        <p:txBody>
          <a:bodyPr wrap="square" rtlCol="0">
            <a:spAutoFit/>
          </a:bodyPr>
          <a:lstStyle/>
          <a:p>
            <a:r>
              <a:rPr lang="en-US" altLang="zh-CN" sz="2400" b="1" dirty="0">
                <a:solidFill>
                  <a:srgbClr val="000099"/>
                </a:solidFill>
                <a:latin typeface="Microsoft YaHei UI" panose="020B0503020204020204" pitchFamily="34" charset="-122"/>
                <a:ea typeface="Microsoft YaHei UI" panose="020B0503020204020204" pitchFamily="34" charset="-122"/>
              </a:rPr>
              <a:t>- The Data Plane</a:t>
            </a:r>
            <a:endParaRPr lang="zh-CN" altLang="en-US" sz="2400" b="1" dirty="0">
              <a:solidFill>
                <a:srgbClr val="000099"/>
              </a:solidFill>
              <a:latin typeface="Microsoft YaHei UI" panose="020B0503020204020204" pitchFamily="34" charset="-122"/>
              <a:ea typeface="Microsoft YaHei UI" panose="020B0503020204020204" pitchFamily="34" charset="-122"/>
            </a:endParaRPr>
          </a:p>
        </p:txBody>
      </p:sp>
      <p:sp>
        <p:nvSpPr>
          <p:cNvPr id="11" name="Rectangle 7"/>
          <p:cNvSpPr txBox="1">
            <a:spLocks noChangeArrowheads="1"/>
          </p:cNvSpPr>
          <p:nvPr/>
        </p:nvSpPr>
        <p:spPr>
          <a:xfrm>
            <a:off x="9192344" y="6624784"/>
            <a:ext cx="3456384"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a:solidFill>
                  <a:schemeClr val="accent4"/>
                </a:solidFill>
                <a:cs typeface="Arial" panose="020B0604020202020204" pitchFamily="34" charset="0"/>
              </a:rPr>
              <a:t>Network Layer  </a:t>
            </a:r>
            <a:r>
              <a:rPr lang="en-US" altLang="zh-CN" sz="1200">
                <a:solidFill>
                  <a:srgbClr val="FF0000"/>
                </a:solidFill>
                <a:cs typeface="Arial" panose="020B0604020202020204" pitchFamily="34" charset="0"/>
              </a:rPr>
              <a:t>- the data plane</a:t>
            </a:r>
            <a:endParaRPr lang="en-US" altLang="zh-CN" sz="1200" dirty="0">
              <a:solidFill>
                <a:srgbClr val="FF0000"/>
              </a:solidFill>
              <a:cs typeface="Arial" panose="020B0604020202020204" pitchFamily="34" charset="0"/>
            </a:endParaRPr>
          </a:p>
        </p:txBody>
      </p:sp>
    </p:spTree>
    <p:extLst>
      <p:ext uri="{BB962C8B-B14F-4D97-AF65-F5344CB8AC3E}">
        <p14:creationId xmlns:p14="http://schemas.microsoft.com/office/powerpoint/2010/main" val="33864027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80" name="Rectangle 3"/>
          <p:cNvSpPr>
            <a:spLocks noGrp="1" noChangeArrowheads="1"/>
          </p:cNvSpPr>
          <p:nvPr>
            <p:ph type="body" sz="half" idx="1"/>
          </p:nvPr>
        </p:nvSpPr>
        <p:spPr>
          <a:xfrm>
            <a:off x="1991544" y="2132856"/>
            <a:ext cx="5544615" cy="3888432"/>
          </a:xfrm>
        </p:spPr>
        <p:txBody>
          <a:bodyPr>
            <a:normAutofit/>
          </a:bodyPr>
          <a:lstStyle/>
          <a:p>
            <a:pPr marL="512763" indent="-512763">
              <a:buNone/>
              <a:defRPr/>
            </a:pPr>
            <a:r>
              <a:rPr lang="en-US" dirty="0">
                <a:solidFill>
                  <a:schemeClr val="bg1">
                    <a:lumMod val="75000"/>
                  </a:schemeClr>
                </a:solidFill>
                <a:latin typeface="Microsoft YaHei UI" panose="020B0503020204020204" pitchFamily="34" charset="-122"/>
                <a:ea typeface="Microsoft YaHei UI" panose="020B0503020204020204" pitchFamily="34" charset="-122"/>
              </a:rPr>
              <a:t>4.1 Overview of Network layer</a:t>
            </a:r>
          </a:p>
          <a:p>
            <a:pPr marL="512763" indent="-512763">
              <a:buNone/>
              <a:defRPr/>
            </a:pPr>
            <a:r>
              <a:rPr lang="en-US" dirty="0">
                <a:solidFill>
                  <a:srgbClr val="FF0000"/>
                </a:solidFill>
                <a:latin typeface="Microsoft YaHei UI" panose="020B0503020204020204" pitchFamily="34" charset="-122"/>
                <a:ea typeface="Microsoft YaHei UI" panose="020B0503020204020204" pitchFamily="34" charset="-122"/>
              </a:rPr>
              <a:t>4.2 What's inside a router</a:t>
            </a:r>
          </a:p>
          <a:p>
            <a:pPr marL="512763" indent="-512763">
              <a:buNone/>
              <a:defRPr/>
            </a:pPr>
            <a:r>
              <a:rPr lang="en-US" dirty="0">
                <a:latin typeface="Microsoft YaHei UI" panose="020B0503020204020204" pitchFamily="34" charset="-122"/>
                <a:ea typeface="Microsoft YaHei UI" panose="020B0503020204020204" pitchFamily="34" charset="-122"/>
              </a:rPr>
              <a:t>4.3 IP: Internet Protocol</a:t>
            </a:r>
          </a:p>
          <a:p>
            <a:pPr marL="512763" indent="-512763">
              <a:buNone/>
              <a:defRPr/>
            </a:pPr>
            <a:r>
              <a:rPr lang="en-US" altLang="zh-CN" dirty="0">
                <a:latin typeface="Microsoft YaHei UI" panose="020B0503020204020204" pitchFamily="34" charset="-122"/>
                <a:ea typeface="Microsoft YaHei UI" panose="020B0503020204020204" pitchFamily="34" charset="-122"/>
              </a:rPr>
              <a:t>4.4 Generalized Forward</a:t>
            </a:r>
          </a:p>
          <a:p>
            <a:pPr marL="512763" indent="-512763">
              <a:buNone/>
              <a:defRPr/>
            </a:pPr>
            <a:r>
              <a:rPr lang="en-US" dirty="0">
                <a:latin typeface="Microsoft YaHei UI" panose="020B0503020204020204" pitchFamily="34" charset="-122"/>
                <a:ea typeface="Microsoft YaHei UI" panose="020B0503020204020204" pitchFamily="34" charset="-122"/>
              </a:rPr>
              <a:t>4.5 Middleboxes</a:t>
            </a:r>
          </a:p>
        </p:txBody>
      </p:sp>
      <p:sp>
        <p:nvSpPr>
          <p:cNvPr id="8" name="Rectangle 2"/>
          <p:cNvSpPr txBox="1">
            <a:spLocks noChangeArrowheads="1"/>
          </p:cNvSpPr>
          <p:nvPr/>
        </p:nvSpPr>
        <p:spPr>
          <a:xfrm>
            <a:off x="1913756" y="553754"/>
            <a:ext cx="77724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1" kern="1200" baseline="0">
                <a:solidFill>
                  <a:schemeClr val="accent1"/>
                </a:solidFill>
                <a:latin typeface="Comic Sans MS" panose="030F0702030302020204" pitchFamily="66" charset="0"/>
                <a:ea typeface="微软雅黑" panose="020B0503020204020204" pitchFamily="34" charset="-122"/>
                <a:cs typeface="+mj-cs"/>
              </a:defRPr>
            </a:lvl1pPr>
          </a:lstStyle>
          <a:p>
            <a:r>
              <a:rPr lang="en-US" altLang="zh-CN" dirty="0">
                <a:solidFill>
                  <a:srgbClr val="000099"/>
                </a:solidFill>
                <a:latin typeface="Microsoft YaHei UI" panose="020B0503020204020204" pitchFamily="34" charset="-122"/>
                <a:ea typeface="Microsoft YaHei UI" panose="020B0503020204020204" pitchFamily="34" charset="-122"/>
              </a:rPr>
              <a:t>Chapter 4 Network Layer</a:t>
            </a:r>
          </a:p>
        </p:txBody>
      </p:sp>
      <p:sp>
        <p:nvSpPr>
          <p:cNvPr id="2" name="文本框 1"/>
          <p:cNvSpPr txBox="1"/>
          <p:nvPr/>
        </p:nvSpPr>
        <p:spPr>
          <a:xfrm>
            <a:off x="6030143" y="1465921"/>
            <a:ext cx="3024336" cy="461665"/>
          </a:xfrm>
          <a:prstGeom prst="rect">
            <a:avLst/>
          </a:prstGeom>
          <a:noFill/>
        </p:spPr>
        <p:txBody>
          <a:bodyPr wrap="square" rtlCol="0">
            <a:spAutoFit/>
          </a:bodyPr>
          <a:lstStyle/>
          <a:p>
            <a:r>
              <a:rPr lang="en-US" altLang="zh-CN" sz="2400" b="1" dirty="0">
                <a:solidFill>
                  <a:srgbClr val="000099"/>
                </a:solidFill>
                <a:latin typeface="Microsoft YaHei UI" panose="020B0503020204020204" pitchFamily="34" charset="-122"/>
                <a:ea typeface="Microsoft YaHei UI" panose="020B0503020204020204" pitchFamily="34" charset="-122"/>
              </a:rPr>
              <a:t>- The Data Plane</a:t>
            </a:r>
            <a:endParaRPr lang="zh-CN" altLang="en-US" sz="2400" b="1" dirty="0">
              <a:solidFill>
                <a:srgbClr val="000099"/>
              </a:solidFill>
              <a:latin typeface="Microsoft YaHei UI" panose="020B0503020204020204" pitchFamily="34" charset="-122"/>
              <a:ea typeface="Microsoft YaHei UI" panose="020B0503020204020204" pitchFamily="34" charset="-122"/>
            </a:endParaRPr>
          </a:p>
        </p:txBody>
      </p:sp>
      <p:sp>
        <p:nvSpPr>
          <p:cNvPr id="11" name="Rectangle 7"/>
          <p:cNvSpPr txBox="1">
            <a:spLocks noChangeArrowheads="1"/>
          </p:cNvSpPr>
          <p:nvPr/>
        </p:nvSpPr>
        <p:spPr>
          <a:xfrm>
            <a:off x="9192344" y="6624784"/>
            <a:ext cx="3456384"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a:solidFill>
                  <a:schemeClr val="accent4"/>
                </a:solidFill>
                <a:cs typeface="Arial" panose="020B0604020202020204" pitchFamily="34" charset="0"/>
              </a:rPr>
              <a:t>Network Layer  </a:t>
            </a:r>
            <a:r>
              <a:rPr lang="en-US" altLang="zh-CN" sz="1200">
                <a:solidFill>
                  <a:srgbClr val="FF0000"/>
                </a:solidFill>
                <a:cs typeface="Arial" panose="020B0604020202020204" pitchFamily="34" charset="0"/>
              </a:rPr>
              <a:t>- the data plane</a:t>
            </a:r>
            <a:endParaRPr lang="en-US" altLang="zh-CN" sz="1200" dirty="0">
              <a:solidFill>
                <a:srgbClr val="FF0000"/>
              </a:solidFill>
              <a:cs typeface="Arial" panose="020B0604020202020204" pitchFamily="34" charset="0"/>
            </a:endParaRPr>
          </a:p>
        </p:txBody>
      </p:sp>
    </p:spTree>
    <p:extLst>
      <p:ext uri="{BB962C8B-B14F-4D97-AF65-F5344CB8AC3E}">
        <p14:creationId xmlns:p14="http://schemas.microsoft.com/office/powerpoint/2010/main" val="24278227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Rectangle 2"/>
          <p:cNvSpPr>
            <a:spLocks noGrp="1" noChangeArrowheads="1"/>
          </p:cNvSpPr>
          <p:nvPr>
            <p:ph type="title"/>
          </p:nvPr>
        </p:nvSpPr>
        <p:spPr>
          <a:xfrm>
            <a:off x="2209800" y="304800"/>
            <a:ext cx="7772400" cy="609600"/>
          </a:xfrm>
        </p:spPr>
        <p:txBody>
          <a:bodyPr>
            <a:normAutofit fontScale="90000"/>
          </a:bodyPr>
          <a:lstStyle/>
          <a:p>
            <a:r>
              <a:rPr lang="en-US" altLang="zh-CN" sz="4000">
                <a:ea typeface="ＭＳ Ｐゴシック" panose="020B0600070205080204" pitchFamily="34" charset="-128"/>
              </a:rPr>
              <a:t>Router architecture overview</a:t>
            </a:r>
            <a:endParaRPr lang="en-US" altLang="zh-CN">
              <a:ea typeface="ＭＳ Ｐゴシック" panose="020B0600070205080204" pitchFamily="34" charset="-128"/>
            </a:endParaRPr>
          </a:p>
        </p:txBody>
      </p:sp>
      <p:grpSp>
        <p:nvGrpSpPr>
          <p:cNvPr id="52226" name="Group 60"/>
          <p:cNvGrpSpPr>
            <a:grpSpLocks/>
          </p:cNvGrpSpPr>
          <p:nvPr/>
        </p:nvGrpSpPr>
        <p:grpSpPr bwMode="auto">
          <a:xfrm>
            <a:off x="4311651" y="3333750"/>
            <a:ext cx="1609725" cy="2343150"/>
            <a:chOff x="2418" y="1882"/>
            <a:chExt cx="1014" cy="1476"/>
          </a:xfrm>
        </p:grpSpPr>
        <p:sp>
          <p:nvSpPr>
            <p:cNvPr id="52278" name="Rectangle 45"/>
            <p:cNvSpPr>
              <a:spLocks noChangeArrowheads="1"/>
            </p:cNvSpPr>
            <p:nvPr/>
          </p:nvSpPr>
          <p:spPr bwMode="auto">
            <a:xfrm>
              <a:off x="2418" y="1882"/>
              <a:ext cx="1014" cy="1476"/>
            </a:xfrm>
            <a:prstGeom prst="rect">
              <a:avLst/>
            </a:prstGeom>
            <a:solidFill>
              <a:schemeClr val="bg1"/>
            </a:solidFill>
            <a:ln w="28575">
              <a:solidFill>
                <a:srgbClr val="FF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99"/>
                </a:solidFill>
              </a:endParaRPr>
            </a:p>
          </p:txBody>
        </p:sp>
        <p:sp>
          <p:nvSpPr>
            <p:cNvPr id="52279" name="Text Box 48"/>
            <p:cNvSpPr txBox="1">
              <a:spLocks noChangeArrowheads="1"/>
            </p:cNvSpPr>
            <p:nvPr/>
          </p:nvSpPr>
          <p:spPr bwMode="auto">
            <a:xfrm>
              <a:off x="2485" y="2418"/>
              <a:ext cx="876" cy="5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lnSpc>
                  <a:spcPct val="85000"/>
                </a:lnSpc>
              </a:pPr>
              <a:r>
                <a:rPr lang="en-US" altLang="zh-CN" sz="1800" dirty="0">
                  <a:solidFill>
                    <a:srgbClr val="000099"/>
                  </a:solidFill>
                </a:rPr>
                <a:t>high-speed </a:t>
              </a:r>
            </a:p>
            <a:p>
              <a:pPr algn="ctr">
                <a:lnSpc>
                  <a:spcPct val="85000"/>
                </a:lnSpc>
              </a:pPr>
              <a:r>
                <a:rPr lang="en-US" altLang="zh-CN" sz="1800" dirty="0">
                  <a:solidFill>
                    <a:srgbClr val="000099"/>
                  </a:solidFill>
                </a:rPr>
                <a:t>switching</a:t>
              </a:r>
            </a:p>
            <a:p>
              <a:pPr algn="ctr">
                <a:lnSpc>
                  <a:spcPct val="85000"/>
                </a:lnSpc>
              </a:pPr>
              <a:r>
                <a:rPr lang="en-US" altLang="zh-CN" sz="1800" dirty="0">
                  <a:solidFill>
                    <a:srgbClr val="000099"/>
                  </a:solidFill>
                </a:rPr>
                <a:t>fabric</a:t>
              </a:r>
            </a:p>
          </p:txBody>
        </p:sp>
      </p:grpSp>
      <p:sp>
        <p:nvSpPr>
          <p:cNvPr id="52227" name="Rectangle 46"/>
          <p:cNvSpPr>
            <a:spLocks noChangeArrowheads="1"/>
          </p:cNvSpPr>
          <p:nvPr/>
        </p:nvSpPr>
        <p:spPr bwMode="auto">
          <a:xfrm>
            <a:off x="4329114" y="2371725"/>
            <a:ext cx="1590675" cy="647700"/>
          </a:xfrm>
          <a:prstGeom prst="rect">
            <a:avLst/>
          </a:prstGeom>
          <a:solidFill>
            <a:schemeClr val="bg1"/>
          </a:solidFill>
          <a:ln w="28575">
            <a:solidFill>
              <a:srgbClr val="FF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99"/>
              </a:solidFill>
            </a:endParaRPr>
          </a:p>
        </p:txBody>
      </p:sp>
      <p:sp>
        <p:nvSpPr>
          <p:cNvPr id="52228" name="Text Box 47"/>
          <p:cNvSpPr txBox="1">
            <a:spLocks noChangeArrowheads="1"/>
          </p:cNvSpPr>
          <p:nvPr/>
        </p:nvSpPr>
        <p:spPr bwMode="auto">
          <a:xfrm>
            <a:off x="4506913" y="2413000"/>
            <a:ext cx="1187450"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lnSpc>
                <a:spcPct val="85000"/>
              </a:lnSpc>
            </a:pPr>
            <a:r>
              <a:rPr lang="en-US" altLang="zh-CN" sz="1800">
                <a:solidFill>
                  <a:srgbClr val="000099"/>
                </a:solidFill>
              </a:rPr>
              <a:t>routing </a:t>
            </a:r>
          </a:p>
          <a:p>
            <a:pPr algn="ctr">
              <a:lnSpc>
                <a:spcPct val="85000"/>
              </a:lnSpc>
            </a:pPr>
            <a:r>
              <a:rPr lang="en-US" altLang="zh-CN" sz="1800">
                <a:solidFill>
                  <a:srgbClr val="000099"/>
                </a:solidFill>
              </a:rPr>
              <a:t>processor</a:t>
            </a:r>
          </a:p>
        </p:txBody>
      </p:sp>
      <p:sp>
        <p:nvSpPr>
          <p:cNvPr id="52229" name="Line 50"/>
          <p:cNvSpPr>
            <a:spLocks noChangeShapeType="1"/>
          </p:cNvSpPr>
          <p:nvPr/>
        </p:nvSpPr>
        <p:spPr bwMode="auto">
          <a:xfrm>
            <a:off x="5057775" y="2890838"/>
            <a:ext cx="19050" cy="571500"/>
          </a:xfrm>
          <a:prstGeom prst="line">
            <a:avLst/>
          </a:prstGeom>
          <a:noFill/>
          <a:ln w="38100">
            <a:solidFill>
              <a:srgbClr val="FF0000"/>
            </a:solidFill>
            <a:round/>
            <a:headEnd type="triangle" w="med" len="med"/>
            <a:tailEnd type="triangle" w="med" len="me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grpSp>
        <p:nvGrpSpPr>
          <p:cNvPr id="52230" name="Group 17"/>
          <p:cNvGrpSpPr>
            <a:grpSpLocks/>
          </p:cNvGrpSpPr>
          <p:nvPr/>
        </p:nvGrpSpPr>
        <p:grpSpPr bwMode="auto">
          <a:xfrm>
            <a:off x="2268539" y="3348039"/>
            <a:ext cx="2033587" cy="566737"/>
            <a:chOff x="930" y="1989"/>
            <a:chExt cx="1482" cy="357"/>
          </a:xfrm>
        </p:grpSpPr>
        <p:sp>
          <p:nvSpPr>
            <p:cNvPr id="52273" name="Rectangle 9"/>
            <p:cNvSpPr>
              <a:spLocks noChangeArrowheads="1"/>
            </p:cNvSpPr>
            <p:nvPr/>
          </p:nvSpPr>
          <p:spPr bwMode="auto">
            <a:xfrm>
              <a:off x="1152" y="1989"/>
              <a:ext cx="1086" cy="357"/>
            </a:xfrm>
            <a:prstGeom prst="rect">
              <a:avLst/>
            </a:prstGeom>
            <a:solidFill>
              <a:schemeClr val="bg1"/>
            </a:solidFill>
            <a:ln w="19050">
              <a:solidFill>
                <a:srgbClr val="5F5F5F"/>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99"/>
                </a:solidFill>
              </a:endParaRPr>
            </a:p>
          </p:txBody>
        </p:sp>
        <p:sp>
          <p:nvSpPr>
            <p:cNvPr id="52274" name="Rectangle 5"/>
            <p:cNvSpPr>
              <a:spLocks noChangeArrowheads="1"/>
            </p:cNvSpPr>
            <p:nvPr/>
          </p:nvSpPr>
          <p:spPr bwMode="auto">
            <a:xfrm>
              <a:off x="1197" y="2089"/>
              <a:ext cx="337" cy="161"/>
            </a:xfrm>
            <a:prstGeom prst="rect">
              <a:avLst/>
            </a:prstGeom>
            <a:solidFill>
              <a:schemeClr val="bg1"/>
            </a:solidFill>
            <a:ln w="28575">
              <a:solidFill>
                <a:srgbClr val="0066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99"/>
                </a:solidFill>
              </a:endParaRPr>
            </a:p>
          </p:txBody>
        </p:sp>
        <p:sp>
          <p:nvSpPr>
            <p:cNvPr id="52275" name="Rectangle 6"/>
            <p:cNvSpPr>
              <a:spLocks noChangeArrowheads="1"/>
            </p:cNvSpPr>
            <p:nvPr/>
          </p:nvSpPr>
          <p:spPr bwMode="auto">
            <a:xfrm>
              <a:off x="1582" y="2025"/>
              <a:ext cx="273" cy="274"/>
            </a:xfrm>
            <a:prstGeom prst="rect">
              <a:avLst/>
            </a:prstGeom>
            <a:solidFill>
              <a:schemeClr val="bg1"/>
            </a:solidFill>
            <a:ln w="28575">
              <a:solidFill>
                <a:schemeClr val="accent2"/>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99"/>
                </a:solidFill>
              </a:endParaRPr>
            </a:p>
          </p:txBody>
        </p:sp>
        <p:sp>
          <p:nvSpPr>
            <p:cNvPr id="52276" name="Rectangle 8"/>
            <p:cNvSpPr>
              <a:spLocks noChangeArrowheads="1"/>
            </p:cNvSpPr>
            <p:nvPr/>
          </p:nvSpPr>
          <p:spPr bwMode="auto">
            <a:xfrm>
              <a:off x="1904" y="2023"/>
              <a:ext cx="274" cy="274"/>
            </a:xfrm>
            <a:prstGeom prst="rect">
              <a:avLst/>
            </a:prstGeom>
            <a:solidFill>
              <a:schemeClr val="bg1"/>
            </a:solidFill>
            <a:ln w="28575">
              <a:solidFill>
                <a:srgbClr val="FF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99"/>
                </a:solidFill>
              </a:endParaRPr>
            </a:p>
          </p:txBody>
        </p:sp>
        <p:sp>
          <p:nvSpPr>
            <p:cNvPr id="52277" name="Line 16"/>
            <p:cNvSpPr>
              <a:spLocks noChangeShapeType="1"/>
            </p:cNvSpPr>
            <p:nvPr/>
          </p:nvSpPr>
          <p:spPr bwMode="auto">
            <a:xfrm>
              <a:off x="930" y="2169"/>
              <a:ext cx="1482"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grpSp>
      <p:grpSp>
        <p:nvGrpSpPr>
          <p:cNvPr id="52231" name="Group 18"/>
          <p:cNvGrpSpPr>
            <a:grpSpLocks/>
          </p:cNvGrpSpPr>
          <p:nvPr/>
        </p:nvGrpSpPr>
        <p:grpSpPr bwMode="auto">
          <a:xfrm>
            <a:off x="2257425" y="5086350"/>
            <a:ext cx="2058988" cy="566738"/>
            <a:chOff x="930" y="1989"/>
            <a:chExt cx="1482" cy="357"/>
          </a:xfrm>
        </p:grpSpPr>
        <p:sp>
          <p:nvSpPr>
            <p:cNvPr id="52268" name="Rectangle 19"/>
            <p:cNvSpPr>
              <a:spLocks noChangeArrowheads="1"/>
            </p:cNvSpPr>
            <p:nvPr/>
          </p:nvSpPr>
          <p:spPr bwMode="auto">
            <a:xfrm>
              <a:off x="1152" y="1989"/>
              <a:ext cx="1088" cy="357"/>
            </a:xfrm>
            <a:prstGeom prst="rect">
              <a:avLst/>
            </a:prstGeom>
            <a:solidFill>
              <a:schemeClr val="bg1"/>
            </a:solidFill>
            <a:ln w="19050">
              <a:solidFill>
                <a:srgbClr val="5F5F5F"/>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99"/>
                </a:solidFill>
              </a:endParaRPr>
            </a:p>
          </p:txBody>
        </p:sp>
        <p:sp>
          <p:nvSpPr>
            <p:cNvPr id="52269" name="Rectangle 20"/>
            <p:cNvSpPr>
              <a:spLocks noChangeArrowheads="1"/>
            </p:cNvSpPr>
            <p:nvPr/>
          </p:nvSpPr>
          <p:spPr bwMode="auto">
            <a:xfrm>
              <a:off x="1197" y="2089"/>
              <a:ext cx="337" cy="161"/>
            </a:xfrm>
            <a:prstGeom prst="rect">
              <a:avLst/>
            </a:prstGeom>
            <a:solidFill>
              <a:schemeClr val="bg1"/>
            </a:solidFill>
            <a:ln w="28575">
              <a:solidFill>
                <a:srgbClr val="0066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99"/>
                </a:solidFill>
              </a:endParaRPr>
            </a:p>
          </p:txBody>
        </p:sp>
        <p:sp>
          <p:nvSpPr>
            <p:cNvPr id="52270" name="Rectangle 21"/>
            <p:cNvSpPr>
              <a:spLocks noChangeArrowheads="1"/>
            </p:cNvSpPr>
            <p:nvPr/>
          </p:nvSpPr>
          <p:spPr bwMode="auto">
            <a:xfrm>
              <a:off x="1582" y="2025"/>
              <a:ext cx="273" cy="274"/>
            </a:xfrm>
            <a:prstGeom prst="rect">
              <a:avLst/>
            </a:prstGeom>
            <a:solidFill>
              <a:schemeClr val="bg1"/>
            </a:solidFill>
            <a:ln w="28575">
              <a:solidFill>
                <a:schemeClr val="accent2"/>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99"/>
                </a:solidFill>
              </a:endParaRPr>
            </a:p>
          </p:txBody>
        </p:sp>
        <p:sp>
          <p:nvSpPr>
            <p:cNvPr id="52271" name="Rectangle 22"/>
            <p:cNvSpPr>
              <a:spLocks noChangeArrowheads="1"/>
            </p:cNvSpPr>
            <p:nvPr/>
          </p:nvSpPr>
          <p:spPr bwMode="auto">
            <a:xfrm>
              <a:off x="1904" y="2023"/>
              <a:ext cx="274" cy="274"/>
            </a:xfrm>
            <a:prstGeom prst="rect">
              <a:avLst/>
            </a:prstGeom>
            <a:solidFill>
              <a:schemeClr val="bg1"/>
            </a:solidFill>
            <a:ln w="28575">
              <a:solidFill>
                <a:srgbClr val="FF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99"/>
                </a:solidFill>
              </a:endParaRPr>
            </a:p>
          </p:txBody>
        </p:sp>
        <p:sp>
          <p:nvSpPr>
            <p:cNvPr id="52272" name="Line 23"/>
            <p:cNvSpPr>
              <a:spLocks noChangeShapeType="1"/>
            </p:cNvSpPr>
            <p:nvPr/>
          </p:nvSpPr>
          <p:spPr bwMode="auto">
            <a:xfrm>
              <a:off x="930" y="2169"/>
              <a:ext cx="1482"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grpSp>
      <p:grpSp>
        <p:nvGrpSpPr>
          <p:cNvPr id="52232" name="Group 29"/>
          <p:cNvGrpSpPr>
            <a:grpSpLocks/>
          </p:cNvGrpSpPr>
          <p:nvPr/>
        </p:nvGrpSpPr>
        <p:grpSpPr bwMode="auto">
          <a:xfrm rot="2656396">
            <a:off x="2887663" y="4238625"/>
            <a:ext cx="546100" cy="546100"/>
            <a:chOff x="354" y="2715"/>
            <a:chExt cx="344" cy="344"/>
          </a:xfrm>
        </p:grpSpPr>
        <p:sp>
          <p:nvSpPr>
            <p:cNvPr id="52264" name="Oval 25"/>
            <p:cNvSpPr>
              <a:spLocks noChangeArrowheads="1"/>
            </p:cNvSpPr>
            <p:nvPr/>
          </p:nvSpPr>
          <p:spPr bwMode="auto">
            <a:xfrm>
              <a:off x="352" y="2715"/>
              <a:ext cx="56" cy="56"/>
            </a:xfrm>
            <a:prstGeom prst="ellipse">
              <a:avLst/>
            </a:prstGeom>
            <a:solidFill>
              <a:schemeClr val="tx2"/>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99"/>
                </a:solidFill>
              </a:endParaRPr>
            </a:p>
          </p:txBody>
        </p:sp>
        <p:sp>
          <p:nvSpPr>
            <p:cNvPr id="52265" name="Oval 26"/>
            <p:cNvSpPr>
              <a:spLocks noChangeArrowheads="1"/>
            </p:cNvSpPr>
            <p:nvPr/>
          </p:nvSpPr>
          <p:spPr bwMode="auto">
            <a:xfrm>
              <a:off x="450" y="2811"/>
              <a:ext cx="56" cy="56"/>
            </a:xfrm>
            <a:prstGeom prst="ellipse">
              <a:avLst/>
            </a:prstGeom>
            <a:solidFill>
              <a:schemeClr val="tx2"/>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99"/>
                </a:solidFill>
              </a:endParaRPr>
            </a:p>
          </p:txBody>
        </p:sp>
        <p:sp>
          <p:nvSpPr>
            <p:cNvPr id="52266" name="Oval 27"/>
            <p:cNvSpPr>
              <a:spLocks noChangeArrowheads="1"/>
            </p:cNvSpPr>
            <p:nvPr/>
          </p:nvSpPr>
          <p:spPr bwMode="auto">
            <a:xfrm>
              <a:off x="545" y="2907"/>
              <a:ext cx="56" cy="56"/>
            </a:xfrm>
            <a:prstGeom prst="ellipse">
              <a:avLst/>
            </a:prstGeom>
            <a:solidFill>
              <a:schemeClr val="tx2"/>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99"/>
                </a:solidFill>
              </a:endParaRPr>
            </a:p>
          </p:txBody>
        </p:sp>
        <p:sp>
          <p:nvSpPr>
            <p:cNvPr id="52267" name="Oval 28"/>
            <p:cNvSpPr>
              <a:spLocks noChangeArrowheads="1"/>
            </p:cNvSpPr>
            <p:nvPr/>
          </p:nvSpPr>
          <p:spPr bwMode="auto">
            <a:xfrm>
              <a:off x="640" y="3003"/>
              <a:ext cx="56" cy="56"/>
            </a:xfrm>
            <a:prstGeom prst="ellipse">
              <a:avLst/>
            </a:prstGeom>
            <a:solidFill>
              <a:schemeClr val="tx2"/>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99"/>
                </a:solidFill>
              </a:endParaRPr>
            </a:p>
          </p:txBody>
        </p:sp>
      </p:grpSp>
      <p:sp>
        <p:nvSpPr>
          <p:cNvPr id="52233" name="Text Box 57"/>
          <p:cNvSpPr txBox="1">
            <a:spLocks noChangeArrowheads="1"/>
          </p:cNvSpPr>
          <p:nvPr/>
        </p:nvSpPr>
        <p:spPr bwMode="auto">
          <a:xfrm>
            <a:off x="2163763" y="5732463"/>
            <a:ext cx="19113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800">
                <a:solidFill>
                  <a:srgbClr val="000099"/>
                </a:solidFill>
              </a:rPr>
              <a:t>router input ports</a:t>
            </a:r>
          </a:p>
        </p:txBody>
      </p:sp>
      <p:grpSp>
        <p:nvGrpSpPr>
          <p:cNvPr id="52234" name="Group 37"/>
          <p:cNvGrpSpPr>
            <a:grpSpLocks/>
          </p:cNvGrpSpPr>
          <p:nvPr/>
        </p:nvGrpSpPr>
        <p:grpSpPr bwMode="auto">
          <a:xfrm>
            <a:off x="5868989" y="3352800"/>
            <a:ext cx="1957387" cy="566738"/>
            <a:chOff x="-51" y="2454"/>
            <a:chExt cx="1482" cy="357"/>
          </a:xfrm>
        </p:grpSpPr>
        <p:grpSp>
          <p:nvGrpSpPr>
            <p:cNvPr id="52258" name="Group 36"/>
            <p:cNvGrpSpPr>
              <a:grpSpLocks/>
            </p:cNvGrpSpPr>
            <p:nvPr/>
          </p:nvGrpSpPr>
          <p:grpSpPr bwMode="auto">
            <a:xfrm flipH="1">
              <a:off x="171" y="2454"/>
              <a:ext cx="1086" cy="357"/>
              <a:chOff x="171" y="2454"/>
              <a:chExt cx="1086" cy="357"/>
            </a:xfrm>
          </p:grpSpPr>
          <p:sp>
            <p:nvSpPr>
              <p:cNvPr id="52260" name="Rectangle 31"/>
              <p:cNvSpPr>
                <a:spLocks noChangeArrowheads="1"/>
              </p:cNvSpPr>
              <p:nvPr/>
            </p:nvSpPr>
            <p:spPr bwMode="auto">
              <a:xfrm>
                <a:off x="171" y="2454"/>
                <a:ext cx="1084" cy="357"/>
              </a:xfrm>
              <a:prstGeom prst="rect">
                <a:avLst/>
              </a:prstGeom>
              <a:solidFill>
                <a:schemeClr val="bg1"/>
              </a:solidFill>
              <a:ln w="19050">
                <a:solidFill>
                  <a:srgbClr val="5F5F5F"/>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99"/>
                  </a:solidFill>
                </a:endParaRPr>
              </a:p>
            </p:txBody>
          </p:sp>
          <p:sp>
            <p:nvSpPr>
              <p:cNvPr id="52261" name="Rectangle 32"/>
              <p:cNvSpPr>
                <a:spLocks noChangeArrowheads="1"/>
              </p:cNvSpPr>
              <p:nvPr/>
            </p:nvSpPr>
            <p:spPr bwMode="auto">
              <a:xfrm>
                <a:off x="216" y="2554"/>
                <a:ext cx="338" cy="161"/>
              </a:xfrm>
              <a:prstGeom prst="rect">
                <a:avLst/>
              </a:prstGeom>
              <a:solidFill>
                <a:schemeClr val="bg1"/>
              </a:solidFill>
              <a:ln w="28575">
                <a:solidFill>
                  <a:srgbClr val="0066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99"/>
                  </a:solidFill>
                </a:endParaRPr>
              </a:p>
            </p:txBody>
          </p:sp>
          <p:sp>
            <p:nvSpPr>
              <p:cNvPr id="52262" name="Rectangle 33"/>
              <p:cNvSpPr>
                <a:spLocks noChangeArrowheads="1"/>
              </p:cNvSpPr>
              <p:nvPr/>
            </p:nvSpPr>
            <p:spPr bwMode="auto">
              <a:xfrm>
                <a:off x="602" y="2490"/>
                <a:ext cx="274" cy="274"/>
              </a:xfrm>
              <a:prstGeom prst="rect">
                <a:avLst/>
              </a:prstGeom>
              <a:solidFill>
                <a:schemeClr val="bg1"/>
              </a:solidFill>
              <a:ln w="28575">
                <a:solidFill>
                  <a:schemeClr val="accent2"/>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99"/>
                  </a:solidFill>
                </a:endParaRPr>
              </a:p>
            </p:txBody>
          </p:sp>
          <p:sp>
            <p:nvSpPr>
              <p:cNvPr id="52263" name="Rectangle 34"/>
              <p:cNvSpPr>
                <a:spLocks noChangeArrowheads="1"/>
              </p:cNvSpPr>
              <p:nvPr/>
            </p:nvSpPr>
            <p:spPr bwMode="auto">
              <a:xfrm>
                <a:off x="921" y="2488"/>
                <a:ext cx="274" cy="274"/>
              </a:xfrm>
              <a:prstGeom prst="rect">
                <a:avLst/>
              </a:prstGeom>
              <a:solidFill>
                <a:schemeClr val="bg1"/>
              </a:solidFill>
              <a:ln w="28575">
                <a:solidFill>
                  <a:srgbClr val="FF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99"/>
                  </a:solidFill>
                </a:endParaRPr>
              </a:p>
            </p:txBody>
          </p:sp>
        </p:grpSp>
        <p:sp>
          <p:nvSpPr>
            <p:cNvPr id="52259" name="Line 35"/>
            <p:cNvSpPr>
              <a:spLocks noChangeShapeType="1"/>
            </p:cNvSpPr>
            <p:nvPr/>
          </p:nvSpPr>
          <p:spPr bwMode="auto">
            <a:xfrm>
              <a:off x="-51" y="2634"/>
              <a:ext cx="1482"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grpSp>
      <p:grpSp>
        <p:nvGrpSpPr>
          <p:cNvPr id="52235" name="Group 38"/>
          <p:cNvGrpSpPr>
            <a:grpSpLocks/>
          </p:cNvGrpSpPr>
          <p:nvPr/>
        </p:nvGrpSpPr>
        <p:grpSpPr bwMode="auto">
          <a:xfrm>
            <a:off x="5888038" y="5086350"/>
            <a:ext cx="2011362" cy="566738"/>
            <a:chOff x="-51" y="2454"/>
            <a:chExt cx="1482" cy="357"/>
          </a:xfrm>
        </p:grpSpPr>
        <p:grpSp>
          <p:nvGrpSpPr>
            <p:cNvPr id="52252" name="Group 39"/>
            <p:cNvGrpSpPr>
              <a:grpSpLocks/>
            </p:cNvGrpSpPr>
            <p:nvPr/>
          </p:nvGrpSpPr>
          <p:grpSpPr bwMode="auto">
            <a:xfrm flipH="1">
              <a:off x="171" y="2454"/>
              <a:ext cx="1086" cy="357"/>
              <a:chOff x="171" y="2454"/>
              <a:chExt cx="1086" cy="357"/>
            </a:xfrm>
          </p:grpSpPr>
          <p:sp>
            <p:nvSpPr>
              <p:cNvPr id="52254" name="Rectangle 40"/>
              <p:cNvSpPr>
                <a:spLocks noChangeArrowheads="1"/>
              </p:cNvSpPr>
              <p:nvPr/>
            </p:nvSpPr>
            <p:spPr bwMode="auto">
              <a:xfrm>
                <a:off x="171" y="2454"/>
                <a:ext cx="1084" cy="357"/>
              </a:xfrm>
              <a:prstGeom prst="rect">
                <a:avLst/>
              </a:prstGeom>
              <a:solidFill>
                <a:schemeClr val="bg1"/>
              </a:solidFill>
              <a:ln w="19050">
                <a:solidFill>
                  <a:srgbClr val="5F5F5F"/>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99"/>
                  </a:solidFill>
                </a:endParaRPr>
              </a:p>
            </p:txBody>
          </p:sp>
          <p:sp>
            <p:nvSpPr>
              <p:cNvPr id="52255" name="Rectangle 41"/>
              <p:cNvSpPr>
                <a:spLocks noChangeArrowheads="1"/>
              </p:cNvSpPr>
              <p:nvPr/>
            </p:nvSpPr>
            <p:spPr bwMode="auto">
              <a:xfrm>
                <a:off x="216" y="2554"/>
                <a:ext cx="337" cy="161"/>
              </a:xfrm>
              <a:prstGeom prst="rect">
                <a:avLst/>
              </a:prstGeom>
              <a:solidFill>
                <a:schemeClr val="bg1"/>
              </a:solidFill>
              <a:ln w="28575">
                <a:solidFill>
                  <a:srgbClr val="0066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99"/>
                  </a:solidFill>
                </a:endParaRPr>
              </a:p>
            </p:txBody>
          </p:sp>
          <p:sp>
            <p:nvSpPr>
              <p:cNvPr id="52256" name="Rectangle 42"/>
              <p:cNvSpPr>
                <a:spLocks noChangeArrowheads="1"/>
              </p:cNvSpPr>
              <p:nvPr/>
            </p:nvSpPr>
            <p:spPr bwMode="auto">
              <a:xfrm>
                <a:off x="602" y="2490"/>
                <a:ext cx="274" cy="274"/>
              </a:xfrm>
              <a:prstGeom prst="rect">
                <a:avLst/>
              </a:prstGeom>
              <a:solidFill>
                <a:schemeClr val="bg1"/>
              </a:solidFill>
              <a:ln w="28575">
                <a:solidFill>
                  <a:schemeClr val="accent2"/>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99"/>
                  </a:solidFill>
                </a:endParaRPr>
              </a:p>
            </p:txBody>
          </p:sp>
          <p:sp>
            <p:nvSpPr>
              <p:cNvPr id="52257" name="Rectangle 43"/>
              <p:cNvSpPr>
                <a:spLocks noChangeArrowheads="1"/>
              </p:cNvSpPr>
              <p:nvPr/>
            </p:nvSpPr>
            <p:spPr bwMode="auto">
              <a:xfrm>
                <a:off x="923" y="2488"/>
                <a:ext cx="274" cy="274"/>
              </a:xfrm>
              <a:prstGeom prst="rect">
                <a:avLst/>
              </a:prstGeom>
              <a:solidFill>
                <a:schemeClr val="bg1"/>
              </a:solidFill>
              <a:ln w="28575">
                <a:solidFill>
                  <a:srgbClr val="FF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99"/>
                  </a:solidFill>
                </a:endParaRPr>
              </a:p>
            </p:txBody>
          </p:sp>
        </p:grpSp>
        <p:sp>
          <p:nvSpPr>
            <p:cNvPr id="52253" name="Line 44"/>
            <p:cNvSpPr>
              <a:spLocks noChangeShapeType="1"/>
            </p:cNvSpPr>
            <p:nvPr/>
          </p:nvSpPr>
          <p:spPr bwMode="auto">
            <a:xfrm>
              <a:off x="-51" y="2634"/>
              <a:ext cx="1482"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grpSp>
      <p:grpSp>
        <p:nvGrpSpPr>
          <p:cNvPr id="52236" name="Group 51"/>
          <p:cNvGrpSpPr>
            <a:grpSpLocks/>
          </p:cNvGrpSpPr>
          <p:nvPr/>
        </p:nvGrpSpPr>
        <p:grpSpPr bwMode="auto">
          <a:xfrm rot="2656396">
            <a:off x="6754813" y="4229100"/>
            <a:ext cx="546100" cy="546100"/>
            <a:chOff x="354" y="2715"/>
            <a:chExt cx="344" cy="344"/>
          </a:xfrm>
        </p:grpSpPr>
        <p:sp>
          <p:nvSpPr>
            <p:cNvPr id="52248" name="Oval 52"/>
            <p:cNvSpPr>
              <a:spLocks noChangeArrowheads="1"/>
            </p:cNvSpPr>
            <p:nvPr/>
          </p:nvSpPr>
          <p:spPr bwMode="auto">
            <a:xfrm>
              <a:off x="352" y="2715"/>
              <a:ext cx="56" cy="56"/>
            </a:xfrm>
            <a:prstGeom prst="ellipse">
              <a:avLst/>
            </a:prstGeom>
            <a:solidFill>
              <a:schemeClr val="tx2"/>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99"/>
                </a:solidFill>
              </a:endParaRPr>
            </a:p>
          </p:txBody>
        </p:sp>
        <p:sp>
          <p:nvSpPr>
            <p:cNvPr id="52249" name="Oval 53"/>
            <p:cNvSpPr>
              <a:spLocks noChangeArrowheads="1"/>
            </p:cNvSpPr>
            <p:nvPr/>
          </p:nvSpPr>
          <p:spPr bwMode="auto">
            <a:xfrm>
              <a:off x="450" y="2811"/>
              <a:ext cx="56" cy="56"/>
            </a:xfrm>
            <a:prstGeom prst="ellipse">
              <a:avLst/>
            </a:prstGeom>
            <a:solidFill>
              <a:schemeClr val="tx2"/>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99"/>
                </a:solidFill>
              </a:endParaRPr>
            </a:p>
          </p:txBody>
        </p:sp>
        <p:sp>
          <p:nvSpPr>
            <p:cNvPr id="52250" name="Oval 54"/>
            <p:cNvSpPr>
              <a:spLocks noChangeArrowheads="1"/>
            </p:cNvSpPr>
            <p:nvPr/>
          </p:nvSpPr>
          <p:spPr bwMode="auto">
            <a:xfrm>
              <a:off x="545" y="2907"/>
              <a:ext cx="56" cy="56"/>
            </a:xfrm>
            <a:prstGeom prst="ellipse">
              <a:avLst/>
            </a:prstGeom>
            <a:solidFill>
              <a:schemeClr val="tx2"/>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99"/>
                </a:solidFill>
              </a:endParaRPr>
            </a:p>
          </p:txBody>
        </p:sp>
        <p:sp>
          <p:nvSpPr>
            <p:cNvPr id="52251" name="Oval 55"/>
            <p:cNvSpPr>
              <a:spLocks noChangeArrowheads="1"/>
            </p:cNvSpPr>
            <p:nvPr/>
          </p:nvSpPr>
          <p:spPr bwMode="auto">
            <a:xfrm>
              <a:off x="640" y="3003"/>
              <a:ext cx="56" cy="56"/>
            </a:xfrm>
            <a:prstGeom prst="ellipse">
              <a:avLst/>
            </a:prstGeom>
            <a:solidFill>
              <a:schemeClr val="tx2"/>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99"/>
                </a:solidFill>
              </a:endParaRPr>
            </a:p>
          </p:txBody>
        </p:sp>
      </p:grpSp>
      <p:sp>
        <p:nvSpPr>
          <p:cNvPr id="52237" name="Text Box 58"/>
          <p:cNvSpPr txBox="1">
            <a:spLocks noChangeArrowheads="1"/>
          </p:cNvSpPr>
          <p:nvPr/>
        </p:nvSpPr>
        <p:spPr bwMode="auto">
          <a:xfrm>
            <a:off x="6188075" y="5773738"/>
            <a:ext cx="20510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800">
                <a:solidFill>
                  <a:srgbClr val="000099"/>
                </a:solidFill>
              </a:rPr>
              <a:t>router output ports</a:t>
            </a:r>
          </a:p>
        </p:txBody>
      </p:sp>
      <p:cxnSp>
        <p:nvCxnSpPr>
          <p:cNvPr id="3" name="Straight Connector 2"/>
          <p:cNvCxnSpPr>
            <a:cxnSpLocks noChangeShapeType="1"/>
          </p:cNvCxnSpPr>
          <p:nvPr/>
        </p:nvCxnSpPr>
        <p:spPr bwMode="auto">
          <a:xfrm>
            <a:off x="2257426" y="3143250"/>
            <a:ext cx="7802563" cy="1270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cxnSp>
      <p:sp>
        <p:nvSpPr>
          <p:cNvPr id="5" name="TextBox 4"/>
          <p:cNvSpPr txBox="1">
            <a:spLocks noChangeArrowheads="1"/>
          </p:cNvSpPr>
          <p:nvPr/>
        </p:nvSpPr>
        <p:spPr bwMode="auto">
          <a:xfrm>
            <a:off x="8164514" y="3179763"/>
            <a:ext cx="2185987" cy="1077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r"/>
            <a:r>
              <a:rPr lang="en-US" altLang="zh-CN" sz="1600" i="1" dirty="0">
                <a:solidFill>
                  <a:srgbClr val="CC0000"/>
                </a:solidFill>
              </a:rPr>
              <a:t>forwarding data plane  </a:t>
            </a:r>
            <a:r>
              <a:rPr lang="en-US" altLang="zh-CN" sz="1600" dirty="0">
                <a:solidFill>
                  <a:srgbClr val="000099"/>
                </a:solidFill>
              </a:rPr>
              <a:t>(hardware) operates in nanosecond timeframe</a:t>
            </a:r>
          </a:p>
        </p:txBody>
      </p:sp>
      <p:sp>
        <p:nvSpPr>
          <p:cNvPr id="6" name="Rectangle 5"/>
          <p:cNvSpPr>
            <a:spLocks noChangeArrowheads="1"/>
          </p:cNvSpPr>
          <p:nvPr/>
        </p:nvSpPr>
        <p:spPr bwMode="auto">
          <a:xfrm>
            <a:off x="7477126" y="2076451"/>
            <a:ext cx="2879725"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r"/>
            <a:r>
              <a:rPr lang="en-US" altLang="zh-CN" sz="1600" i="1" dirty="0">
                <a:solidFill>
                  <a:srgbClr val="CC0000"/>
                </a:solidFill>
              </a:rPr>
              <a:t>routing, management</a:t>
            </a:r>
          </a:p>
          <a:p>
            <a:pPr algn="r"/>
            <a:r>
              <a:rPr lang="en-US" altLang="zh-CN" sz="1600" i="1" dirty="0">
                <a:solidFill>
                  <a:srgbClr val="CC0000"/>
                </a:solidFill>
              </a:rPr>
              <a:t>control plane </a:t>
            </a:r>
            <a:r>
              <a:rPr lang="en-US" altLang="zh-CN" sz="1600" dirty="0">
                <a:solidFill>
                  <a:srgbClr val="000099"/>
                </a:solidFill>
              </a:rPr>
              <a:t>(software)</a:t>
            </a:r>
          </a:p>
          <a:p>
            <a:pPr algn="r"/>
            <a:r>
              <a:rPr lang="en-US" altLang="zh-CN" sz="1600" dirty="0">
                <a:solidFill>
                  <a:srgbClr val="000099"/>
                </a:solidFill>
              </a:rPr>
              <a:t>operates in millisecond </a:t>
            </a:r>
          </a:p>
          <a:p>
            <a:pPr algn="r"/>
            <a:r>
              <a:rPr lang="en-US" altLang="zh-CN" sz="1600" dirty="0">
                <a:solidFill>
                  <a:srgbClr val="000099"/>
                </a:solidFill>
              </a:rPr>
              <a:t>time frame</a:t>
            </a:r>
          </a:p>
        </p:txBody>
      </p:sp>
      <p:sp>
        <p:nvSpPr>
          <p:cNvPr id="52242" name="Freeform 10"/>
          <p:cNvSpPr>
            <a:spLocks/>
          </p:cNvSpPr>
          <p:nvPr/>
        </p:nvSpPr>
        <p:spPr bwMode="auto">
          <a:xfrm>
            <a:off x="3722688" y="2667001"/>
            <a:ext cx="512762" cy="73025"/>
          </a:xfrm>
          <a:custGeom>
            <a:avLst/>
            <a:gdLst>
              <a:gd name="T0" fmla="*/ 487003 w 512919"/>
              <a:gd name="T1" fmla="*/ 70891 h 73266"/>
              <a:gd name="T2" fmla="*/ 511349 w 512919"/>
              <a:gd name="T3" fmla="*/ 0 h 73266"/>
              <a:gd name="T4" fmla="*/ 146098 w 512919"/>
              <a:gd name="T5" fmla="*/ 11815 h 73266"/>
              <a:gd name="T6" fmla="*/ 97399 w 512919"/>
              <a:gd name="T7" fmla="*/ 23630 h 73266"/>
              <a:gd name="T8" fmla="*/ 0 w 512919"/>
              <a:gd name="T9" fmla="*/ 11815 h 73266"/>
              <a:gd name="T10" fmla="*/ 0 w 512919"/>
              <a:gd name="T11" fmla="*/ 11815 h 73266"/>
              <a:gd name="T12" fmla="*/ 511349 w 512919"/>
              <a:gd name="T13" fmla="*/ 11815 h 73266"/>
              <a:gd name="T14" fmla="*/ 0 60000 65536"/>
              <a:gd name="T15" fmla="*/ 0 60000 65536"/>
              <a:gd name="T16" fmla="*/ 0 60000 65536"/>
              <a:gd name="T17" fmla="*/ 0 60000 65536"/>
              <a:gd name="T18" fmla="*/ 0 60000 65536"/>
              <a:gd name="T19" fmla="*/ 0 60000 65536"/>
              <a:gd name="T20" fmla="*/ 0 60000 65536"/>
              <a:gd name="T21" fmla="*/ 0 w 512919"/>
              <a:gd name="T22" fmla="*/ 0 h 73266"/>
              <a:gd name="T23" fmla="*/ 512919 w 512919"/>
              <a:gd name="T24" fmla="*/ 73266 h 7326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12919" h="73266">
                <a:moveTo>
                  <a:pt x="488494" y="73266"/>
                </a:moveTo>
                <a:lnTo>
                  <a:pt x="512919" y="0"/>
                </a:lnTo>
                <a:cubicBezTo>
                  <a:pt x="390795" y="4070"/>
                  <a:pt x="268529" y="5036"/>
                  <a:pt x="146548" y="12211"/>
                </a:cubicBezTo>
                <a:cubicBezTo>
                  <a:pt x="129793" y="13196"/>
                  <a:pt x="114483" y="24422"/>
                  <a:pt x="97699" y="24422"/>
                </a:cubicBezTo>
                <a:cubicBezTo>
                  <a:pt x="64879" y="24422"/>
                  <a:pt x="0" y="12211"/>
                  <a:pt x="0" y="12211"/>
                </a:cubicBezTo>
                <a:lnTo>
                  <a:pt x="512919" y="1221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lstStyle/>
          <a:p>
            <a:endParaRPr lang="zh-CN" altLang="en-US">
              <a:solidFill>
                <a:srgbClr val="000099"/>
              </a:solidFill>
            </a:endParaRPr>
          </a:p>
        </p:txBody>
      </p:sp>
      <p:sp>
        <p:nvSpPr>
          <p:cNvPr id="52243" name="Freeform 11"/>
          <p:cNvSpPr>
            <a:spLocks/>
          </p:cNvSpPr>
          <p:nvPr/>
        </p:nvSpPr>
        <p:spPr bwMode="auto">
          <a:xfrm>
            <a:off x="1379537" y="647700"/>
            <a:ext cx="8802688" cy="2197100"/>
          </a:xfrm>
          <a:custGeom>
            <a:avLst/>
            <a:gdLst>
              <a:gd name="T0" fmla="*/ 8252106 w 8802811"/>
              <a:gd name="T1" fmla="*/ 0 h 2197979"/>
              <a:gd name="T2" fmla="*/ 8288733 w 8802811"/>
              <a:gd name="T3" fmla="*/ 352707 h 2197979"/>
              <a:gd name="T4" fmla="*/ 8300945 w 8802811"/>
              <a:gd name="T5" fmla="*/ 985142 h 2197979"/>
              <a:gd name="T6" fmla="*/ 8313157 w 8802811"/>
              <a:gd name="T7" fmla="*/ 1204063 h 2197979"/>
              <a:gd name="T8" fmla="*/ 8337573 w 8802811"/>
              <a:gd name="T9" fmla="*/ 1374335 h 2197979"/>
              <a:gd name="T10" fmla="*/ 8313157 w 8802811"/>
              <a:gd name="T11" fmla="*/ 1301360 h 2197979"/>
              <a:gd name="T12" fmla="*/ 8300945 w 8802811"/>
              <a:gd name="T13" fmla="*/ 1216224 h 2197979"/>
              <a:gd name="T14" fmla="*/ 8288733 w 8802811"/>
              <a:gd name="T15" fmla="*/ 1167577 h 2197979"/>
              <a:gd name="T16" fmla="*/ 8252106 w 8802811"/>
              <a:gd name="T17" fmla="*/ 985142 h 2197979"/>
              <a:gd name="T18" fmla="*/ 8239894 w 8802811"/>
              <a:gd name="T19" fmla="*/ 851357 h 2197979"/>
              <a:gd name="T20" fmla="*/ 8215466 w 8802811"/>
              <a:gd name="T21" fmla="*/ 681086 h 2197979"/>
              <a:gd name="T22" fmla="*/ 8203254 w 8802811"/>
              <a:gd name="T23" fmla="*/ 547302 h 2197979"/>
              <a:gd name="T24" fmla="*/ 8178839 w 8802811"/>
              <a:gd name="T25" fmla="*/ 547302 h 2197979"/>
              <a:gd name="T26" fmla="*/ 8178839 w 8802811"/>
              <a:gd name="T27" fmla="*/ 547302 h 2197979"/>
              <a:gd name="T28" fmla="*/ 8410838 w 8802811"/>
              <a:gd name="T29" fmla="*/ 620274 h 2197979"/>
              <a:gd name="T30" fmla="*/ 8471893 w 8802811"/>
              <a:gd name="T31" fmla="*/ 681086 h 2197979"/>
              <a:gd name="T32" fmla="*/ 8557363 w 8802811"/>
              <a:gd name="T33" fmla="*/ 790546 h 2197979"/>
              <a:gd name="T34" fmla="*/ 8581787 w 8802811"/>
              <a:gd name="T35" fmla="*/ 863520 h 2197979"/>
              <a:gd name="T36" fmla="*/ 8618427 w 8802811"/>
              <a:gd name="T37" fmla="*/ 948655 h 2197979"/>
              <a:gd name="T38" fmla="*/ 8691690 w 8802811"/>
              <a:gd name="T39" fmla="*/ 1179738 h 2197979"/>
              <a:gd name="T40" fmla="*/ 8703889 w 8802811"/>
              <a:gd name="T41" fmla="*/ 1252712 h 2197979"/>
              <a:gd name="T42" fmla="*/ 8716105 w 8802811"/>
              <a:gd name="T43" fmla="*/ 1337848 h 2197979"/>
              <a:gd name="T44" fmla="*/ 8740529 w 8802811"/>
              <a:gd name="T45" fmla="*/ 1398658 h 2197979"/>
              <a:gd name="T46" fmla="*/ 8801584 w 8802811"/>
              <a:gd name="T47" fmla="*/ 1398658 h 2197979"/>
              <a:gd name="T48" fmla="*/ 8801584 w 8802811"/>
              <a:gd name="T49" fmla="*/ 1398658 h 2197979"/>
              <a:gd name="T50" fmla="*/ 8789368 w 8802811"/>
              <a:gd name="T51" fmla="*/ 1666229 h 2197979"/>
              <a:gd name="T52" fmla="*/ 8789368 w 8802811"/>
              <a:gd name="T53" fmla="*/ 1666229 h 2197979"/>
              <a:gd name="T54" fmla="*/ 8703889 w 8802811"/>
              <a:gd name="T55" fmla="*/ 1568931 h 2197979"/>
              <a:gd name="T56" fmla="*/ 8642842 w 8802811"/>
              <a:gd name="T57" fmla="*/ 1508118 h 2197979"/>
              <a:gd name="T58" fmla="*/ 8581787 w 8802811"/>
              <a:gd name="T59" fmla="*/ 1410821 h 2197979"/>
              <a:gd name="T60" fmla="*/ 8508524 w 8802811"/>
              <a:gd name="T61" fmla="*/ 1325685 h 2197979"/>
              <a:gd name="T62" fmla="*/ 8435261 w 8802811"/>
              <a:gd name="T63" fmla="*/ 1228387 h 2197979"/>
              <a:gd name="T64" fmla="*/ 8300945 w 8802811"/>
              <a:gd name="T65" fmla="*/ 1033790 h 2197979"/>
              <a:gd name="T66" fmla="*/ 8227678 w 8802811"/>
              <a:gd name="T67" fmla="*/ 912168 h 2197979"/>
              <a:gd name="T68" fmla="*/ 8215466 w 8802811"/>
              <a:gd name="T69" fmla="*/ 875682 h 2197979"/>
              <a:gd name="T70" fmla="*/ 8191051 w 8802811"/>
              <a:gd name="T71" fmla="*/ 839194 h 2197979"/>
              <a:gd name="T72" fmla="*/ 8178839 w 8802811"/>
              <a:gd name="T73" fmla="*/ 790546 h 2197979"/>
              <a:gd name="T74" fmla="*/ 8129991 w 8802811"/>
              <a:gd name="T75" fmla="*/ 717572 h 2197979"/>
              <a:gd name="T76" fmla="*/ 8117788 w 8802811"/>
              <a:gd name="T77" fmla="*/ 705410 h 2197979"/>
              <a:gd name="T78" fmla="*/ 8215466 w 8802811"/>
              <a:gd name="T79" fmla="*/ 778383 h 2197979"/>
              <a:gd name="T80" fmla="*/ 8252106 w 8802811"/>
              <a:gd name="T81" fmla="*/ 814870 h 2197979"/>
              <a:gd name="T82" fmla="*/ 8361996 w 8802811"/>
              <a:gd name="T83" fmla="*/ 912168 h 2197979"/>
              <a:gd name="T84" fmla="*/ 8435261 w 8802811"/>
              <a:gd name="T85" fmla="*/ 1009466 h 2197979"/>
              <a:gd name="T86" fmla="*/ 8471893 w 8802811"/>
              <a:gd name="T87" fmla="*/ 1045954 h 2197979"/>
              <a:gd name="T88" fmla="*/ 8459685 w 8802811"/>
              <a:gd name="T89" fmla="*/ 1033790 h 2197979"/>
              <a:gd name="T90" fmla="*/ 632656 w 8802811"/>
              <a:gd name="T91" fmla="*/ 2152719 h 2197979"/>
              <a:gd name="T92" fmla="*/ 1524038 w 8802811"/>
              <a:gd name="T93" fmla="*/ 2189205 h 2197979"/>
              <a:gd name="T94" fmla="*/ 1035614 w 8802811"/>
              <a:gd name="T95" fmla="*/ 2152719 h 2197979"/>
              <a:gd name="T96" fmla="*/ 547181 w 8802811"/>
              <a:gd name="T97" fmla="*/ 2104070 h 2197979"/>
              <a:gd name="T98" fmla="*/ 70968 w 8802811"/>
              <a:gd name="T99" fmla="*/ 2079746 h 2197979"/>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8802811"/>
              <a:gd name="T151" fmla="*/ 0 h 2197979"/>
              <a:gd name="T152" fmla="*/ 8802811 w 8802811"/>
              <a:gd name="T153" fmla="*/ 2197979 h 2197979"/>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8802811" h="2197979">
                <a:moveTo>
                  <a:pt x="8253255" y="0"/>
                </a:moveTo>
                <a:lnTo>
                  <a:pt x="8289892" y="354119"/>
                </a:lnTo>
                <a:cubicBezTo>
                  <a:pt x="8293963" y="565776"/>
                  <a:pt x="8296057" y="777480"/>
                  <a:pt x="8302104" y="989090"/>
                </a:cubicBezTo>
                <a:cubicBezTo>
                  <a:pt x="8304200" y="1062439"/>
                  <a:pt x="8308222" y="1135763"/>
                  <a:pt x="8314317" y="1208888"/>
                </a:cubicBezTo>
                <a:cubicBezTo>
                  <a:pt x="8316142" y="1230787"/>
                  <a:pt x="8344376" y="1368573"/>
                  <a:pt x="8338741" y="1379842"/>
                </a:cubicBezTo>
                <a:cubicBezTo>
                  <a:pt x="8327228" y="1402867"/>
                  <a:pt x="8314317" y="1306576"/>
                  <a:pt x="8314317" y="1306576"/>
                </a:cubicBezTo>
                <a:cubicBezTo>
                  <a:pt x="8310246" y="1278084"/>
                  <a:pt x="8307253" y="1249416"/>
                  <a:pt x="8302104" y="1221099"/>
                </a:cubicBezTo>
                <a:cubicBezTo>
                  <a:pt x="8299101" y="1204587"/>
                  <a:pt x="8292894" y="1188767"/>
                  <a:pt x="8289892" y="1172255"/>
                </a:cubicBezTo>
                <a:cubicBezTo>
                  <a:pt x="8255975" y="985729"/>
                  <a:pt x="8304437" y="1193793"/>
                  <a:pt x="8253255" y="989090"/>
                </a:cubicBezTo>
                <a:cubicBezTo>
                  <a:pt x="8249184" y="944316"/>
                  <a:pt x="8246400" y="899407"/>
                  <a:pt x="8241043" y="854769"/>
                </a:cubicBezTo>
                <a:cubicBezTo>
                  <a:pt x="8234184" y="797616"/>
                  <a:pt x="8221830" y="741142"/>
                  <a:pt x="8216618" y="683815"/>
                </a:cubicBezTo>
                <a:cubicBezTo>
                  <a:pt x="8212547" y="639041"/>
                  <a:pt x="8216237" y="592868"/>
                  <a:pt x="8204406" y="549494"/>
                </a:cubicBezTo>
                <a:cubicBezTo>
                  <a:pt x="8202264" y="541639"/>
                  <a:pt x="8188123" y="549494"/>
                  <a:pt x="8179981" y="549494"/>
                </a:cubicBezTo>
                <a:cubicBezTo>
                  <a:pt x="8254412" y="566668"/>
                  <a:pt x="8345942" y="574712"/>
                  <a:pt x="8412016" y="622760"/>
                </a:cubicBezTo>
                <a:cubicBezTo>
                  <a:pt x="8435295" y="639688"/>
                  <a:pt x="8454344" y="661962"/>
                  <a:pt x="8473077" y="683815"/>
                </a:cubicBezTo>
                <a:cubicBezTo>
                  <a:pt x="8503283" y="719051"/>
                  <a:pt x="8558564" y="793714"/>
                  <a:pt x="8558564" y="793714"/>
                </a:cubicBezTo>
                <a:cubicBezTo>
                  <a:pt x="8566706" y="818136"/>
                  <a:pt x="8573747" y="842953"/>
                  <a:pt x="8582989" y="866980"/>
                </a:cubicBezTo>
                <a:cubicBezTo>
                  <a:pt x="8594118" y="895913"/>
                  <a:pt x="8610878" y="922718"/>
                  <a:pt x="8619626" y="952457"/>
                </a:cubicBezTo>
                <a:cubicBezTo>
                  <a:pt x="8696833" y="1214937"/>
                  <a:pt x="8583806" y="939035"/>
                  <a:pt x="8692900" y="1184466"/>
                </a:cubicBezTo>
                <a:cubicBezTo>
                  <a:pt x="8696971" y="1208888"/>
                  <a:pt x="8701347" y="1233261"/>
                  <a:pt x="8705112" y="1257732"/>
                </a:cubicBezTo>
                <a:cubicBezTo>
                  <a:pt x="8709489" y="1286179"/>
                  <a:pt x="8710343" y="1315287"/>
                  <a:pt x="8717324" y="1343209"/>
                </a:cubicBezTo>
                <a:cubicBezTo>
                  <a:pt x="8722641" y="1364474"/>
                  <a:pt x="8723911" y="1391524"/>
                  <a:pt x="8741749" y="1404264"/>
                </a:cubicBezTo>
                <a:cubicBezTo>
                  <a:pt x="8758312" y="1416094"/>
                  <a:pt x="8782457" y="1404264"/>
                  <a:pt x="8802811" y="1404264"/>
                </a:cubicBezTo>
                <a:lnTo>
                  <a:pt x="8790599" y="1672906"/>
                </a:lnTo>
                <a:cubicBezTo>
                  <a:pt x="8762103" y="1640343"/>
                  <a:pt x="8734463" y="1607012"/>
                  <a:pt x="8705112" y="1575218"/>
                </a:cubicBezTo>
                <a:cubicBezTo>
                  <a:pt x="8685588" y="1554069"/>
                  <a:pt x="8661601" y="1536976"/>
                  <a:pt x="8644050" y="1514163"/>
                </a:cubicBezTo>
                <a:cubicBezTo>
                  <a:pt x="8620635" y="1483727"/>
                  <a:pt x="8605699" y="1447440"/>
                  <a:pt x="8582989" y="1416475"/>
                </a:cubicBezTo>
                <a:cubicBezTo>
                  <a:pt x="8560794" y="1386213"/>
                  <a:pt x="8533160" y="1360302"/>
                  <a:pt x="8509714" y="1330998"/>
                </a:cubicBezTo>
                <a:cubicBezTo>
                  <a:pt x="8484284" y="1299214"/>
                  <a:pt x="8459970" y="1266525"/>
                  <a:pt x="8436440" y="1233310"/>
                </a:cubicBezTo>
                <a:cubicBezTo>
                  <a:pt x="8390753" y="1168818"/>
                  <a:pt x="8331459" y="1111315"/>
                  <a:pt x="8302104" y="1037934"/>
                </a:cubicBezTo>
                <a:cubicBezTo>
                  <a:pt x="8267999" y="952679"/>
                  <a:pt x="8291374" y="993995"/>
                  <a:pt x="8228830" y="915824"/>
                </a:cubicBezTo>
                <a:cubicBezTo>
                  <a:pt x="8224759" y="903613"/>
                  <a:pt x="8222375" y="890703"/>
                  <a:pt x="8216618" y="879191"/>
                </a:cubicBezTo>
                <a:cubicBezTo>
                  <a:pt x="8210054" y="866064"/>
                  <a:pt x="8197975" y="856047"/>
                  <a:pt x="8192193" y="842558"/>
                </a:cubicBezTo>
                <a:cubicBezTo>
                  <a:pt x="8185581" y="827133"/>
                  <a:pt x="8185874" y="809428"/>
                  <a:pt x="8179981" y="793714"/>
                </a:cubicBezTo>
                <a:cubicBezTo>
                  <a:pt x="8162237" y="746401"/>
                  <a:pt x="8160946" y="750260"/>
                  <a:pt x="8131131" y="720448"/>
                </a:cubicBezTo>
                <a:lnTo>
                  <a:pt x="8118919" y="708237"/>
                </a:lnTo>
                <a:cubicBezTo>
                  <a:pt x="8151485" y="732659"/>
                  <a:pt x="8185112" y="755728"/>
                  <a:pt x="8216618" y="781503"/>
                </a:cubicBezTo>
                <a:cubicBezTo>
                  <a:pt x="8229985" y="792438"/>
                  <a:pt x="8240257" y="806764"/>
                  <a:pt x="8253255" y="818136"/>
                </a:cubicBezTo>
                <a:cubicBezTo>
                  <a:pt x="8303675" y="862248"/>
                  <a:pt x="8321173" y="865438"/>
                  <a:pt x="8363166" y="915824"/>
                </a:cubicBezTo>
                <a:cubicBezTo>
                  <a:pt x="8389226" y="947093"/>
                  <a:pt x="8407656" y="984731"/>
                  <a:pt x="8436440" y="1013512"/>
                </a:cubicBezTo>
                <a:lnTo>
                  <a:pt x="8473077" y="1050145"/>
                </a:lnTo>
                <a:lnTo>
                  <a:pt x="8460865" y="1037934"/>
                </a:lnTo>
                <a:lnTo>
                  <a:pt x="632746" y="2161346"/>
                </a:lnTo>
                <a:lnTo>
                  <a:pt x="1524248" y="2197979"/>
                </a:lnTo>
                <a:lnTo>
                  <a:pt x="1035754" y="2161346"/>
                </a:lnTo>
                <a:cubicBezTo>
                  <a:pt x="712856" y="2131451"/>
                  <a:pt x="1008547" y="2123752"/>
                  <a:pt x="547260" y="2112502"/>
                </a:cubicBezTo>
                <a:cubicBezTo>
                  <a:pt x="37453" y="2100069"/>
                  <a:pt x="-102777" y="2174947"/>
                  <a:pt x="70978" y="2088080"/>
                </a:cubicBez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lstStyle/>
          <a:p>
            <a:endParaRPr lang="zh-CN" altLang="en-US"/>
          </a:p>
        </p:txBody>
      </p:sp>
      <p:cxnSp>
        <p:nvCxnSpPr>
          <p:cNvPr id="14" name="Elbow Connector 13"/>
          <p:cNvCxnSpPr>
            <a:cxnSpLocks noChangeShapeType="1"/>
            <a:endCxn id="52271" idx="0"/>
          </p:cNvCxnSpPr>
          <p:nvPr/>
        </p:nvCxnSpPr>
        <p:spPr bwMode="auto">
          <a:xfrm rot="5400000">
            <a:off x="2739232" y="3729832"/>
            <a:ext cx="2473325" cy="347662"/>
          </a:xfrm>
          <a:prstGeom prst="bentConnector3">
            <a:avLst>
              <a:gd name="adj1" fmla="val -60"/>
            </a:avLst>
          </a:prstGeom>
          <a:noFill/>
          <a:ln w="19050">
            <a:solidFill>
              <a:schemeClr val="tx1"/>
            </a:solidFill>
            <a:round/>
            <a:headEnd/>
            <a:tailEnd type="arrow" w="med" len="med"/>
          </a:ln>
          <a:extLst>
            <a:ext uri="{909E8E84-426E-40DD-AFC4-6F175D3DCCD1}">
              <a14:hiddenFill xmlns:a14="http://schemas.microsoft.com/office/drawing/2010/main">
                <a:noFill/>
              </a14:hiddenFill>
            </a:ext>
          </a:extLst>
        </p:spPr>
      </p:cxnSp>
      <p:sp>
        <p:nvSpPr>
          <p:cNvPr id="52245" name="Content Placeholder 1"/>
          <p:cNvSpPr>
            <a:spLocks noGrp="1"/>
          </p:cNvSpPr>
          <p:nvPr>
            <p:ph idx="1"/>
          </p:nvPr>
        </p:nvSpPr>
        <p:spPr>
          <a:xfrm>
            <a:off x="2057400" y="1287464"/>
            <a:ext cx="7772400" cy="585787"/>
          </a:xfrm>
        </p:spPr>
        <p:txBody>
          <a:bodyPr>
            <a:normAutofit fontScale="92500"/>
          </a:bodyPr>
          <a:lstStyle/>
          <a:p>
            <a:r>
              <a:rPr lang="en-US" altLang="zh-CN" dirty="0">
                <a:solidFill>
                  <a:srgbClr val="000099"/>
                </a:solidFill>
                <a:ea typeface="ＭＳ Ｐゴシック" panose="020B0600070205080204" pitchFamily="34" charset="-128"/>
                <a:cs typeface="ＭＳ Ｐゴシック" panose="020B0600070205080204" pitchFamily="34" charset="-128"/>
              </a:rPr>
              <a:t>high-level view of generic router architecture:</a:t>
            </a:r>
          </a:p>
        </p:txBody>
      </p:sp>
      <p:sp>
        <p:nvSpPr>
          <p:cNvPr id="57" name="Rectangle 7"/>
          <p:cNvSpPr txBox="1">
            <a:spLocks noChangeArrowheads="1"/>
          </p:cNvSpPr>
          <p:nvPr/>
        </p:nvSpPr>
        <p:spPr>
          <a:xfrm>
            <a:off x="9480376" y="6624784"/>
            <a:ext cx="2016224"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4.2 What's  </a:t>
            </a:r>
            <a:r>
              <a:rPr lang="en-US" altLang="zh-CN" sz="1200" dirty="0">
                <a:solidFill>
                  <a:srgbClr val="FF0000"/>
                </a:solidFill>
                <a:cs typeface="Arial" panose="020B0604020202020204" pitchFamily="34" charset="0"/>
              </a:rPr>
              <a:t>inside a router</a:t>
            </a:r>
          </a:p>
        </p:txBody>
      </p:sp>
      <p:sp>
        <p:nvSpPr>
          <p:cNvPr id="2" name="矩形 1"/>
          <p:cNvSpPr/>
          <p:nvPr/>
        </p:nvSpPr>
        <p:spPr>
          <a:xfrm>
            <a:off x="489913" y="2132856"/>
            <a:ext cx="3347699" cy="923330"/>
          </a:xfrm>
          <a:prstGeom prst="rect">
            <a:avLst/>
          </a:prstGeom>
        </p:spPr>
        <p:txBody>
          <a:bodyPr wrap="square">
            <a:spAutoFit/>
          </a:bodyPr>
          <a:lstStyle/>
          <a:p>
            <a:pPr algn="r"/>
            <a:r>
              <a:rPr lang="en-US" altLang="zh-CN" dirty="0">
                <a:solidFill>
                  <a:srgbClr val="16C6CC"/>
                </a:solidFill>
              </a:rPr>
              <a:t>decentralized switching:</a:t>
            </a:r>
          </a:p>
          <a:p>
            <a:pPr algn="r"/>
            <a:r>
              <a:rPr lang="en-US" altLang="zh-CN" dirty="0">
                <a:solidFill>
                  <a:srgbClr val="16C6CC"/>
                </a:solidFill>
              </a:rPr>
              <a:t>forwarding decisions can be made locally, at each input port</a:t>
            </a:r>
            <a:endParaRPr lang="zh-CN" altLang="en-US" dirty="0">
              <a:solidFill>
                <a:srgbClr val="16C6CC"/>
              </a:solidFill>
            </a:endParaRPr>
          </a:p>
        </p:txBody>
      </p:sp>
      <p:sp>
        <p:nvSpPr>
          <p:cNvPr id="4" name="矩形 3"/>
          <p:cNvSpPr/>
          <p:nvPr/>
        </p:nvSpPr>
        <p:spPr>
          <a:xfrm>
            <a:off x="3139618" y="3882895"/>
            <a:ext cx="1261884" cy="646331"/>
          </a:xfrm>
          <a:prstGeom prst="rect">
            <a:avLst/>
          </a:prstGeom>
        </p:spPr>
        <p:txBody>
          <a:bodyPr wrap="none">
            <a:spAutoFit/>
          </a:bodyPr>
          <a:lstStyle/>
          <a:p>
            <a:pPr algn="r"/>
            <a:r>
              <a:rPr lang="en-US" altLang="zh-CN" dirty="0">
                <a:solidFill>
                  <a:srgbClr val="16C6CC"/>
                </a:solidFill>
              </a:rPr>
              <a:t>forwarding</a:t>
            </a:r>
          </a:p>
          <a:p>
            <a:pPr algn="r"/>
            <a:r>
              <a:rPr lang="en-US" altLang="zh-CN" dirty="0">
                <a:solidFill>
                  <a:srgbClr val="16C6CC"/>
                </a:solidFill>
              </a:rPr>
              <a:t> table</a:t>
            </a:r>
            <a:endParaRPr lang="zh-CN" altLang="en-US" dirty="0">
              <a:solidFill>
                <a:srgbClr val="16C6CC"/>
              </a:solidFill>
            </a:endParaRPr>
          </a:p>
        </p:txBody>
      </p:sp>
    </p:spTree>
    <p:extLst>
      <p:ext uri="{BB962C8B-B14F-4D97-AF65-F5344CB8AC3E}">
        <p14:creationId xmlns:p14="http://schemas.microsoft.com/office/powerpoint/2010/main" val="152177662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par>
                                <p:cTn id="8" presetID="9"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dissolve">
                                      <p:cBhvr>
                                        <p:cTn id="10" dur="500"/>
                                        <p:tgtEl>
                                          <p:spTgt spid="6"/>
                                        </p:tgtEl>
                                      </p:cBhvr>
                                    </p:animEffect>
                                  </p:childTnLst>
                                </p:cTn>
                              </p:par>
                              <p:par>
                                <p:cTn id="11" presetID="9"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dissolve">
                                      <p:cBhvr>
                                        <p:cTn id="13" dur="500"/>
                                        <p:tgtEl>
                                          <p:spTgt spid="3"/>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nodeType="click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dissolve">
                                      <p:cBhvr>
                                        <p:cTn id="18" dur="500"/>
                                        <p:tgtEl>
                                          <p:spTgt spid="14"/>
                                        </p:tgtEl>
                                      </p:cBhvr>
                                    </p:animEffect>
                                  </p:childTnLst>
                                </p:cTn>
                              </p:par>
                            </p:childTnLst>
                          </p:cTn>
                        </p:par>
                        <p:par>
                          <p:cTn id="19" fill="hold">
                            <p:stCondLst>
                              <p:cond delay="500"/>
                            </p:stCondLst>
                            <p:childTnLst>
                              <p:par>
                                <p:cTn id="20" presetID="12" presetClass="entr" presetSubtype="8" fill="hold" grpId="0" nodeType="afterEffect">
                                  <p:stCondLst>
                                    <p:cond delay="0"/>
                                  </p:stCondLst>
                                  <p:childTnLst>
                                    <p:set>
                                      <p:cBhvr>
                                        <p:cTn id="21" dur="1" fill="hold">
                                          <p:stCondLst>
                                            <p:cond delay="0"/>
                                          </p:stCondLst>
                                        </p:cTn>
                                        <p:tgtEl>
                                          <p:spTgt spid="2"/>
                                        </p:tgtEl>
                                        <p:attrNameLst>
                                          <p:attrName>style.visibility</p:attrName>
                                        </p:attrNameLst>
                                      </p:cBhvr>
                                      <p:to>
                                        <p:strVal val="visible"/>
                                      </p:to>
                                    </p:set>
                                    <p:anim calcmode="lin" valueType="num">
                                      <p:cBhvr additive="base">
                                        <p:cTn id="22" dur="500"/>
                                        <p:tgtEl>
                                          <p:spTgt spid="2"/>
                                        </p:tgtEl>
                                        <p:attrNameLst>
                                          <p:attrName>ppt_x</p:attrName>
                                        </p:attrNameLst>
                                      </p:cBhvr>
                                      <p:tavLst>
                                        <p:tav tm="0">
                                          <p:val>
                                            <p:strVal val="#ppt_x-#ppt_w*1.125000"/>
                                          </p:val>
                                        </p:tav>
                                        <p:tav tm="100000">
                                          <p:val>
                                            <p:strVal val="#ppt_x"/>
                                          </p:val>
                                        </p:tav>
                                      </p:tavLst>
                                    </p:anim>
                                    <p:animEffect transition="in" filter="wipe(right)">
                                      <p:cBhvr>
                                        <p:cTn id="2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bwMode="auto">
          <a:xfrm>
            <a:off x="8513762" y="692696"/>
            <a:ext cx="695325" cy="2880320"/>
          </a:xfrm>
          <a:prstGeom prst="rect">
            <a:avLst/>
          </a:prstGeom>
          <a:pattFill prst="shingle">
            <a:fgClr>
              <a:schemeClr val="accent6">
                <a:lumMod val="40000"/>
                <a:lumOff val="60000"/>
              </a:schemeClr>
            </a:fgClr>
            <a:bgClr>
              <a:schemeClr val="bg1"/>
            </a:bgClr>
          </a:pattFill>
          <a:ln w="9525" cap="flat" cmpd="sng" algn="ctr">
            <a:noFill/>
            <a:prstDash val="solid"/>
            <a:round/>
            <a:headEnd type="none" w="med" len="med"/>
            <a:tailEnd type="none" w="med" len="med"/>
          </a:ln>
        </p:spPr>
        <p:txBody>
          <a:bodyPr vert="horz" wrap="square" lIns="91440" tIns="45720" rIns="91440" bIns="45720" numCol="1" rtlCol="0" anchor="ctr" anchorCtr="0" compatLnSpc="1">
            <a:noAutofit/>
          </a:bodyPr>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4000" b="0" i="0" u="none" strike="noStrike" cap="none" normalizeH="0" baseline="0">
              <a:ln>
                <a:noFill/>
              </a:ln>
              <a:solidFill>
                <a:schemeClr val="bg1"/>
              </a:solidFill>
              <a:effectLst/>
              <a:latin typeface="Stone Sans" pitchFamily="2" charset="0"/>
              <a:ea typeface="宋体" panose="02010600030101010101" pitchFamily="2" charset="-122"/>
            </a:endParaRPr>
          </a:p>
        </p:txBody>
      </p:sp>
      <p:sp>
        <p:nvSpPr>
          <p:cNvPr id="53265" name="Rectangle 46"/>
          <p:cNvSpPr>
            <a:spLocks noChangeArrowheads="1"/>
          </p:cNvSpPr>
          <p:nvPr/>
        </p:nvSpPr>
        <p:spPr bwMode="auto">
          <a:xfrm>
            <a:off x="8328248" y="1819276"/>
            <a:ext cx="1055688" cy="828675"/>
          </a:xfrm>
          <a:prstGeom prst="rect">
            <a:avLst/>
          </a:prstGeom>
          <a:solidFill>
            <a:schemeClr val="bg1">
              <a:alpha val="20000"/>
            </a:schemeClr>
          </a:solidFill>
          <a:ln>
            <a:noFill/>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lnSpc>
                <a:spcPct val="90000"/>
              </a:lnSpc>
            </a:pPr>
            <a:r>
              <a:rPr lang="en-US" altLang="zh-CN" sz="1800" dirty="0">
                <a:solidFill>
                  <a:srgbClr val="000099"/>
                </a:solidFill>
              </a:rPr>
              <a:t>switch</a:t>
            </a:r>
          </a:p>
          <a:p>
            <a:pPr algn="ctr">
              <a:lnSpc>
                <a:spcPct val="90000"/>
              </a:lnSpc>
            </a:pPr>
            <a:r>
              <a:rPr lang="en-US" altLang="zh-CN" sz="1800" dirty="0">
                <a:solidFill>
                  <a:srgbClr val="000099"/>
                </a:solidFill>
              </a:rPr>
              <a:t>fabric</a:t>
            </a:r>
          </a:p>
        </p:txBody>
      </p:sp>
      <p:sp>
        <p:nvSpPr>
          <p:cNvPr id="53250" name="Rectangle 12"/>
          <p:cNvSpPr>
            <a:spLocks noChangeArrowheads="1"/>
          </p:cNvSpPr>
          <p:nvPr/>
        </p:nvSpPr>
        <p:spPr bwMode="auto">
          <a:xfrm>
            <a:off x="3441701" y="1306514"/>
            <a:ext cx="4568825" cy="1836737"/>
          </a:xfrm>
          <a:prstGeom prst="rect">
            <a:avLst/>
          </a:prstGeom>
          <a:solidFill>
            <a:schemeClr val="bg1"/>
          </a:solidFill>
          <a:ln w="19050">
            <a:solidFill>
              <a:srgbClr val="5F5F5F"/>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53251" name="Rectangle 13"/>
          <p:cNvSpPr>
            <a:spLocks noChangeArrowheads="1"/>
          </p:cNvSpPr>
          <p:nvPr/>
        </p:nvSpPr>
        <p:spPr bwMode="auto">
          <a:xfrm>
            <a:off x="3597275" y="1820864"/>
            <a:ext cx="1417638" cy="828675"/>
          </a:xfrm>
          <a:prstGeom prst="rect">
            <a:avLst/>
          </a:prstGeom>
          <a:solidFill>
            <a:schemeClr val="bg1"/>
          </a:solidFill>
          <a:ln w="28575">
            <a:solidFill>
              <a:srgbClr val="0066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800">
                <a:solidFill>
                  <a:srgbClr val="000099"/>
                </a:solidFill>
              </a:rPr>
              <a:t>line</a:t>
            </a:r>
          </a:p>
          <a:p>
            <a:pPr algn="ctr"/>
            <a:r>
              <a:rPr lang="en-US" altLang="zh-CN" sz="1800">
                <a:solidFill>
                  <a:srgbClr val="000099"/>
                </a:solidFill>
              </a:rPr>
              <a:t>termination</a:t>
            </a:r>
          </a:p>
        </p:txBody>
      </p:sp>
      <p:sp>
        <p:nvSpPr>
          <p:cNvPr id="53252" name="Rectangle 14"/>
          <p:cNvSpPr>
            <a:spLocks noChangeArrowheads="1"/>
          </p:cNvSpPr>
          <p:nvPr/>
        </p:nvSpPr>
        <p:spPr bwMode="auto">
          <a:xfrm>
            <a:off x="5221289" y="1492250"/>
            <a:ext cx="1152525" cy="1409700"/>
          </a:xfrm>
          <a:prstGeom prst="rect">
            <a:avLst/>
          </a:prstGeom>
          <a:solidFill>
            <a:schemeClr val="bg1"/>
          </a:solidFill>
          <a:ln w="28575">
            <a:solidFill>
              <a:schemeClr val="accent2"/>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99"/>
              </a:solidFill>
            </a:endParaRPr>
          </a:p>
        </p:txBody>
      </p:sp>
      <p:sp>
        <p:nvSpPr>
          <p:cNvPr id="53253" name="Rectangle 15"/>
          <p:cNvSpPr>
            <a:spLocks noChangeArrowheads="1"/>
          </p:cNvSpPr>
          <p:nvPr/>
        </p:nvSpPr>
        <p:spPr bwMode="auto">
          <a:xfrm>
            <a:off x="6572251" y="1443038"/>
            <a:ext cx="1247775" cy="1504950"/>
          </a:xfrm>
          <a:prstGeom prst="rect">
            <a:avLst/>
          </a:prstGeom>
          <a:solidFill>
            <a:schemeClr val="bg1"/>
          </a:solidFill>
          <a:ln w="28575">
            <a:solidFill>
              <a:srgbClr val="FF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99"/>
              </a:solidFill>
            </a:endParaRPr>
          </a:p>
        </p:txBody>
      </p:sp>
      <p:sp>
        <p:nvSpPr>
          <p:cNvPr id="53254" name="Line 16"/>
          <p:cNvSpPr>
            <a:spLocks noChangeShapeType="1"/>
          </p:cNvSpPr>
          <p:nvPr/>
        </p:nvSpPr>
        <p:spPr bwMode="auto">
          <a:xfrm>
            <a:off x="3165476" y="2232025"/>
            <a:ext cx="423863"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sp>
        <p:nvSpPr>
          <p:cNvPr id="53255" name="Line 30"/>
          <p:cNvSpPr>
            <a:spLocks noChangeShapeType="1"/>
          </p:cNvSpPr>
          <p:nvPr/>
        </p:nvSpPr>
        <p:spPr bwMode="auto">
          <a:xfrm>
            <a:off x="5033963" y="2211389"/>
            <a:ext cx="190500" cy="1587"/>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sp>
        <p:nvSpPr>
          <p:cNvPr id="53256" name="Line 31"/>
          <p:cNvSpPr>
            <a:spLocks noChangeShapeType="1"/>
          </p:cNvSpPr>
          <p:nvPr/>
        </p:nvSpPr>
        <p:spPr bwMode="auto">
          <a:xfrm>
            <a:off x="6376988" y="2168525"/>
            <a:ext cx="190500" cy="1588"/>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sp>
        <p:nvSpPr>
          <p:cNvPr id="53257" name="Line 32"/>
          <p:cNvSpPr>
            <a:spLocks noChangeShapeType="1"/>
          </p:cNvSpPr>
          <p:nvPr/>
        </p:nvSpPr>
        <p:spPr bwMode="auto">
          <a:xfrm flipV="1">
            <a:off x="7767638" y="2209800"/>
            <a:ext cx="736600" cy="1588"/>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sp>
        <p:nvSpPr>
          <p:cNvPr id="53258" name="Rectangle 33"/>
          <p:cNvSpPr>
            <a:spLocks noChangeArrowheads="1"/>
          </p:cNvSpPr>
          <p:nvPr/>
        </p:nvSpPr>
        <p:spPr bwMode="auto">
          <a:xfrm>
            <a:off x="5254625" y="1801814"/>
            <a:ext cx="1055688" cy="8286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lnSpc>
                <a:spcPct val="90000"/>
              </a:lnSpc>
            </a:pPr>
            <a:r>
              <a:rPr lang="en-US" altLang="zh-CN" sz="1800">
                <a:solidFill>
                  <a:srgbClr val="000099"/>
                </a:solidFill>
              </a:rPr>
              <a:t>link </a:t>
            </a:r>
          </a:p>
          <a:p>
            <a:pPr algn="ctr">
              <a:lnSpc>
                <a:spcPct val="90000"/>
              </a:lnSpc>
            </a:pPr>
            <a:r>
              <a:rPr lang="en-US" altLang="zh-CN" sz="1800">
                <a:solidFill>
                  <a:srgbClr val="000099"/>
                </a:solidFill>
              </a:rPr>
              <a:t>layer </a:t>
            </a:r>
          </a:p>
          <a:p>
            <a:pPr algn="ctr">
              <a:lnSpc>
                <a:spcPct val="90000"/>
              </a:lnSpc>
            </a:pPr>
            <a:r>
              <a:rPr lang="en-US" altLang="zh-CN" sz="1800">
                <a:solidFill>
                  <a:srgbClr val="000099"/>
                </a:solidFill>
              </a:rPr>
              <a:t>protocol</a:t>
            </a:r>
          </a:p>
          <a:p>
            <a:pPr algn="ctr">
              <a:lnSpc>
                <a:spcPct val="90000"/>
              </a:lnSpc>
            </a:pPr>
            <a:r>
              <a:rPr lang="en-US" altLang="zh-CN" sz="1800">
                <a:solidFill>
                  <a:srgbClr val="000099"/>
                </a:solidFill>
              </a:rPr>
              <a:t>(receive)</a:t>
            </a:r>
          </a:p>
        </p:txBody>
      </p:sp>
      <p:sp>
        <p:nvSpPr>
          <p:cNvPr id="53259" name="Text Box 35"/>
          <p:cNvSpPr txBox="1">
            <a:spLocks noChangeArrowheads="1"/>
          </p:cNvSpPr>
          <p:nvPr/>
        </p:nvSpPr>
        <p:spPr bwMode="auto">
          <a:xfrm>
            <a:off x="6604000" y="1455738"/>
            <a:ext cx="1250950" cy="1465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800">
                <a:solidFill>
                  <a:srgbClr val="000099"/>
                </a:solidFill>
              </a:rPr>
              <a:t>lookup,</a:t>
            </a:r>
          </a:p>
          <a:p>
            <a:pPr algn="ctr"/>
            <a:r>
              <a:rPr lang="en-US" altLang="zh-CN" sz="1800">
                <a:solidFill>
                  <a:srgbClr val="000099"/>
                </a:solidFill>
              </a:rPr>
              <a:t>forwarding</a:t>
            </a:r>
          </a:p>
          <a:p>
            <a:pPr algn="ctr"/>
            <a:endParaRPr lang="en-US" altLang="zh-CN" sz="1800">
              <a:solidFill>
                <a:srgbClr val="000099"/>
              </a:solidFill>
            </a:endParaRPr>
          </a:p>
          <a:p>
            <a:pPr algn="ctr"/>
            <a:endParaRPr lang="en-US" altLang="zh-CN" sz="1800">
              <a:solidFill>
                <a:srgbClr val="000099"/>
              </a:solidFill>
            </a:endParaRPr>
          </a:p>
          <a:p>
            <a:pPr algn="ctr"/>
            <a:r>
              <a:rPr lang="en-US" altLang="zh-CN" sz="1800">
                <a:solidFill>
                  <a:srgbClr val="000099"/>
                </a:solidFill>
              </a:rPr>
              <a:t>queueing</a:t>
            </a:r>
          </a:p>
        </p:txBody>
      </p:sp>
      <p:sp>
        <p:nvSpPr>
          <p:cNvPr id="53260" name="Rectangle 3"/>
          <p:cNvSpPr>
            <a:spLocks noGrp="1" noChangeArrowheads="1"/>
          </p:cNvSpPr>
          <p:nvPr>
            <p:ph type="title"/>
          </p:nvPr>
        </p:nvSpPr>
        <p:spPr>
          <a:xfrm>
            <a:off x="1946275" y="293688"/>
            <a:ext cx="7772400" cy="609600"/>
          </a:xfrm>
        </p:spPr>
        <p:txBody>
          <a:bodyPr>
            <a:normAutofit fontScale="90000"/>
          </a:bodyPr>
          <a:lstStyle/>
          <a:p>
            <a:r>
              <a:rPr lang="en-US" altLang="zh-CN" sz="4000">
                <a:ea typeface="ＭＳ Ｐゴシック" panose="020B0600070205080204" pitchFamily="34" charset="-128"/>
              </a:rPr>
              <a:t>Input port functions</a:t>
            </a:r>
            <a:endParaRPr lang="en-US" altLang="zh-CN">
              <a:ea typeface="ＭＳ Ｐゴシック" panose="020B0600070205080204" pitchFamily="34" charset="-128"/>
            </a:endParaRPr>
          </a:p>
        </p:txBody>
      </p:sp>
      <p:sp>
        <p:nvSpPr>
          <p:cNvPr id="53261" name="Rectangle 4"/>
          <p:cNvSpPr>
            <a:spLocks noGrp="1" noChangeArrowheads="1"/>
          </p:cNvSpPr>
          <p:nvPr>
            <p:ph type="body" idx="1"/>
          </p:nvPr>
        </p:nvSpPr>
        <p:spPr>
          <a:xfrm>
            <a:off x="4918075" y="3746500"/>
            <a:ext cx="5456238" cy="2667000"/>
          </a:xfrm>
        </p:spPr>
        <p:txBody>
          <a:bodyPr>
            <a:normAutofit fontScale="92500"/>
          </a:bodyPr>
          <a:lstStyle/>
          <a:p>
            <a:pPr>
              <a:lnSpc>
                <a:spcPct val="90000"/>
              </a:lnSpc>
              <a:buFont typeface="Wingdings" panose="05000000000000000000" pitchFamily="2" charset="2"/>
              <a:buNone/>
            </a:pPr>
            <a:r>
              <a:rPr lang="en-US" altLang="zh-CN" sz="2400" dirty="0">
                <a:solidFill>
                  <a:srgbClr val="000099"/>
                </a:solidFill>
                <a:ea typeface="ＭＳ Ｐゴシック" panose="020B0600070205080204" pitchFamily="34" charset="-128"/>
                <a:cs typeface="ＭＳ Ｐゴシック" panose="020B0600070205080204" pitchFamily="34" charset="-128"/>
              </a:rPr>
              <a:t>decentralized switching</a:t>
            </a:r>
            <a:r>
              <a:rPr lang="en-US" altLang="zh-CN" sz="2400" i="1" dirty="0">
                <a:solidFill>
                  <a:srgbClr val="000099"/>
                </a:solidFill>
                <a:ea typeface="ＭＳ Ｐゴシック" panose="020B0600070205080204" pitchFamily="34" charset="-128"/>
                <a:cs typeface="ＭＳ Ｐゴシック" panose="020B0600070205080204" pitchFamily="34" charset="-128"/>
              </a:rPr>
              <a:t>:</a:t>
            </a:r>
            <a:r>
              <a:rPr lang="en-US" altLang="zh-CN" sz="2400" dirty="0">
                <a:solidFill>
                  <a:srgbClr val="000099"/>
                </a:solidFill>
                <a:ea typeface="ＭＳ Ｐゴシック" panose="020B0600070205080204" pitchFamily="34" charset="-128"/>
                <a:cs typeface="ＭＳ Ｐゴシック" panose="020B0600070205080204" pitchFamily="34" charset="-128"/>
              </a:rPr>
              <a:t> </a:t>
            </a:r>
          </a:p>
          <a:p>
            <a:pPr>
              <a:lnSpc>
                <a:spcPct val="90000"/>
              </a:lnSpc>
            </a:pPr>
            <a:r>
              <a:rPr lang="en-US" altLang="zh-CN" sz="2200" dirty="0">
                <a:ea typeface="ＭＳ Ｐゴシック" panose="020B0600070205080204" pitchFamily="34" charset="-128"/>
                <a:cs typeface="ＭＳ Ｐゴシック" panose="020B0600070205080204" pitchFamily="34" charset="-128"/>
              </a:rPr>
              <a:t>using header field values, lookup output port using forwarding table in input port memory </a:t>
            </a:r>
            <a:r>
              <a:rPr lang="en-US" altLang="zh-CN" sz="2200" i="1" dirty="0">
                <a:ea typeface="ＭＳ Ｐゴシック" panose="020B0600070205080204" pitchFamily="34" charset="-128"/>
                <a:cs typeface="ＭＳ Ｐゴシック" panose="020B0600070205080204" pitchFamily="34" charset="-128"/>
              </a:rPr>
              <a:t>(</a:t>
            </a:r>
            <a:r>
              <a:rPr lang="en-US" altLang="en-US" sz="2200" i="1" dirty="0">
                <a:ea typeface="ＭＳ Ｐゴシック" panose="020B0600070205080204" pitchFamily="34" charset="-128"/>
                <a:cs typeface="ＭＳ Ｐゴシック" panose="020B0600070205080204" pitchFamily="34" charset="-128"/>
              </a:rPr>
              <a:t>"</a:t>
            </a:r>
            <a:r>
              <a:rPr lang="en-US" altLang="zh-CN" sz="2200" i="1" dirty="0">
                <a:ea typeface="ＭＳ Ｐゴシック" panose="020B0600070205080204" pitchFamily="34" charset="-128"/>
                <a:cs typeface="ＭＳ Ｐゴシック" panose="020B0600070205080204" pitchFamily="34" charset="-128"/>
              </a:rPr>
              <a:t>match plus action</a:t>
            </a:r>
            <a:r>
              <a:rPr lang="en-US" altLang="en-US" sz="2200" i="1" dirty="0">
                <a:ea typeface="ＭＳ Ｐゴシック" panose="020B0600070205080204" pitchFamily="34" charset="-128"/>
                <a:cs typeface="ＭＳ Ｐゴシック" panose="020B0600070205080204" pitchFamily="34" charset="-128"/>
              </a:rPr>
              <a:t>"</a:t>
            </a:r>
            <a:r>
              <a:rPr lang="en-US" altLang="zh-CN" sz="2200" i="1" dirty="0">
                <a:ea typeface="ＭＳ Ｐゴシック" panose="020B0600070205080204" pitchFamily="34" charset="-128"/>
                <a:cs typeface="ＭＳ Ｐゴシック" panose="020B0600070205080204" pitchFamily="34" charset="-128"/>
              </a:rPr>
              <a:t>)</a:t>
            </a:r>
          </a:p>
          <a:p>
            <a:pPr>
              <a:lnSpc>
                <a:spcPct val="90000"/>
              </a:lnSpc>
            </a:pPr>
            <a:r>
              <a:rPr lang="en-US" altLang="zh-CN" sz="2200" dirty="0">
                <a:ea typeface="ＭＳ Ｐゴシック" panose="020B0600070205080204" pitchFamily="34" charset="-128"/>
                <a:cs typeface="ＭＳ Ｐゴシック" panose="020B0600070205080204" pitchFamily="34" charset="-128"/>
              </a:rPr>
              <a:t>goal: complete input port processing at </a:t>
            </a:r>
            <a:r>
              <a:rPr lang="en-US" altLang="ja-JP" sz="2200" dirty="0">
                <a:solidFill>
                  <a:schemeClr val="accent1">
                    <a:lumMod val="75000"/>
                  </a:schemeClr>
                </a:solidFill>
                <a:ea typeface="ＭＳ Ｐゴシック" panose="020B0600070205080204" pitchFamily="34" charset="-128"/>
                <a:cs typeface="ＭＳ Ｐゴシック" panose="020B0600070205080204" pitchFamily="34" charset="-128"/>
              </a:rPr>
              <a:t>'line speed</a:t>
            </a:r>
            <a:r>
              <a:rPr lang="en-US" altLang="ja-JP" sz="2200" dirty="0">
                <a:ea typeface="ＭＳ Ｐゴシック" panose="020B0600070205080204" pitchFamily="34" charset="-128"/>
                <a:cs typeface="ＭＳ Ｐゴシック" panose="020B0600070205080204" pitchFamily="34" charset="-128"/>
              </a:rPr>
              <a:t>'</a:t>
            </a:r>
          </a:p>
          <a:p>
            <a:pPr>
              <a:lnSpc>
                <a:spcPct val="90000"/>
              </a:lnSpc>
            </a:pPr>
            <a:r>
              <a:rPr lang="en-US" altLang="zh-CN" sz="2200" dirty="0">
                <a:ea typeface="ＭＳ Ｐゴシック" panose="020B0600070205080204" pitchFamily="34" charset="-128"/>
                <a:cs typeface="ＭＳ Ｐゴシック" panose="020B0600070205080204" pitchFamily="34" charset="-128"/>
              </a:rPr>
              <a:t>queuing: if datagrams arrive faster than forwarding rate into switch fabric</a:t>
            </a:r>
          </a:p>
        </p:txBody>
      </p:sp>
      <p:sp>
        <p:nvSpPr>
          <p:cNvPr id="53262" name="Text Box 5"/>
          <p:cNvSpPr txBox="1">
            <a:spLocks noChangeArrowheads="1"/>
          </p:cNvSpPr>
          <p:nvPr/>
        </p:nvSpPr>
        <p:spPr bwMode="auto">
          <a:xfrm>
            <a:off x="1725614" y="3054351"/>
            <a:ext cx="2174875"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r"/>
            <a:r>
              <a:rPr lang="en-US" altLang="zh-CN" sz="2000" dirty="0">
                <a:solidFill>
                  <a:srgbClr val="0000FF"/>
                </a:solidFill>
              </a:rPr>
              <a:t>physical layer:</a:t>
            </a:r>
          </a:p>
          <a:p>
            <a:pPr algn="r"/>
            <a:r>
              <a:rPr lang="en-US" altLang="zh-CN" sz="2000" dirty="0">
                <a:solidFill>
                  <a:srgbClr val="000099"/>
                </a:solidFill>
              </a:rPr>
              <a:t>bit-level reception</a:t>
            </a:r>
            <a:endParaRPr lang="en-US" altLang="zh-CN" sz="1800" dirty="0">
              <a:solidFill>
                <a:srgbClr val="000099"/>
              </a:solidFill>
            </a:endParaRPr>
          </a:p>
        </p:txBody>
      </p:sp>
      <p:sp>
        <p:nvSpPr>
          <p:cNvPr id="53263" name="Text Box 6"/>
          <p:cNvSpPr txBox="1">
            <a:spLocks noChangeArrowheads="1"/>
          </p:cNvSpPr>
          <p:nvPr/>
        </p:nvSpPr>
        <p:spPr bwMode="auto">
          <a:xfrm>
            <a:off x="2035734" y="3783014"/>
            <a:ext cx="1879041"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r"/>
            <a:r>
              <a:rPr lang="en-US" altLang="zh-CN" sz="2000" dirty="0">
                <a:solidFill>
                  <a:srgbClr val="0000FF"/>
                </a:solidFill>
              </a:rPr>
              <a:t>data link layer:</a:t>
            </a:r>
          </a:p>
          <a:p>
            <a:pPr algn="r"/>
            <a:r>
              <a:rPr lang="en-US" altLang="zh-CN" sz="2000" dirty="0">
                <a:solidFill>
                  <a:srgbClr val="000099"/>
                </a:solidFill>
              </a:rPr>
              <a:t>e.g., Ethernet</a:t>
            </a:r>
          </a:p>
          <a:p>
            <a:pPr algn="r"/>
            <a:r>
              <a:rPr lang="en-US" altLang="zh-CN" sz="2000" dirty="0">
                <a:solidFill>
                  <a:srgbClr val="000099"/>
                </a:solidFill>
              </a:rPr>
              <a:t>see chapter 6</a:t>
            </a:r>
            <a:endParaRPr lang="en-US" altLang="zh-CN" sz="1800" dirty="0">
              <a:solidFill>
                <a:srgbClr val="000099"/>
              </a:solidFill>
            </a:endParaRPr>
          </a:p>
        </p:txBody>
      </p:sp>
      <p:sp>
        <p:nvSpPr>
          <p:cNvPr id="53264" name="Line 45"/>
          <p:cNvSpPr>
            <a:spLocks noChangeShapeType="1"/>
          </p:cNvSpPr>
          <p:nvPr/>
        </p:nvSpPr>
        <p:spPr bwMode="auto">
          <a:xfrm>
            <a:off x="8493126" y="690564"/>
            <a:ext cx="11113" cy="2865437"/>
          </a:xfrm>
          <a:prstGeom prst="line">
            <a:avLst/>
          </a:prstGeom>
          <a:noFill/>
          <a:ln w="9525">
            <a:solidFill>
              <a:srgbClr val="0000FF"/>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nvGrpSpPr>
          <p:cNvPr id="53266" name="Group 56"/>
          <p:cNvGrpSpPr>
            <a:grpSpLocks/>
          </p:cNvGrpSpPr>
          <p:nvPr/>
        </p:nvGrpSpPr>
        <p:grpSpPr bwMode="auto">
          <a:xfrm>
            <a:off x="6699251" y="2062163"/>
            <a:ext cx="993775" cy="468312"/>
            <a:chOff x="310" y="3526"/>
            <a:chExt cx="1040" cy="457"/>
          </a:xfrm>
        </p:grpSpPr>
        <p:sp>
          <p:nvSpPr>
            <p:cNvPr id="53272" name="Rectangle 47"/>
            <p:cNvSpPr>
              <a:spLocks noChangeArrowheads="1"/>
            </p:cNvSpPr>
            <p:nvPr/>
          </p:nvSpPr>
          <p:spPr bwMode="auto">
            <a:xfrm>
              <a:off x="310" y="3526"/>
              <a:ext cx="1040" cy="457"/>
            </a:xfrm>
            <a:prstGeom prst="rect">
              <a:avLst/>
            </a:prstGeom>
            <a:solidFill>
              <a:srgbClr val="FF0000"/>
            </a:solidFill>
            <a:ln w="38100">
              <a:solidFill>
                <a:schemeClr val="bg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99"/>
                </a:solidFill>
              </a:endParaRPr>
            </a:p>
          </p:txBody>
        </p:sp>
        <p:sp>
          <p:nvSpPr>
            <p:cNvPr id="53273" name="Line 48"/>
            <p:cNvSpPr>
              <a:spLocks noChangeShapeType="1"/>
            </p:cNvSpPr>
            <p:nvPr/>
          </p:nvSpPr>
          <p:spPr bwMode="auto">
            <a:xfrm>
              <a:off x="446" y="3535"/>
              <a:ext cx="2" cy="437"/>
            </a:xfrm>
            <a:prstGeom prst="line">
              <a:avLst/>
            </a:prstGeom>
            <a:noFill/>
            <a:ln w="38100">
              <a:solidFill>
                <a:schemeClr val="bg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sp>
          <p:nvSpPr>
            <p:cNvPr id="53274" name="Line 49"/>
            <p:cNvSpPr>
              <a:spLocks noChangeShapeType="1"/>
            </p:cNvSpPr>
            <p:nvPr/>
          </p:nvSpPr>
          <p:spPr bwMode="auto">
            <a:xfrm>
              <a:off x="558" y="3538"/>
              <a:ext cx="2" cy="435"/>
            </a:xfrm>
            <a:prstGeom prst="line">
              <a:avLst/>
            </a:prstGeom>
            <a:noFill/>
            <a:ln w="38100">
              <a:solidFill>
                <a:schemeClr val="bg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sp>
          <p:nvSpPr>
            <p:cNvPr id="53275" name="Line 50"/>
            <p:cNvSpPr>
              <a:spLocks noChangeShapeType="1"/>
            </p:cNvSpPr>
            <p:nvPr/>
          </p:nvSpPr>
          <p:spPr bwMode="auto">
            <a:xfrm>
              <a:off x="671" y="3534"/>
              <a:ext cx="2" cy="437"/>
            </a:xfrm>
            <a:prstGeom prst="line">
              <a:avLst/>
            </a:prstGeom>
            <a:noFill/>
            <a:ln w="38100">
              <a:solidFill>
                <a:schemeClr val="bg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sp>
          <p:nvSpPr>
            <p:cNvPr id="53276" name="Line 51"/>
            <p:cNvSpPr>
              <a:spLocks noChangeShapeType="1"/>
            </p:cNvSpPr>
            <p:nvPr/>
          </p:nvSpPr>
          <p:spPr bwMode="auto">
            <a:xfrm>
              <a:off x="782" y="3535"/>
              <a:ext cx="2" cy="437"/>
            </a:xfrm>
            <a:prstGeom prst="line">
              <a:avLst/>
            </a:prstGeom>
            <a:noFill/>
            <a:ln w="38100">
              <a:solidFill>
                <a:schemeClr val="bg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sp>
          <p:nvSpPr>
            <p:cNvPr id="53277" name="Line 52"/>
            <p:cNvSpPr>
              <a:spLocks noChangeShapeType="1"/>
            </p:cNvSpPr>
            <p:nvPr/>
          </p:nvSpPr>
          <p:spPr bwMode="auto">
            <a:xfrm>
              <a:off x="895" y="3534"/>
              <a:ext cx="2" cy="437"/>
            </a:xfrm>
            <a:prstGeom prst="line">
              <a:avLst/>
            </a:prstGeom>
            <a:noFill/>
            <a:ln w="38100">
              <a:solidFill>
                <a:schemeClr val="bg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sp>
          <p:nvSpPr>
            <p:cNvPr id="53278" name="Line 53"/>
            <p:cNvSpPr>
              <a:spLocks noChangeShapeType="1"/>
            </p:cNvSpPr>
            <p:nvPr/>
          </p:nvSpPr>
          <p:spPr bwMode="auto">
            <a:xfrm>
              <a:off x="1006" y="3534"/>
              <a:ext cx="2" cy="437"/>
            </a:xfrm>
            <a:prstGeom prst="line">
              <a:avLst/>
            </a:prstGeom>
            <a:noFill/>
            <a:ln w="38100">
              <a:solidFill>
                <a:schemeClr val="bg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sp>
          <p:nvSpPr>
            <p:cNvPr id="53279" name="Line 54"/>
            <p:cNvSpPr>
              <a:spLocks noChangeShapeType="1"/>
            </p:cNvSpPr>
            <p:nvPr/>
          </p:nvSpPr>
          <p:spPr bwMode="auto">
            <a:xfrm>
              <a:off x="1121" y="3535"/>
              <a:ext cx="2" cy="437"/>
            </a:xfrm>
            <a:prstGeom prst="line">
              <a:avLst/>
            </a:prstGeom>
            <a:noFill/>
            <a:ln w="38100">
              <a:solidFill>
                <a:schemeClr val="bg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sp>
          <p:nvSpPr>
            <p:cNvPr id="53280" name="Line 55"/>
            <p:cNvSpPr>
              <a:spLocks noChangeShapeType="1"/>
            </p:cNvSpPr>
            <p:nvPr/>
          </p:nvSpPr>
          <p:spPr bwMode="auto">
            <a:xfrm>
              <a:off x="1229" y="3538"/>
              <a:ext cx="2" cy="435"/>
            </a:xfrm>
            <a:prstGeom prst="line">
              <a:avLst/>
            </a:prstGeom>
            <a:noFill/>
            <a:ln w="38100">
              <a:solidFill>
                <a:schemeClr val="bg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grpSp>
      <p:sp>
        <p:nvSpPr>
          <p:cNvPr id="53267" name="Line 58"/>
          <p:cNvSpPr>
            <a:spLocks noChangeShapeType="1"/>
          </p:cNvSpPr>
          <p:nvPr/>
        </p:nvSpPr>
        <p:spPr bwMode="auto">
          <a:xfrm flipV="1">
            <a:off x="3910014" y="2743200"/>
            <a:ext cx="446087" cy="490538"/>
          </a:xfrm>
          <a:prstGeom prst="line">
            <a:avLst/>
          </a:prstGeom>
          <a:noFill/>
          <a:ln w="19050">
            <a:solidFill>
              <a:srgbClr val="CC000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3268" name="Line 59"/>
          <p:cNvSpPr>
            <a:spLocks noChangeShapeType="1"/>
          </p:cNvSpPr>
          <p:nvPr/>
        </p:nvSpPr>
        <p:spPr bwMode="auto">
          <a:xfrm flipV="1">
            <a:off x="3929063" y="2940051"/>
            <a:ext cx="1193800" cy="1338263"/>
          </a:xfrm>
          <a:prstGeom prst="line">
            <a:avLst/>
          </a:prstGeom>
          <a:noFill/>
          <a:ln w="19050">
            <a:solidFill>
              <a:srgbClr val="CC000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3269" name="Line 60"/>
          <p:cNvSpPr>
            <a:spLocks noChangeShapeType="1"/>
          </p:cNvSpPr>
          <p:nvPr/>
        </p:nvSpPr>
        <p:spPr bwMode="auto">
          <a:xfrm flipV="1">
            <a:off x="6434139" y="3070226"/>
            <a:ext cx="669925" cy="790575"/>
          </a:xfrm>
          <a:prstGeom prst="line">
            <a:avLst/>
          </a:prstGeom>
          <a:noFill/>
          <a:ln w="19050">
            <a:solidFill>
              <a:srgbClr val="CC000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4" name="Rectangle 7"/>
          <p:cNvSpPr txBox="1">
            <a:spLocks noChangeArrowheads="1"/>
          </p:cNvSpPr>
          <p:nvPr/>
        </p:nvSpPr>
        <p:spPr>
          <a:xfrm>
            <a:off x="9480376" y="6624784"/>
            <a:ext cx="2016224"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4.2 What's  </a:t>
            </a:r>
            <a:r>
              <a:rPr lang="en-US" altLang="zh-CN" sz="1200" dirty="0">
                <a:solidFill>
                  <a:srgbClr val="FF0000"/>
                </a:solidFill>
                <a:cs typeface="Arial" panose="020B0604020202020204" pitchFamily="34" charset="0"/>
              </a:rPr>
              <a:t>inside a router</a:t>
            </a:r>
          </a:p>
        </p:txBody>
      </p:sp>
      <p:sp>
        <p:nvSpPr>
          <p:cNvPr id="33" name="Rectangle 7"/>
          <p:cNvSpPr txBox="1">
            <a:spLocks noChangeArrowheads="1"/>
          </p:cNvSpPr>
          <p:nvPr/>
        </p:nvSpPr>
        <p:spPr>
          <a:xfrm>
            <a:off x="3935760" y="6624784"/>
            <a:ext cx="4464495"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4.2.1 Input Port Processing and Destination-Based Forwarding </a:t>
            </a:r>
          </a:p>
        </p:txBody>
      </p:sp>
    </p:spTree>
    <p:extLst>
      <p:ext uri="{BB962C8B-B14F-4D97-AF65-F5344CB8AC3E}">
        <p14:creationId xmlns:p14="http://schemas.microsoft.com/office/powerpoint/2010/main" val="14658194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32"/>
          <p:cNvSpPr/>
          <p:nvPr/>
        </p:nvSpPr>
        <p:spPr bwMode="auto">
          <a:xfrm>
            <a:off x="8513762" y="692696"/>
            <a:ext cx="695325" cy="2880320"/>
          </a:xfrm>
          <a:prstGeom prst="rect">
            <a:avLst/>
          </a:prstGeom>
          <a:pattFill prst="shingle">
            <a:fgClr>
              <a:schemeClr val="accent6">
                <a:lumMod val="40000"/>
                <a:lumOff val="60000"/>
              </a:schemeClr>
            </a:fgClr>
            <a:bgClr>
              <a:schemeClr val="bg1"/>
            </a:bgClr>
          </a:pattFill>
          <a:ln w="9525" cap="flat" cmpd="sng" algn="ctr">
            <a:noFill/>
            <a:prstDash val="solid"/>
            <a:round/>
            <a:headEnd type="none" w="med" len="med"/>
            <a:tailEnd type="none" w="med" len="med"/>
          </a:ln>
        </p:spPr>
        <p:txBody>
          <a:bodyPr vert="horz" wrap="square" lIns="91440" tIns="45720" rIns="91440" bIns="45720" numCol="1" rtlCol="0" anchor="ctr" anchorCtr="0" compatLnSpc="1">
            <a:noAutofit/>
          </a:bodyPr>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4000" b="0" i="0" u="none" strike="noStrike" cap="none" normalizeH="0" baseline="0">
              <a:ln>
                <a:noFill/>
              </a:ln>
              <a:solidFill>
                <a:schemeClr val="bg1"/>
              </a:solidFill>
              <a:effectLst/>
              <a:latin typeface="Stone Sans" pitchFamily="2" charset="0"/>
              <a:ea typeface="宋体" panose="02010600030101010101" pitchFamily="2" charset="-122"/>
            </a:endParaRPr>
          </a:p>
        </p:txBody>
      </p:sp>
      <p:sp>
        <p:nvSpPr>
          <p:cNvPr id="54274" name="Rectangle 12"/>
          <p:cNvSpPr>
            <a:spLocks noChangeArrowheads="1"/>
          </p:cNvSpPr>
          <p:nvPr/>
        </p:nvSpPr>
        <p:spPr bwMode="auto">
          <a:xfrm>
            <a:off x="3441701" y="1306514"/>
            <a:ext cx="4568825" cy="1836737"/>
          </a:xfrm>
          <a:prstGeom prst="rect">
            <a:avLst/>
          </a:prstGeom>
          <a:solidFill>
            <a:schemeClr val="bg1"/>
          </a:solidFill>
          <a:ln w="19050">
            <a:solidFill>
              <a:srgbClr val="5F5F5F"/>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99"/>
              </a:solidFill>
            </a:endParaRPr>
          </a:p>
        </p:txBody>
      </p:sp>
      <p:sp>
        <p:nvSpPr>
          <p:cNvPr id="54275" name="Rectangle 13"/>
          <p:cNvSpPr>
            <a:spLocks noChangeArrowheads="1"/>
          </p:cNvSpPr>
          <p:nvPr/>
        </p:nvSpPr>
        <p:spPr bwMode="auto">
          <a:xfrm>
            <a:off x="3597275" y="1820864"/>
            <a:ext cx="1417638" cy="828675"/>
          </a:xfrm>
          <a:prstGeom prst="rect">
            <a:avLst/>
          </a:prstGeom>
          <a:solidFill>
            <a:schemeClr val="bg1"/>
          </a:solidFill>
          <a:ln w="28575">
            <a:solidFill>
              <a:srgbClr val="0066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800">
                <a:solidFill>
                  <a:srgbClr val="000099"/>
                </a:solidFill>
              </a:rPr>
              <a:t>line</a:t>
            </a:r>
          </a:p>
          <a:p>
            <a:pPr algn="ctr"/>
            <a:r>
              <a:rPr lang="en-US" altLang="zh-CN" sz="1800">
                <a:solidFill>
                  <a:srgbClr val="000099"/>
                </a:solidFill>
              </a:rPr>
              <a:t>termination</a:t>
            </a:r>
          </a:p>
        </p:txBody>
      </p:sp>
      <p:sp>
        <p:nvSpPr>
          <p:cNvPr id="54276" name="Rectangle 14"/>
          <p:cNvSpPr>
            <a:spLocks noChangeArrowheads="1"/>
          </p:cNvSpPr>
          <p:nvPr/>
        </p:nvSpPr>
        <p:spPr bwMode="auto">
          <a:xfrm>
            <a:off x="5221289" y="1492250"/>
            <a:ext cx="1152525" cy="1409700"/>
          </a:xfrm>
          <a:prstGeom prst="rect">
            <a:avLst/>
          </a:prstGeom>
          <a:solidFill>
            <a:schemeClr val="bg1"/>
          </a:solidFill>
          <a:ln w="28575">
            <a:solidFill>
              <a:schemeClr val="accent2"/>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99"/>
              </a:solidFill>
            </a:endParaRPr>
          </a:p>
        </p:txBody>
      </p:sp>
      <p:sp>
        <p:nvSpPr>
          <p:cNvPr id="54277" name="Rectangle 15"/>
          <p:cNvSpPr>
            <a:spLocks noChangeArrowheads="1"/>
          </p:cNvSpPr>
          <p:nvPr/>
        </p:nvSpPr>
        <p:spPr bwMode="auto">
          <a:xfrm>
            <a:off x="6572251" y="1443038"/>
            <a:ext cx="1247775" cy="1504950"/>
          </a:xfrm>
          <a:prstGeom prst="rect">
            <a:avLst/>
          </a:prstGeom>
          <a:solidFill>
            <a:schemeClr val="bg1"/>
          </a:solidFill>
          <a:ln w="28575">
            <a:solidFill>
              <a:srgbClr val="FF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99"/>
              </a:solidFill>
            </a:endParaRPr>
          </a:p>
        </p:txBody>
      </p:sp>
      <p:sp>
        <p:nvSpPr>
          <p:cNvPr id="54278" name="Line 16"/>
          <p:cNvSpPr>
            <a:spLocks noChangeShapeType="1"/>
          </p:cNvSpPr>
          <p:nvPr/>
        </p:nvSpPr>
        <p:spPr bwMode="auto">
          <a:xfrm>
            <a:off x="3165476" y="2232025"/>
            <a:ext cx="423863"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sp>
        <p:nvSpPr>
          <p:cNvPr id="54279" name="Line 30"/>
          <p:cNvSpPr>
            <a:spLocks noChangeShapeType="1"/>
          </p:cNvSpPr>
          <p:nvPr/>
        </p:nvSpPr>
        <p:spPr bwMode="auto">
          <a:xfrm>
            <a:off x="5033963" y="2211389"/>
            <a:ext cx="190500" cy="1587"/>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sp>
        <p:nvSpPr>
          <p:cNvPr id="54280" name="Line 31"/>
          <p:cNvSpPr>
            <a:spLocks noChangeShapeType="1"/>
          </p:cNvSpPr>
          <p:nvPr/>
        </p:nvSpPr>
        <p:spPr bwMode="auto">
          <a:xfrm>
            <a:off x="6376988" y="2168525"/>
            <a:ext cx="190500" cy="1588"/>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sp>
        <p:nvSpPr>
          <p:cNvPr id="54281" name="Line 32"/>
          <p:cNvSpPr>
            <a:spLocks noChangeShapeType="1"/>
          </p:cNvSpPr>
          <p:nvPr/>
        </p:nvSpPr>
        <p:spPr bwMode="auto">
          <a:xfrm flipV="1">
            <a:off x="7767638" y="2209800"/>
            <a:ext cx="736600" cy="1588"/>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sp>
        <p:nvSpPr>
          <p:cNvPr id="54282" name="Rectangle 33"/>
          <p:cNvSpPr>
            <a:spLocks noChangeArrowheads="1"/>
          </p:cNvSpPr>
          <p:nvPr/>
        </p:nvSpPr>
        <p:spPr bwMode="auto">
          <a:xfrm>
            <a:off x="5254625" y="1801814"/>
            <a:ext cx="1055688" cy="8286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lnSpc>
                <a:spcPct val="90000"/>
              </a:lnSpc>
            </a:pPr>
            <a:r>
              <a:rPr lang="en-US" altLang="zh-CN" sz="1800">
                <a:solidFill>
                  <a:srgbClr val="000099"/>
                </a:solidFill>
              </a:rPr>
              <a:t>link </a:t>
            </a:r>
          </a:p>
          <a:p>
            <a:pPr algn="ctr">
              <a:lnSpc>
                <a:spcPct val="90000"/>
              </a:lnSpc>
            </a:pPr>
            <a:r>
              <a:rPr lang="en-US" altLang="zh-CN" sz="1800">
                <a:solidFill>
                  <a:srgbClr val="000099"/>
                </a:solidFill>
              </a:rPr>
              <a:t>layer </a:t>
            </a:r>
          </a:p>
          <a:p>
            <a:pPr algn="ctr">
              <a:lnSpc>
                <a:spcPct val="90000"/>
              </a:lnSpc>
            </a:pPr>
            <a:r>
              <a:rPr lang="en-US" altLang="zh-CN" sz="1800">
                <a:solidFill>
                  <a:srgbClr val="000099"/>
                </a:solidFill>
              </a:rPr>
              <a:t>protocol</a:t>
            </a:r>
          </a:p>
          <a:p>
            <a:pPr algn="ctr">
              <a:lnSpc>
                <a:spcPct val="90000"/>
              </a:lnSpc>
            </a:pPr>
            <a:r>
              <a:rPr lang="en-US" altLang="zh-CN" sz="1800">
                <a:solidFill>
                  <a:srgbClr val="000099"/>
                </a:solidFill>
              </a:rPr>
              <a:t>(receive)</a:t>
            </a:r>
          </a:p>
        </p:txBody>
      </p:sp>
      <p:sp>
        <p:nvSpPr>
          <p:cNvPr id="54283" name="Text Box 35"/>
          <p:cNvSpPr txBox="1">
            <a:spLocks noChangeArrowheads="1"/>
          </p:cNvSpPr>
          <p:nvPr/>
        </p:nvSpPr>
        <p:spPr bwMode="auto">
          <a:xfrm>
            <a:off x="6604000" y="1455738"/>
            <a:ext cx="1250950" cy="1465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800">
                <a:solidFill>
                  <a:srgbClr val="000099"/>
                </a:solidFill>
              </a:rPr>
              <a:t>lookup,</a:t>
            </a:r>
          </a:p>
          <a:p>
            <a:pPr algn="ctr"/>
            <a:r>
              <a:rPr lang="en-US" altLang="zh-CN" sz="1800">
                <a:solidFill>
                  <a:srgbClr val="000099"/>
                </a:solidFill>
              </a:rPr>
              <a:t>forwarding</a:t>
            </a:r>
          </a:p>
          <a:p>
            <a:pPr algn="ctr"/>
            <a:endParaRPr lang="en-US" altLang="zh-CN" sz="1800">
              <a:solidFill>
                <a:srgbClr val="000099"/>
              </a:solidFill>
            </a:endParaRPr>
          </a:p>
          <a:p>
            <a:pPr algn="ctr"/>
            <a:endParaRPr lang="en-US" altLang="zh-CN" sz="1800">
              <a:solidFill>
                <a:srgbClr val="000099"/>
              </a:solidFill>
            </a:endParaRPr>
          </a:p>
          <a:p>
            <a:pPr algn="ctr"/>
            <a:r>
              <a:rPr lang="en-US" altLang="zh-CN" sz="1800">
                <a:solidFill>
                  <a:srgbClr val="000099"/>
                </a:solidFill>
              </a:rPr>
              <a:t>queueing</a:t>
            </a:r>
          </a:p>
        </p:txBody>
      </p:sp>
      <p:sp>
        <p:nvSpPr>
          <p:cNvPr id="54284" name="Rectangle 3"/>
          <p:cNvSpPr>
            <a:spLocks noGrp="1" noChangeArrowheads="1"/>
          </p:cNvSpPr>
          <p:nvPr>
            <p:ph type="title"/>
          </p:nvPr>
        </p:nvSpPr>
        <p:spPr>
          <a:xfrm>
            <a:off x="1946275" y="293688"/>
            <a:ext cx="7772400" cy="609600"/>
          </a:xfrm>
        </p:spPr>
        <p:txBody>
          <a:bodyPr>
            <a:normAutofit fontScale="90000"/>
          </a:bodyPr>
          <a:lstStyle/>
          <a:p>
            <a:r>
              <a:rPr lang="en-US" altLang="zh-CN" sz="4000">
                <a:ea typeface="ＭＳ Ｐゴシック" panose="020B0600070205080204" pitchFamily="34" charset="-128"/>
              </a:rPr>
              <a:t>Input port functions</a:t>
            </a:r>
            <a:endParaRPr lang="en-US" altLang="zh-CN">
              <a:ea typeface="ＭＳ Ｐゴシック" panose="020B0600070205080204" pitchFamily="34" charset="-128"/>
            </a:endParaRPr>
          </a:p>
        </p:txBody>
      </p:sp>
      <p:sp>
        <p:nvSpPr>
          <p:cNvPr id="54285" name="Rectangle 4"/>
          <p:cNvSpPr>
            <a:spLocks noGrp="1" noChangeArrowheads="1"/>
          </p:cNvSpPr>
          <p:nvPr>
            <p:ph type="body" idx="1"/>
          </p:nvPr>
        </p:nvSpPr>
        <p:spPr>
          <a:xfrm>
            <a:off x="4918075" y="3714328"/>
            <a:ext cx="5456238" cy="2667000"/>
          </a:xfrm>
        </p:spPr>
        <p:txBody>
          <a:bodyPr>
            <a:normAutofit fontScale="92500" lnSpcReduction="10000"/>
          </a:bodyPr>
          <a:lstStyle/>
          <a:p>
            <a:pPr>
              <a:lnSpc>
                <a:spcPct val="90000"/>
              </a:lnSpc>
              <a:buFont typeface="Wingdings" panose="05000000000000000000" pitchFamily="2" charset="2"/>
              <a:buNone/>
            </a:pPr>
            <a:r>
              <a:rPr lang="en-US" altLang="zh-CN" sz="2400" dirty="0">
                <a:solidFill>
                  <a:srgbClr val="000099"/>
                </a:solidFill>
                <a:ea typeface="ＭＳ Ｐゴシック" panose="020B0600070205080204" pitchFamily="34" charset="-128"/>
                <a:cs typeface="ＭＳ Ｐゴシック" panose="020B0600070205080204" pitchFamily="34" charset="-128"/>
              </a:rPr>
              <a:t>decentralized switching</a:t>
            </a:r>
            <a:r>
              <a:rPr lang="en-US" altLang="zh-CN" sz="2400" i="1" dirty="0">
                <a:solidFill>
                  <a:srgbClr val="000099"/>
                </a:solidFill>
                <a:ea typeface="ＭＳ Ｐゴシック" panose="020B0600070205080204" pitchFamily="34" charset="-128"/>
                <a:cs typeface="ＭＳ Ｐゴシック" panose="020B0600070205080204" pitchFamily="34" charset="-128"/>
              </a:rPr>
              <a:t>:</a:t>
            </a:r>
            <a:r>
              <a:rPr lang="en-US" altLang="zh-CN" sz="2400" dirty="0">
                <a:solidFill>
                  <a:srgbClr val="000099"/>
                </a:solidFill>
                <a:ea typeface="ＭＳ Ｐゴシック" panose="020B0600070205080204" pitchFamily="34" charset="-128"/>
                <a:cs typeface="ＭＳ Ｐゴシック" panose="020B0600070205080204" pitchFamily="34" charset="-128"/>
              </a:rPr>
              <a:t> </a:t>
            </a:r>
          </a:p>
          <a:p>
            <a:pPr>
              <a:lnSpc>
                <a:spcPct val="90000"/>
              </a:lnSpc>
            </a:pPr>
            <a:r>
              <a:rPr lang="en-US" altLang="zh-CN" sz="2200" dirty="0">
                <a:ea typeface="ＭＳ Ｐゴシック" panose="020B0600070205080204" pitchFamily="34" charset="-128"/>
                <a:cs typeface="ＭＳ Ｐゴシック" panose="020B0600070205080204" pitchFamily="34" charset="-128"/>
              </a:rPr>
              <a:t>using header field values, lookup output port using forwarding table in input port memory </a:t>
            </a:r>
            <a:r>
              <a:rPr lang="en-US" altLang="zh-CN" sz="2200" i="1" dirty="0">
                <a:ea typeface="ＭＳ Ｐゴシック" panose="020B0600070205080204" pitchFamily="34" charset="-128"/>
                <a:cs typeface="ＭＳ Ｐゴシック" panose="020B0600070205080204" pitchFamily="34" charset="-128"/>
              </a:rPr>
              <a:t>(</a:t>
            </a:r>
            <a:r>
              <a:rPr lang="en-US" altLang="en-US" sz="2200" i="1" dirty="0">
                <a:ea typeface="ＭＳ Ｐゴシック" panose="020B0600070205080204" pitchFamily="34" charset="-128"/>
                <a:cs typeface="ＭＳ Ｐゴシック" panose="020B0600070205080204" pitchFamily="34" charset="-128"/>
              </a:rPr>
              <a:t>"</a:t>
            </a:r>
            <a:r>
              <a:rPr lang="en-US" altLang="zh-CN" sz="2200" i="1" dirty="0">
                <a:ea typeface="ＭＳ Ｐゴシック" panose="020B0600070205080204" pitchFamily="34" charset="-128"/>
                <a:cs typeface="ＭＳ Ｐゴシック" panose="020B0600070205080204" pitchFamily="34" charset="-128"/>
              </a:rPr>
              <a:t>match plus action</a:t>
            </a:r>
            <a:r>
              <a:rPr lang="en-US" altLang="en-US" sz="2200" i="1" dirty="0">
                <a:ea typeface="ＭＳ Ｐゴシック" panose="020B0600070205080204" pitchFamily="34" charset="-128"/>
                <a:cs typeface="ＭＳ Ｐゴシック" panose="020B0600070205080204" pitchFamily="34" charset="-128"/>
              </a:rPr>
              <a:t>"</a:t>
            </a:r>
            <a:r>
              <a:rPr lang="en-US" altLang="zh-CN" sz="2200" i="1" dirty="0">
                <a:ea typeface="ＭＳ Ｐゴシック" panose="020B0600070205080204" pitchFamily="34" charset="-128"/>
                <a:cs typeface="ＭＳ Ｐゴシック" panose="020B0600070205080204" pitchFamily="34" charset="-128"/>
              </a:rPr>
              <a:t>)</a:t>
            </a:r>
          </a:p>
          <a:p>
            <a:pPr>
              <a:lnSpc>
                <a:spcPct val="90000"/>
              </a:lnSpc>
            </a:pPr>
            <a:r>
              <a:rPr lang="en-US" altLang="zh-CN" sz="2200" i="1" dirty="0">
                <a:solidFill>
                  <a:srgbClr val="CC0000"/>
                </a:solidFill>
                <a:ea typeface="ＭＳ Ｐゴシック" panose="020B0600070205080204" pitchFamily="34" charset="-128"/>
                <a:cs typeface="ＭＳ Ｐゴシック" panose="020B0600070205080204" pitchFamily="34" charset="-128"/>
              </a:rPr>
              <a:t>destination-based forwarding: </a:t>
            </a:r>
            <a:r>
              <a:rPr lang="en-US" altLang="zh-CN" sz="2200" dirty="0">
                <a:ea typeface="ＭＳ Ｐゴシック" panose="020B0600070205080204" pitchFamily="34" charset="-128"/>
                <a:cs typeface="ＭＳ Ｐゴシック" panose="020B0600070205080204" pitchFamily="34" charset="-128"/>
              </a:rPr>
              <a:t>forward based only on destination IP address (traditional)</a:t>
            </a:r>
            <a:endParaRPr lang="en-US" altLang="ja-JP" sz="2200" dirty="0">
              <a:ea typeface="ＭＳ Ｐゴシック" panose="020B0600070205080204" pitchFamily="34" charset="-128"/>
              <a:cs typeface="ＭＳ Ｐゴシック" panose="020B0600070205080204" pitchFamily="34" charset="-128"/>
            </a:endParaRPr>
          </a:p>
          <a:p>
            <a:pPr>
              <a:lnSpc>
                <a:spcPct val="90000"/>
              </a:lnSpc>
            </a:pPr>
            <a:r>
              <a:rPr lang="en-US" altLang="zh-CN" sz="2200" i="1" dirty="0">
                <a:solidFill>
                  <a:srgbClr val="CC0000"/>
                </a:solidFill>
                <a:ea typeface="ＭＳ Ｐゴシック" panose="020B0600070205080204" pitchFamily="34" charset="-128"/>
                <a:cs typeface="ＭＳ Ｐゴシック" panose="020B0600070205080204" pitchFamily="34" charset="-128"/>
              </a:rPr>
              <a:t>generalized forwarding: </a:t>
            </a:r>
            <a:r>
              <a:rPr lang="en-US" altLang="zh-CN" sz="2200" dirty="0">
                <a:ea typeface="ＭＳ Ｐゴシック" panose="020B0600070205080204" pitchFamily="34" charset="-128"/>
                <a:cs typeface="ＭＳ Ｐゴシック" panose="020B0600070205080204" pitchFamily="34" charset="-128"/>
              </a:rPr>
              <a:t>forward based on any set of header field values</a:t>
            </a:r>
          </a:p>
        </p:txBody>
      </p:sp>
      <p:sp>
        <p:nvSpPr>
          <p:cNvPr id="54286" name="Text Box 5"/>
          <p:cNvSpPr txBox="1">
            <a:spLocks noChangeArrowheads="1"/>
          </p:cNvSpPr>
          <p:nvPr/>
        </p:nvSpPr>
        <p:spPr bwMode="auto">
          <a:xfrm>
            <a:off x="1725614" y="3054351"/>
            <a:ext cx="2174875"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r"/>
            <a:r>
              <a:rPr lang="en-US" altLang="zh-CN" sz="2000" dirty="0">
                <a:solidFill>
                  <a:srgbClr val="0000FF"/>
                </a:solidFill>
              </a:rPr>
              <a:t>physical layer:</a:t>
            </a:r>
          </a:p>
          <a:p>
            <a:pPr algn="r"/>
            <a:r>
              <a:rPr lang="en-US" altLang="zh-CN" sz="2000" dirty="0">
                <a:solidFill>
                  <a:srgbClr val="000099"/>
                </a:solidFill>
              </a:rPr>
              <a:t>bit-level reception</a:t>
            </a:r>
            <a:endParaRPr lang="en-US" altLang="zh-CN" sz="1800" dirty="0">
              <a:solidFill>
                <a:srgbClr val="000099"/>
              </a:solidFill>
            </a:endParaRPr>
          </a:p>
        </p:txBody>
      </p:sp>
      <p:sp>
        <p:nvSpPr>
          <p:cNvPr id="54287" name="Text Box 6"/>
          <p:cNvSpPr txBox="1">
            <a:spLocks noChangeArrowheads="1"/>
          </p:cNvSpPr>
          <p:nvPr/>
        </p:nvSpPr>
        <p:spPr bwMode="auto">
          <a:xfrm>
            <a:off x="2093913" y="3783014"/>
            <a:ext cx="1820862"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r"/>
            <a:r>
              <a:rPr lang="en-US" altLang="zh-CN" sz="2000" dirty="0">
                <a:solidFill>
                  <a:srgbClr val="0000FF"/>
                </a:solidFill>
              </a:rPr>
              <a:t>data link layer:</a:t>
            </a:r>
          </a:p>
          <a:p>
            <a:pPr algn="r"/>
            <a:r>
              <a:rPr lang="en-US" altLang="zh-CN" sz="2000" dirty="0">
                <a:solidFill>
                  <a:srgbClr val="000099"/>
                </a:solidFill>
              </a:rPr>
              <a:t>e.g., Ethernet</a:t>
            </a:r>
          </a:p>
          <a:p>
            <a:pPr algn="r"/>
            <a:r>
              <a:rPr lang="en-US" altLang="zh-CN" sz="2000" dirty="0">
                <a:solidFill>
                  <a:srgbClr val="000099"/>
                </a:solidFill>
              </a:rPr>
              <a:t>see chapter 5</a:t>
            </a:r>
            <a:endParaRPr lang="en-US" altLang="zh-CN" sz="1800" dirty="0">
              <a:solidFill>
                <a:srgbClr val="000099"/>
              </a:solidFill>
            </a:endParaRPr>
          </a:p>
        </p:txBody>
      </p:sp>
      <p:sp>
        <p:nvSpPr>
          <p:cNvPr id="54288" name="Line 45"/>
          <p:cNvSpPr>
            <a:spLocks noChangeShapeType="1"/>
          </p:cNvSpPr>
          <p:nvPr/>
        </p:nvSpPr>
        <p:spPr bwMode="auto">
          <a:xfrm>
            <a:off x="8493126" y="690564"/>
            <a:ext cx="11113" cy="2865437"/>
          </a:xfrm>
          <a:prstGeom prst="line">
            <a:avLst/>
          </a:prstGeom>
          <a:noFill/>
          <a:ln w="9525">
            <a:solidFill>
              <a:srgbClr val="0000FF"/>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4289" name="Rectangle 46"/>
          <p:cNvSpPr>
            <a:spLocks noChangeArrowheads="1"/>
          </p:cNvSpPr>
          <p:nvPr/>
        </p:nvSpPr>
        <p:spPr bwMode="auto">
          <a:xfrm>
            <a:off x="8328248" y="1819276"/>
            <a:ext cx="1055688" cy="828675"/>
          </a:xfrm>
          <a:prstGeom prst="rect">
            <a:avLst/>
          </a:prstGeom>
          <a:solidFill>
            <a:schemeClr val="bg1">
              <a:alpha val="20000"/>
            </a:schemeClr>
          </a:solidFill>
          <a:ln>
            <a:noFill/>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lnSpc>
                <a:spcPct val="90000"/>
              </a:lnSpc>
            </a:pPr>
            <a:r>
              <a:rPr lang="en-US" altLang="zh-CN" sz="1800" dirty="0">
                <a:solidFill>
                  <a:srgbClr val="000099"/>
                </a:solidFill>
              </a:rPr>
              <a:t>switch</a:t>
            </a:r>
          </a:p>
          <a:p>
            <a:pPr algn="ctr">
              <a:lnSpc>
                <a:spcPct val="90000"/>
              </a:lnSpc>
            </a:pPr>
            <a:r>
              <a:rPr lang="en-US" altLang="zh-CN" sz="1800" dirty="0">
                <a:solidFill>
                  <a:srgbClr val="000099"/>
                </a:solidFill>
              </a:rPr>
              <a:t>fabric</a:t>
            </a:r>
          </a:p>
        </p:txBody>
      </p:sp>
      <p:grpSp>
        <p:nvGrpSpPr>
          <p:cNvPr id="54290" name="Group 56"/>
          <p:cNvGrpSpPr>
            <a:grpSpLocks/>
          </p:cNvGrpSpPr>
          <p:nvPr/>
        </p:nvGrpSpPr>
        <p:grpSpPr bwMode="auto">
          <a:xfrm>
            <a:off x="6699251" y="2062163"/>
            <a:ext cx="993775" cy="468312"/>
            <a:chOff x="310" y="3526"/>
            <a:chExt cx="1040" cy="457"/>
          </a:xfrm>
        </p:grpSpPr>
        <p:sp>
          <p:nvSpPr>
            <p:cNvPr id="54296" name="Rectangle 47"/>
            <p:cNvSpPr>
              <a:spLocks noChangeArrowheads="1"/>
            </p:cNvSpPr>
            <p:nvPr/>
          </p:nvSpPr>
          <p:spPr bwMode="auto">
            <a:xfrm>
              <a:off x="310" y="3526"/>
              <a:ext cx="1040" cy="457"/>
            </a:xfrm>
            <a:prstGeom prst="rect">
              <a:avLst/>
            </a:prstGeom>
            <a:solidFill>
              <a:srgbClr val="FF0000"/>
            </a:solidFill>
            <a:ln w="38100">
              <a:solidFill>
                <a:schemeClr val="bg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99"/>
                </a:solidFill>
              </a:endParaRPr>
            </a:p>
          </p:txBody>
        </p:sp>
        <p:sp>
          <p:nvSpPr>
            <p:cNvPr id="54297" name="Line 48"/>
            <p:cNvSpPr>
              <a:spLocks noChangeShapeType="1"/>
            </p:cNvSpPr>
            <p:nvPr/>
          </p:nvSpPr>
          <p:spPr bwMode="auto">
            <a:xfrm>
              <a:off x="446" y="3535"/>
              <a:ext cx="2" cy="437"/>
            </a:xfrm>
            <a:prstGeom prst="line">
              <a:avLst/>
            </a:prstGeom>
            <a:noFill/>
            <a:ln w="38100">
              <a:solidFill>
                <a:schemeClr val="bg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sp>
          <p:nvSpPr>
            <p:cNvPr id="54298" name="Line 49"/>
            <p:cNvSpPr>
              <a:spLocks noChangeShapeType="1"/>
            </p:cNvSpPr>
            <p:nvPr/>
          </p:nvSpPr>
          <p:spPr bwMode="auto">
            <a:xfrm>
              <a:off x="558" y="3538"/>
              <a:ext cx="2" cy="435"/>
            </a:xfrm>
            <a:prstGeom prst="line">
              <a:avLst/>
            </a:prstGeom>
            <a:noFill/>
            <a:ln w="38100">
              <a:solidFill>
                <a:schemeClr val="bg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sp>
          <p:nvSpPr>
            <p:cNvPr id="54299" name="Line 50"/>
            <p:cNvSpPr>
              <a:spLocks noChangeShapeType="1"/>
            </p:cNvSpPr>
            <p:nvPr/>
          </p:nvSpPr>
          <p:spPr bwMode="auto">
            <a:xfrm>
              <a:off x="671" y="3534"/>
              <a:ext cx="2" cy="437"/>
            </a:xfrm>
            <a:prstGeom prst="line">
              <a:avLst/>
            </a:prstGeom>
            <a:noFill/>
            <a:ln w="38100">
              <a:solidFill>
                <a:schemeClr val="bg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sp>
          <p:nvSpPr>
            <p:cNvPr id="54300" name="Line 51"/>
            <p:cNvSpPr>
              <a:spLocks noChangeShapeType="1"/>
            </p:cNvSpPr>
            <p:nvPr/>
          </p:nvSpPr>
          <p:spPr bwMode="auto">
            <a:xfrm>
              <a:off x="782" y="3535"/>
              <a:ext cx="2" cy="437"/>
            </a:xfrm>
            <a:prstGeom prst="line">
              <a:avLst/>
            </a:prstGeom>
            <a:noFill/>
            <a:ln w="38100">
              <a:solidFill>
                <a:schemeClr val="bg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sp>
          <p:nvSpPr>
            <p:cNvPr id="54301" name="Line 52"/>
            <p:cNvSpPr>
              <a:spLocks noChangeShapeType="1"/>
            </p:cNvSpPr>
            <p:nvPr/>
          </p:nvSpPr>
          <p:spPr bwMode="auto">
            <a:xfrm>
              <a:off x="895" y="3534"/>
              <a:ext cx="2" cy="437"/>
            </a:xfrm>
            <a:prstGeom prst="line">
              <a:avLst/>
            </a:prstGeom>
            <a:noFill/>
            <a:ln w="38100">
              <a:solidFill>
                <a:schemeClr val="bg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sp>
          <p:nvSpPr>
            <p:cNvPr id="54302" name="Line 53"/>
            <p:cNvSpPr>
              <a:spLocks noChangeShapeType="1"/>
            </p:cNvSpPr>
            <p:nvPr/>
          </p:nvSpPr>
          <p:spPr bwMode="auto">
            <a:xfrm>
              <a:off x="1006" y="3534"/>
              <a:ext cx="2" cy="437"/>
            </a:xfrm>
            <a:prstGeom prst="line">
              <a:avLst/>
            </a:prstGeom>
            <a:noFill/>
            <a:ln w="38100">
              <a:solidFill>
                <a:schemeClr val="bg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sp>
          <p:nvSpPr>
            <p:cNvPr id="54303" name="Line 54"/>
            <p:cNvSpPr>
              <a:spLocks noChangeShapeType="1"/>
            </p:cNvSpPr>
            <p:nvPr/>
          </p:nvSpPr>
          <p:spPr bwMode="auto">
            <a:xfrm>
              <a:off x="1121" y="3535"/>
              <a:ext cx="2" cy="437"/>
            </a:xfrm>
            <a:prstGeom prst="line">
              <a:avLst/>
            </a:prstGeom>
            <a:noFill/>
            <a:ln w="38100">
              <a:solidFill>
                <a:schemeClr val="bg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sp>
          <p:nvSpPr>
            <p:cNvPr id="54304" name="Line 55"/>
            <p:cNvSpPr>
              <a:spLocks noChangeShapeType="1"/>
            </p:cNvSpPr>
            <p:nvPr/>
          </p:nvSpPr>
          <p:spPr bwMode="auto">
            <a:xfrm>
              <a:off x="1229" y="3538"/>
              <a:ext cx="2" cy="435"/>
            </a:xfrm>
            <a:prstGeom prst="line">
              <a:avLst/>
            </a:prstGeom>
            <a:noFill/>
            <a:ln w="38100">
              <a:solidFill>
                <a:schemeClr val="bg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grpSp>
      <p:sp>
        <p:nvSpPr>
          <p:cNvPr id="54291" name="Line 58"/>
          <p:cNvSpPr>
            <a:spLocks noChangeShapeType="1"/>
          </p:cNvSpPr>
          <p:nvPr/>
        </p:nvSpPr>
        <p:spPr bwMode="auto">
          <a:xfrm flipV="1">
            <a:off x="3910014" y="2743200"/>
            <a:ext cx="446087" cy="490538"/>
          </a:xfrm>
          <a:prstGeom prst="line">
            <a:avLst/>
          </a:prstGeom>
          <a:noFill/>
          <a:ln w="19050">
            <a:solidFill>
              <a:srgbClr val="CC0000"/>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sp>
        <p:nvSpPr>
          <p:cNvPr id="54292" name="Line 59"/>
          <p:cNvSpPr>
            <a:spLocks noChangeShapeType="1"/>
          </p:cNvSpPr>
          <p:nvPr/>
        </p:nvSpPr>
        <p:spPr bwMode="auto">
          <a:xfrm flipV="1">
            <a:off x="3929063" y="2940051"/>
            <a:ext cx="1193800" cy="1338263"/>
          </a:xfrm>
          <a:prstGeom prst="line">
            <a:avLst/>
          </a:prstGeom>
          <a:noFill/>
          <a:ln w="19050">
            <a:solidFill>
              <a:srgbClr val="CC000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4293" name="Line 60"/>
          <p:cNvSpPr>
            <a:spLocks noChangeShapeType="1"/>
          </p:cNvSpPr>
          <p:nvPr/>
        </p:nvSpPr>
        <p:spPr bwMode="auto">
          <a:xfrm flipV="1">
            <a:off x="6627813" y="3070225"/>
            <a:ext cx="476250" cy="577850"/>
          </a:xfrm>
          <a:prstGeom prst="line">
            <a:avLst/>
          </a:prstGeom>
          <a:noFill/>
          <a:ln w="19050">
            <a:solidFill>
              <a:srgbClr val="CC000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4" name="Rectangle 7"/>
          <p:cNvSpPr txBox="1">
            <a:spLocks noChangeArrowheads="1"/>
          </p:cNvSpPr>
          <p:nvPr/>
        </p:nvSpPr>
        <p:spPr>
          <a:xfrm>
            <a:off x="9480376" y="6624784"/>
            <a:ext cx="2016224"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4.2 What's  </a:t>
            </a:r>
            <a:r>
              <a:rPr lang="en-US" altLang="zh-CN" sz="1200" dirty="0">
                <a:solidFill>
                  <a:srgbClr val="FF0000"/>
                </a:solidFill>
                <a:cs typeface="Arial" panose="020B0604020202020204" pitchFamily="34" charset="0"/>
              </a:rPr>
              <a:t>inside a router</a:t>
            </a:r>
          </a:p>
        </p:txBody>
      </p:sp>
      <p:sp>
        <p:nvSpPr>
          <p:cNvPr id="35" name="Rectangle 7"/>
          <p:cNvSpPr txBox="1">
            <a:spLocks noChangeArrowheads="1"/>
          </p:cNvSpPr>
          <p:nvPr/>
        </p:nvSpPr>
        <p:spPr>
          <a:xfrm>
            <a:off x="3935760" y="6624784"/>
            <a:ext cx="4464495"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4.2.1 Input Port Processing and Destination-Based Forwarding </a:t>
            </a:r>
          </a:p>
        </p:txBody>
      </p:sp>
    </p:spTree>
    <p:extLst>
      <p:ext uri="{BB962C8B-B14F-4D97-AF65-F5344CB8AC3E}">
        <p14:creationId xmlns:p14="http://schemas.microsoft.com/office/powerpoint/2010/main" val="41069493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5" name="Rectangle 3"/>
          <p:cNvSpPr>
            <a:spLocks noChangeArrowheads="1"/>
          </p:cNvSpPr>
          <p:nvPr/>
        </p:nvSpPr>
        <p:spPr bwMode="auto">
          <a:xfrm>
            <a:off x="1895476" y="715964"/>
            <a:ext cx="4487863" cy="172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eaLnBrk="1" hangingPunct="1">
              <a:lnSpc>
                <a:spcPct val="85000"/>
              </a:lnSpc>
              <a:spcBef>
                <a:spcPct val="0"/>
              </a:spcBef>
              <a:buClrTx/>
              <a:buSzTx/>
              <a:buFontTx/>
              <a:buNone/>
            </a:pPr>
            <a:endParaRPr lang="en-US" altLang="zh-CN" sz="4400" dirty="0">
              <a:solidFill>
                <a:srgbClr val="000099"/>
              </a:solidFill>
              <a:latin typeface="Gill Sans MT" panose="020B0502020104020203" pitchFamily="34" charset="0"/>
              <a:cs typeface="Arial" panose="020B0604020202020204" pitchFamily="34" charset="0"/>
            </a:endParaRPr>
          </a:p>
        </p:txBody>
      </p:sp>
      <p:sp>
        <p:nvSpPr>
          <p:cNvPr id="2" name="标题 1"/>
          <p:cNvSpPr>
            <a:spLocks noGrp="1"/>
          </p:cNvSpPr>
          <p:nvPr>
            <p:ph type="title"/>
          </p:nvPr>
        </p:nvSpPr>
        <p:spPr>
          <a:xfrm>
            <a:off x="1990851" y="1916832"/>
            <a:ext cx="8784976" cy="2952328"/>
          </a:xfrm>
        </p:spPr>
        <p:txBody>
          <a:bodyPr>
            <a:noAutofit/>
          </a:bodyPr>
          <a:lstStyle/>
          <a:p>
            <a:r>
              <a:rPr lang="en-US" altLang="zh-CN" sz="6000" dirty="0">
                <a:solidFill>
                  <a:srgbClr val="000099"/>
                </a:solidFill>
                <a:cs typeface="Arial" panose="020B0604020202020204" pitchFamily="34" charset="0"/>
              </a:rPr>
              <a:t>Chapter 4</a:t>
            </a:r>
            <a:br>
              <a:rPr lang="en-US" altLang="zh-CN" sz="6000" dirty="0">
                <a:solidFill>
                  <a:srgbClr val="000099"/>
                </a:solidFill>
                <a:cs typeface="Arial" panose="020B0604020202020204" pitchFamily="34" charset="0"/>
              </a:rPr>
            </a:br>
            <a:r>
              <a:rPr lang="en-US" altLang="zh-CN" sz="6000" dirty="0">
                <a:solidFill>
                  <a:srgbClr val="000099"/>
                </a:solidFill>
                <a:cs typeface="Arial" panose="020B0604020202020204" pitchFamily="34" charset="0"/>
              </a:rPr>
              <a:t>Network Layer:</a:t>
            </a:r>
            <a:br>
              <a:rPr lang="en-US" altLang="zh-CN" sz="6000" dirty="0">
                <a:solidFill>
                  <a:srgbClr val="000099"/>
                </a:solidFill>
                <a:cs typeface="Arial" panose="020B0604020202020204" pitchFamily="34" charset="0"/>
              </a:rPr>
            </a:br>
            <a:r>
              <a:rPr lang="en-US" altLang="zh-CN" sz="6000" dirty="0">
                <a:solidFill>
                  <a:srgbClr val="000099"/>
                </a:solidFill>
                <a:cs typeface="Arial" panose="020B0604020202020204" pitchFamily="34" charset="0"/>
              </a:rPr>
              <a:t>The Data Plane</a:t>
            </a:r>
            <a:endParaRPr lang="zh-CN" altLang="en-US" sz="6000" dirty="0"/>
          </a:p>
        </p:txBody>
      </p:sp>
      <p:sp>
        <p:nvSpPr>
          <p:cNvPr id="4" name="Text Box 7">
            <a:extLst>
              <a:ext uri="{FF2B5EF4-FFF2-40B4-BE49-F238E27FC236}">
                <a16:creationId xmlns:a16="http://schemas.microsoft.com/office/drawing/2014/main" id="{A3A3E657-9499-478F-AF1B-C533162EC2D3}"/>
              </a:ext>
            </a:extLst>
          </p:cNvPr>
          <p:cNvSpPr txBox="1">
            <a:spLocks noChangeArrowheads="1"/>
          </p:cNvSpPr>
          <p:nvPr/>
        </p:nvSpPr>
        <p:spPr bwMode="auto">
          <a:xfrm>
            <a:off x="5879976" y="4889052"/>
            <a:ext cx="5760640" cy="7063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173038" indent="-173038">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nSpc>
                <a:spcPct val="85000"/>
              </a:lnSpc>
            </a:pPr>
            <a:endParaRPr lang="en-US" altLang="en-US" sz="1400" dirty="0">
              <a:solidFill>
                <a:srgbClr val="000099"/>
              </a:solidFill>
              <a:latin typeface="Gill Sans MT" panose="020B0502020104020203" pitchFamily="34" charset="77"/>
            </a:endParaRPr>
          </a:p>
          <a:p>
            <a:pPr marL="122238" indent="0">
              <a:buClr>
                <a:srgbClr val="0000A8"/>
              </a:buClr>
              <a:buSzPct val="75000"/>
            </a:pPr>
            <a:r>
              <a:rPr lang="en-US" altLang="en-US" sz="1400" dirty="0">
                <a:solidFill>
                  <a:srgbClr val="000099"/>
                </a:solidFill>
                <a:latin typeface="+mn-lt"/>
                <a:cs typeface="Calibri" panose="020F0502020204030204" pitchFamily="34" charset="0"/>
              </a:rPr>
              <a:t>Slides are  adapted from those of by </a:t>
            </a:r>
            <a:r>
              <a:rPr lang="en-US" altLang="en-US" sz="1400" dirty="0">
                <a:solidFill>
                  <a:srgbClr val="000099"/>
                </a:solidFill>
              </a:rPr>
              <a:t>J.F Kurose and K.W. Ross </a:t>
            </a:r>
            <a:r>
              <a:rPr lang="en-US" altLang="en-US" sz="1400" dirty="0">
                <a:solidFill>
                  <a:srgbClr val="000099"/>
                </a:solidFill>
                <a:latin typeface="+mn-lt"/>
                <a:cs typeface="Calibri" panose="020F0502020204030204" pitchFamily="34" charset="0"/>
              </a:rPr>
              <a:t>with copyright 1996-2020 J.F Kurose and K.W. Ross, All Rights Reserved</a:t>
            </a:r>
          </a:p>
        </p:txBody>
      </p:sp>
    </p:spTree>
    <p:extLst>
      <p:ext uri="{BB962C8B-B14F-4D97-AF65-F5344CB8AC3E}">
        <p14:creationId xmlns:p14="http://schemas.microsoft.com/office/powerpoint/2010/main" val="40675215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Rectangle 3"/>
          <p:cNvSpPr>
            <a:spLocks noChangeArrowheads="1"/>
          </p:cNvSpPr>
          <p:nvPr/>
        </p:nvSpPr>
        <p:spPr bwMode="auto">
          <a:xfrm>
            <a:off x="2152651" y="1555750"/>
            <a:ext cx="5235575" cy="424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just"/>
            <a:r>
              <a:rPr lang="en-US" altLang="zh-CN" sz="1800" b="1">
                <a:solidFill>
                  <a:srgbClr val="000099"/>
                </a:solidFill>
                <a:cs typeface="Times New Roman" panose="02020603050405020304" pitchFamily="18" charset="0"/>
              </a:rPr>
              <a:t>Destination Address Range</a:t>
            </a:r>
          </a:p>
          <a:p>
            <a:pPr algn="just"/>
            <a:endParaRPr lang="en-US" altLang="zh-CN" sz="1800" b="1">
              <a:solidFill>
                <a:srgbClr val="000099"/>
              </a:solidFill>
              <a:cs typeface="Times New Roman" panose="02020603050405020304" pitchFamily="18" charset="0"/>
            </a:endParaRPr>
          </a:p>
          <a:p>
            <a:pPr algn="just"/>
            <a:r>
              <a:rPr lang="en-US" altLang="zh-CN" sz="1800" b="1">
                <a:solidFill>
                  <a:srgbClr val="000099"/>
                </a:solidFill>
                <a:latin typeface="Courier New" panose="02070309020205020404" pitchFamily="49" charset="0"/>
                <a:cs typeface="Times New Roman" panose="02020603050405020304" pitchFamily="18" charset="0"/>
              </a:rPr>
              <a:t>11001000 00010111 00010000 00000000</a:t>
            </a:r>
            <a:endParaRPr lang="en-US" altLang="zh-CN" sz="2000" b="1">
              <a:solidFill>
                <a:srgbClr val="000099"/>
              </a:solidFill>
              <a:latin typeface="Courier New" panose="02070309020205020404" pitchFamily="49" charset="0"/>
            </a:endParaRPr>
          </a:p>
          <a:p>
            <a:pPr algn="just"/>
            <a:r>
              <a:rPr lang="en-US" altLang="zh-CN" sz="1800">
                <a:solidFill>
                  <a:srgbClr val="000099"/>
                </a:solidFill>
                <a:cs typeface="Times New Roman" panose="02020603050405020304" pitchFamily="18" charset="0"/>
              </a:rPr>
              <a:t>through</a:t>
            </a:r>
            <a:r>
              <a:rPr lang="en-US" altLang="zh-CN" sz="1800">
                <a:solidFill>
                  <a:srgbClr val="000099"/>
                </a:solidFill>
                <a:latin typeface="Comic Sans MS" panose="030F0702030302020204" pitchFamily="66" charset="0"/>
                <a:cs typeface="Times New Roman" panose="02020603050405020304" pitchFamily="18" charset="0"/>
              </a:rPr>
              <a:t>                                 </a:t>
            </a:r>
            <a:endParaRPr lang="en-US" altLang="zh-CN" sz="2000">
              <a:solidFill>
                <a:srgbClr val="000099"/>
              </a:solidFill>
              <a:latin typeface="Comic Sans MS" panose="030F0702030302020204" pitchFamily="66" charset="0"/>
            </a:endParaRPr>
          </a:p>
          <a:p>
            <a:pPr algn="just"/>
            <a:r>
              <a:rPr lang="en-US" altLang="zh-CN" sz="1800" b="1">
                <a:solidFill>
                  <a:srgbClr val="000099"/>
                </a:solidFill>
                <a:latin typeface="Courier New" panose="02070309020205020404" pitchFamily="49" charset="0"/>
                <a:cs typeface="Times New Roman" panose="02020603050405020304" pitchFamily="18" charset="0"/>
              </a:rPr>
              <a:t>11001000 00010111 00010111 11111111</a:t>
            </a:r>
          </a:p>
          <a:p>
            <a:pPr algn="just"/>
            <a:endParaRPr lang="en-US" altLang="zh-CN" sz="1800" b="1">
              <a:solidFill>
                <a:srgbClr val="000099"/>
              </a:solidFill>
              <a:latin typeface="Courier New" panose="02070309020205020404" pitchFamily="49" charset="0"/>
              <a:cs typeface="Times New Roman" panose="02020603050405020304" pitchFamily="18" charset="0"/>
            </a:endParaRPr>
          </a:p>
          <a:p>
            <a:pPr algn="just"/>
            <a:r>
              <a:rPr lang="en-US" altLang="zh-CN" sz="1800" b="1">
                <a:solidFill>
                  <a:srgbClr val="000099"/>
                </a:solidFill>
                <a:latin typeface="Courier New" panose="02070309020205020404" pitchFamily="49" charset="0"/>
                <a:cs typeface="Times New Roman" panose="02020603050405020304" pitchFamily="18" charset="0"/>
              </a:rPr>
              <a:t>11001000 00010111 00011000 00000000</a:t>
            </a:r>
            <a:endParaRPr lang="en-US" altLang="zh-CN" sz="2000" b="1">
              <a:solidFill>
                <a:srgbClr val="000099"/>
              </a:solidFill>
              <a:latin typeface="Courier New" panose="02070309020205020404" pitchFamily="49" charset="0"/>
            </a:endParaRPr>
          </a:p>
          <a:p>
            <a:pPr algn="just"/>
            <a:r>
              <a:rPr lang="en-US" altLang="zh-CN" sz="1800">
                <a:solidFill>
                  <a:srgbClr val="000099"/>
                </a:solidFill>
                <a:cs typeface="Times New Roman" panose="02020603050405020304" pitchFamily="18" charset="0"/>
              </a:rPr>
              <a:t>through</a:t>
            </a:r>
            <a:endParaRPr lang="en-US" altLang="zh-CN" sz="2000">
              <a:solidFill>
                <a:srgbClr val="000099"/>
              </a:solidFill>
            </a:endParaRPr>
          </a:p>
          <a:p>
            <a:pPr algn="just"/>
            <a:r>
              <a:rPr lang="en-US" altLang="zh-CN" sz="1800" b="1">
                <a:solidFill>
                  <a:srgbClr val="000099"/>
                </a:solidFill>
                <a:latin typeface="Courier New" panose="02070309020205020404" pitchFamily="49" charset="0"/>
                <a:cs typeface="Times New Roman" panose="02020603050405020304" pitchFamily="18" charset="0"/>
              </a:rPr>
              <a:t>11001000 00010111 00011000 11111111  </a:t>
            </a:r>
          </a:p>
          <a:p>
            <a:pPr algn="just"/>
            <a:endParaRPr lang="en-US" altLang="zh-CN" sz="2000" b="1">
              <a:solidFill>
                <a:srgbClr val="000099"/>
              </a:solidFill>
              <a:latin typeface="Courier New" panose="02070309020205020404" pitchFamily="49" charset="0"/>
            </a:endParaRPr>
          </a:p>
          <a:p>
            <a:pPr algn="just"/>
            <a:r>
              <a:rPr lang="en-US" altLang="zh-CN" sz="1800" b="1">
                <a:solidFill>
                  <a:srgbClr val="000099"/>
                </a:solidFill>
                <a:latin typeface="Courier New" panose="02070309020205020404" pitchFamily="49" charset="0"/>
                <a:cs typeface="Times New Roman" panose="02020603050405020304" pitchFamily="18" charset="0"/>
              </a:rPr>
              <a:t>11001000 00010111 00011001 00000000</a:t>
            </a:r>
            <a:endParaRPr lang="en-US" altLang="zh-CN" sz="2000" b="1">
              <a:solidFill>
                <a:srgbClr val="000099"/>
              </a:solidFill>
              <a:latin typeface="Courier New" panose="02070309020205020404" pitchFamily="49" charset="0"/>
            </a:endParaRPr>
          </a:p>
          <a:p>
            <a:pPr algn="just"/>
            <a:r>
              <a:rPr lang="en-US" altLang="zh-CN" sz="1800">
                <a:solidFill>
                  <a:srgbClr val="000099"/>
                </a:solidFill>
                <a:cs typeface="Times New Roman" panose="02020603050405020304" pitchFamily="18" charset="0"/>
              </a:rPr>
              <a:t>through</a:t>
            </a:r>
            <a:endParaRPr lang="en-US" altLang="zh-CN" sz="2000">
              <a:solidFill>
                <a:srgbClr val="000099"/>
              </a:solidFill>
            </a:endParaRPr>
          </a:p>
          <a:p>
            <a:pPr algn="just"/>
            <a:r>
              <a:rPr lang="en-US" altLang="zh-CN" sz="1800" b="1">
                <a:solidFill>
                  <a:srgbClr val="000099"/>
                </a:solidFill>
                <a:latin typeface="Courier New" panose="02070309020205020404" pitchFamily="49" charset="0"/>
                <a:cs typeface="Times New Roman" panose="02020603050405020304" pitchFamily="18" charset="0"/>
              </a:rPr>
              <a:t>11001000 00010111 00011111 11111111  </a:t>
            </a:r>
          </a:p>
          <a:p>
            <a:pPr algn="just"/>
            <a:endParaRPr lang="en-US" altLang="zh-CN" sz="1800">
              <a:solidFill>
                <a:srgbClr val="000099"/>
              </a:solidFill>
              <a:latin typeface="Comic Sans MS" panose="030F0702030302020204" pitchFamily="66" charset="0"/>
              <a:cs typeface="Times New Roman" panose="02020603050405020304" pitchFamily="18" charset="0"/>
            </a:endParaRPr>
          </a:p>
          <a:p>
            <a:pPr algn="just"/>
            <a:r>
              <a:rPr lang="en-US" altLang="zh-CN" sz="1800">
                <a:solidFill>
                  <a:srgbClr val="000099"/>
                </a:solidFill>
                <a:cs typeface="Times New Roman" panose="02020603050405020304" pitchFamily="18" charset="0"/>
              </a:rPr>
              <a:t>otherwise</a:t>
            </a:r>
          </a:p>
        </p:txBody>
      </p:sp>
      <p:sp>
        <p:nvSpPr>
          <p:cNvPr id="55298" name="Rectangle 5"/>
          <p:cNvSpPr>
            <a:spLocks noChangeArrowheads="1"/>
          </p:cNvSpPr>
          <p:nvPr/>
        </p:nvSpPr>
        <p:spPr bwMode="auto">
          <a:xfrm>
            <a:off x="7577138" y="1557339"/>
            <a:ext cx="1555750" cy="448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just"/>
            <a:r>
              <a:rPr lang="en-US" altLang="zh-CN" sz="1800">
                <a:solidFill>
                  <a:srgbClr val="000099"/>
                </a:solidFill>
                <a:cs typeface="Times New Roman" panose="02020603050405020304" pitchFamily="18" charset="0"/>
              </a:rPr>
              <a:t>Link Interface</a:t>
            </a:r>
          </a:p>
          <a:p>
            <a:pPr algn="just"/>
            <a:endParaRPr lang="en-US" altLang="zh-CN" sz="1800">
              <a:solidFill>
                <a:srgbClr val="000099"/>
              </a:solidFill>
              <a:cs typeface="Times New Roman" panose="02020603050405020304" pitchFamily="18" charset="0"/>
            </a:endParaRPr>
          </a:p>
          <a:p>
            <a:pPr algn="just"/>
            <a:endParaRPr lang="en-US" altLang="zh-CN" sz="1800" u="sng">
              <a:solidFill>
                <a:srgbClr val="000099"/>
              </a:solidFill>
              <a:cs typeface="Times New Roman" panose="02020603050405020304" pitchFamily="18" charset="0"/>
            </a:endParaRPr>
          </a:p>
          <a:p>
            <a:pPr algn="just"/>
            <a:r>
              <a:rPr lang="en-US" altLang="zh-CN" sz="1800">
                <a:solidFill>
                  <a:srgbClr val="000099"/>
                </a:solidFill>
                <a:cs typeface="Times New Roman" panose="02020603050405020304" pitchFamily="18" charset="0"/>
              </a:rPr>
              <a:t>0</a:t>
            </a:r>
          </a:p>
          <a:p>
            <a:pPr algn="just"/>
            <a:endParaRPr lang="en-US" altLang="zh-CN" sz="1800">
              <a:solidFill>
                <a:srgbClr val="000099"/>
              </a:solidFill>
              <a:cs typeface="Times New Roman" panose="02020603050405020304" pitchFamily="18" charset="0"/>
            </a:endParaRPr>
          </a:p>
          <a:p>
            <a:pPr algn="just"/>
            <a:endParaRPr lang="en-US" altLang="zh-CN" sz="1800">
              <a:solidFill>
                <a:srgbClr val="000099"/>
              </a:solidFill>
              <a:cs typeface="Times New Roman" panose="02020603050405020304" pitchFamily="18" charset="0"/>
            </a:endParaRPr>
          </a:p>
          <a:p>
            <a:pPr algn="just"/>
            <a:endParaRPr lang="en-US" altLang="zh-CN" sz="1800">
              <a:solidFill>
                <a:srgbClr val="000099"/>
              </a:solidFill>
              <a:cs typeface="Times New Roman" panose="02020603050405020304" pitchFamily="18" charset="0"/>
            </a:endParaRPr>
          </a:p>
          <a:p>
            <a:pPr algn="just"/>
            <a:r>
              <a:rPr lang="en-US" altLang="zh-CN" sz="1800">
                <a:solidFill>
                  <a:srgbClr val="000099"/>
                </a:solidFill>
                <a:cs typeface="Times New Roman" panose="02020603050405020304" pitchFamily="18" charset="0"/>
              </a:rPr>
              <a:t>1</a:t>
            </a:r>
          </a:p>
          <a:p>
            <a:pPr algn="just"/>
            <a:endParaRPr lang="en-US" altLang="zh-CN" sz="1800">
              <a:solidFill>
                <a:srgbClr val="000099"/>
              </a:solidFill>
              <a:cs typeface="Times New Roman" panose="02020603050405020304" pitchFamily="18" charset="0"/>
            </a:endParaRPr>
          </a:p>
          <a:p>
            <a:pPr algn="just"/>
            <a:endParaRPr lang="en-US" altLang="zh-CN" sz="1800">
              <a:solidFill>
                <a:srgbClr val="000099"/>
              </a:solidFill>
              <a:cs typeface="Times New Roman" panose="02020603050405020304" pitchFamily="18" charset="0"/>
            </a:endParaRPr>
          </a:p>
          <a:p>
            <a:pPr algn="just"/>
            <a:endParaRPr lang="en-US" altLang="zh-CN" sz="1800">
              <a:solidFill>
                <a:srgbClr val="000099"/>
              </a:solidFill>
              <a:cs typeface="Times New Roman" panose="02020603050405020304" pitchFamily="18" charset="0"/>
            </a:endParaRPr>
          </a:p>
          <a:p>
            <a:pPr algn="just"/>
            <a:r>
              <a:rPr lang="en-US" altLang="zh-CN" sz="1800">
                <a:solidFill>
                  <a:srgbClr val="000099"/>
                </a:solidFill>
                <a:cs typeface="Times New Roman" panose="02020603050405020304" pitchFamily="18" charset="0"/>
              </a:rPr>
              <a:t>2</a:t>
            </a:r>
          </a:p>
          <a:p>
            <a:pPr algn="just"/>
            <a:endParaRPr lang="en-US" altLang="zh-CN" sz="1800">
              <a:solidFill>
                <a:srgbClr val="000099"/>
              </a:solidFill>
              <a:cs typeface="Times New Roman" panose="02020603050405020304" pitchFamily="18" charset="0"/>
            </a:endParaRPr>
          </a:p>
          <a:p>
            <a:pPr algn="just"/>
            <a:endParaRPr lang="en-US" altLang="zh-CN" sz="1800">
              <a:solidFill>
                <a:srgbClr val="000099"/>
              </a:solidFill>
              <a:cs typeface="Times New Roman" panose="02020603050405020304" pitchFamily="18" charset="0"/>
            </a:endParaRPr>
          </a:p>
          <a:p>
            <a:pPr algn="just"/>
            <a:r>
              <a:rPr lang="en-US" altLang="zh-CN" sz="1800">
                <a:solidFill>
                  <a:srgbClr val="000099"/>
                </a:solidFill>
                <a:cs typeface="Times New Roman" panose="02020603050405020304" pitchFamily="18" charset="0"/>
              </a:rPr>
              <a:t>3  </a:t>
            </a:r>
            <a:endParaRPr lang="en-US" altLang="zh-CN" sz="2000">
              <a:solidFill>
                <a:srgbClr val="000099"/>
              </a:solidFill>
            </a:endParaRPr>
          </a:p>
          <a:p>
            <a:pPr algn="just"/>
            <a:endParaRPr lang="en-US" altLang="zh-CN" sz="1800" b="1">
              <a:solidFill>
                <a:srgbClr val="000099"/>
              </a:solidFill>
              <a:cs typeface="Times New Roman" panose="02020603050405020304" pitchFamily="18" charset="0"/>
            </a:endParaRPr>
          </a:p>
        </p:txBody>
      </p:sp>
      <p:sp>
        <p:nvSpPr>
          <p:cNvPr id="55299" name="Rectangle 6"/>
          <p:cNvSpPr>
            <a:spLocks noChangeArrowheads="1"/>
          </p:cNvSpPr>
          <p:nvPr/>
        </p:nvSpPr>
        <p:spPr bwMode="auto">
          <a:xfrm>
            <a:off x="2160589" y="1266826"/>
            <a:ext cx="7223125" cy="4525963"/>
          </a:xfrm>
          <a:prstGeom prst="rect">
            <a:avLst/>
          </a:prstGeom>
          <a:noFill/>
          <a:ln w="19050">
            <a:solidFill>
              <a:srgbClr val="000099"/>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55300" name="Line 7"/>
          <p:cNvSpPr>
            <a:spLocks noChangeShapeType="1"/>
          </p:cNvSpPr>
          <p:nvPr/>
        </p:nvSpPr>
        <p:spPr bwMode="auto">
          <a:xfrm>
            <a:off x="2149476" y="2084388"/>
            <a:ext cx="7223125" cy="0"/>
          </a:xfrm>
          <a:prstGeom prst="line">
            <a:avLst/>
          </a:prstGeom>
          <a:noFill/>
          <a:ln w="19050">
            <a:solidFill>
              <a:srgbClr val="000099"/>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sp>
        <p:nvSpPr>
          <p:cNvPr id="55301" name="Line 8"/>
          <p:cNvSpPr>
            <a:spLocks noChangeShapeType="1"/>
          </p:cNvSpPr>
          <p:nvPr/>
        </p:nvSpPr>
        <p:spPr bwMode="auto">
          <a:xfrm>
            <a:off x="2176464" y="3119438"/>
            <a:ext cx="7223125" cy="0"/>
          </a:xfrm>
          <a:prstGeom prst="line">
            <a:avLst/>
          </a:prstGeom>
          <a:noFill/>
          <a:ln w="19050">
            <a:solidFill>
              <a:srgbClr val="000099"/>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sp>
        <p:nvSpPr>
          <p:cNvPr id="55302" name="Line 9"/>
          <p:cNvSpPr>
            <a:spLocks noChangeShapeType="1"/>
          </p:cNvSpPr>
          <p:nvPr/>
        </p:nvSpPr>
        <p:spPr bwMode="auto">
          <a:xfrm>
            <a:off x="2170114" y="4241800"/>
            <a:ext cx="7223125" cy="0"/>
          </a:xfrm>
          <a:prstGeom prst="line">
            <a:avLst/>
          </a:prstGeom>
          <a:noFill/>
          <a:ln w="19050">
            <a:solidFill>
              <a:srgbClr val="000099"/>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sp>
        <p:nvSpPr>
          <p:cNvPr id="55303" name="Line 10"/>
          <p:cNvSpPr>
            <a:spLocks noChangeShapeType="1"/>
          </p:cNvSpPr>
          <p:nvPr/>
        </p:nvSpPr>
        <p:spPr bwMode="auto">
          <a:xfrm>
            <a:off x="2163764" y="5343525"/>
            <a:ext cx="7223125" cy="0"/>
          </a:xfrm>
          <a:prstGeom prst="line">
            <a:avLst/>
          </a:prstGeom>
          <a:noFill/>
          <a:ln w="19050">
            <a:solidFill>
              <a:srgbClr val="000099"/>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sp>
        <p:nvSpPr>
          <p:cNvPr id="55304" name="Line 11"/>
          <p:cNvSpPr>
            <a:spLocks noChangeShapeType="1"/>
          </p:cNvSpPr>
          <p:nvPr/>
        </p:nvSpPr>
        <p:spPr bwMode="auto">
          <a:xfrm>
            <a:off x="7453313" y="1277938"/>
            <a:ext cx="0" cy="4514850"/>
          </a:xfrm>
          <a:prstGeom prst="line">
            <a:avLst/>
          </a:prstGeom>
          <a:noFill/>
          <a:ln w="12700">
            <a:solidFill>
              <a:srgbClr val="000099"/>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5305" name="Text Box 12"/>
          <p:cNvSpPr txBox="1">
            <a:spLocks noChangeArrowheads="1"/>
          </p:cNvSpPr>
          <p:nvPr/>
        </p:nvSpPr>
        <p:spPr bwMode="auto">
          <a:xfrm>
            <a:off x="2089151" y="6007101"/>
            <a:ext cx="823975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i="1" dirty="0">
                <a:solidFill>
                  <a:srgbClr val="FF0000"/>
                </a:solidFill>
                <a:latin typeface="Comic Sans MS" panose="030F0702030302020204" pitchFamily="66" charset="0"/>
              </a:rPr>
              <a:t>Q:</a:t>
            </a:r>
            <a:r>
              <a:rPr lang="en-US" altLang="zh-CN" dirty="0">
                <a:solidFill>
                  <a:srgbClr val="FF0000"/>
                </a:solidFill>
                <a:latin typeface="Comic Sans MS" panose="030F0702030302020204" pitchFamily="66" charset="0"/>
              </a:rPr>
              <a:t> </a:t>
            </a:r>
            <a:r>
              <a:rPr lang="en-US" altLang="zh-CN" dirty="0">
                <a:solidFill>
                  <a:srgbClr val="000099"/>
                </a:solidFill>
                <a:latin typeface="Comic Sans MS" panose="030F0702030302020204" pitchFamily="66" charset="0"/>
              </a:rPr>
              <a:t>but what happens if ranges don</a:t>
            </a:r>
            <a:r>
              <a:rPr lang="en-US" altLang="ja-JP" dirty="0">
                <a:solidFill>
                  <a:srgbClr val="000099"/>
                </a:solidFill>
                <a:latin typeface="Comic Sans MS" panose="030F0702030302020204" pitchFamily="66" charset="0"/>
              </a:rPr>
              <a:t>'t divide up so nicely? </a:t>
            </a:r>
            <a:endParaRPr lang="en-US" altLang="zh-CN" dirty="0">
              <a:solidFill>
                <a:srgbClr val="000099"/>
              </a:solidFill>
              <a:latin typeface="Comic Sans MS" panose="030F0702030302020204" pitchFamily="66" charset="0"/>
            </a:endParaRPr>
          </a:p>
        </p:txBody>
      </p:sp>
      <p:sp>
        <p:nvSpPr>
          <p:cNvPr id="18446" name="Rectangle 17"/>
          <p:cNvSpPr>
            <a:spLocks noGrp="1" noChangeArrowheads="1"/>
          </p:cNvSpPr>
          <p:nvPr>
            <p:ph type="title"/>
          </p:nvPr>
        </p:nvSpPr>
        <p:spPr>
          <a:xfrm>
            <a:off x="2057401" y="107950"/>
            <a:ext cx="6918919" cy="863600"/>
          </a:xfrm>
        </p:spPr>
        <p:txBody>
          <a:bodyPr>
            <a:normAutofit fontScale="90000"/>
          </a:bodyPr>
          <a:lstStyle/>
          <a:p>
            <a:pPr>
              <a:defRPr/>
            </a:pPr>
            <a:r>
              <a:rPr lang="en-US" sz="4000" dirty="0"/>
              <a:t>Destination-based forwarding</a:t>
            </a:r>
          </a:p>
        </p:txBody>
      </p:sp>
      <p:sp>
        <p:nvSpPr>
          <p:cNvPr id="55308" name="TextBox 1"/>
          <p:cNvSpPr txBox="1">
            <a:spLocks noChangeArrowheads="1"/>
          </p:cNvSpPr>
          <p:nvPr/>
        </p:nvSpPr>
        <p:spPr bwMode="auto">
          <a:xfrm>
            <a:off x="4929189" y="1036638"/>
            <a:ext cx="2071687" cy="4000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2000" i="1" dirty="0">
                <a:solidFill>
                  <a:srgbClr val="CC0000"/>
                </a:solidFill>
              </a:rPr>
              <a:t>forwarding table</a:t>
            </a:r>
          </a:p>
        </p:txBody>
      </p:sp>
      <p:sp>
        <p:nvSpPr>
          <p:cNvPr id="16" name="Rectangle 7"/>
          <p:cNvSpPr txBox="1">
            <a:spLocks noChangeArrowheads="1"/>
          </p:cNvSpPr>
          <p:nvPr/>
        </p:nvSpPr>
        <p:spPr>
          <a:xfrm>
            <a:off x="9480376" y="6624784"/>
            <a:ext cx="2016224"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4.2 What's  </a:t>
            </a:r>
            <a:r>
              <a:rPr lang="en-US" altLang="zh-CN" sz="1200" dirty="0">
                <a:solidFill>
                  <a:srgbClr val="FF0000"/>
                </a:solidFill>
                <a:cs typeface="Arial" panose="020B0604020202020204" pitchFamily="34" charset="0"/>
              </a:rPr>
              <a:t>inside a router</a:t>
            </a:r>
          </a:p>
        </p:txBody>
      </p:sp>
      <p:sp>
        <p:nvSpPr>
          <p:cNvPr id="15" name="Rectangle 7"/>
          <p:cNvSpPr txBox="1">
            <a:spLocks noChangeArrowheads="1"/>
          </p:cNvSpPr>
          <p:nvPr/>
        </p:nvSpPr>
        <p:spPr>
          <a:xfrm>
            <a:off x="3935760" y="6624784"/>
            <a:ext cx="4464495"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4.2.1 Input Port Processing and Destination-Based Forwarding </a:t>
            </a:r>
          </a:p>
        </p:txBody>
      </p:sp>
    </p:spTree>
    <p:extLst>
      <p:ext uri="{BB962C8B-B14F-4D97-AF65-F5344CB8AC3E}">
        <p14:creationId xmlns:p14="http://schemas.microsoft.com/office/powerpoint/2010/main" val="6493311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0"/>
          <p:cNvSpPr>
            <a:spLocks noChangeArrowheads="1"/>
          </p:cNvSpPr>
          <p:nvPr/>
        </p:nvSpPr>
        <p:spPr bwMode="auto">
          <a:xfrm>
            <a:off x="1958974" y="1335088"/>
            <a:ext cx="8124825" cy="1371600"/>
          </a:xfrm>
          <a:prstGeom prst="rect">
            <a:avLst/>
          </a:prstGeom>
          <a:solidFill>
            <a:schemeClr val="bg1"/>
          </a:solidFill>
          <a:ln w="19050">
            <a:solidFill>
              <a:srgbClr val="CC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latin typeface="Comic Sans MS" panose="030F0702030302020204" pitchFamily="66" charset="0"/>
            </a:endParaRPr>
          </a:p>
        </p:txBody>
      </p:sp>
      <p:sp>
        <p:nvSpPr>
          <p:cNvPr id="56323" name="Rectangle 18"/>
          <p:cNvSpPr>
            <a:spLocks noChangeArrowheads="1"/>
          </p:cNvSpPr>
          <p:nvPr/>
        </p:nvSpPr>
        <p:spPr bwMode="auto">
          <a:xfrm>
            <a:off x="5800726" y="5673726"/>
            <a:ext cx="1636713" cy="269875"/>
          </a:xfrm>
          <a:prstGeom prst="rect">
            <a:avLst/>
          </a:prstGeom>
          <a:solidFill>
            <a:srgbClr val="33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99"/>
              </a:solidFill>
            </a:endParaRPr>
          </a:p>
        </p:txBody>
      </p:sp>
      <p:sp>
        <p:nvSpPr>
          <p:cNvPr id="56324" name="Rectangle 17"/>
          <p:cNvSpPr>
            <a:spLocks noChangeArrowheads="1"/>
          </p:cNvSpPr>
          <p:nvPr/>
        </p:nvSpPr>
        <p:spPr bwMode="auto">
          <a:xfrm>
            <a:off x="5807076" y="6069014"/>
            <a:ext cx="1636713" cy="269875"/>
          </a:xfrm>
          <a:prstGeom prst="rect">
            <a:avLst/>
          </a:prstGeom>
          <a:solidFill>
            <a:srgbClr val="33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99"/>
              </a:solidFill>
            </a:endParaRPr>
          </a:p>
        </p:txBody>
      </p:sp>
      <p:sp>
        <p:nvSpPr>
          <p:cNvPr id="19464" name="Rectangle 2"/>
          <p:cNvSpPr>
            <a:spLocks noGrp="1" noChangeArrowheads="1"/>
          </p:cNvSpPr>
          <p:nvPr>
            <p:ph type="title"/>
          </p:nvPr>
        </p:nvSpPr>
        <p:spPr>
          <a:xfrm>
            <a:off x="1879600" y="95250"/>
            <a:ext cx="7772400" cy="909638"/>
          </a:xfrm>
        </p:spPr>
        <p:txBody>
          <a:bodyPr/>
          <a:lstStyle/>
          <a:p>
            <a:pPr>
              <a:defRPr/>
            </a:pPr>
            <a:r>
              <a:rPr lang="en-US">
                <a:cs typeface="+mj-cs"/>
              </a:rPr>
              <a:t>Longest prefix matching</a:t>
            </a:r>
          </a:p>
        </p:txBody>
      </p:sp>
      <p:sp>
        <p:nvSpPr>
          <p:cNvPr id="56326" name="Rectangle 5"/>
          <p:cNvSpPr>
            <a:spLocks noChangeArrowheads="1"/>
          </p:cNvSpPr>
          <p:nvPr/>
        </p:nvSpPr>
        <p:spPr bwMode="auto">
          <a:xfrm>
            <a:off x="2589214" y="2989264"/>
            <a:ext cx="5235575" cy="2155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just">
              <a:lnSpc>
                <a:spcPct val="150000"/>
              </a:lnSpc>
            </a:pPr>
            <a:r>
              <a:rPr lang="en-US" altLang="zh-CN" sz="1800">
                <a:solidFill>
                  <a:srgbClr val="000099"/>
                </a:solidFill>
                <a:cs typeface="Times New Roman" panose="02020603050405020304" pitchFamily="18" charset="0"/>
              </a:rPr>
              <a:t>Destination Address Range                        </a:t>
            </a:r>
          </a:p>
          <a:p>
            <a:pPr algn="just">
              <a:lnSpc>
                <a:spcPct val="150000"/>
              </a:lnSpc>
            </a:pPr>
            <a:r>
              <a:rPr lang="en-US" altLang="zh-CN" sz="1800">
                <a:solidFill>
                  <a:srgbClr val="000099"/>
                </a:solidFill>
                <a:latin typeface="Courier New" panose="02070309020205020404" pitchFamily="49" charset="0"/>
                <a:cs typeface="Times New Roman" panose="02020603050405020304" pitchFamily="18" charset="0"/>
              </a:rPr>
              <a:t>11001000 00010111 00010*** ********* </a:t>
            </a:r>
            <a:endParaRPr lang="en-US" altLang="zh-CN" sz="2000">
              <a:solidFill>
                <a:srgbClr val="000099"/>
              </a:solidFill>
              <a:latin typeface="Courier New" panose="02070309020205020404" pitchFamily="49" charset="0"/>
            </a:endParaRPr>
          </a:p>
          <a:p>
            <a:pPr algn="just">
              <a:lnSpc>
                <a:spcPct val="150000"/>
              </a:lnSpc>
            </a:pPr>
            <a:r>
              <a:rPr lang="en-US" altLang="zh-CN" sz="1800">
                <a:solidFill>
                  <a:srgbClr val="000099"/>
                </a:solidFill>
                <a:latin typeface="Courier New" panose="02070309020205020404" pitchFamily="49" charset="0"/>
                <a:cs typeface="Times New Roman" panose="02020603050405020304" pitchFamily="18" charset="0"/>
              </a:rPr>
              <a:t>11001000 00010111 00011000 *********</a:t>
            </a:r>
            <a:endParaRPr lang="en-US" altLang="zh-CN" sz="2000">
              <a:solidFill>
                <a:srgbClr val="000099"/>
              </a:solidFill>
              <a:latin typeface="Courier New" panose="02070309020205020404" pitchFamily="49" charset="0"/>
            </a:endParaRPr>
          </a:p>
          <a:p>
            <a:pPr algn="just">
              <a:lnSpc>
                <a:spcPct val="150000"/>
              </a:lnSpc>
            </a:pPr>
            <a:r>
              <a:rPr lang="en-US" altLang="zh-CN" sz="1800">
                <a:solidFill>
                  <a:srgbClr val="000099"/>
                </a:solidFill>
                <a:latin typeface="Courier New" panose="02070309020205020404" pitchFamily="49" charset="0"/>
                <a:cs typeface="Times New Roman" panose="02020603050405020304" pitchFamily="18" charset="0"/>
              </a:rPr>
              <a:t>11001000 00010111 00011*** *********</a:t>
            </a:r>
            <a:endParaRPr lang="en-US" altLang="zh-CN" sz="2000">
              <a:solidFill>
                <a:srgbClr val="000099"/>
              </a:solidFill>
              <a:latin typeface="Comic Sans MS" panose="030F0702030302020204" pitchFamily="66" charset="0"/>
            </a:endParaRPr>
          </a:p>
          <a:p>
            <a:pPr algn="just">
              <a:lnSpc>
                <a:spcPct val="150000"/>
              </a:lnSpc>
            </a:pPr>
            <a:r>
              <a:rPr lang="en-US" altLang="zh-CN" sz="1800">
                <a:solidFill>
                  <a:srgbClr val="000099"/>
                </a:solidFill>
                <a:cs typeface="Times New Roman" panose="02020603050405020304" pitchFamily="18" charset="0"/>
              </a:rPr>
              <a:t>otherwise  </a:t>
            </a:r>
            <a:r>
              <a:rPr lang="en-US" altLang="zh-CN" sz="1800">
                <a:solidFill>
                  <a:srgbClr val="000099"/>
                </a:solidFill>
                <a:latin typeface="Times" panose="02020603050405020304" pitchFamily="18" charset="0"/>
                <a:cs typeface="Times New Roman" panose="02020603050405020304" pitchFamily="18" charset="0"/>
              </a:rPr>
              <a:t>           </a:t>
            </a:r>
          </a:p>
        </p:txBody>
      </p:sp>
      <p:sp>
        <p:nvSpPr>
          <p:cNvPr id="56327" name="Rectangle 7"/>
          <p:cNvSpPr>
            <a:spLocks noChangeArrowheads="1"/>
          </p:cNvSpPr>
          <p:nvPr/>
        </p:nvSpPr>
        <p:spPr bwMode="auto">
          <a:xfrm>
            <a:off x="2482851" y="6026151"/>
            <a:ext cx="514191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800" dirty="0">
                <a:solidFill>
                  <a:srgbClr val="000099"/>
                </a:solidFill>
              </a:rPr>
              <a:t>DA:  11001000  00010111  00011000  10101010</a:t>
            </a:r>
            <a:r>
              <a:rPr lang="en-US" altLang="zh-CN" sz="1800" dirty="0">
                <a:solidFill>
                  <a:srgbClr val="000099"/>
                </a:solidFill>
                <a:latin typeface="Comic Sans MS" panose="030F0702030302020204" pitchFamily="66" charset="0"/>
              </a:rPr>
              <a:t> </a:t>
            </a:r>
          </a:p>
        </p:txBody>
      </p:sp>
      <p:sp>
        <p:nvSpPr>
          <p:cNvPr id="56328" name="Text Box 8"/>
          <p:cNvSpPr txBox="1">
            <a:spLocks noChangeArrowheads="1"/>
          </p:cNvSpPr>
          <p:nvPr/>
        </p:nvSpPr>
        <p:spPr bwMode="auto">
          <a:xfrm>
            <a:off x="1804989" y="5272089"/>
            <a:ext cx="134143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2000">
                <a:solidFill>
                  <a:srgbClr val="000099"/>
                </a:solidFill>
              </a:rPr>
              <a:t>examples:</a:t>
            </a:r>
          </a:p>
        </p:txBody>
      </p:sp>
      <p:sp>
        <p:nvSpPr>
          <p:cNvPr id="56329" name="Text Box 9"/>
          <p:cNvSpPr txBox="1">
            <a:spLocks noChangeArrowheads="1"/>
          </p:cNvSpPr>
          <p:nvPr/>
        </p:nvSpPr>
        <p:spPr bwMode="auto">
          <a:xfrm>
            <a:off x="2468563" y="5641976"/>
            <a:ext cx="5137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800" dirty="0">
                <a:solidFill>
                  <a:srgbClr val="000099"/>
                </a:solidFill>
              </a:rPr>
              <a:t>DA:  11001000  00010111  00010110  10100001 </a:t>
            </a:r>
          </a:p>
        </p:txBody>
      </p:sp>
      <p:sp>
        <p:nvSpPr>
          <p:cNvPr id="56330" name="Text Box 15"/>
          <p:cNvSpPr txBox="1">
            <a:spLocks noChangeArrowheads="1"/>
          </p:cNvSpPr>
          <p:nvPr/>
        </p:nvSpPr>
        <p:spPr bwMode="auto">
          <a:xfrm>
            <a:off x="7786688" y="5640389"/>
            <a:ext cx="219483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2000" dirty="0">
                <a:solidFill>
                  <a:srgbClr val="CC0000"/>
                </a:solidFill>
                <a:latin typeface="Comic Sans MS" panose="030F0702030302020204" pitchFamily="66" charset="0"/>
              </a:rPr>
              <a:t>which interface?</a:t>
            </a:r>
          </a:p>
        </p:txBody>
      </p:sp>
      <p:sp>
        <p:nvSpPr>
          <p:cNvPr id="56331" name="Text Box 16"/>
          <p:cNvSpPr txBox="1">
            <a:spLocks noChangeArrowheads="1"/>
          </p:cNvSpPr>
          <p:nvPr/>
        </p:nvSpPr>
        <p:spPr bwMode="auto">
          <a:xfrm>
            <a:off x="7834313" y="5991226"/>
            <a:ext cx="219483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2000">
                <a:solidFill>
                  <a:srgbClr val="CC0000"/>
                </a:solidFill>
                <a:latin typeface="Comic Sans MS" panose="030F0702030302020204" pitchFamily="66" charset="0"/>
              </a:rPr>
              <a:t>which interface?</a:t>
            </a:r>
          </a:p>
        </p:txBody>
      </p:sp>
      <p:sp>
        <p:nvSpPr>
          <p:cNvPr id="56333" name="Text Box 22"/>
          <p:cNvSpPr txBox="1">
            <a:spLocks noChangeArrowheads="1"/>
          </p:cNvSpPr>
          <p:nvPr/>
        </p:nvSpPr>
        <p:spPr bwMode="auto">
          <a:xfrm>
            <a:off x="2082800" y="1036638"/>
            <a:ext cx="4168129" cy="52322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2800" i="1" dirty="0">
                <a:solidFill>
                  <a:srgbClr val="CC0000"/>
                </a:solidFill>
                <a:latin typeface="Comic Sans MS" panose="030F0702030302020204" pitchFamily="66" charset="0"/>
              </a:rPr>
              <a:t>longest prefix matching</a:t>
            </a:r>
          </a:p>
        </p:txBody>
      </p:sp>
      <p:sp>
        <p:nvSpPr>
          <p:cNvPr id="56334" name="Rectangle 24"/>
          <p:cNvSpPr>
            <a:spLocks noChangeArrowheads="1"/>
          </p:cNvSpPr>
          <p:nvPr/>
        </p:nvSpPr>
        <p:spPr bwMode="auto">
          <a:xfrm>
            <a:off x="2516188" y="3022601"/>
            <a:ext cx="7459662" cy="2106613"/>
          </a:xfrm>
          <a:prstGeom prst="rect">
            <a:avLst/>
          </a:prstGeom>
          <a:noFill/>
          <a:ln w="19050">
            <a:solidFill>
              <a:srgbClr val="000099"/>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99"/>
              </a:solidFill>
            </a:endParaRPr>
          </a:p>
        </p:txBody>
      </p:sp>
      <p:sp>
        <p:nvSpPr>
          <p:cNvPr id="56335" name="Line 25"/>
          <p:cNvSpPr>
            <a:spLocks noChangeShapeType="1"/>
          </p:cNvSpPr>
          <p:nvPr/>
        </p:nvSpPr>
        <p:spPr bwMode="auto">
          <a:xfrm>
            <a:off x="2516188" y="3457575"/>
            <a:ext cx="7448550" cy="0"/>
          </a:xfrm>
          <a:prstGeom prst="line">
            <a:avLst/>
          </a:prstGeom>
          <a:noFill/>
          <a:ln w="19050">
            <a:solidFill>
              <a:srgbClr val="000099"/>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sp>
        <p:nvSpPr>
          <p:cNvPr id="56336" name="Line 26"/>
          <p:cNvSpPr>
            <a:spLocks noChangeShapeType="1"/>
          </p:cNvSpPr>
          <p:nvPr/>
        </p:nvSpPr>
        <p:spPr bwMode="auto">
          <a:xfrm>
            <a:off x="2546350" y="3887788"/>
            <a:ext cx="7448550" cy="0"/>
          </a:xfrm>
          <a:prstGeom prst="line">
            <a:avLst/>
          </a:prstGeom>
          <a:noFill/>
          <a:ln w="19050">
            <a:solidFill>
              <a:srgbClr val="000099"/>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sp>
        <p:nvSpPr>
          <p:cNvPr id="56337" name="Line 27"/>
          <p:cNvSpPr>
            <a:spLocks noChangeShapeType="1"/>
          </p:cNvSpPr>
          <p:nvPr/>
        </p:nvSpPr>
        <p:spPr bwMode="auto">
          <a:xfrm>
            <a:off x="2520950" y="4306888"/>
            <a:ext cx="7448550" cy="0"/>
          </a:xfrm>
          <a:prstGeom prst="line">
            <a:avLst/>
          </a:prstGeom>
          <a:noFill/>
          <a:ln w="19050">
            <a:solidFill>
              <a:srgbClr val="000099"/>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sp>
        <p:nvSpPr>
          <p:cNvPr id="56338" name="Line 28"/>
          <p:cNvSpPr>
            <a:spLocks noChangeShapeType="1"/>
          </p:cNvSpPr>
          <p:nvPr/>
        </p:nvSpPr>
        <p:spPr bwMode="auto">
          <a:xfrm>
            <a:off x="2517775" y="4737100"/>
            <a:ext cx="7448550" cy="0"/>
          </a:xfrm>
          <a:prstGeom prst="line">
            <a:avLst/>
          </a:prstGeom>
          <a:noFill/>
          <a:ln w="19050">
            <a:solidFill>
              <a:srgbClr val="000099"/>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sp>
        <p:nvSpPr>
          <p:cNvPr id="56339" name="Line 29"/>
          <p:cNvSpPr>
            <a:spLocks noChangeShapeType="1"/>
          </p:cNvSpPr>
          <p:nvPr/>
        </p:nvSpPr>
        <p:spPr bwMode="auto">
          <a:xfrm>
            <a:off x="7700963" y="3022601"/>
            <a:ext cx="0" cy="2117725"/>
          </a:xfrm>
          <a:prstGeom prst="line">
            <a:avLst/>
          </a:prstGeom>
          <a:noFill/>
          <a:ln w="19050">
            <a:solidFill>
              <a:srgbClr val="000099"/>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sp>
        <p:nvSpPr>
          <p:cNvPr id="56340" name="Text Box 30"/>
          <p:cNvSpPr txBox="1">
            <a:spLocks noChangeArrowheads="1"/>
          </p:cNvSpPr>
          <p:nvPr/>
        </p:nvSpPr>
        <p:spPr bwMode="auto">
          <a:xfrm>
            <a:off x="7999413" y="2965451"/>
            <a:ext cx="1543050" cy="2155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nSpc>
                <a:spcPct val="150000"/>
              </a:lnSpc>
            </a:pPr>
            <a:r>
              <a:rPr lang="en-US" altLang="zh-CN" sz="1800">
                <a:solidFill>
                  <a:srgbClr val="000099"/>
                </a:solidFill>
              </a:rPr>
              <a:t>Link interface</a:t>
            </a:r>
          </a:p>
          <a:p>
            <a:pPr>
              <a:lnSpc>
                <a:spcPct val="150000"/>
              </a:lnSpc>
            </a:pPr>
            <a:r>
              <a:rPr lang="en-US" altLang="zh-CN" sz="1800">
                <a:solidFill>
                  <a:srgbClr val="000099"/>
                </a:solidFill>
              </a:rPr>
              <a:t>0</a:t>
            </a:r>
          </a:p>
          <a:p>
            <a:pPr>
              <a:lnSpc>
                <a:spcPct val="150000"/>
              </a:lnSpc>
            </a:pPr>
            <a:r>
              <a:rPr lang="en-US" altLang="zh-CN" sz="1800">
                <a:solidFill>
                  <a:srgbClr val="000099"/>
                </a:solidFill>
              </a:rPr>
              <a:t>1</a:t>
            </a:r>
          </a:p>
          <a:p>
            <a:pPr>
              <a:lnSpc>
                <a:spcPct val="150000"/>
              </a:lnSpc>
            </a:pPr>
            <a:r>
              <a:rPr lang="en-US" altLang="zh-CN" sz="1800">
                <a:solidFill>
                  <a:srgbClr val="000099"/>
                </a:solidFill>
              </a:rPr>
              <a:t>2</a:t>
            </a:r>
          </a:p>
          <a:p>
            <a:pPr>
              <a:lnSpc>
                <a:spcPct val="150000"/>
              </a:lnSpc>
            </a:pPr>
            <a:r>
              <a:rPr lang="en-US" altLang="zh-CN" sz="1800">
                <a:solidFill>
                  <a:srgbClr val="000099"/>
                </a:solidFill>
              </a:rPr>
              <a:t>3</a:t>
            </a:r>
          </a:p>
        </p:txBody>
      </p:sp>
      <p:sp>
        <p:nvSpPr>
          <p:cNvPr id="24" name="Rectangle 7"/>
          <p:cNvSpPr txBox="1">
            <a:spLocks noChangeArrowheads="1"/>
          </p:cNvSpPr>
          <p:nvPr/>
        </p:nvSpPr>
        <p:spPr>
          <a:xfrm>
            <a:off x="9480376" y="6624784"/>
            <a:ext cx="2016224"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4.2 What's  </a:t>
            </a:r>
            <a:r>
              <a:rPr lang="en-US" altLang="zh-CN" sz="1200" dirty="0">
                <a:solidFill>
                  <a:srgbClr val="FF0000"/>
                </a:solidFill>
                <a:cs typeface="Arial" panose="020B0604020202020204" pitchFamily="34" charset="0"/>
              </a:rPr>
              <a:t>inside a router</a:t>
            </a:r>
          </a:p>
        </p:txBody>
      </p:sp>
      <p:sp>
        <p:nvSpPr>
          <p:cNvPr id="56332" name="Text Box 19"/>
          <p:cNvSpPr txBox="1">
            <a:spLocks noChangeArrowheads="1"/>
          </p:cNvSpPr>
          <p:nvPr/>
        </p:nvSpPr>
        <p:spPr bwMode="auto">
          <a:xfrm>
            <a:off x="2095500" y="1490663"/>
            <a:ext cx="7988300" cy="1126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nSpc>
                <a:spcPct val="80000"/>
              </a:lnSpc>
            </a:pPr>
            <a:r>
              <a:rPr lang="en-US" altLang="zh-CN" sz="2800" dirty="0">
                <a:solidFill>
                  <a:srgbClr val="000099"/>
                </a:solidFill>
                <a:latin typeface="Comic Sans MS" panose="030F0702030302020204" pitchFamily="66" charset="0"/>
              </a:rPr>
              <a:t>when looking for forwarding table entry for given destination address, use </a:t>
            </a:r>
            <a:r>
              <a:rPr lang="en-US" altLang="zh-CN" sz="2800" i="1" dirty="0">
                <a:solidFill>
                  <a:srgbClr val="0000FF"/>
                </a:solidFill>
                <a:latin typeface="Comic Sans MS" panose="030F0702030302020204" pitchFamily="66" charset="0"/>
              </a:rPr>
              <a:t>longest</a:t>
            </a:r>
            <a:r>
              <a:rPr lang="en-US" altLang="zh-CN" sz="2800" dirty="0">
                <a:solidFill>
                  <a:srgbClr val="000099"/>
                </a:solidFill>
                <a:latin typeface="Comic Sans MS" panose="030F0702030302020204" pitchFamily="66" charset="0"/>
              </a:rPr>
              <a:t> address prefix that matches destination address.</a:t>
            </a:r>
          </a:p>
        </p:txBody>
      </p:sp>
      <p:sp>
        <p:nvSpPr>
          <p:cNvPr id="23" name="Rectangle 7"/>
          <p:cNvSpPr txBox="1">
            <a:spLocks noChangeArrowheads="1"/>
          </p:cNvSpPr>
          <p:nvPr/>
        </p:nvSpPr>
        <p:spPr>
          <a:xfrm>
            <a:off x="3935760" y="6624784"/>
            <a:ext cx="4464495"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4.2.1 Input Port Processing and Destination-Based Forwarding </a:t>
            </a:r>
          </a:p>
        </p:txBody>
      </p:sp>
      <p:sp>
        <p:nvSpPr>
          <p:cNvPr id="2" name="标注: 弯曲线形 1">
            <a:extLst>
              <a:ext uri="{FF2B5EF4-FFF2-40B4-BE49-F238E27FC236}">
                <a16:creationId xmlns:a16="http://schemas.microsoft.com/office/drawing/2014/main" id="{DAB76DE3-6449-4E60-B0F2-1811A0389758}"/>
              </a:ext>
            </a:extLst>
          </p:cNvPr>
          <p:cNvSpPr/>
          <p:nvPr/>
        </p:nvSpPr>
        <p:spPr bwMode="auto">
          <a:xfrm>
            <a:off x="10632504" y="5160751"/>
            <a:ext cx="1224134" cy="479638"/>
          </a:xfrm>
          <a:prstGeom prst="borderCallout2">
            <a:avLst>
              <a:gd name="adj1" fmla="val 18750"/>
              <a:gd name="adj2" fmla="val -8333"/>
              <a:gd name="adj3" fmla="val 18750"/>
              <a:gd name="adj4" fmla="val -16667"/>
              <a:gd name="adj5" fmla="val -224558"/>
              <a:gd name="adj6" fmla="val -248052"/>
            </a:avLst>
          </a:prstGeom>
          <a:noFill/>
          <a:ln w="9525" cap="flat" cmpd="sng" algn="ctr">
            <a:solidFill>
              <a:schemeClr val="accent6">
                <a:lumMod val="75000"/>
              </a:schemeClr>
            </a:solidFill>
            <a:prstDash val="solid"/>
            <a:round/>
            <a:headEnd type="none" w="med" len="med"/>
            <a:tailEnd type="none" w="med" len="med"/>
          </a:ln>
        </p:spPr>
        <p:txBody>
          <a:bodyPr vert="horz" wrap="square" lIns="91440" tIns="45720" rIns="91440" bIns="45720" numCol="1" rtlCol="0" anchor="ctr" anchorCtr="0" compatLnSpc="1">
            <a:noAutofit/>
          </a:bodyPr>
          <a:lstStyle/>
          <a:p>
            <a:pPr algn="ctr" eaLnBrk="0" fontAlgn="base" hangingPunct="0">
              <a:spcBef>
                <a:spcPct val="0"/>
              </a:spcBef>
              <a:spcAft>
                <a:spcPct val="0"/>
              </a:spcAft>
            </a:pPr>
            <a:r>
              <a:rPr lang="en-US" altLang="zh-CN" i="0" dirty="0">
                <a:solidFill>
                  <a:schemeClr val="accent1">
                    <a:lumMod val="75000"/>
                  </a:schemeClr>
                </a:solidFill>
                <a:effectLst/>
                <a:latin typeface="Consolas" panose="020B0609020204030204" pitchFamily="49" charset="0"/>
                <a:ea typeface="Microsoft Yahei" panose="020B0503020204020204" pitchFamily="34" charset="-122"/>
              </a:rPr>
              <a:t>wildcard</a:t>
            </a:r>
            <a:endParaRPr kumimoji="0" lang="zh-CN" altLang="en-US" i="0" u="none" strike="noStrike" cap="none" normalizeH="0" baseline="0" dirty="0">
              <a:ln>
                <a:noFill/>
              </a:ln>
              <a:solidFill>
                <a:schemeClr val="accent1">
                  <a:lumMod val="75000"/>
                </a:schemeClr>
              </a:solidFill>
              <a:effectLst/>
              <a:latin typeface="Consolas" panose="020B0609020204030204" pitchFamily="49" charset="0"/>
              <a:ea typeface="宋体" panose="02010600030101010101" pitchFamily="2" charset="-122"/>
            </a:endParaRPr>
          </a:p>
        </p:txBody>
      </p:sp>
    </p:spTree>
    <p:extLst>
      <p:ext uri="{BB962C8B-B14F-4D97-AF65-F5344CB8AC3E}">
        <p14:creationId xmlns:p14="http://schemas.microsoft.com/office/powerpoint/2010/main" val="30280191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4" name="Rectangle 2"/>
          <p:cNvSpPr>
            <a:spLocks noGrp="1" noChangeArrowheads="1"/>
          </p:cNvSpPr>
          <p:nvPr>
            <p:ph type="title"/>
          </p:nvPr>
        </p:nvSpPr>
        <p:spPr>
          <a:xfrm>
            <a:off x="1993900" y="-68263"/>
            <a:ext cx="7772400" cy="1143001"/>
          </a:xfrm>
        </p:spPr>
        <p:txBody>
          <a:bodyPr/>
          <a:lstStyle/>
          <a:p>
            <a:pPr>
              <a:defRPr/>
            </a:pPr>
            <a:r>
              <a:rPr lang="en-US" dirty="0">
                <a:cs typeface="+mj-cs"/>
              </a:rPr>
              <a:t>Longest prefix matching</a:t>
            </a:r>
          </a:p>
        </p:txBody>
      </p:sp>
      <p:sp>
        <p:nvSpPr>
          <p:cNvPr id="57346" name="Content Placeholder 1"/>
          <p:cNvSpPr>
            <a:spLocks noGrp="1"/>
          </p:cNvSpPr>
          <p:nvPr>
            <p:ph idx="1"/>
          </p:nvPr>
        </p:nvSpPr>
        <p:spPr>
          <a:xfrm>
            <a:off x="2036763" y="1366838"/>
            <a:ext cx="7772400" cy="4648200"/>
          </a:xfrm>
        </p:spPr>
        <p:txBody>
          <a:bodyPr/>
          <a:lstStyle/>
          <a:p>
            <a:r>
              <a:rPr lang="en-US" altLang="zh-CN" dirty="0">
                <a:ea typeface="ＭＳ Ｐゴシック" panose="020B0600070205080204" pitchFamily="34" charset="-128"/>
                <a:cs typeface="ＭＳ Ｐゴシック" panose="020B0600070205080204" pitchFamily="34" charset="-128"/>
              </a:rPr>
              <a:t>we</a:t>
            </a:r>
            <a:r>
              <a:rPr lang="en-US" altLang="en-US" dirty="0">
                <a:ea typeface="ＭＳ Ｐゴシック" panose="020B0600070205080204" pitchFamily="34" charset="-128"/>
                <a:cs typeface="ＭＳ Ｐゴシック" panose="020B0600070205080204" pitchFamily="34" charset="-128"/>
              </a:rPr>
              <a:t>'</a:t>
            </a:r>
            <a:r>
              <a:rPr lang="en-US" altLang="zh-CN" dirty="0">
                <a:ea typeface="ＭＳ Ｐゴシック" panose="020B0600070205080204" pitchFamily="34" charset="-128"/>
                <a:cs typeface="ＭＳ Ｐゴシック" panose="020B0600070205080204" pitchFamily="34" charset="-128"/>
              </a:rPr>
              <a:t>ll see</a:t>
            </a:r>
            <a:r>
              <a:rPr lang="en-US" altLang="zh-CN" i="1" dirty="0">
                <a:solidFill>
                  <a:srgbClr val="000090"/>
                </a:solidFill>
                <a:ea typeface="ＭＳ Ｐゴシック" panose="020B0600070205080204" pitchFamily="34" charset="-128"/>
                <a:cs typeface="ＭＳ Ｐゴシック" panose="020B0600070205080204" pitchFamily="34" charset="-128"/>
              </a:rPr>
              <a:t> why </a:t>
            </a:r>
            <a:r>
              <a:rPr lang="en-US" altLang="zh-CN" dirty="0">
                <a:ea typeface="ＭＳ Ｐゴシック" panose="020B0600070205080204" pitchFamily="34" charset="-128"/>
                <a:cs typeface="ＭＳ Ｐゴシック" panose="020B0600070205080204" pitchFamily="34" charset="-128"/>
              </a:rPr>
              <a:t>longest prefix matching is used shortly, when we study addressing</a:t>
            </a:r>
          </a:p>
          <a:p>
            <a:r>
              <a:rPr lang="en-US" altLang="zh-CN" dirty="0">
                <a:ea typeface="ＭＳ Ｐゴシック" panose="020B0600070205080204" pitchFamily="34" charset="-128"/>
                <a:cs typeface="ＭＳ Ｐゴシック" panose="020B0600070205080204" pitchFamily="34" charset="-128"/>
              </a:rPr>
              <a:t>longest prefix matching: often performed using ternary content addressable memories (TCAMs)</a:t>
            </a:r>
          </a:p>
          <a:p>
            <a:pPr lvl="1"/>
            <a:r>
              <a:rPr lang="en-US" altLang="zh-CN" i="1" dirty="0">
                <a:solidFill>
                  <a:srgbClr val="CC0000"/>
                </a:solidFill>
                <a:ea typeface="ＭＳ Ｐゴシック" panose="020B0600070205080204" pitchFamily="34" charset="-128"/>
              </a:rPr>
              <a:t>content addressable: </a:t>
            </a:r>
            <a:r>
              <a:rPr lang="en-US" altLang="zh-CN" dirty="0">
                <a:ea typeface="ＭＳ Ｐゴシック" panose="020B0600070205080204" pitchFamily="34" charset="-128"/>
              </a:rPr>
              <a:t>present address to TCAM: retrieve address in one clock cycle, regardless of table size</a:t>
            </a:r>
          </a:p>
          <a:p>
            <a:pPr lvl="1"/>
            <a:r>
              <a:rPr lang="en-US" altLang="zh-CN" dirty="0">
                <a:ea typeface="ＭＳ Ｐゴシック" panose="020B0600070205080204" pitchFamily="34" charset="-128"/>
              </a:rPr>
              <a:t>Cisco Catalyst: can up ~1M routing table entries in TCAM</a:t>
            </a:r>
          </a:p>
        </p:txBody>
      </p:sp>
      <p:sp>
        <p:nvSpPr>
          <p:cNvPr id="7" name="Rectangle 7"/>
          <p:cNvSpPr txBox="1">
            <a:spLocks noChangeArrowheads="1"/>
          </p:cNvSpPr>
          <p:nvPr/>
        </p:nvSpPr>
        <p:spPr>
          <a:xfrm>
            <a:off x="9480376" y="6624784"/>
            <a:ext cx="2016224"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4.2 What's  </a:t>
            </a:r>
            <a:r>
              <a:rPr lang="en-US" altLang="zh-CN" sz="1200" dirty="0">
                <a:solidFill>
                  <a:srgbClr val="FF0000"/>
                </a:solidFill>
                <a:cs typeface="Arial" panose="020B0604020202020204" pitchFamily="34" charset="0"/>
              </a:rPr>
              <a:t>inside a router</a:t>
            </a:r>
          </a:p>
        </p:txBody>
      </p:sp>
      <p:sp>
        <p:nvSpPr>
          <p:cNvPr id="2" name="矩形 1"/>
          <p:cNvSpPr/>
          <p:nvPr/>
        </p:nvSpPr>
        <p:spPr>
          <a:xfrm>
            <a:off x="10128448" y="3140968"/>
            <a:ext cx="1107996" cy="369332"/>
          </a:xfrm>
          <a:prstGeom prst="rect">
            <a:avLst/>
          </a:prstGeom>
        </p:spPr>
        <p:txBody>
          <a:bodyPr wrap="none">
            <a:spAutoFit/>
          </a:bodyPr>
          <a:lstStyle/>
          <a:p>
            <a:r>
              <a:rPr lang="zh-CN" altLang="en-US" dirty="0">
                <a:solidFill>
                  <a:srgbClr val="0000FF"/>
                </a:solidFill>
              </a:rPr>
              <a:t>苏州雄立</a:t>
            </a:r>
          </a:p>
        </p:txBody>
      </p:sp>
      <p:sp>
        <p:nvSpPr>
          <p:cNvPr id="8" name="Rectangle 7"/>
          <p:cNvSpPr txBox="1">
            <a:spLocks noChangeArrowheads="1"/>
          </p:cNvSpPr>
          <p:nvPr/>
        </p:nvSpPr>
        <p:spPr>
          <a:xfrm>
            <a:off x="3935760" y="6624784"/>
            <a:ext cx="4464495"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4.2.1 Input Port Processing and Destination-Based Forwarding </a:t>
            </a:r>
          </a:p>
        </p:txBody>
      </p:sp>
    </p:spTree>
    <p:extLst>
      <p:ext uri="{BB962C8B-B14F-4D97-AF65-F5344CB8AC3E}">
        <p14:creationId xmlns:p14="http://schemas.microsoft.com/office/powerpoint/2010/main" val="11697165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3"/>
          <p:cNvSpPr>
            <a:spLocks noGrp="1" noChangeArrowheads="1"/>
          </p:cNvSpPr>
          <p:nvPr>
            <p:ph type="title"/>
          </p:nvPr>
        </p:nvSpPr>
        <p:spPr>
          <a:xfrm>
            <a:off x="1965325" y="247650"/>
            <a:ext cx="7772400" cy="685800"/>
          </a:xfrm>
        </p:spPr>
        <p:txBody>
          <a:bodyPr>
            <a:normAutofit fontScale="90000"/>
          </a:bodyPr>
          <a:lstStyle/>
          <a:p>
            <a:r>
              <a:rPr lang="en-US" altLang="zh-CN" sz="4000">
                <a:ea typeface="ＭＳ Ｐゴシック" panose="020B0600070205080204" pitchFamily="34" charset="-128"/>
              </a:rPr>
              <a:t>Switching fabrics</a:t>
            </a:r>
            <a:endParaRPr lang="en-US" altLang="zh-CN">
              <a:ea typeface="ＭＳ Ｐゴシック" panose="020B0600070205080204" pitchFamily="34" charset="-128"/>
            </a:endParaRPr>
          </a:p>
        </p:txBody>
      </p:sp>
      <p:sp>
        <p:nvSpPr>
          <p:cNvPr id="24582" name="Rectangle 4"/>
          <p:cNvSpPr>
            <a:spLocks noGrp="1" noChangeArrowheads="1"/>
          </p:cNvSpPr>
          <p:nvPr>
            <p:ph type="body" idx="1"/>
          </p:nvPr>
        </p:nvSpPr>
        <p:spPr>
          <a:xfrm>
            <a:off x="2225675" y="1177925"/>
            <a:ext cx="7772400" cy="4648200"/>
          </a:xfrm>
        </p:spPr>
        <p:txBody>
          <a:bodyPr/>
          <a:lstStyle/>
          <a:p>
            <a:pPr>
              <a:defRPr/>
            </a:pPr>
            <a:r>
              <a:rPr lang="en-US" dirty="0">
                <a:cs typeface="+mn-cs"/>
              </a:rPr>
              <a:t>transfer packet from input buffer to appropriate output buffer</a:t>
            </a:r>
            <a:endParaRPr lang="en-US" dirty="0">
              <a:ea typeface="ＭＳ Ｐゴシック" panose="020B0600070205080204" pitchFamily="34" charset="-128"/>
              <a:cs typeface="ＭＳ Ｐゴシック" panose="020B0600070205080204" pitchFamily="34" charset="-128"/>
            </a:endParaRPr>
          </a:p>
          <a:p>
            <a:pPr>
              <a:defRPr/>
            </a:pPr>
            <a:r>
              <a:rPr lang="en-US" dirty="0">
                <a:cs typeface="+mn-cs"/>
              </a:rPr>
              <a:t>switching rate: rate at which packets can be transfer from inputs to outputs</a:t>
            </a:r>
            <a:endParaRPr lang="en-US" dirty="0">
              <a:ea typeface="ＭＳ Ｐゴシック" panose="020B0600070205080204" pitchFamily="34" charset="-128"/>
              <a:cs typeface="ＭＳ Ｐゴシック" panose="020B0600070205080204" pitchFamily="34" charset="-128"/>
            </a:endParaRPr>
          </a:p>
          <a:p>
            <a:pPr lvl="1">
              <a:defRPr/>
            </a:pPr>
            <a:r>
              <a:rPr lang="en-US" sz="2000" dirty="0"/>
              <a:t>often measured as multiple of input/output line rate</a:t>
            </a:r>
            <a:endParaRPr lang="en-US" dirty="0">
              <a:ea typeface="ＭＳ Ｐゴシック" panose="020B0600070205080204" pitchFamily="34" charset="-128"/>
            </a:endParaRPr>
          </a:p>
          <a:p>
            <a:pPr lvl="1">
              <a:defRPr/>
            </a:pPr>
            <a:r>
              <a:rPr lang="en-US" sz="2000" dirty="0"/>
              <a:t>N inputs: switching rate N times line rate </a:t>
            </a:r>
            <a:r>
              <a:rPr lang="en-US" sz="2000" dirty="0">
                <a:solidFill>
                  <a:schemeClr val="accent1">
                    <a:lumMod val="75000"/>
                  </a:schemeClr>
                </a:solidFill>
              </a:rPr>
              <a:t>desirable</a:t>
            </a:r>
            <a:endParaRPr lang="en-US" dirty="0">
              <a:solidFill>
                <a:schemeClr val="accent1">
                  <a:lumMod val="75000"/>
                </a:schemeClr>
              </a:solidFill>
              <a:ea typeface="ＭＳ Ｐゴシック" panose="020B0600070205080204" pitchFamily="34" charset="-128"/>
            </a:endParaRPr>
          </a:p>
          <a:p>
            <a:pPr>
              <a:defRPr/>
            </a:pPr>
            <a:r>
              <a:rPr lang="en-US" dirty="0">
                <a:cs typeface="+mn-cs"/>
              </a:rPr>
              <a:t>three types of switching fabrics</a:t>
            </a:r>
            <a:endParaRPr lang="en-US" dirty="0">
              <a:ea typeface="ＭＳ Ｐゴシック" panose="020B0600070205080204" pitchFamily="34" charset="-128"/>
              <a:cs typeface="ＭＳ Ｐゴシック" panose="020B0600070205080204" pitchFamily="34" charset="-128"/>
            </a:endParaRPr>
          </a:p>
        </p:txBody>
      </p:sp>
      <p:grpSp>
        <p:nvGrpSpPr>
          <p:cNvPr id="58372" name="Group 30"/>
          <p:cNvGrpSpPr>
            <a:grpSpLocks/>
          </p:cNvGrpSpPr>
          <p:nvPr/>
        </p:nvGrpSpPr>
        <p:grpSpPr bwMode="auto">
          <a:xfrm>
            <a:off x="2266950" y="4507631"/>
            <a:ext cx="890588" cy="215900"/>
            <a:chOff x="876" y="2800"/>
            <a:chExt cx="642" cy="175"/>
          </a:xfrm>
        </p:grpSpPr>
        <p:sp>
          <p:nvSpPr>
            <p:cNvPr id="58502" name="Rectangle 7"/>
            <p:cNvSpPr>
              <a:spLocks noChangeArrowheads="1"/>
            </p:cNvSpPr>
            <p:nvPr/>
          </p:nvSpPr>
          <p:spPr bwMode="auto">
            <a:xfrm>
              <a:off x="925" y="2800"/>
              <a:ext cx="485" cy="175"/>
            </a:xfrm>
            <a:prstGeom prst="rect">
              <a:avLst/>
            </a:prstGeom>
            <a:solidFill>
              <a:schemeClr val="bg1"/>
            </a:solidFill>
            <a:ln w="19050">
              <a:solidFill>
                <a:srgbClr val="5F5F5F"/>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58503" name="Rectangle 8"/>
            <p:cNvSpPr>
              <a:spLocks noChangeArrowheads="1"/>
            </p:cNvSpPr>
            <p:nvPr/>
          </p:nvSpPr>
          <p:spPr bwMode="auto">
            <a:xfrm>
              <a:off x="945" y="2849"/>
              <a:ext cx="151" cy="78"/>
            </a:xfrm>
            <a:prstGeom prst="rect">
              <a:avLst/>
            </a:prstGeom>
            <a:solidFill>
              <a:schemeClr val="bg1"/>
            </a:solidFill>
            <a:ln w="19050">
              <a:solidFill>
                <a:srgbClr val="0066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58504" name="Rectangle 9"/>
            <p:cNvSpPr>
              <a:spLocks noChangeArrowheads="1"/>
            </p:cNvSpPr>
            <p:nvPr/>
          </p:nvSpPr>
          <p:spPr bwMode="auto">
            <a:xfrm>
              <a:off x="1117" y="2818"/>
              <a:ext cx="124" cy="134"/>
            </a:xfrm>
            <a:prstGeom prst="rect">
              <a:avLst/>
            </a:prstGeom>
            <a:solidFill>
              <a:schemeClr val="bg1"/>
            </a:solidFill>
            <a:ln w="19050">
              <a:solidFill>
                <a:schemeClr val="accent2"/>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58505" name="Rectangle 10"/>
            <p:cNvSpPr>
              <a:spLocks noChangeArrowheads="1"/>
            </p:cNvSpPr>
            <p:nvPr/>
          </p:nvSpPr>
          <p:spPr bwMode="auto">
            <a:xfrm>
              <a:off x="1263" y="2815"/>
              <a:ext cx="125" cy="135"/>
            </a:xfrm>
            <a:prstGeom prst="rect">
              <a:avLst/>
            </a:prstGeom>
            <a:solidFill>
              <a:schemeClr val="bg1"/>
            </a:solidFill>
            <a:ln w="19050">
              <a:solidFill>
                <a:srgbClr val="FF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58506" name="Line 11"/>
            <p:cNvSpPr>
              <a:spLocks noChangeShapeType="1"/>
            </p:cNvSpPr>
            <p:nvPr/>
          </p:nvSpPr>
          <p:spPr bwMode="auto">
            <a:xfrm flipV="1">
              <a:off x="876" y="2882"/>
              <a:ext cx="642" cy="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58373" name="Group 45"/>
          <p:cNvGrpSpPr>
            <a:grpSpLocks/>
          </p:cNvGrpSpPr>
          <p:nvPr/>
        </p:nvGrpSpPr>
        <p:grpSpPr bwMode="auto">
          <a:xfrm>
            <a:off x="2243139" y="4902919"/>
            <a:ext cx="890587" cy="215900"/>
            <a:chOff x="876" y="2800"/>
            <a:chExt cx="642" cy="175"/>
          </a:xfrm>
        </p:grpSpPr>
        <p:sp>
          <p:nvSpPr>
            <p:cNvPr id="58497" name="Rectangle 46"/>
            <p:cNvSpPr>
              <a:spLocks noChangeArrowheads="1"/>
            </p:cNvSpPr>
            <p:nvPr/>
          </p:nvSpPr>
          <p:spPr bwMode="auto">
            <a:xfrm>
              <a:off x="925" y="2800"/>
              <a:ext cx="485" cy="175"/>
            </a:xfrm>
            <a:prstGeom prst="rect">
              <a:avLst/>
            </a:prstGeom>
            <a:solidFill>
              <a:schemeClr val="bg1"/>
            </a:solidFill>
            <a:ln w="19050">
              <a:solidFill>
                <a:srgbClr val="5F5F5F"/>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58498" name="Rectangle 47"/>
            <p:cNvSpPr>
              <a:spLocks noChangeArrowheads="1"/>
            </p:cNvSpPr>
            <p:nvPr/>
          </p:nvSpPr>
          <p:spPr bwMode="auto">
            <a:xfrm>
              <a:off x="945" y="2849"/>
              <a:ext cx="151" cy="78"/>
            </a:xfrm>
            <a:prstGeom prst="rect">
              <a:avLst/>
            </a:prstGeom>
            <a:solidFill>
              <a:schemeClr val="bg1"/>
            </a:solidFill>
            <a:ln w="19050">
              <a:solidFill>
                <a:srgbClr val="0066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58499" name="Rectangle 48"/>
            <p:cNvSpPr>
              <a:spLocks noChangeArrowheads="1"/>
            </p:cNvSpPr>
            <p:nvPr/>
          </p:nvSpPr>
          <p:spPr bwMode="auto">
            <a:xfrm>
              <a:off x="1117" y="2818"/>
              <a:ext cx="124" cy="134"/>
            </a:xfrm>
            <a:prstGeom prst="rect">
              <a:avLst/>
            </a:prstGeom>
            <a:solidFill>
              <a:schemeClr val="bg1"/>
            </a:solidFill>
            <a:ln w="19050">
              <a:solidFill>
                <a:schemeClr val="accent2"/>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58500" name="Rectangle 49"/>
            <p:cNvSpPr>
              <a:spLocks noChangeArrowheads="1"/>
            </p:cNvSpPr>
            <p:nvPr/>
          </p:nvSpPr>
          <p:spPr bwMode="auto">
            <a:xfrm>
              <a:off x="1263" y="2815"/>
              <a:ext cx="125" cy="135"/>
            </a:xfrm>
            <a:prstGeom prst="rect">
              <a:avLst/>
            </a:prstGeom>
            <a:solidFill>
              <a:schemeClr val="bg1"/>
            </a:solidFill>
            <a:ln w="19050">
              <a:solidFill>
                <a:srgbClr val="FF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58501" name="Line 50"/>
            <p:cNvSpPr>
              <a:spLocks noChangeShapeType="1"/>
            </p:cNvSpPr>
            <p:nvPr/>
          </p:nvSpPr>
          <p:spPr bwMode="auto">
            <a:xfrm flipV="1">
              <a:off x="876" y="2882"/>
              <a:ext cx="642" cy="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58374" name="Group 51"/>
          <p:cNvGrpSpPr>
            <a:grpSpLocks/>
          </p:cNvGrpSpPr>
          <p:nvPr/>
        </p:nvGrpSpPr>
        <p:grpSpPr bwMode="auto">
          <a:xfrm>
            <a:off x="2238375" y="5329956"/>
            <a:ext cx="890588" cy="215900"/>
            <a:chOff x="876" y="2800"/>
            <a:chExt cx="642" cy="175"/>
          </a:xfrm>
        </p:grpSpPr>
        <p:sp>
          <p:nvSpPr>
            <p:cNvPr id="58492" name="Rectangle 52"/>
            <p:cNvSpPr>
              <a:spLocks noChangeArrowheads="1"/>
            </p:cNvSpPr>
            <p:nvPr/>
          </p:nvSpPr>
          <p:spPr bwMode="auto">
            <a:xfrm>
              <a:off x="925" y="2800"/>
              <a:ext cx="485" cy="175"/>
            </a:xfrm>
            <a:prstGeom prst="rect">
              <a:avLst/>
            </a:prstGeom>
            <a:solidFill>
              <a:schemeClr val="bg1"/>
            </a:solidFill>
            <a:ln w="19050">
              <a:solidFill>
                <a:srgbClr val="5F5F5F"/>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58493" name="Rectangle 53"/>
            <p:cNvSpPr>
              <a:spLocks noChangeArrowheads="1"/>
            </p:cNvSpPr>
            <p:nvPr/>
          </p:nvSpPr>
          <p:spPr bwMode="auto">
            <a:xfrm>
              <a:off x="945" y="2849"/>
              <a:ext cx="151" cy="78"/>
            </a:xfrm>
            <a:prstGeom prst="rect">
              <a:avLst/>
            </a:prstGeom>
            <a:solidFill>
              <a:schemeClr val="bg1"/>
            </a:solidFill>
            <a:ln w="19050">
              <a:solidFill>
                <a:srgbClr val="0066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58494" name="Rectangle 54"/>
            <p:cNvSpPr>
              <a:spLocks noChangeArrowheads="1"/>
            </p:cNvSpPr>
            <p:nvPr/>
          </p:nvSpPr>
          <p:spPr bwMode="auto">
            <a:xfrm>
              <a:off x="1117" y="2818"/>
              <a:ext cx="124" cy="134"/>
            </a:xfrm>
            <a:prstGeom prst="rect">
              <a:avLst/>
            </a:prstGeom>
            <a:solidFill>
              <a:schemeClr val="bg1"/>
            </a:solidFill>
            <a:ln w="19050">
              <a:solidFill>
                <a:schemeClr val="accent2"/>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58495" name="Rectangle 55"/>
            <p:cNvSpPr>
              <a:spLocks noChangeArrowheads="1"/>
            </p:cNvSpPr>
            <p:nvPr/>
          </p:nvSpPr>
          <p:spPr bwMode="auto">
            <a:xfrm>
              <a:off x="1263" y="2815"/>
              <a:ext cx="125" cy="135"/>
            </a:xfrm>
            <a:prstGeom prst="rect">
              <a:avLst/>
            </a:prstGeom>
            <a:solidFill>
              <a:schemeClr val="bg1"/>
            </a:solidFill>
            <a:ln w="19050">
              <a:solidFill>
                <a:srgbClr val="FF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58496" name="Line 56"/>
            <p:cNvSpPr>
              <a:spLocks noChangeShapeType="1"/>
            </p:cNvSpPr>
            <p:nvPr/>
          </p:nvSpPr>
          <p:spPr bwMode="auto">
            <a:xfrm flipV="1">
              <a:off x="876" y="2882"/>
              <a:ext cx="642" cy="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pSp>
      <p:sp>
        <p:nvSpPr>
          <p:cNvPr id="58375" name="Rectangle 57"/>
          <p:cNvSpPr>
            <a:spLocks noChangeArrowheads="1"/>
          </p:cNvSpPr>
          <p:nvPr/>
        </p:nvSpPr>
        <p:spPr bwMode="auto">
          <a:xfrm>
            <a:off x="3125788" y="4425081"/>
            <a:ext cx="704850" cy="1176338"/>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grpSp>
        <p:nvGrpSpPr>
          <p:cNvPr id="58376" name="Group 64"/>
          <p:cNvGrpSpPr>
            <a:grpSpLocks/>
          </p:cNvGrpSpPr>
          <p:nvPr/>
        </p:nvGrpSpPr>
        <p:grpSpPr bwMode="auto">
          <a:xfrm>
            <a:off x="3835400" y="4506044"/>
            <a:ext cx="890588" cy="215900"/>
            <a:chOff x="455" y="3463"/>
            <a:chExt cx="561" cy="136"/>
          </a:xfrm>
        </p:grpSpPr>
        <p:sp>
          <p:nvSpPr>
            <p:cNvPr id="58487" name="Rectangle 59"/>
            <p:cNvSpPr>
              <a:spLocks noChangeArrowheads="1"/>
            </p:cNvSpPr>
            <p:nvPr/>
          </p:nvSpPr>
          <p:spPr bwMode="auto">
            <a:xfrm>
              <a:off x="498" y="3463"/>
              <a:ext cx="424" cy="136"/>
            </a:xfrm>
            <a:prstGeom prst="rect">
              <a:avLst/>
            </a:prstGeom>
            <a:solidFill>
              <a:schemeClr val="bg1"/>
            </a:solidFill>
            <a:ln w="19050">
              <a:solidFill>
                <a:srgbClr val="5F5F5F"/>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58488" name="Rectangle 60"/>
            <p:cNvSpPr>
              <a:spLocks noChangeArrowheads="1"/>
            </p:cNvSpPr>
            <p:nvPr/>
          </p:nvSpPr>
          <p:spPr bwMode="auto">
            <a:xfrm>
              <a:off x="771" y="3500"/>
              <a:ext cx="132" cy="61"/>
            </a:xfrm>
            <a:prstGeom prst="rect">
              <a:avLst/>
            </a:prstGeom>
            <a:solidFill>
              <a:schemeClr val="bg1"/>
            </a:solidFill>
            <a:ln w="19050">
              <a:solidFill>
                <a:srgbClr val="0066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58489" name="Rectangle 61"/>
            <p:cNvSpPr>
              <a:spLocks noChangeArrowheads="1"/>
            </p:cNvSpPr>
            <p:nvPr/>
          </p:nvSpPr>
          <p:spPr bwMode="auto">
            <a:xfrm>
              <a:off x="644" y="3477"/>
              <a:ext cx="108" cy="104"/>
            </a:xfrm>
            <a:prstGeom prst="rect">
              <a:avLst/>
            </a:prstGeom>
            <a:solidFill>
              <a:schemeClr val="bg1"/>
            </a:solidFill>
            <a:ln w="19050">
              <a:solidFill>
                <a:schemeClr val="accent2"/>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58490" name="Rectangle 62"/>
            <p:cNvSpPr>
              <a:spLocks noChangeArrowheads="1"/>
            </p:cNvSpPr>
            <p:nvPr/>
          </p:nvSpPr>
          <p:spPr bwMode="auto">
            <a:xfrm>
              <a:off x="517" y="3480"/>
              <a:ext cx="108" cy="105"/>
            </a:xfrm>
            <a:prstGeom prst="rect">
              <a:avLst/>
            </a:prstGeom>
            <a:solidFill>
              <a:schemeClr val="bg1"/>
            </a:solidFill>
            <a:ln w="19050">
              <a:solidFill>
                <a:srgbClr val="FF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58491" name="Line 63"/>
            <p:cNvSpPr>
              <a:spLocks noChangeShapeType="1"/>
            </p:cNvSpPr>
            <p:nvPr/>
          </p:nvSpPr>
          <p:spPr bwMode="auto">
            <a:xfrm flipV="1">
              <a:off x="455" y="3527"/>
              <a:ext cx="561" cy="4"/>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grpSp>
      <p:grpSp>
        <p:nvGrpSpPr>
          <p:cNvPr id="58377" name="Group 65"/>
          <p:cNvGrpSpPr>
            <a:grpSpLocks/>
          </p:cNvGrpSpPr>
          <p:nvPr/>
        </p:nvGrpSpPr>
        <p:grpSpPr bwMode="auto">
          <a:xfrm>
            <a:off x="3840164" y="4898156"/>
            <a:ext cx="890587" cy="215900"/>
            <a:chOff x="455" y="3463"/>
            <a:chExt cx="561" cy="136"/>
          </a:xfrm>
        </p:grpSpPr>
        <p:sp>
          <p:nvSpPr>
            <p:cNvPr id="58482" name="Rectangle 66"/>
            <p:cNvSpPr>
              <a:spLocks noChangeArrowheads="1"/>
            </p:cNvSpPr>
            <p:nvPr/>
          </p:nvSpPr>
          <p:spPr bwMode="auto">
            <a:xfrm>
              <a:off x="498" y="3463"/>
              <a:ext cx="424" cy="136"/>
            </a:xfrm>
            <a:prstGeom prst="rect">
              <a:avLst/>
            </a:prstGeom>
            <a:solidFill>
              <a:schemeClr val="bg1"/>
            </a:solidFill>
            <a:ln w="19050">
              <a:solidFill>
                <a:srgbClr val="5F5F5F"/>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58483" name="Rectangle 67"/>
            <p:cNvSpPr>
              <a:spLocks noChangeArrowheads="1"/>
            </p:cNvSpPr>
            <p:nvPr/>
          </p:nvSpPr>
          <p:spPr bwMode="auto">
            <a:xfrm>
              <a:off x="771" y="3500"/>
              <a:ext cx="132" cy="61"/>
            </a:xfrm>
            <a:prstGeom prst="rect">
              <a:avLst/>
            </a:prstGeom>
            <a:solidFill>
              <a:schemeClr val="bg1"/>
            </a:solidFill>
            <a:ln w="19050">
              <a:solidFill>
                <a:srgbClr val="0066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58484" name="Rectangle 68"/>
            <p:cNvSpPr>
              <a:spLocks noChangeArrowheads="1"/>
            </p:cNvSpPr>
            <p:nvPr/>
          </p:nvSpPr>
          <p:spPr bwMode="auto">
            <a:xfrm>
              <a:off x="644" y="3477"/>
              <a:ext cx="108" cy="104"/>
            </a:xfrm>
            <a:prstGeom prst="rect">
              <a:avLst/>
            </a:prstGeom>
            <a:solidFill>
              <a:schemeClr val="bg1"/>
            </a:solidFill>
            <a:ln w="19050">
              <a:solidFill>
                <a:schemeClr val="accent2"/>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58485" name="Rectangle 69"/>
            <p:cNvSpPr>
              <a:spLocks noChangeArrowheads="1"/>
            </p:cNvSpPr>
            <p:nvPr/>
          </p:nvSpPr>
          <p:spPr bwMode="auto">
            <a:xfrm>
              <a:off x="517" y="3480"/>
              <a:ext cx="108" cy="105"/>
            </a:xfrm>
            <a:prstGeom prst="rect">
              <a:avLst/>
            </a:prstGeom>
            <a:solidFill>
              <a:schemeClr val="bg1"/>
            </a:solidFill>
            <a:ln w="19050">
              <a:solidFill>
                <a:srgbClr val="FF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58486" name="Line 70"/>
            <p:cNvSpPr>
              <a:spLocks noChangeShapeType="1"/>
            </p:cNvSpPr>
            <p:nvPr/>
          </p:nvSpPr>
          <p:spPr bwMode="auto">
            <a:xfrm flipV="1">
              <a:off x="455" y="3527"/>
              <a:ext cx="561" cy="4"/>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grpSp>
      <p:grpSp>
        <p:nvGrpSpPr>
          <p:cNvPr id="58378" name="Group 71"/>
          <p:cNvGrpSpPr>
            <a:grpSpLocks/>
          </p:cNvGrpSpPr>
          <p:nvPr/>
        </p:nvGrpSpPr>
        <p:grpSpPr bwMode="auto">
          <a:xfrm>
            <a:off x="3835400" y="5325194"/>
            <a:ext cx="890588" cy="215900"/>
            <a:chOff x="455" y="3463"/>
            <a:chExt cx="561" cy="136"/>
          </a:xfrm>
        </p:grpSpPr>
        <p:sp>
          <p:nvSpPr>
            <p:cNvPr id="58477" name="Rectangle 72"/>
            <p:cNvSpPr>
              <a:spLocks noChangeArrowheads="1"/>
            </p:cNvSpPr>
            <p:nvPr/>
          </p:nvSpPr>
          <p:spPr bwMode="auto">
            <a:xfrm>
              <a:off x="498" y="3463"/>
              <a:ext cx="424" cy="136"/>
            </a:xfrm>
            <a:prstGeom prst="rect">
              <a:avLst/>
            </a:prstGeom>
            <a:solidFill>
              <a:schemeClr val="bg1"/>
            </a:solidFill>
            <a:ln w="19050">
              <a:solidFill>
                <a:srgbClr val="5F5F5F"/>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58478" name="Rectangle 73"/>
            <p:cNvSpPr>
              <a:spLocks noChangeArrowheads="1"/>
            </p:cNvSpPr>
            <p:nvPr/>
          </p:nvSpPr>
          <p:spPr bwMode="auto">
            <a:xfrm>
              <a:off x="771" y="3500"/>
              <a:ext cx="132" cy="61"/>
            </a:xfrm>
            <a:prstGeom prst="rect">
              <a:avLst/>
            </a:prstGeom>
            <a:solidFill>
              <a:schemeClr val="bg1"/>
            </a:solidFill>
            <a:ln w="19050">
              <a:solidFill>
                <a:srgbClr val="0066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58479" name="Rectangle 74"/>
            <p:cNvSpPr>
              <a:spLocks noChangeArrowheads="1"/>
            </p:cNvSpPr>
            <p:nvPr/>
          </p:nvSpPr>
          <p:spPr bwMode="auto">
            <a:xfrm>
              <a:off x="644" y="3477"/>
              <a:ext cx="108" cy="104"/>
            </a:xfrm>
            <a:prstGeom prst="rect">
              <a:avLst/>
            </a:prstGeom>
            <a:solidFill>
              <a:schemeClr val="bg1"/>
            </a:solidFill>
            <a:ln w="19050">
              <a:solidFill>
                <a:schemeClr val="accent2"/>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58480" name="Rectangle 75"/>
            <p:cNvSpPr>
              <a:spLocks noChangeArrowheads="1"/>
            </p:cNvSpPr>
            <p:nvPr/>
          </p:nvSpPr>
          <p:spPr bwMode="auto">
            <a:xfrm>
              <a:off x="517" y="3480"/>
              <a:ext cx="108" cy="105"/>
            </a:xfrm>
            <a:prstGeom prst="rect">
              <a:avLst/>
            </a:prstGeom>
            <a:solidFill>
              <a:schemeClr val="bg1"/>
            </a:solidFill>
            <a:ln w="19050">
              <a:solidFill>
                <a:srgbClr val="FF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58481" name="Line 76"/>
            <p:cNvSpPr>
              <a:spLocks noChangeShapeType="1"/>
            </p:cNvSpPr>
            <p:nvPr/>
          </p:nvSpPr>
          <p:spPr bwMode="auto">
            <a:xfrm flipV="1">
              <a:off x="455" y="3527"/>
              <a:ext cx="561" cy="4"/>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grpSp>
      <p:sp>
        <p:nvSpPr>
          <p:cNvPr id="58379" name="Text Box 78"/>
          <p:cNvSpPr txBox="1">
            <a:spLocks noChangeArrowheads="1"/>
          </p:cNvSpPr>
          <p:nvPr/>
        </p:nvSpPr>
        <p:spPr bwMode="auto">
          <a:xfrm>
            <a:off x="2959100" y="5810969"/>
            <a:ext cx="10096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800">
                <a:solidFill>
                  <a:srgbClr val="0000FF"/>
                </a:solidFill>
              </a:rPr>
              <a:t>memory</a:t>
            </a:r>
          </a:p>
        </p:txBody>
      </p:sp>
      <p:sp>
        <p:nvSpPr>
          <p:cNvPr id="58380" name="Text Box 79"/>
          <p:cNvSpPr txBox="1">
            <a:spLocks noChangeArrowheads="1"/>
          </p:cNvSpPr>
          <p:nvPr/>
        </p:nvSpPr>
        <p:spPr bwMode="auto">
          <a:xfrm>
            <a:off x="3057526" y="4742581"/>
            <a:ext cx="82391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400">
                <a:solidFill>
                  <a:srgbClr val="0000FF"/>
                </a:solidFill>
              </a:rPr>
              <a:t>memory</a:t>
            </a:r>
          </a:p>
        </p:txBody>
      </p:sp>
      <p:grpSp>
        <p:nvGrpSpPr>
          <p:cNvPr id="58381" name="Group 80"/>
          <p:cNvGrpSpPr>
            <a:grpSpLocks/>
          </p:cNvGrpSpPr>
          <p:nvPr/>
        </p:nvGrpSpPr>
        <p:grpSpPr bwMode="auto">
          <a:xfrm>
            <a:off x="5172075" y="4491756"/>
            <a:ext cx="890588" cy="215900"/>
            <a:chOff x="876" y="2800"/>
            <a:chExt cx="642" cy="175"/>
          </a:xfrm>
        </p:grpSpPr>
        <p:sp>
          <p:nvSpPr>
            <p:cNvPr id="58472" name="Rectangle 81"/>
            <p:cNvSpPr>
              <a:spLocks noChangeArrowheads="1"/>
            </p:cNvSpPr>
            <p:nvPr/>
          </p:nvSpPr>
          <p:spPr bwMode="auto">
            <a:xfrm>
              <a:off x="925" y="2800"/>
              <a:ext cx="485" cy="175"/>
            </a:xfrm>
            <a:prstGeom prst="rect">
              <a:avLst/>
            </a:prstGeom>
            <a:solidFill>
              <a:schemeClr val="bg1"/>
            </a:solidFill>
            <a:ln w="19050">
              <a:solidFill>
                <a:srgbClr val="5F5F5F"/>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58473" name="Rectangle 82"/>
            <p:cNvSpPr>
              <a:spLocks noChangeArrowheads="1"/>
            </p:cNvSpPr>
            <p:nvPr/>
          </p:nvSpPr>
          <p:spPr bwMode="auto">
            <a:xfrm>
              <a:off x="945" y="2849"/>
              <a:ext cx="151" cy="78"/>
            </a:xfrm>
            <a:prstGeom prst="rect">
              <a:avLst/>
            </a:prstGeom>
            <a:solidFill>
              <a:schemeClr val="bg1"/>
            </a:solidFill>
            <a:ln w="19050">
              <a:solidFill>
                <a:srgbClr val="0066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58474" name="Rectangle 83"/>
            <p:cNvSpPr>
              <a:spLocks noChangeArrowheads="1"/>
            </p:cNvSpPr>
            <p:nvPr/>
          </p:nvSpPr>
          <p:spPr bwMode="auto">
            <a:xfrm>
              <a:off x="1117" y="2818"/>
              <a:ext cx="124" cy="134"/>
            </a:xfrm>
            <a:prstGeom prst="rect">
              <a:avLst/>
            </a:prstGeom>
            <a:solidFill>
              <a:schemeClr val="bg1"/>
            </a:solidFill>
            <a:ln w="19050">
              <a:solidFill>
                <a:schemeClr val="accent2"/>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58475" name="Rectangle 84"/>
            <p:cNvSpPr>
              <a:spLocks noChangeArrowheads="1"/>
            </p:cNvSpPr>
            <p:nvPr/>
          </p:nvSpPr>
          <p:spPr bwMode="auto">
            <a:xfrm>
              <a:off x="1263" y="2815"/>
              <a:ext cx="125" cy="135"/>
            </a:xfrm>
            <a:prstGeom prst="rect">
              <a:avLst/>
            </a:prstGeom>
            <a:solidFill>
              <a:schemeClr val="bg1"/>
            </a:solidFill>
            <a:ln w="19050">
              <a:solidFill>
                <a:srgbClr val="FF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58476" name="Line 85"/>
            <p:cNvSpPr>
              <a:spLocks noChangeShapeType="1"/>
            </p:cNvSpPr>
            <p:nvPr/>
          </p:nvSpPr>
          <p:spPr bwMode="auto">
            <a:xfrm flipV="1">
              <a:off x="876" y="2882"/>
              <a:ext cx="642" cy="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grpSp>
      <p:grpSp>
        <p:nvGrpSpPr>
          <p:cNvPr id="58382" name="Group 86"/>
          <p:cNvGrpSpPr>
            <a:grpSpLocks/>
          </p:cNvGrpSpPr>
          <p:nvPr/>
        </p:nvGrpSpPr>
        <p:grpSpPr bwMode="auto">
          <a:xfrm>
            <a:off x="5170489" y="4887044"/>
            <a:ext cx="890587" cy="215900"/>
            <a:chOff x="876" y="2800"/>
            <a:chExt cx="642" cy="175"/>
          </a:xfrm>
        </p:grpSpPr>
        <p:sp>
          <p:nvSpPr>
            <p:cNvPr id="58467" name="Rectangle 87"/>
            <p:cNvSpPr>
              <a:spLocks noChangeArrowheads="1"/>
            </p:cNvSpPr>
            <p:nvPr/>
          </p:nvSpPr>
          <p:spPr bwMode="auto">
            <a:xfrm>
              <a:off x="925" y="2800"/>
              <a:ext cx="485" cy="175"/>
            </a:xfrm>
            <a:prstGeom prst="rect">
              <a:avLst/>
            </a:prstGeom>
            <a:solidFill>
              <a:schemeClr val="bg1"/>
            </a:solidFill>
            <a:ln w="19050">
              <a:solidFill>
                <a:srgbClr val="5F5F5F"/>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58468" name="Rectangle 88"/>
            <p:cNvSpPr>
              <a:spLocks noChangeArrowheads="1"/>
            </p:cNvSpPr>
            <p:nvPr/>
          </p:nvSpPr>
          <p:spPr bwMode="auto">
            <a:xfrm>
              <a:off x="945" y="2849"/>
              <a:ext cx="151" cy="78"/>
            </a:xfrm>
            <a:prstGeom prst="rect">
              <a:avLst/>
            </a:prstGeom>
            <a:solidFill>
              <a:schemeClr val="bg1"/>
            </a:solidFill>
            <a:ln w="19050">
              <a:solidFill>
                <a:srgbClr val="0066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58469" name="Rectangle 89"/>
            <p:cNvSpPr>
              <a:spLocks noChangeArrowheads="1"/>
            </p:cNvSpPr>
            <p:nvPr/>
          </p:nvSpPr>
          <p:spPr bwMode="auto">
            <a:xfrm>
              <a:off x="1117" y="2818"/>
              <a:ext cx="124" cy="134"/>
            </a:xfrm>
            <a:prstGeom prst="rect">
              <a:avLst/>
            </a:prstGeom>
            <a:solidFill>
              <a:schemeClr val="bg1"/>
            </a:solidFill>
            <a:ln w="19050">
              <a:solidFill>
                <a:schemeClr val="accent2"/>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58470" name="Rectangle 90"/>
            <p:cNvSpPr>
              <a:spLocks noChangeArrowheads="1"/>
            </p:cNvSpPr>
            <p:nvPr/>
          </p:nvSpPr>
          <p:spPr bwMode="auto">
            <a:xfrm>
              <a:off x="1263" y="2815"/>
              <a:ext cx="125" cy="135"/>
            </a:xfrm>
            <a:prstGeom prst="rect">
              <a:avLst/>
            </a:prstGeom>
            <a:solidFill>
              <a:schemeClr val="bg1"/>
            </a:solidFill>
            <a:ln w="19050">
              <a:solidFill>
                <a:srgbClr val="FF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58471" name="Line 91"/>
            <p:cNvSpPr>
              <a:spLocks noChangeShapeType="1"/>
            </p:cNvSpPr>
            <p:nvPr/>
          </p:nvSpPr>
          <p:spPr bwMode="auto">
            <a:xfrm flipV="1">
              <a:off x="876" y="2882"/>
              <a:ext cx="642" cy="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grpSp>
      <p:grpSp>
        <p:nvGrpSpPr>
          <p:cNvPr id="58383" name="Group 92"/>
          <p:cNvGrpSpPr>
            <a:grpSpLocks/>
          </p:cNvGrpSpPr>
          <p:nvPr/>
        </p:nvGrpSpPr>
        <p:grpSpPr bwMode="auto">
          <a:xfrm>
            <a:off x="5165725" y="5314081"/>
            <a:ext cx="890588" cy="215900"/>
            <a:chOff x="876" y="2800"/>
            <a:chExt cx="642" cy="175"/>
          </a:xfrm>
        </p:grpSpPr>
        <p:sp>
          <p:nvSpPr>
            <p:cNvPr id="58462" name="Rectangle 93"/>
            <p:cNvSpPr>
              <a:spLocks noChangeArrowheads="1"/>
            </p:cNvSpPr>
            <p:nvPr/>
          </p:nvSpPr>
          <p:spPr bwMode="auto">
            <a:xfrm>
              <a:off x="925" y="2800"/>
              <a:ext cx="485" cy="175"/>
            </a:xfrm>
            <a:prstGeom prst="rect">
              <a:avLst/>
            </a:prstGeom>
            <a:solidFill>
              <a:schemeClr val="bg1"/>
            </a:solidFill>
            <a:ln w="19050">
              <a:solidFill>
                <a:srgbClr val="5F5F5F"/>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58463" name="Rectangle 94"/>
            <p:cNvSpPr>
              <a:spLocks noChangeArrowheads="1"/>
            </p:cNvSpPr>
            <p:nvPr/>
          </p:nvSpPr>
          <p:spPr bwMode="auto">
            <a:xfrm>
              <a:off x="945" y="2849"/>
              <a:ext cx="151" cy="78"/>
            </a:xfrm>
            <a:prstGeom prst="rect">
              <a:avLst/>
            </a:prstGeom>
            <a:solidFill>
              <a:schemeClr val="bg1"/>
            </a:solidFill>
            <a:ln w="19050">
              <a:solidFill>
                <a:srgbClr val="0066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58464" name="Rectangle 95"/>
            <p:cNvSpPr>
              <a:spLocks noChangeArrowheads="1"/>
            </p:cNvSpPr>
            <p:nvPr/>
          </p:nvSpPr>
          <p:spPr bwMode="auto">
            <a:xfrm>
              <a:off x="1117" y="2818"/>
              <a:ext cx="124" cy="134"/>
            </a:xfrm>
            <a:prstGeom prst="rect">
              <a:avLst/>
            </a:prstGeom>
            <a:solidFill>
              <a:schemeClr val="bg1"/>
            </a:solidFill>
            <a:ln w="19050">
              <a:solidFill>
                <a:schemeClr val="accent2"/>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58465" name="Rectangle 96"/>
            <p:cNvSpPr>
              <a:spLocks noChangeArrowheads="1"/>
            </p:cNvSpPr>
            <p:nvPr/>
          </p:nvSpPr>
          <p:spPr bwMode="auto">
            <a:xfrm>
              <a:off x="1263" y="2815"/>
              <a:ext cx="125" cy="135"/>
            </a:xfrm>
            <a:prstGeom prst="rect">
              <a:avLst/>
            </a:prstGeom>
            <a:solidFill>
              <a:schemeClr val="bg1"/>
            </a:solidFill>
            <a:ln w="19050">
              <a:solidFill>
                <a:srgbClr val="FF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58466" name="Line 97"/>
            <p:cNvSpPr>
              <a:spLocks noChangeShapeType="1"/>
            </p:cNvSpPr>
            <p:nvPr/>
          </p:nvSpPr>
          <p:spPr bwMode="auto">
            <a:xfrm flipV="1">
              <a:off x="876" y="2882"/>
              <a:ext cx="642" cy="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grpSp>
      <p:sp>
        <p:nvSpPr>
          <p:cNvPr id="58384" name="Line 98"/>
          <p:cNvSpPr>
            <a:spLocks noChangeShapeType="1"/>
          </p:cNvSpPr>
          <p:nvPr/>
        </p:nvSpPr>
        <p:spPr bwMode="auto">
          <a:xfrm>
            <a:off x="6073775" y="4494931"/>
            <a:ext cx="0" cy="1003300"/>
          </a:xfrm>
          <a:prstGeom prst="line">
            <a:avLst/>
          </a:prstGeom>
          <a:noFill/>
          <a:ln w="76200">
            <a:solidFill>
              <a:srgbClr val="FF0000"/>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grpSp>
        <p:nvGrpSpPr>
          <p:cNvPr id="58385" name="Group 99"/>
          <p:cNvGrpSpPr>
            <a:grpSpLocks/>
          </p:cNvGrpSpPr>
          <p:nvPr/>
        </p:nvGrpSpPr>
        <p:grpSpPr bwMode="auto">
          <a:xfrm>
            <a:off x="6127750" y="4479056"/>
            <a:ext cx="890588" cy="215900"/>
            <a:chOff x="455" y="3463"/>
            <a:chExt cx="561" cy="136"/>
          </a:xfrm>
        </p:grpSpPr>
        <p:sp>
          <p:nvSpPr>
            <p:cNvPr id="58457" name="Rectangle 100"/>
            <p:cNvSpPr>
              <a:spLocks noChangeArrowheads="1"/>
            </p:cNvSpPr>
            <p:nvPr/>
          </p:nvSpPr>
          <p:spPr bwMode="auto">
            <a:xfrm>
              <a:off x="498" y="3463"/>
              <a:ext cx="424" cy="136"/>
            </a:xfrm>
            <a:prstGeom prst="rect">
              <a:avLst/>
            </a:prstGeom>
            <a:solidFill>
              <a:schemeClr val="bg1"/>
            </a:solidFill>
            <a:ln w="19050">
              <a:solidFill>
                <a:srgbClr val="5F5F5F"/>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58458" name="Rectangle 101"/>
            <p:cNvSpPr>
              <a:spLocks noChangeArrowheads="1"/>
            </p:cNvSpPr>
            <p:nvPr/>
          </p:nvSpPr>
          <p:spPr bwMode="auto">
            <a:xfrm>
              <a:off x="771" y="3500"/>
              <a:ext cx="132" cy="61"/>
            </a:xfrm>
            <a:prstGeom prst="rect">
              <a:avLst/>
            </a:prstGeom>
            <a:solidFill>
              <a:schemeClr val="bg1"/>
            </a:solidFill>
            <a:ln w="19050">
              <a:solidFill>
                <a:srgbClr val="0066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58459" name="Rectangle 102"/>
            <p:cNvSpPr>
              <a:spLocks noChangeArrowheads="1"/>
            </p:cNvSpPr>
            <p:nvPr/>
          </p:nvSpPr>
          <p:spPr bwMode="auto">
            <a:xfrm>
              <a:off x="644" y="3477"/>
              <a:ext cx="108" cy="104"/>
            </a:xfrm>
            <a:prstGeom prst="rect">
              <a:avLst/>
            </a:prstGeom>
            <a:solidFill>
              <a:schemeClr val="bg1"/>
            </a:solidFill>
            <a:ln w="19050">
              <a:solidFill>
                <a:schemeClr val="accent2"/>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58460" name="Rectangle 103"/>
            <p:cNvSpPr>
              <a:spLocks noChangeArrowheads="1"/>
            </p:cNvSpPr>
            <p:nvPr/>
          </p:nvSpPr>
          <p:spPr bwMode="auto">
            <a:xfrm>
              <a:off x="517" y="3480"/>
              <a:ext cx="108" cy="105"/>
            </a:xfrm>
            <a:prstGeom prst="rect">
              <a:avLst/>
            </a:prstGeom>
            <a:solidFill>
              <a:schemeClr val="bg1"/>
            </a:solidFill>
            <a:ln w="19050">
              <a:solidFill>
                <a:srgbClr val="FF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58461" name="Line 104"/>
            <p:cNvSpPr>
              <a:spLocks noChangeShapeType="1"/>
            </p:cNvSpPr>
            <p:nvPr/>
          </p:nvSpPr>
          <p:spPr bwMode="auto">
            <a:xfrm flipV="1">
              <a:off x="455" y="3527"/>
              <a:ext cx="561" cy="4"/>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grpSp>
      <p:grpSp>
        <p:nvGrpSpPr>
          <p:cNvPr id="58386" name="Group 105"/>
          <p:cNvGrpSpPr>
            <a:grpSpLocks/>
          </p:cNvGrpSpPr>
          <p:nvPr/>
        </p:nvGrpSpPr>
        <p:grpSpPr bwMode="auto">
          <a:xfrm>
            <a:off x="6132514" y="4871169"/>
            <a:ext cx="890587" cy="215900"/>
            <a:chOff x="455" y="3463"/>
            <a:chExt cx="561" cy="136"/>
          </a:xfrm>
        </p:grpSpPr>
        <p:sp>
          <p:nvSpPr>
            <p:cNvPr id="58452" name="Rectangle 106"/>
            <p:cNvSpPr>
              <a:spLocks noChangeArrowheads="1"/>
            </p:cNvSpPr>
            <p:nvPr/>
          </p:nvSpPr>
          <p:spPr bwMode="auto">
            <a:xfrm>
              <a:off x="498" y="3463"/>
              <a:ext cx="424" cy="136"/>
            </a:xfrm>
            <a:prstGeom prst="rect">
              <a:avLst/>
            </a:prstGeom>
            <a:solidFill>
              <a:schemeClr val="bg1"/>
            </a:solidFill>
            <a:ln w="19050">
              <a:solidFill>
                <a:srgbClr val="5F5F5F"/>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58453" name="Rectangle 107"/>
            <p:cNvSpPr>
              <a:spLocks noChangeArrowheads="1"/>
            </p:cNvSpPr>
            <p:nvPr/>
          </p:nvSpPr>
          <p:spPr bwMode="auto">
            <a:xfrm>
              <a:off x="771" y="3500"/>
              <a:ext cx="132" cy="61"/>
            </a:xfrm>
            <a:prstGeom prst="rect">
              <a:avLst/>
            </a:prstGeom>
            <a:solidFill>
              <a:schemeClr val="bg1"/>
            </a:solidFill>
            <a:ln w="19050">
              <a:solidFill>
                <a:srgbClr val="0066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58454" name="Rectangle 108"/>
            <p:cNvSpPr>
              <a:spLocks noChangeArrowheads="1"/>
            </p:cNvSpPr>
            <p:nvPr/>
          </p:nvSpPr>
          <p:spPr bwMode="auto">
            <a:xfrm>
              <a:off x="644" y="3477"/>
              <a:ext cx="108" cy="104"/>
            </a:xfrm>
            <a:prstGeom prst="rect">
              <a:avLst/>
            </a:prstGeom>
            <a:solidFill>
              <a:schemeClr val="bg1"/>
            </a:solidFill>
            <a:ln w="19050">
              <a:solidFill>
                <a:schemeClr val="accent2"/>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58455" name="Rectangle 109"/>
            <p:cNvSpPr>
              <a:spLocks noChangeArrowheads="1"/>
            </p:cNvSpPr>
            <p:nvPr/>
          </p:nvSpPr>
          <p:spPr bwMode="auto">
            <a:xfrm>
              <a:off x="517" y="3480"/>
              <a:ext cx="108" cy="105"/>
            </a:xfrm>
            <a:prstGeom prst="rect">
              <a:avLst/>
            </a:prstGeom>
            <a:solidFill>
              <a:schemeClr val="bg1"/>
            </a:solidFill>
            <a:ln w="19050">
              <a:solidFill>
                <a:srgbClr val="FF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58456" name="Line 110"/>
            <p:cNvSpPr>
              <a:spLocks noChangeShapeType="1"/>
            </p:cNvSpPr>
            <p:nvPr/>
          </p:nvSpPr>
          <p:spPr bwMode="auto">
            <a:xfrm flipV="1">
              <a:off x="455" y="3527"/>
              <a:ext cx="561" cy="4"/>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grpSp>
      <p:grpSp>
        <p:nvGrpSpPr>
          <p:cNvPr id="58387" name="Group 111"/>
          <p:cNvGrpSpPr>
            <a:grpSpLocks/>
          </p:cNvGrpSpPr>
          <p:nvPr/>
        </p:nvGrpSpPr>
        <p:grpSpPr bwMode="auto">
          <a:xfrm>
            <a:off x="6127750" y="5298206"/>
            <a:ext cx="890588" cy="215900"/>
            <a:chOff x="455" y="3463"/>
            <a:chExt cx="561" cy="136"/>
          </a:xfrm>
        </p:grpSpPr>
        <p:sp>
          <p:nvSpPr>
            <p:cNvPr id="58447" name="Rectangle 112"/>
            <p:cNvSpPr>
              <a:spLocks noChangeArrowheads="1"/>
            </p:cNvSpPr>
            <p:nvPr/>
          </p:nvSpPr>
          <p:spPr bwMode="auto">
            <a:xfrm>
              <a:off x="498" y="3463"/>
              <a:ext cx="424" cy="136"/>
            </a:xfrm>
            <a:prstGeom prst="rect">
              <a:avLst/>
            </a:prstGeom>
            <a:solidFill>
              <a:schemeClr val="bg1"/>
            </a:solidFill>
            <a:ln w="19050">
              <a:solidFill>
                <a:srgbClr val="5F5F5F"/>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58448" name="Rectangle 113"/>
            <p:cNvSpPr>
              <a:spLocks noChangeArrowheads="1"/>
            </p:cNvSpPr>
            <p:nvPr/>
          </p:nvSpPr>
          <p:spPr bwMode="auto">
            <a:xfrm>
              <a:off x="771" y="3500"/>
              <a:ext cx="132" cy="61"/>
            </a:xfrm>
            <a:prstGeom prst="rect">
              <a:avLst/>
            </a:prstGeom>
            <a:solidFill>
              <a:schemeClr val="bg1"/>
            </a:solidFill>
            <a:ln w="19050">
              <a:solidFill>
                <a:srgbClr val="0066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58449" name="Rectangle 114"/>
            <p:cNvSpPr>
              <a:spLocks noChangeArrowheads="1"/>
            </p:cNvSpPr>
            <p:nvPr/>
          </p:nvSpPr>
          <p:spPr bwMode="auto">
            <a:xfrm>
              <a:off x="644" y="3477"/>
              <a:ext cx="108" cy="104"/>
            </a:xfrm>
            <a:prstGeom prst="rect">
              <a:avLst/>
            </a:prstGeom>
            <a:solidFill>
              <a:schemeClr val="bg1"/>
            </a:solidFill>
            <a:ln w="19050">
              <a:solidFill>
                <a:schemeClr val="accent2"/>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58450" name="Rectangle 115"/>
            <p:cNvSpPr>
              <a:spLocks noChangeArrowheads="1"/>
            </p:cNvSpPr>
            <p:nvPr/>
          </p:nvSpPr>
          <p:spPr bwMode="auto">
            <a:xfrm>
              <a:off x="517" y="3480"/>
              <a:ext cx="108" cy="105"/>
            </a:xfrm>
            <a:prstGeom prst="rect">
              <a:avLst/>
            </a:prstGeom>
            <a:solidFill>
              <a:schemeClr val="bg1"/>
            </a:solidFill>
            <a:ln w="19050">
              <a:solidFill>
                <a:srgbClr val="FF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58451" name="Line 116"/>
            <p:cNvSpPr>
              <a:spLocks noChangeShapeType="1"/>
            </p:cNvSpPr>
            <p:nvPr/>
          </p:nvSpPr>
          <p:spPr bwMode="auto">
            <a:xfrm flipV="1">
              <a:off x="455" y="3527"/>
              <a:ext cx="561" cy="4"/>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grpSp>
      <p:sp>
        <p:nvSpPr>
          <p:cNvPr id="58388" name="Text Box 117"/>
          <p:cNvSpPr txBox="1">
            <a:spLocks noChangeArrowheads="1"/>
          </p:cNvSpPr>
          <p:nvPr/>
        </p:nvSpPr>
        <p:spPr bwMode="auto">
          <a:xfrm>
            <a:off x="5810250" y="5807794"/>
            <a:ext cx="5524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800">
                <a:solidFill>
                  <a:srgbClr val="0000FF"/>
                </a:solidFill>
              </a:rPr>
              <a:t>bus</a:t>
            </a:r>
          </a:p>
        </p:txBody>
      </p:sp>
      <p:grpSp>
        <p:nvGrpSpPr>
          <p:cNvPr id="58389" name="Group 118"/>
          <p:cNvGrpSpPr>
            <a:grpSpLocks/>
          </p:cNvGrpSpPr>
          <p:nvPr/>
        </p:nvGrpSpPr>
        <p:grpSpPr bwMode="auto">
          <a:xfrm>
            <a:off x="7615239" y="4458419"/>
            <a:ext cx="890587" cy="215900"/>
            <a:chOff x="876" y="2800"/>
            <a:chExt cx="642" cy="175"/>
          </a:xfrm>
        </p:grpSpPr>
        <p:sp>
          <p:nvSpPr>
            <p:cNvPr id="58442" name="Rectangle 119"/>
            <p:cNvSpPr>
              <a:spLocks noChangeArrowheads="1"/>
            </p:cNvSpPr>
            <p:nvPr/>
          </p:nvSpPr>
          <p:spPr bwMode="auto">
            <a:xfrm>
              <a:off x="925" y="2800"/>
              <a:ext cx="485" cy="175"/>
            </a:xfrm>
            <a:prstGeom prst="rect">
              <a:avLst/>
            </a:prstGeom>
            <a:solidFill>
              <a:schemeClr val="bg1"/>
            </a:solidFill>
            <a:ln w="19050">
              <a:solidFill>
                <a:srgbClr val="5F5F5F"/>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58443" name="Rectangle 120"/>
            <p:cNvSpPr>
              <a:spLocks noChangeArrowheads="1"/>
            </p:cNvSpPr>
            <p:nvPr/>
          </p:nvSpPr>
          <p:spPr bwMode="auto">
            <a:xfrm>
              <a:off x="945" y="2849"/>
              <a:ext cx="151" cy="78"/>
            </a:xfrm>
            <a:prstGeom prst="rect">
              <a:avLst/>
            </a:prstGeom>
            <a:solidFill>
              <a:schemeClr val="bg1"/>
            </a:solidFill>
            <a:ln w="19050">
              <a:solidFill>
                <a:srgbClr val="0066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58444" name="Rectangle 121"/>
            <p:cNvSpPr>
              <a:spLocks noChangeArrowheads="1"/>
            </p:cNvSpPr>
            <p:nvPr/>
          </p:nvSpPr>
          <p:spPr bwMode="auto">
            <a:xfrm>
              <a:off x="1117" y="2818"/>
              <a:ext cx="124" cy="134"/>
            </a:xfrm>
            <a:prstGeom prst="rect">
              <a:avLst/>
            </a:prstGeom>
            <a:solidFill>
              <a:schemeClr val="bg1"/>
            </a:solidFill>
            <a:ln w="19050">
              <a:solidFill>
                <a:schemeClr val="accent2"/>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58445" name="Rectangle 122"/>
            <p:cNvSpPr>
              <a:spLocks noChangeArrowheads="1"/>
            </p:cNvSpPr>
            <p:nvPr/>
          </p:nvSpPr>
          <p:spPr bwMode="auto">
            <a:xfrm>
              <a:off x="1263" y="2815"/>
              <a:ext cx="125" cy="135"/>
            </a:xfrm>
            <a:prstGeom prst="rect">
              <a:avLst/>
            </a:prstGeom>
            <a:solidFill>
              <a:schemeClr val="bg1"/>
            </a:solidFill>
            <a:ln w="19050">
              <a:solidFill>
                <a:srgbClr val="FF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58446" name="Line 123"/>
            <p:cNvSpPr>
              <a:spLocks noChangeShapeType="1"/>
            </p:cNvSpPr>
            <p:nvPr/>
          </p:nvSpPr>
          <p:spPr bwMode="auto">
            <a:xfrm flipV="1">
              <a:off x="876" y="2882"/>
              <a:ext cx="642" cy="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grpSp>
      <p:grpSp>
        <p:nvGrpSpPr>
          <p:cNvPr id="58390" name="Group 124"/>
          <p:cNvGrpSpPr>
            <a:grpSpLocks/>
          </p:cNvGrpSpPr>
          <p:nvPr/>
        </p:nvGrpSpPr>
        <p:grpSpPr bwMode="auto">
          <a:xfrm>
            <a:off x="7591425" y="4853706"/>
            <a:ext cx="890588" cy="215900"/>
            <a:chOff x="876" y="2800"/>
            <a:chExt cx="642" cy="175"/>
          </a:xfrm>
        </p:grpSpPr>
        <p:sp>
          <p:nvSpPr>
            <p:cNvPr id="58437" name="Rectangle 125"/>
            <p:cNvSpPr>
              <a:spLocks noChangeArrowheads="1"/>
            </p:cNvSpPr>
            <p:nvPr/>
          </p:nvSpPr>
          <p:spPr bwMode="auto">
            <a:xfrm>
              <a:off x="925" y="2800"/>
              <a:ext cx="485" cy="175"/>
            </a:xfrm>
            <a:prstGeom prst="rect">
              <a:avLst/>
            </a:prstGeom>
            <a:solidFill>
              <a:schemeClr val="bg1"/>
            </a:solidFill>
            <a:ln w="19050">
              <a:solidFill>
                <a:srgbClr val="5F5F5F"/>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58438" name="Rectangle 126"/>
            <p:cNvSpPr>
              <a:spLocks noChangeArrowheads="1"/>
            </p:cNvSpPr>
            <p:nvPr/>
          </p:nvSpPr>
          <p:spPr bwMode="auto">
            <a:xfrm>
              <a:off x="945" y="2849"/>
              <a:ext cx="151" cy="78"/>
            </a:xfrm>
            <a:prstGeom prst="rect">
              <a:avLst/>
            </a:prstGeom>
            <a:solidFill>
              <a:schemeClr val="bg1"/>
            </a:solidFill>
            <a:ln w="19050">
              <a:solidFill>
                <a:srgbClr val="0066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58439" name="Rectangle 127"/>
            <p:cNvSpPr>
              <a:spLocks noChangeArrowheads="1"/>
            </p:cNvSpPr>
            <p:nvPr/>
          </p:nvSpPr>
          <p:spPr bwMode="auto">
            <a:xfrm>
              <a:off x="1117" y="2818"/>
              <a:ext cx="124" cy="134"/>
            </a:xfrm>
            <a:prstGeom prst="rect">
              <a:avLst/>
            </a:prstGeom>
            <a:solidFill>
              <a:schemeClr val="bg1"/>
            </a:solidFill>
            <a:ln w="19050">
              <a:solidFill>
                <a:schemeClr val="accent2"/>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58440" name="Rectangle 128"/>
            <p:cNvSpPr>
              <a:spLocks noChangeArrowheads="1"/>
            </p:cNvSpPr>
            <p:nvPr/>
          </p:nvSpPr>
          <p:spPr bwMode="auto">
            <a:xfrm>
              <a:off x="1263" y="2815"/>
              <a:ext cx="125" cy="135"/>
            </a:xfrm>
            <a:prstGeom prst="rect">
              <a:avLst/>
            </a:prstGeom>
            <a:solidFill>
              <a:schemeClr val="bg1"/>
            </a:solidFill>
            <a:ln w="19050">
              <a:solidFill>
                <a:srgbClr val="FF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58441" name="Line 129"/>
            <p:cNvSpPr>
              <a:spLocks noChangeShapeType="1"/>
            </p:cNvSpPr>
            <p:nvPr/>
          </p:nvSpPr>
          <p:spPr bwMode="auto">
            <a:xfrm flipV="1">
              <a:off x="876" y="2882"/>
              <a:ext cx="642" cy="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grpSp>
      <p:grpSp>
        <p:nvGrpSpPr>
          <p:cNvPr id="58391" name="Group 130"/>
          <p:cNvGrpSpPr>
            <a:grpSpLocks/>
          </p:cNvGrpSpPr>
          <p:nvPr/>
        </p:nvGrpSpPr>
        <p:grpSpPr bwMode="auto">
          <a:xfrm>
            <a:off x="7586664" y="5280744"/>
            <a:ext cx="890587" cy="215900"/>
            <a:chOff x="876" y="2800"/>
            <a:chExt cx="642" cy="175"/>
          </a:xfrm>
        </p:grpSpPr>
        <p:sp>
          <p:nvSpPr>
            <p:cNvPr id="58432" name="Rectangle 131"/>
            <p:cNvSpPr>
              <a:spLocks noChangeArrowheads="1"/>
            </p:cNvSpPr>
            <p:nvPr/>
          </p:nvSpPr>
          <p:spPr bwMode="auto">
            <a:xfrm>
              <a:off x="925" y="2800"/>
              <a:ext cx="485" cy="175"/>
            </a:xfrm>
            <a:prstGeom prst="rect">
              <a:avLst/>
            </a:prstGeom>
            <a:solidFill>
              <a:schemeClr val="bg1"/>
            </a:solidFill>
            <a:ln w="19050">
              <a:solidFill>
                <a:srgbClr val="5F5F5F"/>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58433" name="Rectangle 132"/>
            <p:cNvSpPr>
              <a:spLocks noChangeArrowheads="1"/>
            </p:cNvSpPr>
            <p:nvPr/>
          </p:nvSpPr>
          <p:spPr bwMode="auto">
            <a:xfrm>
              <a:off x="945" y="2849"/>
              <a:ext cx="151" cy="78"/>
            </a:xfrm>
            <a:prstGeom prst="rect">
              <a:avLst/>
            </a:prstGeom>
            <a:solidFill>
              <a:schemeClr val="bg1"/>
            </a:solidFill>
            <a:ln w="19050">
              <a:solidFill>
                <a:srgbClr val="0066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58434" name="Rectangle 133"/>
            <p:cNvSpPr>
              <a:spLocks noChangeArrowheads="1"/>
            </p:cNvSpPr>
            <p:nvPr/>
          </p:nvSpPr>
          <p:spPr bwMode="auto">
            <a:xfrm>
              <a:off x="1117" y="2818"/>
              <a:ext cx="124" cy="134"/>
            </a:xfrm>
            <a:prstGeom prst="rect">
              <a:avLst/>
            </a:prstGeom>
            <a:solidFill>
              <a:schemeClr val="bg1"/>
            </a:solidFill>
            <a:ln w="19050">
              <a:solidFill>
                <a:schemeClr val="accent2"/>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58435" name="Rectangle 134"/>
            <p:cNvSpPr>
              <a:spLocks noChangeArrowheads="1"/>
            </p:cNvSpPr>
            <p:nvPr/>
          </p:nvSpPr>
          <p:spPr bwMode="auto">
            <a:xfrm>
              <a:off x="1263" y="2815"/>
              <a:ext cx="125" cy="135"/>
            </a:xfrm>
            <a:prstGeom prst="rect">
              <a:avLst/>
            </a:prstGeom>
            <a:solidFill>
              <a:schemeClr val="bg1"/>
            </a:solidFill>
            <a:ln w="19050">
              <a:solidFill>
                <a:srgbClr val="FF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58436" name="Line 135"/>
            <p:cNvSpPr>
              <a:spLocks noChangeShapeType="1"/>
            </p:cNvSpPr>
            <p:nvPr/>
          </p:nvSpPr>
          <p:spPr bwMode="auto">
            <a:xfrm flipV="1">
              <a:off x="876" y="2882"/>
              <a:ext cx="642" cy="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grpSp>
      <p:grpSp>
        <p:nvGrpSpPr>
          <p:cNvPr id="58392" name="Group 154"/>
          <p:cNvGrpSpPr>
            <a:grpSpLocks/>
          </p:cNvGrpSpPr>
          <p:nvPr/>
        </p:nvGrpSpPr>
        <p:grpSpPr bwMode="auto">
          <a:xfrm rot="5400000">
            <a:off x="8710613" y="5477594"/>
            <a:ext cx="895350" cy="1035050"/>
            <a:chOff x="2954" y="2776"/>
            <a:chExt cx="564" cy="652"/>
          </a:xfrm>
        </p:grpSpPr>
        <p:grpSp>
          <p:nvGrpSpPr>
            <p:cNvPr id="58414" name="Group 136"/>
            <p:cNvGrpSpPr>
              <a:grpSpLocks/>
            </p:cNvGrpSpPr>
            <p:nvPr/>
          </p:nvGrpSpPr>
          <p:grpSpPr bwMode="auto">
            <a:xfrm>
              <a:off x="2954" y="2776"/>
              <a:ext cx="561" cy="136"/>
              <a:chOff x="455" y="3463"/>
              <a:chExt cx="561" cy="136"/>
            </a:xfrm>
          </p:grpSpPr>
          <p:sp>
            <p:nvSpPr>
              <p:cNvPr id="58427" name="Rectangle 137"/>
              <p:cNvSpPr>
                <a:spLocks noChangeArrowheads="1"/>
              </p:cNvSpPr>
              <p:nvPr/>
            </p:nvSpPr>
            <p:spPr bwMode="auto">
              <a:xfrm>
                <a:off x="496" y="3465"/>
                <a:ext cx="424" cy="136"/>
              </a:xfrm>
              <a:prstGeom prst="rect">
                <a:avLst/>
              </a:prstGeom>
              <a:solidFill>
                <a:schemeClr val="bg1"/>
              </a:solidFill>
              <a:ln w="19050">
                <a:solidFill>
                  <a:srgbClr val="5F5F5F"/>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58428" name="Rectangle 138"/>
              <p:cNvSpPr>
                <a:spLocks noChangeArrowheads="1"/>
              </p:cNvSpPr>
              <p:nvPr/>
            </p:nvSpPr>
            <p:spPr bwMode="auto">
              <a:xfrm>
                <a:off x="769" y="3504"/>
                <a:ext cx="132" cy="61"/>
              </a:xfrm>
              <a:prstGeom prst="rect">
                <a:avLst/>
              </a:prstGeom>
              <a:solidFill>
                <a:schemeClr val="bg1"/>
              </a:solidFill>
              <a:ln w="19050">
                <a:solidFill>
                  <a:srgbClr val="0066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58429" name="Rectangle 139"/>
              <p:cNvSpPr>
                <a:spLocks noChangeArrowheads="1"/>
              </p:cNvSpPr>
              <p:nvPr/>
            </p:nvSpPr>
            <p:spPr bwMode="auto">
              <a:xfrm>
                <a:off x="642" y="3479"/>
                <a:ext cx="108" cy="104"/>
              </a:xfrm>
              <a:prstGeom prst="rect">
                <a:avLst/>
              </a:prstGeom>
              <a:solidFill>
                <a:schemeClr val="bg1"/>
              </a:solidFill>
              <a:ln w="19050">
                <a:solidFill>
                  <a:schemeClr val="accent2"/>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58430" name="Rectangle 140"/>
              <p:cNvSpPr>
                <a:spLocks noChangeArrowheads="1"/>
              </p:cNvSpPr>
              <p:nvPr/>
            </p:nvSpPr>
            <p:spPr bwMode="auto">
              <a:xfrm>
                <a:off x="515" y="3484"/>
                <a:ext cx="108" cy="105"/>
              </a:xfrm>
              <a:prstGeom prst="rect">
                <a:avLst/>
              </a:prstGeom>
              <a:solidFill>
                <a:schemeClr val="bg1"/>
              </a:solidFill>
              <a:ln w="19050">
                <a:solidFill>
                  <a:srgbClr val="FF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58431" name="Line 141"/>
              <p:cNvSpPr>
                <a:spLocks noChangeShapeType="1"/>
              </p:cNvSpPr>
              <p:nvPr/>
            </p:nvSpPr>
            <p:spPr bwMode="auto">
              <a:xfrm flipV="1">
                <a:off x="453" y="3529"/>
                <a:ext cx="561" cy="4"/>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grpSp>
        <p:grpSp>
          <p:nvGrpSpPr>
            <p:cNvPr id="58415" name="Group 142"/>
            <p:cNvGrpSpPr>
              <a:grpSpLocks/>
            </p:cNvGrpSpPr>
            <p:nvPr/>
          </p:nvGrpSpPr>
          <p:grpSpPr bwMode="auto">
            <a:xfrm>
              <a:off x="2957" y="3023"/>
              <a:ext cx="561" cy="136"/>
              <a:chOff x="455" y="3463"/>
              <a:chExt cx="561" cy="136"/>
            </a:xfrm>
          </p:grpSpPr>
          <p:sp>
            <p:nvSpPr>
              <p:cNvPr id="58422" name="Rectangle 143"/>
              <p:cNvSpPr>
                <a:spLocks noChangeArrowheads="1"/>
              </p:cNvSpPr>
              <p:nvPr/>
            </p:nvSpPr>
            <p:spPr bwMode="auto">
              <a:xfrm>
                <a:off x="496" y="3465"/>
                <a:ext cx="424" cy="136"/>
              </a:xfrm>
              <a:prstGeom prst="rect">
                <a:avLst/>
              </a:prstGeom>
              <a:solidFill>
                <a:schemeClr val="bg1"/>
              </a:solidFill>
              <a:ln w="19050">
                <a:solidFill>
                  <a:srgbClr val="5F5F5F"/>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58423" name="Rectangle 144"/>
              <p:cNvSpPr>
                <a:spLocks noChangeArrowheads="1"/>
              </p:cNvSpPr>
              <p:nvPr/>
            </p:nvSpPr>
            <p:spPr bwMode="auto">
              <a:xfrm>
                <a:off x="769" y="3504"/>
                <a:ext cx="132" cy="61"/>
              </a:xfrm>
              <a:prstGeom prst="rect">
                <a:avLst/>
              </a:prstGeom>
              <a:solidFill>
                <a:schemeClr val="bg1"/>
              </a:solidFill>
              <a:ln w="19050">
                <a:solidFill>
                  <a:srgbClr val="0066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58424" name="Rectangle 145"/>
              <p:cNvSpPr>
                <a:spLocks noChangeArrowheads="1"/>
              </p:cNvSpPr>
              <p:nvPr/>
            </p:nvSpPr>
            <p:spPr bwMode="auto">
              <a:xfrm>
                <a:off x="642" y="3479"/>
                <a:ext cx="108" cy="104"/>
              </a:xfrm>
              <a:prstGeom prst="rect">
                <a:avLst/>
              </a:prstGeom>
              <a:solidFill>
                <a:schemeClr val="bg1"/>
              </a:solidFill>
              <a:ln w="19050">
                <a:solidFill>
                  <a:schemeClr val="accent2"/>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58425" name="Rectangle 146"/>
              <p:cNvSpPr>
                <a:spLocks noChangeArrowheads="1"/>
              </p:cNvSpPr>
              <p:nvPr/>
            </p:nvSpPr>
            <p:spPr bwMode="auto">
              <a:xfrm>
                <a:off x="515" y="3484"/>
                <a:ext cx="108" cy="105"/>
              </a:xfrm>
              <a:prstGeom prst="rect">
                <a:avLst/>
              </a:prstGeom>
              <a:solidFill>
                <a:schemeClr val="bg1"/>
              </a:solidFill>
              <a:ln w="19050">
                <a:solidFill>
                  <a:srgbClr val="FF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58426" name="Line 147"/>
              <p:cNvSpPr>
                <a:spLocks noChangeShapeType="1"/>
              </p:cNvSpPr>
              <p:nvPr/>
            </p:nvSpPr>
            <p:spPr bwMode="auto">
              <a:xfrm flipV="1">
                <a:off x="453" y="3529"/>
                <a:ext cx="561" cy="4"/>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grpSp>
        <p:grpSp>
          <p:nvGrpSpPr>
            <p:cNvPr id="58416" name="Group 148"/>
            <p:cNvGrpSpPr>
              <a:grpSpLocks/>
            </p:cNvGrpSpPr>
            <p:nvPr/>
          </p:nvGrpSpPr>
          <p:grpSpPr bwMode="auto">
            <a:xfrm>
              <a:off x="2954" y="3292"/>
              <a:ext cx="561" cy="136"/>
              <a:chOff x="455" y="3463"/>
              <a:chExt cx="561" cy="136"/>
            </a:xfrm>
          </p:grpSpPr>
          <p:sp>
            <p:nvSpPr>
              <p:cNvPr id="58417" name="Rectangle 149"/>
              <p:cNvSpPr>
                <a:spLocks noChangeArrowheads="1"/>
              </p:cNvSpPr>
              <p:nvPr/>
            </p:nvSpPr>
            <p:spPr bwMode="auto">
              <a:xfrm>
                <a:off x="496" y="3465"/>
                <a:ext cx="424" cy="136"/>
              </a:xfrm>
              <a:prstGeom prst="rect">
                <a:avLst/>
              </a:prstGeom>
              <a:solidFill>
                <a:schemeClr val="bg1"/>
              </a:solidFill>
              <a:ln w="19050">
                <a:solidFill>
                  <a:srgbClr val="5F5F5F"/>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58418" name="Rectangle 150"/>
              <p:cNvSpPr>
                <a:spLocks noChangeArrowheads="1"/>
              </p:cNvSpPr>
              <p:nvPr/>
            </p:nvSpPr>
            <p:spPr bwMode="auto">
              <a:xfrm>
                <a:off x="769" y="3504"/>
                <a:ext cx="132" cy="61"/>
              </a:xfrm>
              <a:prstGeom prst="rect">
                <a:avLst/>
              </a:prstGeom>
              <a:solidFill>
                <a:schemeClr val="bg1"/>
              </a:solidFill>
              <a:ln w="19050">
                <a:solidFill>
                  <a:srgbClr val="0066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58419" name="Rectangle 151"/>
              <p:cNvSpPr>
                <a:spLocks noChangeArrowheads="1"/>
              </p:cNvSpPr>
              <p:nvPr/>
            </p:nvSpPr>
            <p:spPr bwMode="auto">
              <a:xfrm>
                <a:off x="642" y="3479"/>
                <a:ext cx="108" cy="104"/>
              </a:xfrm>
              <a:prstGeom prst="rect">
                <a:avLst/>
              </a:prstGeom>
              <a:solidFill>
                <a:schemeClr val="bg1"/>
              </a:solidFill>
              <a:ln w="19050">
                <a:solidFill>
                  <a:schemeClr val="accent2"/>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58420" name="Rectangle 152"/>
              <p:cNvSpPr>
                <a:spLocks noChangeArrowheads="1"/>
              </p:cNvSpPr>
              <p:nvPr/>
            </p:nvSpPr>
            <p:spPr bwMode="auto">
              <a:xfrm>
                <a:off x="515" y="3484"/>
                <a:ext cx="108" cy="105"/>
              </a:xfrm>
              <a:prstGeom prst="rect">
                <a:avLst/>
              </a:prstGeom>
              <a:solidFill>
                <a:schemeClr val="bg1"/>
              </a:solidFill>
              <a:ln w="19050">
                <a:solidFill>
                  <a:srgbClr val="FF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58421" name="Line 153"/>
              <p:cNvSpPr>
                <a:spLocks noChangeShapeType="1"/>
              </p:cNvSpPr>
              <p:nvPr/>
            </p:nvSpPr>
            <p:spPr bwMode="auto">
              <a:xfrm flipV="1">
                <a:off x="453" y="3529"/>
                <a:ext cx="561" cy="4"/>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grpSp>
      </p:grpSp>
      <p:sp>
        <p:nvSpPr>
          <p:cNvPr id="58393" name="Line 155"/>
          <p:cNvSpPr>
            <a:spLocks noChangeShapeType="1"/>
          </p:cNvSpPr>
          <p:nvPr/>
        </p:nvSpPr>
        <p:spPr bwMode="auto">
          <a:xfrm>
            <a:off x="8505826" y="4564781"/>
            <a:ext cx="1063625" cy="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58394" name="Line 156"/>
          <p:cNvSpPr>
            <a:spLocks noChangeShapeType="1"/>
          </p:cNvSpPr>
          <p:nvPr/>
        </p:nvSpPr>
        <p:spPr bwMode="auto">
          <a:xfrm flipV="1">
            <a:off x="8467725" y="4952132"/>
            <a:ext cx="1111250" cy="3175"/>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58395" name="Line 157"/>
          <p:cNvSpPr>
            <a:spLocks noChangeShapeType="1"/>
          </p:cNvSpPr>
          <p:nvPr/>
        </p:nvSpPr>
        <p:spPr bwMode="auto">
          <a:xfrm>
            <a:off x="8467726" y="5383931"/>
            <a:ext cx="1101725" cy="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58396" name="Line 158"/>
          <p:cNvSpPr>
            <a:spLocks noChangeShapeType="1"/>
          </p:cNvSpPr>
          <p:nvPr/>
        </p:nvSpPr>
        <p:spPr bwMode="auto">
          <a:xfrm flipV="1">
            <a:off x="8750300" y="4564781"/>
            <a:ext cx="0" cy="97790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58397" name="Line 159"/>
          <p:cNvSpPr>
            <a:spLocks noChangeShapeType="1"/>
          </p:cNvSpPr>
          <p:nvPr/>
        </p:nvSpPr>
        <p:spPr bwMode="auto">
          <a:xfrm flipV="1">
            <a:off x="9172575" y="4564781"/>
            <a:ext cx="0" cy="97790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58398" name="Line 160"/>
          <p:cNvSpPr>
            <a:spLocks noChangeShapeType="1"/>
          </p:cNvSpPr>
          <p:nvPr/>
        </p:nvSpPr>
        <p:spPr bwMode="auto">
          <a:xfrm flipV="1">
            <a:off x="9569450" y="4555256"/>
            <a:ext cx="0" cy="97790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58399" name="Oval 161"/>
          <p:cNvSpPr>
            <a:spLocks noChangeArrowheads="1"/>
          </p:cNvSpPr>
          <p:nvPr/>
        </p:nvSpPr>
        <p:spPr bwMode="auto">
          <a:xfrm>
            <a:off x="8709025" y="4526681"/>
            <a:ext cx="88900" cy="88900"/>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58400" name="Oval 162"/>
          <p:cNvSpPr>
            <a:spLocks noChangeArrowheads="1"/>
          </p:cNvSpPr>
          <p:nvPr/>
        </p:nvSpPr>
        <p:spPr bwMode="auto">
          <a:xfrm>
            <a:off x="8709025" y="4910856"/>
            <a:ext cx="88900" cy="88900"/>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58401" name="Oval 163"/>
          <p:cNvSpPr>
            <a:spLocks noChangeArrowheads="1"/>
          </p:cNvSpPr>
          <p:nvPr/>
        </p:nvSpPr>
        <p:spPr bwMode="auto">
          <a:xfrm>
            <a:off x="8702675" y="5336306"/>
            <a:ext cx="88900" cy="88900"/>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58402" name="Oval 164"/>
          <p:cNvSpPr>
            <a:spLocks noChangeArrowheads="1"/>
          </p:cNvSpPr>
          <p:nvPr/>
        </p:nvSpPr>
        <p:spPr bwMode="auto">
          <a:xfrm>
            <a:off x="9134475" y="4526681"/>
            <a:ext cx="88900" cy="88900"/>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58403" name="Oval 165"/>
          <p:cNvSpPr>
            <a:spLocks noChangeArrowheads="1"/>
          </p:cNvSpPr>
          <p:nvPr/>
        </p:nvSpPr>
        <p:spPr bwMode="auto">
          <a:xfrm>
            <a:off x="9134475" y="4910856"/>
            <a:ext cx="88900" cy="88900"/>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58404" name="Oval 166"/>
          <p:cNvSpPr>
            <a:spLocks noChangeArrowheads="1"/>
          </p:cNvSpPr>
          <p:nvPr/>
        </p:nvSpPr>
        <p:spPr bwMode="auto">
          <a:xfrm>
            <a:off x="9128125" y="5336306"/>
            <a:ext cx="88900" cy="88900"/>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58405" name="Oval 167"/>
          <p:cNvSpPr>
            <a:spLocks noChangeArrowheads="1"/>
          </p:cNvSpPr>
          <p:nvPr/>
        </p:nvSpPr>
        <p:spPr bwMode="auto">
          <a:xfrm>
            <a:off x="9525000" y="4526681"/>
            <a:ext cx="88900" cy="88900"/>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58406" name="Oval 168"/>
          <p:cNvSpPr>
            <a:spLocks noChangeArrowheads="1"/>
          </p:cNvSpPr>
          <p:nvPr/>
        </p:nvSpPr>
        <p:spPr bwMode="auto">
          <a:xfrm>
            <a:off x="9525000" y="4910856"/>
            <a:ext cx="88900" cy="88900"/>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58407" name="Oval 169"/>
          <p:cNvSpPr>
            <a:spLocks noChangeArrowheads="1"/>
          </p:cNvSpPr>
          <p:nvPr/>
        </p:nvSpPr>
        <p:spPr bwMode="auto">
          <a:xfrm>
            <a:off x="9518650" y="5336306"/>
            <a:ext cx="88900" cy="88900"/>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58408" name="Text Box 170"/>
          <p:cNvSpPr txBox="1">
            <a:spLocks noChangeArrowheads="1"/>
          </p:cNvSpPr>
          <p:nvPr/>
        </p:nvSpPr>
        <p:spPr bwMode="auto">
          <a:xfrm>
            <a:off x="7423150" y="5814144"/>
            <a:ext cx="10604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800">
                <a:solidFill>
                  <a:srgbClr val="0000FF"/>
                </a:solidFill>
              </a:rPr>
              <a:t>crossbar</a:t>
            </a:r>
          </a:p>
        </p:txBody>
      </p:sp>
      <p:sp>
        <p:nvSpPr>
          <p:cNvPr id="58409" name="Freeform 171"/>
          <p:cNvSpPr>
            <a:spLocks/>
          </p:cNvSpPr>
          <p:nvPr/>
        </p:nvSpPr>
        <p:spPr bwMode="auto">
          <a:xfrm>
            <a:off x="2114551" y="4550494"/>
            <a:ext cx="2798763" cy="412750"/>
          </a:xfrm>
          <a:custGeom>
            <a:avLst/>
            <a:gdLst>
              <a:gd name="T0" fmla="*/ 0 w 1763"/>
              <a:gd name="T1" fmla="*/ 0 h 260"/>
              <a:gd name="T2" fmla="*/ 2147483647 w 1763"/>
              <a:gd name="T3" fmla="*/ 0 h 260"/>
              <a:gd name="T4" fmla="*/ 2147483647 w 1763"/>
              <a:gd name="T5" fmla="*/ 2147483647 h 260"/>
              <a:gd name="T6" fmla="*/ 2147483647 w 1763"/>
              <a:gd name="T7" fmla="*/ 2147483647 h 260"/>
              <a:gd name="T8" fmla="*/ 0 60000 65536"/>
              <a:gd name="T9" fmla="*/ 0 60000 65536"/>
              <a:gd name="T10" fmla="*/ 0 60000 65536"/>
              <a:gd name="T11" fmla="*/ 0 60000 65536"/>
              <a:gd name="T12" fmla="*/ 0 w 1763"/>
              <a:gd name="T13" fmla="*/ 0 h 260"/>
              <a:gd name="T14" fmla="*/ 1763 w 1763"/>
              <a:gd name="T15" fmla="*/ 260 h 260"/>
            </a:gdLst>
            <a:ahLst/>
            <a:cxnLst>
              <a:cxn ang="T8">
                <a:pos x="T0" y="T1"/>
              </a:cxn>
              <a:cxn ang="T9">
                <a:pos x="T2" y="T3"/>
              </a:cxn>
              <a:cxn ang="T10">
                <a:pos x="T4" y="T5"/>
              </a:cxn>
              <a:cxn ang="T11">
                <a:pos x="T6" y="T7"/>
              </a:cxn>
            </a:cxnLst>
            <a:rect l="T12" t="T13" r="T14" b="T15"/>
            <a:pathLst>
              <a:path w="1763" h="260">
                <a:moveTo>
                  <a:pt x="0" y="0"/>
                </a:moveTo>
                <a:lnTo>
                  <a:pt x="689" y="0"/>
                </a:lnTo>
                <a:lnTo>
                  <a:pt x="1054" y="260"/>
                </a:lnTo>
                <a:lnTo>
                  <a:pt x="1763" y="260"/>
                </a:lnTo>
              </a:path>
            </a:pathLst>
          </a:custGeom>
          <a:noFill/>
          <a:ln w="38100" cap="flat" cmpd="sng">
            <a:solidFill>
              <a:srgbClr val="00B050">
                <a:alpha val="50196"/>
              </a:srgbClr>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
        <p:nvSpPr>
          <p:cNvPr id="58410" name="Freeform 172"/>
          <p:cNvSpPr>
            <a:spLocks/>
          </p:cNvSpPr>
          <p:nvPr/>
        </p:nvSpPr>
        <p:spPr bwMode="auto">
          <a:xfrm>
            <a:off x="5165725" y="4520331"/>
            <a:ext cx="2006600" cy="400050"/>
          </a:xfrm>
          <a:custGeom>
            <a:avLst/>
            <a:gdLst>
              <a:gd name="T0" fmla="*/ 0 w 1264"/>
              <a:gd name="T1" fmla="*/ 2147483647 h 252"/>
              <a:gd name="T2" fmla="*/ 2147483647 w 1264"/>
              <a:gd name="T3" fmla="*/ 0 h 252"/>
              <a:gd name="T4" fmla="*/ 2147483647 w 1264"/>
              <a:gd name="T5" fmla="*/ 2147483647 h 252"/>
              <a:gd name="T6" fmla="*/ 2147483647 w 1264"/>
              <a:gd name="T7" fmla="*/ 2147483647 h 252"/>
              <a:gd name="T8" fmla="*/ 0 60000 65536"/>
              <a:gd name="T9" fmla="*/ 0 60000 65536"/>
              <a:gd name="T10" fmla="*/ 0 60000 65536"/>
              <a:gd name="T11" fmla="*/ 0 60000 65536"/>
              <a:gd name="T12" fmla="*/ 0 w 1264"/>
              <a:gd name="T13" fmla="*/ 0 h 252"/>
              <a:gd name="T14" fmla="*/ 1264 w 1264"/>
              <a:gd name="T15" fmla="*/ 252 h 252"/>
            </a:gdLst>
            <a:ahLst/>
            <a:cxnLst>
              <a:cxn ang="T8">
                <a:pos x="T0" y="T1"/>
              </a:cxn>
              <a:cxn ang="T9">
                <a:pos x="T2" y="T3"/>
              </a:cxn>
              <a:cxn ang="T10">
                <a:pos x="T4" y="T5"/>
              </a:cxn>
              <a:cxn ang="T11">
                <a:pos x="T6" y="T7"/>
              </a:cxn>
            </a:cxnLst>
            <a:rect l="T12" t="T13" r="T14" b="T15"/>
            <a:pathLst>
              <a:path w="1264" h="252">
                <a:moveTo>
                  <a:pt x="0" y="2"/>
                </a:moveTo>
                <a:lnTo>
                  <a:pt x="622" y="0"/>
                </a:lnTo>
                <a:lnTo>
                  <a:pt x="616" y="246"/>
                </a:lnTo>
                <a:lnTo>
                  <a:pt x="1264" y="252"/>
                </a:lnTo>
              </a:path>
            </a:pathLst>
          </a:custGeom>
          <a:noFill/>
          <a:ln w="38100" cap="flat" cmpd="sng">
            <a:solidFill>
              <a:srgbClr val="00B050">
                <a:alpha val="50196"/>
              </a:srgbClr>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wrap="none"/>
          <a:lstStyle/>
          <a:p>
            <a:endParaRPr lang="zh-CN" altLang="en-US">
              <a:solidFill>
                <a:srgbClr val="0000FF"/>
              </a:solidFill>
            </a:endParaRPr>
          </a:p>
        </p:txBody>
      </p:sp>
      <p:sp>
        <p:nvSpPr>
          <p:cNvPr id="58411" name="Freeform 173"/>
          <p:cNvSpPr>
            <a:spLocks/>
          </p:cNvSpPr>
          <p:nvPr/>
        </p:nvSpPr>
        <p:spPr bwMode="auto">
          <a:xfrm>
            <a:off x="7562850" y="4510806"/>
            <a:ext cx="1543050" cy="2014538"/>
          </a:xfrm>
          <a:custGeom>
            <a:avLst/>
            <a:gdLst>
              <a:gd name="T0" fmla="*/ 0 w 972"/>
              <a:gd name="T1" fmla="*/ 2147483647 h 1266"/>
              <a:gd name="T2" fmla="*/ 2147483647 w 972"/>
              <a:gd name="T3" fmla="*/ 0 h 1266"/>
              <a:gd name="T4" fmla="*/ 2147483647 w 972"/>
              <a:gd name="T5" fmla="*/ 2147483647 h 1266"/>
              <a:gd name="T6" fmla="*/ 0 60000 65536"/>
              <a:gd name="T7" fmla="*/ 0 60000 65536"/>
              <a:gd name="T8" fmla="*/ 0 60000 65536"/>
              <a:gd name="T9" fmla="*/ 0 w 972"/>
              <a:gd name="T10" fmla="*/ 0 h 1266"/>
              <a:gd name="T11" fmla="*/ 972 w 972"/>
              <a:gd name="T12" fmla="*/ 1266 h 1266"/>
            </a:gdLst>
            <a:ahLst/>
            <a:cxnLst>
              <a:cxn ang="T6">
                <a:pos x="T0" y="T1"/>
              </a:cxn>
              <a:cxn ang="T7">
                <a:pos x="T2" y="T3"/>
              </a:cxn>
              <a:cxn ang="T8">
                <a:pos x="T4" y="T5"/>
              </a:cxn>
            </a:cxnLst>
            <a:rect l="T9" t="T10" r="T11" b="T12"/>
            <a:pathLst>
              <a:path w="972" h="1266">
                <a:moveTo>
                  <a:pt x="0" y="3"/>
                </a:moveTo>
                <a:lnTo>
                  <a:pt x="969" y="0"/>
                </a:lnTo>
                <a:lnTo>
                  <a:pt x="972" y="1266"/>
                </a:lnTo>
              </a:path>
            </a:pathLst>
          </a:custGeom>
          <a:noFill/>
          <a:ln w="38100" cap="flat" cmpd="sng">
            <a:solidFill>
              <a:srgbClr val="00B050">
                <a:alpha val="50196"/>
              </a:srgbClr>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wrap="none"/>
          <a:lstStyle/>
          <a:p>
            <a:endParaRPr lang="zh-CN" altLang="en-US">
              <a:solidFill>
                <a:srgbClr val="0000FF"/>
              </a:solidFill>
            </a:endParaRPr>
          </a:p>
        </p:txBody>
      </p:sp>
      <p:sp>
        <p:nvSpPr>
          <p:cNvPr id="141" name="Rectangle 7"/>
          <p:cNvSpPr txBox="1">
            <a:spLocks noChangeArrowheads="1"/>
          </p:cNvSpPr>
          <p:nvPr/>
        </p:nvSpPr>
        <p:spPr>
          <a:xfrm>
            <a:off x="9480376" y="6624784"/>
            <a:ext cx="2016224"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4.2 What's  </a:t>
            </a:r>
            <a:r>
              <a:rPr lang="en-US" altLang="zh-CN" sz="1200" dirty="0">
                <a:solidFill>
                  <a:srgbClr val="FF0000"/>
                </a:solidFill>
                <a:cs typeface="Arial" panose="020B0604020202020204" pitchFamily="34" charset="0"/>
              </a:rPr>
              <a:t>inside a router</a:t>
            </a:r>
          </a:p>
        </p:txBody>
      </p:sp>
      <p:sp>
        <p:nvSpPr>
          <p:cNvPr id="139" name="Rectangle 7"/>
          <p:cNvSpPr txBox="1">
            <a:spLocks noChangeArrowheads="1"/>
          </p:cNvSpPr>
          <p:nvPr/>
        </p:nvSpPr>
        <p:spPr>
          <a:xfrm>
            <a:off x="5231905" y="6624784"/>
            <a:ext cx="2088231"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4.2.2 Switching </a:t>
            </a:r>
          </a:p>
        </p:txBody>
      </p:sp>
    </p:spTree>
    <p:extLst>
      <p:ext uri="{BB962C8B-B14F-4D97-AF65-F5344CB8AC3E}">
        <p14:creationId xmlns:p14="http://schemas.microsoft.com/office/powerpoint/2010/main" val="16386501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a:xfrm>
            <a:off x="2176463" y="263525"/>
            <a:ext cx="7772400" cy="609600"/>
          </a:xfrm>
        </p:spPr>
        <p:txBody>
          <a:bodyPr>
            <a:normAutofit fontScale="90000"/>
          </a:bodyPr>
          <a:lstStyle/>
          <a:p>
            <a:r>
              <a:rPr lang="en-US" altLang="zh-CN" sz="4000">
                <a:ea typeface="ＭＳ Ｐゴシック" panose="020B0600070205080204" pitchFamily="34" charset="-128"/>
              </a:rPr>
              <a:t>Switching via memory</a:t>
            </a:r>
            <a:endParaRPr lang="en-US" altLang="zh-CN">
              <a:ea typeface="ＭＳ Ｐゴシック" panose="020B0600070205080204" pitchFamily="34" charset="-128"/>
            </a:endParaRPr>
          </a:p>
        </p:txBody>
      </p:sp>
      <p:sp>
        <p:nvSpPr>
          <p:cNvPr id="59395" name="Rectangle 3"/>
          <p:cNvSpPr>
            <a:spLocks noGrp="1" noChangeArrowheads="1"/>
          </p:cNvSpPr>
          <p:nvPr>
            <p:ph type="body" idx="1"/>
          </p:nvPr>
        </p:nvSpPr>
        <p:spPr>
          <a:xfrm>
            <a:off x="2209800" y="1177924"/>
            <a:ext cx="6982544" cy="2419208"/>
          </a:xfrm>
        </p:spPr>
        <p:txBody>
          <a:bodyPr>
            <a:normAutofit lnSpcReduction="10000"/>
          </a:bodyPr>
          <a:lstStyle/>
          <a:p>
            <a:pPr marL="234950" indent="-234950">
              <a:buNone/>
            </a:pPr>
            <a:r>
              <a:rPr lang="en-US" altLang="zh-CN" i="1" dirty="0">
                <a:solidFill>
                  <a:srgbClr val="CC0000"/>
                </a:solidFill>
                <a:ea typeface="ＭＳ Ｐゴシック" panose="020B0600070205080204" pitchFamily="34" charset="-128"/>
                <a:cs typeface="ＭＳ Ｐゴシック" panose="020B0600070205080204" pitchFamily="34" charset="-128"/>
              </a:rPr>
              <a:t>first generation routers:</a:t>
            </a:r>
          </a:p>
          <a:p>
            <a:pPr marL="234950" indent="-234950"/>
            <a:r>
              <a:rPr lang="en-US" altLang="zh-CN" sz="2400" dirty="0">
                <a:ea typeface="ＭＳ Ｐゴシック" panose="020B0600070205080204" pitchFamily="34" charset="-128"/>
                <a:cs typeface="ＭＳ Ｐゴシック" panose="020B0600070205080204" pitchFamily="34" charset="-128"/>
              </a:rPr>
              <a:t> traditional computers with switching under direct control of CPU</a:t>
            </a:r>
          </a:p>
          <a:p>
            <a:pPr marL="234950" indent="-234950"/>
            <a:r>
              <a:rPr lang="en-US" altLang="zh-CN" sz="2400" dirty="0">
                <a:ea typeface="ＭＳ Ｐゴシック" panose="020B0600070205080204" pitchFamily="34" charset="-128"/>
                <a:cs typeface="ＭＳ Ｐゴシック" panose="020B0600070205080204" pitchFamily="34" charset="-128"/>
              </a:rPr>
              <a:t> packet copied to system</a:t>
            </a:r>
            <a:r>
              <a:rPr lang="en-US" altLang="ja-JP" sz="2400" dirty="0">
                <a:ea typeface="ＭＳ Ｐゴシック" panose="020B0600070205080204" pitchFamily="34" charset="-128"/>
                <a:cs typeface="ＭＳ Ｐゴシック" panose="020B0600070205080204" pitchFamily="34" charset="-128"/>
              </a:rPr>
              <a:t>'s memory</a:t>
            </a:r>
          </a:p>
          <a:p>
            <a:pPr marL="234950" indent="-234950"/>
            <a:r>
              <a:rPr lang="en-US" altLang="zh-CN" sz="2400" dirty="0">
                <a:ea typeface="ＭＳ Ｐゴシック" panose="020B0600070205080204" pitchFamily="34" charset="-128"/>
                <a:cs typeface="ＭＳ Ｐゴシック" panose="020B0600070205080204" pitchFamily="34" charset="-128"/>
              </a:rPr>
              <a:t> speed limited by memory bandwidth (2 bus crossings per datagram)</a:t>
            </a:r>
            <a:endParaRPr lang="en-US" altLang="zh-CN" sz="1800" dirty="0">
              <a:ea typeface="ＭＳ Ｐゴシック" panose="020B0600070205080204" pitchFamily="34" charset="-128"/>
              <a:cs typeface="ＭＳ Ｐゴシック" panose="020B0600070205080204" pitchFamily="34" charset="-128"/>
            </a:endParaRPr>
          </a:p>
        </p:txBody>
      </p:sp>
      <p:grpSp>
        <p:nvGrpSpPr>
          <p:cNvPr id="59396" name="Group 42"/>
          <p:cNvGrpSpPr>
            <a:grpSpLocks/>
          </p:cNvGrpSpPr>
          <p:nvPr/>
        </p:nvGrpSpPr>
        <p:grpSpPr bwMode="auto">
          <a:xfrm>
            <a:off x="3084514" y="4032251"/>
            <a:ext cx="6611937" cy="1787525"/>
            <a:chOff x="983" y="2540"/>
            <a:chExt cx="4165" cy="1126"/>
          </a:xfrm>
        </p:grpSpPr>
        <p:sp>
          <p:nvSpPr>
            <p:cNvPr id="59403" name="Rectangle 30"/>
            <p:cNvSpPr>
              <a:spLocks noChangeArrowheads="1"/>
            </p:cNvSpPr>
            <p:nvPr/>
          </p:nvSpPr>
          <p:spPr bwMode="auto">
            <a:xfrm>
              <a:off x="983" y="2542"/>
              <a:ext cx="766" cy="702"/>
            </a:xfrm>
            <a:prstGeom prst="rect">
              <a:avLst/>
            </a:prstGeom>
            <a:solidFill>
              <a:schemeClr val="bg1"/>
            </a:solidFill>
            <a:ln w="28575">
              <a:solidFill>
                <a:schemeClr val="accent2"/>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59404" name="Text Box 31"/>
            <p:cNvSpPr txBox="1">
              <a:spLocks noChangeArrowheads="1"/>
            </p:cNvSpPr>
            <p:nvPr/>
          </p:nvSpPr>
          <p:spPr bwMode="auto">
            <a:xfrm>
              <a:off x="991" y="2557"/>
              <a:ext cx="708" cy="6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lnSpc>
                  <a:spcPct val="90000"/>
                </a:lnSpc>
              </a:pPr>
              <a:r>
                <a:rPr lang="en-US" altLang="zh-CN" sz="1800">
                  <a:solidFill>
                    <a:srgbClr val="0000FF"/>
                  </a:solidFill>
                </a:rPr>
                <a:t>input</a:t>
              </a:r>
            </a:p>
            <a:p>
              <a:pPr algn="ctr">
                <a:lnSpc>
                  <a:spcPct val="90000"/>
                </a:lnSpc>
              </a:pPr>
              <a:r>
                <a:rPr lang="en-US" altLang="zh-CN" sz="1800">
                  <a:solidFill>
                    <a:srgbClr val="0000FF"/>
                  </a:solidFill>
                </a:rPr>
                <a:t>port</a:t>
              </a:r>
            </a:p>
            <a:p>
              <a:pPr algn="ctr">
                <a:lnSpc>
                  <a:spcPct val="90000"/>
                </a:lnSpc>
              </a:pPr>
              <a:r>
                <a:rPr lang="en-US" altLang="zh-CN" sz="1800">
                  <a:solidFill>
                    <a:srgbClr val="0000FF"/>
                  </a:solidFill>
                </a:rPr>
                <a:t>(e.g.,</a:t>
              </a:r>
            </a:p>
            <a:p>
              <a:pPr algn="ctr">
                <a:lnSpc>
                  <a:spcPct val="90000"/>
                </a:lnSpc>
              </a:pPr>
              <a:r>
                <a:rPr lang="en-US" altLang="zh-CN" sz="1800">
                  <a:solidFill>
                    <a:srgbClr val="0000FF"/>
                  </a:solidFill>
                </a:rPr>
                <a:t>Ethernet)</a:t>
              </a:r>
            </a:p>
          </p:txBody>
        </p:sp>
        <p:sp>
          <p:nvSpPr>
            <p:cNvPr id="59405" name="Text Box 32"/>
            <p:cNvSpPr txBox="1">
              <a:spLocks noChangeArrowheads="1"/>
            </p:cNvSpPr>
            <p:nvPr/>
          </p:nvSpPr>
          <p:spPr bwMode="auto">
            <a:xfrm>
              <a:off x="2324" y="2773"/>
              <a:ext cx="636" cy="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lnSpc>
                  <a:spcPct val="90000"/>
                </a:lnSpc>
              </a:pPr>
              <a:r>
                <a:rPr lang="en-US" altLang="zh-CN" sz="1800">
                  <a:solidFill>
                    <a:srgbClr val="0000FF"/>
                  </a:solidFill>
                </a:rPr>
                <a:t>memory</a:t>
              </a:r>
            </a:p>
          </p:txBody>
        </p:sp>
        <p:sp>
          <p:nvSpPr>
            <p:cNvPr id="59406" name="Rectangle 34"/>
            <p:cNvSpPr>
              <a:spLocks noChangeArrowheads="1"/>
            </p:cNvSpPr>
            <p:nvPr/>
          </p:nvSpPr>
          <p:spPr bwMode="auto">
            <a:xfrm>
              <a:off x="2072" y="2542"/>
              <a:ext cx="1173" cy="688"/>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59407" name="Rectangle 35"/>
            <p:cNvSpPr>
              <a:spLocks noChangeArrowheads="1"/>
            </p:cNvSpPr>
            <p:nvPr/>
          </p:nvSpPr>
          <p:spPr bwMode="auto">
            <a:xfrm>
              <a:off x="3557" y="2540"/>
              <a:ext cx="766" cy="702"/>
            </a:xfrm>
            <a:prstGeom prst="rect">
              <a:avLst/>
            </a:prstGeom>
            <a:solidFill>
              <a:schemeClr val="bg1"/>
            </a:solidFill>
            <a:ln w="28575">
              <a:solidFill>
                <a:schemeClr val="accent2"/>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59408" name="Text Box 36"/>
            <p:cNvSpPr txBox="1">
              <a:spLocks noChangeArrowheads="1"/>
            </p:cNvSpPr>
            <p:nvPr/>
          </p:nvSpPr>
          <p:spPr bwMode="auto">
            <a:xfrm>
              <a:off x="3565" y="2555"/>
              <a:ext cx="708" cy="6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lnSpc>
                  <a:spcPct val="90000"/>
                </a:lnSpc>
              </a:pPr>
              <a:r>
                <a:rPr lang="en-US" altLang="zh-CN" sz="1800">
                  <a:solidFill>
                    <a:srgbClr val="0000FF"/>
                  </a:solidFill>
                </a:rPr>
                <a:t>output</a:t>
              </a:r>
            </a:p>
            <a:p>
              <a:pPr algn="ctr">
                <a:lnSpc>
                  <a:spcPct val="90000"/>
                </a:lnSpc>
              </a:pPr>
              <a:r>
                <a:rPr lang="en-US" altLang="zh-CN" sz="1800">
                  <a:solidFill>
                    <a:srgbClr val="0000FF"/>
                  </a:solidFill>
                </a:rPr>
                <a:t>port</a:t>
              </a:r>
            </a:p>
            <a:p>
              <a:pPr algn="ctr">
                <a:lnSpc>
                  <a:spcPct val="90000"/>
                </a:lnSpc>
              </a:pPr>
              <a:r>
                <a:rPr lang="en-US" altLang="zh-CN" sz="1800">
                  <a:solidFill>
                    <a:srgbClr val="0000FF"/>
                  </a:solidFill>
                </a:rPr>
                <a:t>(e.g.,</a:t>
              </a:r>
            </a:p>
            <a:p>
              <a:pPr algn="ctr">
                <a:lnSpc>
                  <a:spcPct val="90000"/>
                </a:lnSpc>
              </a:pPr>
              <a:r>
                <a:rPr lang="en-US" altLang="zh-CN" sz="1800">
                  <a:solidFill>
                    <a:srgbClr val="0000FF"/>
                  </a:solidFill>
                </a:rPr>
                <a:t>Ethernet)</a:t>
              </a:r>
            </a:p>
          </p:txBody>
        </p:sp>
        <p:sp>
          <p:nvSpPr>
            <p:cNvPr id="59409" name="Line 37"/>
            <p:cNvSpPr>
              <a:spLocks noChangeShapeType="1"/>
            </p:cNvSpPr>
            <p:nvPr/>
          </p:nvSpPr>
          <p:spPr bwMode="auto">
            <a:xfrm>
              <a:off x="983" y="3561"/>
              <a:ext cx="3337"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59410" name="Line 38"/>
            <p:cNvSpPr>
              <a:spLocks noChangeShapeType="1"/>
            </p:cNvSpPr>
            <p:nvPr/>
          </p:nvSpPr>
          <p:spPr bwMode="auto">
            <a:xfrm>
              <a:off x="1370" y="3252"/>
              <a:ext cx="0" cy="316"/>
            </a:xfrm>
            <a:prstGeom prst="line">
              <a:avLst/>
            </a:prstGeom>
            <a:noFill/>
            <a:ln w="28575">
              <a:solidFill>
                <a:schemeClr val="accent2"/>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59411" name="Line 39"/>
            <p:cNvSpPr>
              <a:spLocks noChangeShapeType="1"/>
            </p:cNvSpPr>
            <p:nvPr/>
          </p:nvSpPr>
          <p:spPr bwMode="auto">
            <a:xfrm>
              <a:off x="3939" y="3242"/>
              <a:ext cx="0" cy="316"/>
            </a:xfrm>
            <a:prstGeom prst="line">
              <a:avLst/>
            </a:prstGeom>
            <a:noFill/>
            <a:ln w="28575">
              <a:solidFill>
                <a:schemeClr val="accent2"/>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59412" name="Line 40"/>
            <p:cNvSpPr>
              <a:spLocks noChangeShapeType="1"/>
            </p:cNvSpPr>
            <p:nvPr/>
          </p:nvSpPr>
          <p:spPr bwMode="auto">
            <a:xfrm>
              <a:off x="2665" y="3240"/>
              <a:ext cx="0" cy="316"/>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59413" name="Text Box 41"/>
            <p:cNvSpPr txBox="1">
              <a:spLocks noChangeArrowheads="1"/>
            </p:cNvSpPr>
            <p:nvPr/>
          </p:nvSpPr>
          <p:spPr bwMode="auto">
            <a:xfrm>
              <a:off x="4304" y="3435"/>
              <a:ext cx="84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800">
                  <a:solidFill>
                    <a:srgbClr val="0000FF"/>
                  </a:solidFill>
                </a:rPr>
                <a:t>system bus</a:t>
              </a:r>
            </a:p>
          </p:txBody>
        </p:sp>
      </p:grpSp>
      <p:pic>
        <p:nvPicPr>
          <p:cNvPr id="59397" name="Picture 4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49538" y="4225926"/>
            <a:ext cx="533400" cy="684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398" name="Picture 4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288338" y="4189413"/>
            <a:ext cx="533400" cy="684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7293" name="Rectangle 45"/>
          <p:cNvSpPr>
            <a:spLocks noChangeArrowheads="1"/>
          </p:cNvSpPr>
          <p:nvPr/>
        </p:nvSpPr>
        <p:spPr bwMode="auto">
          <a:xfrm>
            <a:off x="1901826" y="4460875"/>
            <a:ext cx="434975" cy="222250"/>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437294" name="Rectangle 46"/>
          <p:cNvSpPr>
            <a:spLocks noChangeArrowheads="1"/>
          </p:cNvSpPr>
          <p:nvPr/>
        </p:nvSpPr>
        <p:spPr bwMode="auto">
          <a:xfrm>
            <a:off x="1914525" y="4470401"/>
            <a:ext cx="446088" cy="21272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23" name="Rectangle 7"/>
          <p:cNvSpPr txBox="1">
            <a:spLocks noChangeArrowheads="1"/>
          </p:cNvSpPr>
          <p:nvPr/>
        </p:nvSpPr>
        <p:spPr>
          <a:xfrm>
            <a:off x="9480376" y="6624784"/>
            <a:ext cx="2016224"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4.2 What's  </a:t>
            </a:r>
            <a:r>
              <a:rPr lang="en-US" altLang="zh-CN" sz="1200" dirty="0">
                <a:solidFill>
                  <a:srgbClr val="FF0000"/>
                </a:solidFill>
                <a:cs typeface="Arial" panose="020B0604020202020204" pitchFamily="34" charset="0"/>
              </a:rPr>
              <a:t>inside a router</a:t>
            </a:r>
          </a:p>
        </p:txBody>
      </p:sp>
      <p:sp>
        <p:nvSpPr>
          <p:cNvPr id="22" name="Rectangle 7"/>
          <p:cNvSpPr txBox="1">
            <a:spLocks noChangeArrowheads="1"/>
          </p:cNvSpPr>
          <p:nvPr/>
        </p:nvSpPr>
        <p:spPr>
          <a:xfrm>
            <a:off x="5231905" y="6624784"/>
            <a:ext cx="2088231"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4.2.2 Switching </a:t>
            </a:r>
          </a:p>
        </p:txBody>
      </p:sp>
    </p:spTree>
    <p:extLst>
      <p:ext uri="{BB962C8B-B14F-4D97-AF65-F5344CB8AC3E}">
        <p14:creationId xmlns:p14="http://schemas.microsoft.com/office/powerpoint/2010/main" val="166359375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path" presetSubtype="0" accel="50000" decel="50000" fill="hold" grpId="0" nodeType="clickEffect">
                                  <p:stCondLst>
                                    <p:cond delay="0"/>
                                  </p:stCondLst>
                                  <p:childTnLst>
                                    <p:animMotion origin="layout" path="M 1.875E-6 3.33333E-6 L 0.13229 3.33333E-6 L 0.13633 0.13495 L 0.31432 0.13495 L 0.31432 0.04074 " pathEditMode="relative" rAng="0" ptsTypes="AAAAA">
                                      <p:cBhvr>
                                        <p:cTn id="6" dur="2000" fill="hold"/>
                                        <p:tgtEl>
                                          <p:spTgt spid="437293"/>
                                        </p:tgtEl>
                                        <p:attrNameLst>
                                          <p:attrName>ppt_x</p:attrName>
                                          <p:attrName>ppt_y</p:attrName>
                                        </p:attrNameLst>
                                      </p:cBhvr>
                                      <p:rCtr x="15716" y="6736"/>
                                    </p:animMotion>
                                  </p:childTnLst>
                                </p:cTn>
                              </p:par>
                            </p:childTnLst>
                          </p:cTn>
                        </p:par>
                        <p:par>
                          <p:cTn id="7" fill="hold" nodeType="afterGroup">
                            <p:stCondLst>
                              <p:cond delay="2000"/>
                            </p:stCondLst>
                            <p:childTnLst>
                              <p:par>
                                <p:cTn id="8" presetID="9" presetClass="entr" presetSubtype="0" fill="hold" grpId="0" nodeType="afterEffect">
                                  <p:stCondLst>
                                    <p:cond delay="0"/>
                                  </p:stCondLst>
                                  <p:childTnLst>
                                    <p:set>
                                      <p:cBhvr>
                                        <p:cTn id="9" dur="1" fill="hold">
                                          <p:stCondLst>
                                            <p:cond delay="0"/>
                                          </p:stCondLst>
                                        </p:cTn>
                                        <p:tgtEl>
                                          <p:spTgt spid="437294"/>
                                        </p:tgtEl>
                                        <p:attrNameLst>
                                          <p:attrName>style.visibility</p:attrName>
                                        </p:attrNameLst>
                                      </p:cBhvr>
                                      <p:to>
                                        <p:strVal val="visible"/>
                                      </p:to>
                                    </p:set>
                                    <p:animEffect transition="in" filter="dissolve">
                                      <p:cBhvr>
                                        <p:cTn id="10" dur="500"/>
                                        <p:tgtEl>
                                          <p:spTgt spid="437294"/>
                                        </p:tgtEl>
                                      </p:cBhvr>
                                    </p:animEffect>
                                  </p:childTnLst>
                                </p:cTn>
                              </p:par>
                            </p:childTnLst>
                          </p:cTn>
                        </p:par>
                        <p:par>
                          <p:cTn id="11" fill="hold" nodeType="afterGroup">
                            <p:stCondLst>
                              <p:cond delay="2500"/>
                            </p:stCondLst>
                            <p:childTnLst>
                              <p:par>
                                <p:cTn id="12" presetID="0" presetClass="path" presetSubtype="0" accel="50000" decel="50000" fill="hold" grpId="1" nodeType="afterEffect">
                                  <p:stCondLst>
                                    <p:cond delay="0"/>
                                  </p:stCondLst>
                                  <p:childTnLst>
                                    <p:animMotion origin="layout" path="M -4.16667E-7 -1.11111E-6 L 0.125 -1.11111E-6 L 0.12773 0.1382 L 0.26107 0.13588 L 0.26016 0.03843 " pathEditMode="relative" rAng="0" ptsTypes="AAAAA">
                                      <p:cBhvr>
                                        <p:cTn id="13" dur="2000" fill="hold"/>
                                        <p:tgtEl>
                                          <p:spTgt spid="437294"/>
                                        </p:tgtEl>
                                        <p:attrNameLst>
                                          <p:attrName>ppt_x</p:attrName>
                                          <p:attrName>ppt_y</p:attrName>
                                        </p:attrNameLst>
                                      </p:cBhvr>
                                      <p:rCtr x="13047" y="6898"/>
                                    </p:animMotion>
                                  </p:childTnLst>
                                </p:cTn>
                              </p:par>
                            </p:childTnLst>
                          </p:cTn>
                        </p:par>
                      </p:childTnLst>
                    </p:cTn>
                  </p:par>
                  <p:par>
                    <p:cTn id="14" fill="hold" nodeType="clickPar">
                      <p:stCondLst>
                        <p:cond delay="indefinite"/>
                      </p:stCondLst>
                      <p:childTnLst>
                        <p:par>
                          <p:cTn id="15" fill="hold" nodeType="withGroup">
                            <p:stCondLst>
                              <p:cond delay="0"/>
                            </p:stCondLst>
                            <p:childTnLst>
                              <p:par>
                                <p:cTn id="16" presetID="0" presetClass="path" presetSubtype="0" accel="50000" decel="50000" fill="hold" grpId="1" nodeType="clickEffect">
                                  <p:stCondLst>
                                    <p:cond delay="0"/>
                                  </p:stCondLst>
                                  <p:childTnLst>
                                    <p:animMotion origin="layout" path="M 0.31432 0.04074 L 0.32995 0.04074 L 0.32995 0.12847 L 0.52643 0.12361 L 0.5276 -0.00162 L 0.68646 -0.00162 " pathEditMode="relative" rAng="0" ptsTypes="AAAAAA">
                                      <p:cBhvr>
                                        <p:cTn id="17" dur="2000" fill="hold"/>
                                        <p:tgtEl>
                                          <p:spTgt spid="437293"/>
                                        </p:tgtEl>
                                        <p:attrNameLst>
                                          <p:attrName>ppt_x</p:attrName>
                                          <p:attrName>ppt_y</p:attrName>
                                        </p:attrNameLst>
                                      </p:cBhvr>
                                      <p:rCtr x="18607" y="2269"/>
                                    </p:animMotion>
                                  </p:childTnLst>
                                </p:cTn>
                              </p:par>
                            </p:childTnLst>
                          </p:cTn>
                        </p:par>
                        <p:par>
                          <p:cTn id="18" fill="hold" nodeType="afterGroup">
                            <p:stCondLst>
                              <p:cond delay="2000"/>
                            </p:stCondLst>
                            <p:childTnLst>
                              <p:par>
                                <p:cTn id="19" presetID="9" presetClass="exit" presetSubtype="0" fill="hold" grpId="2" nodeType="afterEffect">
                                  <p:stCondLst>
                                    <p:cond delay="0"/>
                                  </p:stCondLst>
                                  <p:childTnLst>
                                    <p:animEffect transition="out" filter="dissolve">
                                      <p:cBhvr>
                                        <p:cTn id="20" dur="500"/>
                                        <p:tgtEl>
                                          <p:spTgt spid="437293"/>
                                        </p:tgtEl>
                                      </p:cBhvr>
                                    </p:animEffect>
                                    <p:set>
                                      <p:cBhvr>
                                        <p:cTn id="21" dur="1" fill="hold">
                                          <p:stCondLst>
                                            <p:cond delay="499"/>
                                          </p:stCondLst>
                                        </p:cTn>
                                        <p:tgtEl>
                                          <p:spTgt spid="43729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7293" grpId="0" animBg="1"/>
      <p:bldP spid="437293" grpId="1" animBg="1"/>
      <p:bldP spid="437293" grpId="2" animBg="1"/>
      <p:bldP spid="437294" grpId="0" animBg="1"/>
      <p:bldP spid="437294" grpId="1"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6"/>
          <p:cNvSpPr>
            <a:spLocks noGrp="1" noChangeArrowheads="1"/>
          </p:cNvSpPr>
          <p:nvPr>
            <p:ph type="title"/>
          </p:nvPr>
        </p:nvSpPr>
        <p:spPr>
          <a:xfrm>
            <a:off x="1973263" y="385763"/>
            <a:ext cx="7772400" cy="685800"/>
          </a:xfrm>
        </p:spPr>
        <p:txBody>
          <a:bodyPr>
            <a:normAutofit fontScale="90000"/>
          </a:bodyPr>
          <a:lstStyle/>
          <a:p>
            <a:r>
              <a:rPr lang="en-US" altLang="zh-CN" sz="4000">
                <a:ea typeface="ＭＳ Ｐゴシック" panose="020B0600070205080204" pitchFamily="34" charset="-128"/>
              </a:rPr>
              <a:t>Switching via a bus</a:t>
            </a:r>
            <a:endParaRPr lang="en-US" altLang="zh-CN">
              <a:ea typeface="ＭＳ Ｐゴシック" panose="020B0600070205080204" pitchFamily="34" charset="-128"/>
            </a:endParaRPr>
          </a:p>
        </p:txBody>
      </p:sp>
      <p:sp>
        <p:nvSpPr>
          <p:cNvPr id="26630" name="Rectangle 7"/>
          <p:cNvSpPr>
            <a:spLocks noGrp="1" noChangeArrowheads="1"/>
          </p:cNvSpPr>
          <p:nvPr>
            <p:ph type="body" idx="1"/>
          </p:nvPr>
        </p:nvSpPr>
        <p:spPr>
          <a:xfrm>
            <a:off x="2155825" y="1530350"/>
            <a:ext cx="5608638" cy="4071938"/>
          </a:xfrm>
        </p:spPr>
        <p:txBody>
          <a:bodyPr>
            <a:normAutofit lnSpcReduction="10000"/>
          </a:bodyPr>
          <a:lstStyle/>
          <a:p>
            <a:pPr>
              <a:defRPr/>
            </a:pPr>
            <a:r>
              <a:rPr lang="en-US" dirty="0">
                <a:cs typeface="+mn-cs"/>
              </a:rPr>
              <a:t>datagram from input port memory to output port memory via a shared bus</a:t>
            </a:r>
          </a:p>
          <a:p>
            <a:pPr>
              <a:defRPr/>
            </a:pPr>
            <a:r>
              <a:rPr lang="en-US" i="1" dirty="0">
                <a:solidFill>
                  <a:srgbClr val="CC0000"/>
                </a:solidFill>
                <a:cs typeface="+mn-cs"/>
              </a:rPr>
              <a:t>bus contention:</a:t>
            </a:r>
            <a:r>
              <a:rPr lang="en-US" dirty="0">
                <a:cs typeface="+mn-cs"/>
              </a:rPr>
              <a:t>  switching speed limited by bus bandwidth</a:t>
            </a:r>
            <a:endParaRPr lang="en-US" sz="3000" dirty="0">
              <a:ea typeface="ＭＳ Ｐゴシック" panose="020B0600070205080204" pitchFamily="34" charset="-128"/>
              <a:cs typeface="ＭＳ Ｐゴシック" panose="020B0600070205080204" pitchFamily="34" charset="-128"/>
            </a:endParaRPr>
          </a:p>
          <a:p>
            <a:pPr>
              <a:defRPr/>
            </a:pPr>
            <a:r>
              <a:rPr lang="en-US" dirty="0">
                <a:cs typeface="+mn-cs"/>
              </a:rPr>
              <a:t>32 </a:t>
            </a:r>
            <a:r>
              <a:rPr lang="en-US" dirty="0" err="1">
                <a:cs typeface="+mn-cs"/>
              </a:rPr>
              <a:t>Gbps</a:t>
            </a:r>
            <a:r>
              <a:rPr lang="en-US" dirty="0">
                <a:cs typeface="+mn-cs"/>
              </a:rPr>
              <a:t> bus, Cisco 5600: sufficient speed for access and enterprise routers</a:t>
            </a:r>
            <a:endParaRPr lang="en-US" sz="3000" dirty="0">
              <a:ea typeface="ＭＳ Ｐゴシック" panose="020B0600070205080204" pitchFamily="34" charset="-128"/>
              <a:cs typeface="ＭＳ Ｐゴシック" panose="020B0600070205080204" pitchFamily="34" charset="-128"/>
            </a:endParaRPr>
          </a:p>
        </p:txBody>
      </p:sp>
      <p:grpSp>
        <p:nvGrpSpPr>
          <p:cNvPr id="60420" name="Group 8"/>
          <p:cNvGrpSpPr>
            <a:grpSpLocks/>
          </p:cNvGrpSpPr>
          <p:nvPr/>
        </p:nvGrpSpPr>
        <p:grpSpPr bwMode="auto">
          <a:xfrm>
            <a:off x="7932739" y="2435225"/>
            <a:ext cx="890587" cy="215900"/>
            <a:chOff x="876" y="2800"/>
            <a:chExt cx="642" cy="175"/>
          </a:xfrm>
        </p:grpSpPr>
        <p:sp>
          <p:nvSpPr>
            <p:cNvPr id="60456" name="Rectangle 9"/>
            <p:cNvSpPr>
              <a:spLocks noChangeArrowheads="1"/>
            </p:cNvSpPr>
            <p:nvPr/>
          </p:nvSpPr>
          <p:spPr bwMode="auto">
            <a:xfrm>
              <a:off x="925" y="2800"/>
              <a:ext cx="485" cy="175"/>
            </a:xfrm>
            <a:prstGeom prst="rect">
              <a:avLst/>
            </a:prstGeom>
            <a:solidFill>
              <a:schemeClr val="bg1"/>
            </a:solidFill>
            <a:ln w="19050">
              <a:solidFill>
                <a:srgbClr val="5F5F5F"/>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60457" name="Rectangle 10"/>
            <p:cNvSpPr>
              <a:spLocks noChangeArrowheads="1"/>
            </p:cNvSpPr>
            <p:nvPr/>
          </p:nvSpPr>
          <p:spPr bwMode="auto">
            <a:xfrm>
              <a:off x="945" y="2849"/>
              <a:ext cx="151" cy="78"/>
            </a:xfrm>
            <a:prstGeom prst="rect">
              <a:avLst/>
            </a:prstGeom>
            <a:solidFill>
              <a:schemeClr val="bg1"/>
            </a:solidFill>
            <a:ln w="19050">
              <a:solidFill>
                <a:srgbClr val="0066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60458" name="Rectangle 11"/>
            <p:cNvSpPr>
              <a:spLocks noChangeArrowheads="1"/>
            </p:cNvSpPr>
            <p:nvPr/>
          </p:nvSpPr>
          <p:spPr bwMode="auto">
            <a:xfrm>
              <a:off x="1117" y="2818"/>
              <a:ext cx="124" cy="134"/>
            </a:xfrm>
            <a:prstGeom prst="rect">
              <a:avLst/>
            </a:prstGeom>
            <a:solidFill>
              <a:schemeClr val="bg1"/>
            </a:solidFill>
            <a:ln w="19050">
              <a:solidFill>
                <a:schemeClr val="accent2"/>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60459" name="Rectangle 12"/>
            <p:cNvSpPr>
              <a:spLocks noChangeArrowheads="1"/>
            </p:cNvSpPr>
            <p:nvPr/>
          </p:nvSpPr>
          <p:spPr bwMode="auto">
            <a:xfrm>
              <a:off x="1263" y="2815"/>
              <a:ext cx="125" cy="135"/>
            </a:xfrm>
            <a:prstGeom prst="rect">
              <a:avLst/>
            </a:prstGeom>
            <a:solidFill>
              <a:schemeClr val="bg1"/>
            </a:solidFill>
            <a:ln w="19050">
              <a:solidFill>
                <a:srgbClr val="FF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60460" name="Line 13"/>
            <p:cNvSpPr>
              <a:spLocks noChangeShapeType="1"/>
            </p:cNvSpPr>
            <p:nvPr/>
          </p:nvSpPr>
          <p:spPr bwMode="auto">
            <a:xfrm flipV="1">
              <a:off x="876" y="2882"/>
              <a:ext cx="642" cy="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60421" name="Group 14"/>
          <p:cNvGrpSpPr>
            <a:grpSpLocks/>
          </p:cNvGrpSpPr>
          <p:nvPr/>
        </p:nvGrpSpPr>
        <p:grpSpPr bwMode="auto">
          <a:xfrm>
            <a:off x="7931150" y="2830513"/>
            <a:ext cx="890588" cy="215900"/>
            <a:chOff x="876" y="2800"/>
            <a:chExt cx="642" cy="175"/>
          </a:xfrm>
        </p:grpSpPr>
        <p:sp>
          <p:nvSpPr>
            <p:cNvPr id="60451" name="Rectangle 15"/>
            <p:cNvSpPr>
              <a:spLocks noChangeArrowheads="1"/>
            </p:cNvSpPr>
            <p:nvPr/>
          </p:nvSpPr>
          <p:spPr bwMode="auto">
            <a:xfrm>
              <a:off x="925" y="2800"/>
              <a:ext cx="485" cy="175"/>
            </a:xfrm>
            <a:prstGeom prst="rect">
              <a:avLst/>
            </a:prstGeom>
            <a:solidFill>
              <a:schemeClr val="bg1"/>
            </a:solidFill>
            <a:ln w="19050">
              <a:solidFill>
                <a:srgbClr val="5F5F5F"/>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60452" name="Rectangle 16"/>
            <p:cNvSpPr>
              <a:spLocks noChangeArrowheads="1"/>
            </p:cNvSpPr>
            <p:nvPr/>
          </p:nvSpPr>
          <p:spPr bwMode="auto">
            <a:xfrm>
              <a:off x="945" y="2849"/>
              <a:ext cx="151" cy="78"/>
            </a:xfrm>
            <a:prstGeom prst="rect">
              <a:avLst/>
            </a:prstGeom>
            <a:solidFill>
              <a:schemeClr val="bg1"/>
            </a:solidFill>
            <a:ln w="19050">
              <a:solidFill>
                <a:srgbClr val="0066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60453" name="Rectangle 17"/>
            <p:cNvSpPr>
              <a:spLocks noChangeArrowheads="1"/>
            </p:cNvSpPr>
            <p:nvPr/>
          </p:nvSpPr>
          <p:spPr bwMode="auto">
            <a:xfrm>
              <a:off x="1117" y="2818"/>
              <a:ext cx="124" cy="134"/>
            </a:xfrm>
            <a:prstGeom prst="rect">
              <a:avLst/>
            </a:prstGeom>
            <a:solidFill>
              <a:schemeClr val="bg1"/>
            </a:solidFill>
            <a:ln w="19050">
              <a:solidFill>
                <a:schemeClr val="accent2"/>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60454" name="Rectangle 18"/>
            <p:cNvSpPr>
              <a:spLocks noChangeArrowheads="1"/>
            </p:cNvSpPr>
            <p:nvPr/>
          </p:nvSpPr>
          <p:spPr bwMode="auto">
            <a:xfrm>
              <a:off x="1263" y="2815"/>
              <a:ext cx="125" cy="135"/>
            </a:xfrm>
            <a:prstGeom prst="rect">
              <a:avLst/>
            </a:prstGeom>
            <a:solidFill>
              <a:schemeClr val="bg1"/>
            </a:solidFill>
            <a:ln w="19050">
              <a:solidFill>
                <a:srgbClr val="FF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60455" name="Line 19"/>
            <p:cNvSpPr>
              <a:spLocks noChangeShapeType="1"/>
            </p:cNvSpPr>
            <p:nvPr/>
          </p:nvSpPr>
          <p:spPr bwMode="auto">
            <a:xfrm flipV="1">
              <a:off x="876" y="2882"/>
              <a:ext cx="642" cy="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60422" name="Group 20"/>
          <p:cNvGrpSpPr>
            <a:grpSpLocks/>
          </p:cNvGrpSpPr>
          <p:nvPr/>
        </p:nvGrpSpPr>
        <p:grpSpPr bwMode="auto">
          <a:xfrm>
            <a:off x="7926389" y="3257550"/>
            <a:ext cx="890587" cy="215900"/>
            <a:chOff x="876" y="2800"/>
            <a:chExt cx="642" cy="175"/>
          </a:xfrm>
        </p:grpSpPr>
        <p:sp>
          <p:nvSpPr>
            <p:cNvPr id="60446" name="Rectangle 21"/>
            <p:cNvSpPr>
              <a:spLocks noChangeArrowheads="1"/>
            </p:cNvSpPr>
            <p:nvPr/>
          </p:nvSpPr>
          <p:spPr bwMode="auto">
            <a:xfrm>
              <a:off x="925" y="2800"/>
              <a:ext cx="485" cy="175"/>
            </a:xfrm>
            <a:prstGeom prst="rect">
              <a:avLst/>
            </a:prstGeom>
            <a:solidFill>
              <a:schemeClr val="bg1"/>
            </a:solidFill>
            <a:ln w="19050">
              <a:solidFill>
                <a:srgbClr val="5F5F5F"/>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60447" name="Rectangle 22"/>
            <p:cNvSpPr>
              <a:spLocks noChangeArrowheads="1"/>
            </p:cNvSpPr>
            <p:nvPr/>
          </p:nvSpPr>
          <p:spPr bwMode="auto">
            <a:xfrm>
              <a:off x="945" y="2849"/>
              <a:ext cx="151" cy="78"/>
            </a:xfrm>
            <a:prstGeom prst="rect">
              <a:avLst/>
            </a:prstGeom>
            <a:solidFill>
              <a:schemeClr val="bg1"/>
            </a:solidFill>
            <a:ln w="19050">
              <a:solidFill>
                <a:srgbClr val="0066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60448" name="Rectangle 23"/>
            <p:cNvSpPr>
              <a:spLocks noChangeArrowheads="1"/>
            </p:cNvSpPr>
            <p:nvPr/>
          </p:nvSpPr>
          <p:spPr bwMode="auto">
            <a:xfrm>
              <a:off x="1117" y="2818"/>
              <a:ext cx="124" cy="134"/>
            </a:xfrm>
            <a:prstGeom prst="rect">
              <a:avLst/>
            </a:prstGeom>
            <a:solidFill>
              <a:schemeClr val="bg1"/>
            </a:solidFill>
            <a:ln w="19050">
              <a:solidFill>
                <a:schemeClr val="accent2"/>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60449" name="Rectangle 24"/>
            <p:cNvSpPr>
              <a:spLocks noChangeArrowheads="1"/>
            </p:cNvSpPr>
            <p:nvPr/>
          </p:nvSpPr>
          <p:spPr bwMode="auto">
            <a:xfrm>
              <a:off x="1263" y="2815"/>
              <a:ext cx="125" cy="135"/>
            </a:xfrm>
            <a:prstGeom prst="rect">
              <a:avLst/>
            </a:prstGeom>
            <a:solidFill>
              <a:schemeClr val="bg1"/>
            </a:solidFill>
            <a:ln w="19050">
              <a:solidFill>
                <a:srgbClr val="FF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60450" name="Line 25"/>
            <p:cNvSpPr>
              <a:spLocks noChangeShapeType="1"/>
            </p:cNvSpPr>
            <p:nvPr/>
          </p:nvSpPr>
          <p:spPr bwMode="auto">
            <a:xfrm flipV="1">
              <a:off x="876" y="2882"/>
              <a:ext cx="642" cy="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pSp>
      <p:sp>
        <p:nvSpPr>
          <p:cNvPr id="60423" name="Line 26"/>
          <p:cNvSpPr>
            <a:spLocks noChangeShapeType="1"/>
          </p:cNvSpPr>
          <p:nvPr/>
        </p:nvSpPr>
        <p:spPr bwMode="auto">
          <a:xfrm>
            <a:off x="8834438" y="2438400"/>
            <a:ext cx="0" cy="1003300"/>
          </a:xfrm>
          <a:prstGeom prst="line">
            <a:avLst/>
          </a:prstGeom>
          <a:noFill/>
          <a:ln w="76200">
            <a:solidFill>
              <a:srgbClr val="FF000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nvGrpSpPr>
          <p:cNvPr id="60424" name="Group 27"/>
          <p:cNvGrpSpPr>
            <a:grpSpLocks/>
          </p:cNvGrpSpPr>
          <p:nvPr/>
        </p:nvGrpSpPr>
        <p:grpSpPr bwMode="auto">
          <a:xfrm>
            <a:off x="8888414" y="2422525"/>
            <a:ext cx="890587" cy="215900"/>
            <a:chOff x="455" y="3463"/>
            <a:chExt cx="561" cy="136"/>
          </a:xfrm>
        </p:grpSpPr>
        <p:sp>
          <p:nvSpPr>
            <p:cNvPr id="60441" name="Rectangle 28"/>
            <p:cNvSpPr>
              <a:spLocks noChangeArrowheads="1"/>
            </p:cNvSpPr>
            <p:nvPr/>
          </p:nvSpPr>
          <p:spPr bwMode="auto">
            <a:xfrm>
              <a:off x="498" y="3463"/>
              <a:ext cx="424" cy="136"/>
            </a:xfrm>
            <a:prstGeom prst="rect">
              <a:avLst/>
            </a:prstGeom>
            <a:solidFill>
              <a:schemeClr val="bg1"/>
            </a:solidFill>
            <a:ln w="19050">
              <a:solidFill>
                <a:srgbClr val="5F5F5F"/>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60442" name="Rectangle 29"/>
            <p:cNvSpPr>
              <a:spLocks noChangeArrowheads="1"/>
            </p:cNvSpPr>
            <p:nvPr/>
          </p:nvSpPr>
          <p:spPr bwMode="auto">
            <a:xfrm>
              <a:off x="771" y="3500"/>
              <a:ext cx="132" cy="61"/>
            </a:xfrm>
            <a:prstGeom prst="rect">
              <a:avLst/>
            </a:prstGeom>
            <a:solidFill>
              <a:schemeClr val="bg1"/>
            </a:solidFill>
            <a:ln w="19050">
              <a:solidFill>
                <a:srgbClr val="0066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60443" name="Rectangle 30"/>
            <p:cNvSpPr>
              <a:spLocks noChangeArrowheads="1"/>
            </p:cNvSpPr>
            <p:nvPr/>
          </p:nvSpPr>
          <p:spPr bwMode="auto">
            <a:xfrm>
              <a:off x="644" y="3477"/>
              <a:ext cx="108" cy="104"/>
            </a:xfrm>
            <a:prstGeom prst="rect">
              <a:avLst/>
            </a:prstGeom>
            <a:solidFill>
              <a:schemeClr val="bg1"/>
            </a:solidFill>
            <a:ln w="19050">
              <a:solidFill>
                <a:schemeClr val="accent2"/>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60444" name="Rectangle 31"/>
            <p:cNvSpPr>
              <a:spLocks noChangeArrowheads="1"/>
            </p:cNvSpPr>
            <p:nvPr/>
          </p:nvSpPr>
          <p:spPr bwMode="auto">
            <a:xfrm>
              <a:off x="517" y="3480"/>
              <a:ext cx="108" cy="105"/>
            </a:xfrm>
            <a:prstGeom prst="rect">
              <a:avLst/>
            </a:prstGeom>
            <a:solidFill>
              <a:schemeClr val="bg1"/>
            </a:solidFill>
            <a:ln w="19050">
              <a:solidFill>
                <a:srgbClr val="FF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60445" name="Line 32"/>
            <p:cNvSpPr>
              <a:spLocks noChangeShapeType="1"/>
            </p:cNvSpPr>
            <p:nvPr/>
          </p:nvSpPr>
          <p:spPr bwMode="auto">
            <a:xfrm flipV="1">
              <a:off x="455" y="3527"/>
              <a:ext cx="561" cy="4"/>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60425" name="Group 33"/>
          <p:cNvGrpSpPr>
            <a:grpSpLocks/>
          </p:cNvGrpSpPr>
          <p:nvPr/>
        </p:nvGrpSpPr>
        <p:grpSpPr bwMode="auto">
          <a:xfrm>
            <a:off x="8893175" y="2814638"/>
            <a:ext cx="890588" cy="215900"/>
            <a:chOff x="455" y="3463"/>
            <a:chExt cx="561" cy="136"/>
          </a:xfrm>
        </p:grpSpPr>
        <p:sp>
          <p:nvSpPr>
            <p:cNvPr id="60436" name="Rectangle 34"/>
            <p:cNvSpPr>
              <a:spLocks noChangeArrowheads="1"/>
            </p:cNvSpPr>
            <p:nvPr/>
          </p:nvSpPr>
          <p:spPr bwMode="auto">
            <a:xfrm>
              <a:off x="498" y="3463"/>
              <a:ext cx="424" cy="136"/>
            </a:xfrm>
            <a:prstGeom prst="rect">
              <a:avLst/>
            </a:prstGeom>
            <a:solidFill>
              <a:schemeClr val="bg1"/>
            </a:solidFill>
            <a:ln w="19050">
              <a:solidFill>
                <a:srgbClr val="5F5F5F"/>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60437" name="Rectangle 35"/>
            <p:cNvSpPr>
              <a:spLocks noChangeArrowheads="1"/>
            </p:cNvSpPr>
            <p:nvPr/>
          </p:nvSpPr>
          <p:spPr bwMode="auto">
            <a:xfrm>
              <a:off x="771" y="3500"/>
              <a:ext cx="132" cy="61"/>
            </a:xfrm>
            <a:prstGeom prst="rect">
              <a:avLst/>
            </a:prstGeom>
            <a:solidFill>
              <a:schemeClr val="bg1"/>
            </a:solidFill>
            <a:ln w="19050">
              <a:solidFill>
                <a:srgbClr val="0066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60438" name="Rectangle 36"/>
            <p:cNvSpPr>
              <a:spLocks noChangeArrowheads="1"/>
            </p:cNvSpPr>
            <p:nvPr/>
          </p:nvSpPr>
          <p:spPr bwMode="auto">
            <a:xfrm>
              <a:off x="644" y="3477"/>
              <a:ext cx="108" cy="104"/>
            </a:xfrm>
            <a:prstGeom prst="rect">
              <a:avLst/>
            </a:prstGeom>
            <a:solidFill>
              <a:schemeClr val="bg1"/>
            </a:solidFill>
            <a:ln w="19050">
              <a:solidFill>
                <a:schemeClr val="accent2"/>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60439" name="Rectangle 37"/>
            <p:cNvSpPr>
              <a:spLocks noChangeArrowheads="1"/>
            </p:cNvSpPr>
            <p:nvPr/>
          </p:nvSpPr>
          <p:spPr bwMode="auto">
            <a:xfrm>
              <a:off x="517" y="3480"/>
              <a:ext cx="108" cy="105"/>
            </a:xfrm>
            <a:prstGeom prst="rect">
              <a:avLst/>
            </a:prstGeom>
            <a:solidFill>
              <a:schemeClr val="bg1"/>
            </a:solidFill>
            <a:ln w="19050">
              <a:solidFill>
                <a:srgbClr val="FF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60440" name="Line 38"/>
            <p:cNvSpPr>
              <a:spLocks noChangeShapeType="1"/>
            </p:cNvSpPr>
            <p:nvPr/>
          </p:nvSpPr>
          <p:spPr bwMode="auto">
            <a:xfrm flipV="1">
              <a:off x="455" y="3527"/>
              <a:ext cx="561" cy="4"/>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60426" name="Group 39"/>
          <p:cNvGrpSpPr>
            <a:grpSpLocks/>
          </p:cNvGrpSpPr>
          <p:nvPr/>
        </p:nvGrpSpPr>
        <p:grpSpPr bwMode="auto">
          <a:xfrm>
            <a:off x="8888414" y="3241675"/>
            <a:ext cx="890587" cy="215900"/>
            <a:chOff x="455" y="3463"/>
            <a:chExt cx="561" cy="136"/>
          </a:xfrm>
        </p:grpSpPr>
        <p:sp>
          <p:nvSpPr>
            <p:cNvPr id="60431" name="Rectangle 40"/>
            <p:cNvSpPr>
              <a:spLocks noChangeArrowheads="1"/>
            </p:cNvSpPr>
            <p:nvPr/>
          </p:nvSpPr>
          <p:spPr bwMode="auto">
            <a:xfrm>
              <a:off x="498" y="3463"/>
              <a:ext cx="424" cy="136"/>
            </a:xfrm>
            <a:prstGeom prst="rect">
              <a:avLst/>
            </a:prstGeom>
            <a:solidFill>
              <a:schemeClr val="bg1"/>
            </a:solidFill>
            <a:ln w="19050">
              <a:solidFill>
                <a:srgbClr val="5F5F5F"/>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60432" name="Rectangle 41"/>
            <p:cNvSpPr>
              <a:spLocks noChangeArrowheads="1"/>
            </p:cNvSpPr>
            <p:nvPr/>
          </p:nvSpPr>
          <p:spPr bwMode="auto">
            <a:xfrm>
              <a:off x="771" y="3500"/>
              <a:ext cx="132" cy="61"/>
            </a:xfrm>
            <a:prstGeom prst="rect">
              <a:avLst/>
            </a:prstGeom>
            <a:solidFill>
              <a:schemeClr val="bg1"/>
            </a:solidFill>
            <a:ln w="19050">
              <a:solidFill>
                <a:srgbClr val="0066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60433" name="Rectangle 42"/>
            <p:cNvSpPr>
              <a:spLocks noChangeArrowheads="1"/>
            </p:cNvSpPr>
            <p:nvPr/>
          </p:nvSpPr>
          <p:spPr bwMode="auto">
            <a:xfrm>
              <a:off x="644" y="3477"/>
              <a:ext cx="108" cy="104"/>
            </a:xfrm>
            <a:prstGeom prst="rect">
              <a:avLst/>
            </a:prstGeom>
            <a:solidFill>
              <a:schemeClr val="bg1"/>
            </a:solidFill>
            <a:ln w="19050">
              <a:solidFill>
                <a:schemeClr val="accent2"/>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60434" name="Rectangle 43"/>
            <p:cNvSpPr>
              <a:spLocks noChangeArrowheads="1"/>
            </p:cNvSpPr>
            <p:nvPr/>
          </p:nvSpPr>
          <p:spPr bwMode="auto">
            <a:xfrm>
              <a:off x="517" y="3480"/>
              <a:ext cx="108" cy="105"/>
            </a:xfrm>
            <a:prstGeom prst="rect">
              <a:avLst/>
            </a:prstGeom>
            <a:solidFill>
              <a:schemeClr val="bg1"/>
            </a:solidFill>
            <a:ln w="19050">
              <a:solidFill>
                <a:srgbClr val="FF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60435" name="Line 44"/>
            <p:cNvSpPr>
              <a:spLocks noChangeShapeType="1"/>
            </p:cNvSpPr>
            <p:nvPr/>
          </p:nvSpPr>
          <p:spPr bwMode="auto">
            <a:xfrm flipV="1">
              <a:off x="455" y="3527"/>
              <a:ext cx="561" cy="4"/>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pSp>
      <p:sp>
        <p:nvSpPr>
          <p:cNvPr id="60427" name="Text Box 45"/>
          <p:cNvSpPr txBox="1">
            <a:spLocks noChangeArrowheads="1"/>
          </p:cNvSpPr>
          <p:nvPr/>
        </p:nvSpPr>
        <p:spPr bwMode="auto">
          <a:xfrm>
            <a:off x="8570914" y="3678238"/>
            <a:ext cx="6762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dirty="0">
                <a:solidFill>
                  <a:srgbClr val="0000FF"/>
                </a:solidFill>
              </a:rPr>
              <a:t>bus</a:t>
            </a:r>
          </a:p>
        </p:txBody>
      </p:sp>
      <p:sp>
        <p:nvSpPr>
          <p:cNvPr id="60428" name="Freeform 46"/>
          <p:cNvSpPr>
            <a:spLocks/>
          </p:cNvSpPr>
          <p:nvPr/>
        </p:nvSpPr>
        <p:spPr bwMode="auto">
          <a:xfrm>
            <a:off x="7926388" y="2463800"/>
            <a:ext cx="2006600" cy="400050"/>
          </a:xfrm>
          <a:custGeom>
            <a:avLst/>
            <a:gdLst>
              <a:gd name="T0" fmla="*/ 0 w 1264"/>
              <a:gd name="T1" fmla="*/ 2147483647 h 252"/>
              <a:gd name="T2" fmla="*/ 2147483647 w 1264"/>
              <a:gd name="T3" fmla="*/ 0 h 252"/>
              <a:gd name="T4" fmla="*/ 2147483647 w 1264"/>
              <a:gd name="T5" fmla="*/ 2147483647 h 252"/>
              <a:gd name="T6" fmla="*/ 2147483647 w 1264"/>
              <a:gd name="T7" fmla="*/ 2147483647 h 252"/>
              <a:gd name="T8" fmla="*/ 0 60000 65536"/>
              <a:gd name="T9" fmla="*/ 0 60000 65536"/>
              <a:gd name="T10" fmla="*/ 0 60000 65536"/>
              <a:gd name="T11" fmla="*/ 0 60000 65536"/>
              <a:gd name="T12" fmla="*/ 0 w 1264"/>
              <a:gd name="T13" fmla="*/ 0 h 252"/>
              <a:gd name="T14" fmla="*/ 1264 w 1264"/>
              <a:gd name="T15" fmla="*/ 252 h 252"/>
            </a:gdLst>
            <a:ahLst/>
            <a:cxnLst>
              <a:cxn ang="T8">
                <a:pos x="T0" y="T1"/>
              </a:cxn>
              <a:cxn ang="T9">
                <a:pos x="T2" y="T3"/>
              </a:cxn>
              <a:cxn ang="T10">
                <a:pos x="T4" y="T5"/>
              </a:cxn>
              <a:cxn ang="T11">
                <a:pos x="T6" y="T7"/>
              </a:cxn>
            </a:cxnLst>
            <a:rect l="T12" t="T13" r="T14" b="T15"/>
            <a:pathLst>
              <a:path w="1264" h="252">
                <a:moveTo>
                  <a:pt x="0" y="2"/>
                </a:moveTo>
                <a:lnTo>
                  <a:pt x="622" y="0"/>
                </a:lnTo>
                <a:lnTo>
                  <a:pt x="616" y="246"/>
                </a:lnTo>
                <a:lnTo>
                  <a:pt x="1264" y="252"/>
                </a:lnTo>
              </a:path>
            </a:pathLst>
          </a:custGeom>
          <a:noFill/>
          <a:ln w="38100" cap="flat" cmpd="sng">
            <a:solidFill>
              <a:schemeClr val="tx1"/>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
        <p:nvSpPr>
          <p:cNvPr id="46" name="Rectangle 7"/>
          <p:cNvSpPr txBox="1">
            <a:spLocks noChangeArrowheads="1"/>
          </p:cNvSpPr>
          <p:nvPr/>
        </p:nvSpPr>
        <p:spPr>
          <a:xfrm>
            <a:off x="9480376" y="6624784"/>
            <a:ext cx="2016224"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4.2 What's  </a:t>
            </a:r>
            <a:r>
              <a:rPr lang="en-US" altLang="zh-CN" sz="1200" dirty="0">
                <a:solidFill>
                  <a:srgbClr val="FF0000"/>
                </a:solidFill>
                <a:cs typeface="Arial" panose="020B0604020202020204" pitchFamily="34" charset="0"/>
              </a:rPr>
              <a:t>inside a router</a:t>
            </a:r>
          </a:p>
        </p:txBody>
      </p:sp>
      <p:sp>
        <p:nvSpPr>
          <p:cNvPr id="45" name="Rectangle 7"/>
          <p:cNvSpPr txBox="1">
            <a:spLocks noChangeArrowheads="1"/>
          </p:cNvSpPr>
          <p:nvPr/>
        </p:nvSpPr>
        <p:spPr>
          <a:xfrm>
            <a:off x="5231905" y="6624784"/>
            <a:ext cx="2088231"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4.2.2 Switching </a:t>
            </a:r>
          </a:p>
        </p:txBody>
      </p:sp>
    </p:spTree>
    <p:extLst>
      <p:ext uri="{BB962C8B-B14F-4D97-AF65-F5344CB8AC3E}">
        <p14:creationId xmlns:p14="http://schemas.microsoft.com/office/powerpoint/2010/main" val="21192992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3" name="Rectangle 2"/>
          <p:cNvSpPr>
            <a:spLocks noGrp="1" noChangeArrowheads="1"/>
          </p:cNvSpPr>
          <p:nvPr>
            <p:ph type="title"/>
          </p:nvPr>
        </p:nvSpPr>
        <p:spPr>
          <a:xfrm>
            <a:off x="1955800" y="241301"/>
            <a:ext cx="7772400" cy="854075"/>
          </a:xfrm>
        </p:spPr>
        <p:txBody>
          <a:bodyPr>
            <a:normAutofit fontScale="90000"/>
          </a:bodyPr>
          <a:lstStyle/>
          <a:p>
            <a:pPr>
              <a:defRPr/>
            </a:pPr>
            <a:r>
              <a:rPr lang="en-US" sz="3600"/>
              <a:t>Switching via interconnection network</a:t>
            </a:r>
          </a:p>
        </p:txBody>
      </p:sp>
      <p:sp>
        <p:nvSpPr>
          <p:cNvPr id="27654" name="Rectangle 3"/>
          <p:cNvSpPr>
            <a:spLocks noGrp="1" noChangeArrowheads="1"/>
          </p:cNvSpPr>
          <p:nvPr>
            <p:ph type="body" idx="1"/>
          </p:nvPr>
        </p:nvSpPr>
        <p:spPr>
          <a:xfrm>
            <a:off x="1911351" y="1325562"/>
            <a:ext cx="5934075" cy="4983757"/>
          </a:xfrm>
        </p:spPr>
        <p:txBody>
          <a:bodyPr>
            <a:normAutofit fontScale="85000" lnSpcReduction="10000"/>
          </a:bodyPr>
          <a:lstStyle/>
          <a:p>
            <a:pPr>
              <a:lnSpc>
                <a:spcPct val="120000"/>
              </a:lnSpc>
              <a:defRPr/>
            </a:pPr>
            <a:r>
              <a:rPr lang="en-US" dirty="0">
                <a:cs typeface="+mn-cs"/>
              </a:rPr>
              <a:t>overcome  bus bandwidth limitations</a:t>
            </a:r>
            <a:endParaRPr lang="en-US" sz="3000" dirty="0">
              <a:ea typeface="ＭＳ Ｐゴシック" panose="020B0600070205080204" pitchFamily="34" charset="-128"/>
              <a:cs typeface="ＭＳ Ｐゴシック" panose="020B0600070205080204" pitchFamily="34" charset="-128"/>
            </a:endParaRPr>
          </a:p>
          <a:p>
            <a:pPr>
              <a:lnSpc>
                <a:spcPct val="120000"/>
              </a:lnSpc>
              <a:defRPr/>
            </a:pPr>
            <a:r>
              <a:rPr lang="en-US" dirty="0">
                <a:cs typeface="+mn-cs"/>
              </a:rPr>
              <a:t>banyan networks, crossbar, other interconnection nets initially developed to connect processors in multiprocessor</a:t>
            </a:r>
            <a:endParaRPr lang="en-US" sz="3000" dirty="0">
              <a:ea typeface="ＭＳ Ｐゴシック" panose="020B0600070205080204" pitchFamily="34" charset="-128"/>
              <a:cs typeface="ＭＳ Ｐゴシック" panose="020B0600070205080204" pitchFamily="34" charset="-128"/>
            </a:endParaRPr>
          </a:p>
          <a:p>
            <a:pPr>
              <a:lnSpc>
                <a:spcPct val="110000"/>
              </a:lnSpc>
              <a:defRPr/>
            </a:pPr>
            <a:r>
              <a:rPr lang="en-US" dirty="0">
                <a:cs typeface="+mn-cs"/>
              </a:rPr>
              <a:t>advanced design: fragmenting datagram into fixed length cells, switch cells through the fabric. </a:t>
            </a:r>
            <a:endParaRPr lang="en-US" sz="3300" dirty="0">
              <a:ea typeface="ＭＳ Ｐゴシック" panose="020B0600070205080204" pitchFamily="34" charset="-128"/>
              <a:cs typeface="ＭＳ Ｐゴシック" panose="020B0600070205080204" pitchFamily="34" charset="-128"/>
            </a:endParaRPr>
          </a:p>
          <a:p>
            <a:pPr>
              <a:lnSpc>
                <a:spcPct val="110000"/>
              </a:lnSpc>
              <a:defRPr/>
            </a:pPr>
            <a:r>
              <a:rPr lang="en-US" dirty="0">
                <a:cs typeface="+mn-cs"/>
              </a:rPr>
              <a:t>Cisco 12000: switches 60 Gbps through the interconnection network</a:t>
            </a:r>
          </a:p>
          <a:p>
            <a:pPr>
              <a:lnSpc>
                <a:spcPct val="110000"/>
              </a:lnSpc>
              <a:defRPr/>
            </a:pPr>
            <a:r>
              <a:rPr lang="en-US" dirty="0">
                <a:cs typeface="+mn-cs"/>
              </a:rPr>
              <a:t>Huawei 8000 series: 400G – 4Tbps</a:t>
            </a:r>
          </a:p>
          <a:p>
            <a:pPr>
              <a:lnSpc>
                <a:spcPct val="110000"/>
              </a:lnSpc>
              <a:defRPr/>
            </a:pPr>
            <a:endParaRPr lang="en-US" sz="3300" dirty="0">
              <a:ea typeface="ＭＳ Ｐゴシック" panose="020B0600070205080204" pitchFamily="34" charset="-128"/>
              <a:cs typeface="ＭＳ Ｐゴシック" panose="020B0600070205080204" pitchFamily="34" charset="-128"/>
            </a:endParaRPr>
          </a:p>
        </p:txBody>
      </p:sp>
      <p:grpSp>
        <p:nvGrpSpPr>
          <p:cNvPr id="61444" name="Group 58"/>
          <p:cNvGrpSpPr>
            <a:grpSpLocks/>
          </p:cNvGrpSpPr>
          <p:nvPr/>
        </p:nvGrpSpPr>
        <p:grpSpPr bwMode="auto">
          <a:xfrm>
            <a:off x="7752184" y="1395920"/>
            <a:ext cx="2252663" cy="2066925"/>
            <a:chOff x="3812" y="2763"/>
            <a:chExt cx="1419" cy="1302"/>
          </a:xfrm>
        </p:grpSpPr>
        <p:grpSp>
          <p:nvGrpSpPr>
            <p:cNvPr id="61447" name="Group 4"/>
            <p:cNvGrpSpPr>
              <a:grpSpLocks/>
            </p:cNvGrpSpPr>
            <p:nvPr/>
          </p:nvGrpSpPr>
          <p:grpSpPr bwMode="auto">
            <a:xfrm>
              <a:off x="3933" y="2763"/>
              <a:ext cx="561" cy="136"/>
              <a:chOff x="876" y="2800"/>
              <a:chExt cx="642" cy="175"/>
            </a:xfrm>
          </p:grpSpPr>
          <p:sp>
            <p:nvSpPr>
              <p:cNvPr id="61496" name="Rectangle 5"/>
              <p:cNvSpPr>
                <a:spLocks noChangeArrowheads="1"/>
              </p:cNvSpPr>
              <p:nvPr/>
            </p:nvSpPr>
            <p:spPr bwMode="auto">
              <a:xfrm>
                <a:off x="925" y="2800"/>
                <a:ext cx="485" cy="175"/>
              </a:xfrm>
              <a:prstGeom prst="rect">
                <a:avLst/>
              </a:prstGeom>
              <a:solidFill>
                <a:schemeClr val="bg1"/>
              </a:solidFill>
              <a:ln w="19050">
                <a:solidFill>
                  <a:srgbClr val="5F5F5F"/>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61497" name="Rectangle 6"/>
              <p:cNvSpPr>
                <a:spLocks noChangeArrowheads="1"/>
              </p:cNvSpPr>
              <p:nvPr/>
            </p:nvSpPr>
            <p:spPr bwMode="auto">
              <a:xfrm>
                <a:off x="945" y="2849"/>
                <a:ext cx="151" cy="78"/>
              </a:xfrm>
              <a:prstGeom prst="rect">
                <a:avLst/>
              </a:prstGeom>
              <a:solidFill>
                <a:schemeClr val="bg1"/>
              </a:solidFill>
              <a:ln w="19050">
                <a:solidFill>
                  <a:srgbClr val="0066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61498" name="Rectangle 7"/>
              <p:cNvSpPr>
                <a:spLocks noChangeArrowheads="1"/>
              </p:cNvSpPr>
              <p:nvPr/>
            </p:nvSpPr>
            <p:spPr bwMode="auto">
              <a:xfrm>
                <a:off x="1117" y="2818"/>
                <a:ext cx="124" cy="134"/>
              </a:xfrm>
              <a:prstGeom prst="rect">
                <a:avLst/>
              </a:prstGeom>
              <a:solidFill>
                <a:schemeClr val="bg1"/>
              </a:solidFill>
              <a:ln w="19050">
                <a:solidFill>
                  <a:schemeClr val="accent2"/>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61499" name="Rectangle 8"/>
              <p:cNvSpPr>
                <a:spLocks noChangeArrowheads="1"/>
              </p:cNvSpPr>
              <p:nvPr/>
            </p:nvSpPr>
            <p:spPr bwMode="auto">
              <a:xfrm>
                <a:off x="1263" y="2815"/>
                <a:ext cx="125" cy="135"/>
              </a:xfrm>
              <a:prstGeom prst="rect">
                <a:avLst/>
              </a:prstGeom>
              <a:solidFill>
                <a:schemeClr val="bg1"/>
              </a:solidFill>
              <a:ln w="19050">
                <a:solidFill>
                  <a:srgbClr val="FF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61500" name="Line 9"/>
              <p:cNvSpPr>
                <a:spLocks noChangeShapeType="1"/>
              </p:cNvSpPr>
              <p:nvPr/>
            </p:nvSpPr>
            <p:spPr bwMode="auto">
              <a:xfrm flipV="1">
                <a:off x="876" y="2882"/>
                <a:ext cx="642" cy="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61448" name="Group 10"/>
            <p:cNvGrpSpPr>
              <a:grpSpLocks/>
            </p:cNvGrpSpPr>
            <p:nvPr/>
          </p:nvGrpSpPr>
          <p:grpSpPr bwMode="auto">
            <a:xfrm>
              <a:off x="3918" y="3012"/>
              <a:ext cx="561" cy="136"/>
              <a:chOff x="876" y="2800"/>
              <a:chExt cx="642" cy="175"/>
            </a:xfrm>
          </p:grpSpPr>
          <p:sp>
            <p:nvSpPr>
              <p:cNvPr id="61491" name="Rectangle 11"/>
              <p:cNvSpPr>
                <a:spLocks noChangeArrowheads="1"/>
              </p:cNvSpPr>
              <p:nvPr/>
            </p:nvSpPr>
            <p:spPr bwMode="auto">
              <a:xfrm>
                <a:off x="925" y="2800"/>
                <a:ext cx="485" cy="175"/>
              </a:xfrm>
              <a:prstGeom prst="rect">
                <a:avLst/>
              </a:prstGeom>
              <a:solidFill>
                <a:schemeClr val="bg1"/>
              </a:solidFill>
              <a:ln w="19050">
                <a:solidFill>
                  <a:srgbClr val="5F5F5F"/>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61492" name="Rectangle 12"/>
              <p:cNvSpPr>
                <a:spLocks noChangeArrowheads="1"/>
              </p:cNvSpPr>
              <p:nvPr/>
            </p:nvSpPr>
            <p:spPr bwMode="auto">
              <a:xfrm>
                <a:off x="945" y="2849"/>
                <a:ext cx="151" cy="78"/>
              </a:xfrm>
              <a:prstGeom prst="rect">
                <a:avLst/>
              </a:prstGeom>
              <a:solidFill>
                <a:schemeClr val="bg1"/>
              </a:solidFill>
              <a:ln w="19050">
                <a:solidFill>
                  <a:srgbClr val="0066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61493" name="Rectangle 13"/>
              <p:cNvSpPr>
                <a:spLocks noChangeArrowheads="1"/>
              </p:cNvSpPr>
              <p:nvPr/>
            </p:nvSpPr>
            <p:spPr bwMode="auto">
              <a:xfrm>
                <a:off x="1117" y="2818"/>
                <a:ext cx="124" cy="134"/>
              </a:xfrm>
              <a:prstGeom prst="rect">
                <a:avLst/>
              </a:prstGeom>
              <a:solidFill>
                <a:schemeClr val="bg1"/>
              </a:solidFill>
              <a:ln w="19050">
                <a:solidFill>
                  <a:schemeClr val="accent2"/>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61494" name="Rectangle 14"/>
              <p:cNvSpPr>
                <a:spLocks noChangeArrowheads="1"/>
              </p:cNvSpPr>
              <p:nvPr/>
            </p:nvSpPr>
            <p:spPr bwMode="auto">
              <a:xfrm>
                <a:off x="1263" y="2815"/>
                <a:ext cx="125" cy="135"/>
              </a:xfrm>
              <a:prstGeom prst="rect">
                <a:avLst/>
              </a:prstGeom>
              <a:solidFill>
                <a:schemeClr val="bg1"/>
              </a:solidFill>
              <a:ln w="19050">
                <a:solidFill>
                  <a:srgbClr val="FF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61495" name="Line 15"/>
              <p:cNvSpPr>
                <a:spLocks noChangeShapeType="1"/>
              </p:cNvSpPr>
              <p:nvPr/>
            </p:nvSpPr>
            <p:spPr bwMode="auto">
              <a:xfrm flipV="1">
                <a:off x="876" y="2882"/>
                <a:ext cx="642" cy="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61449" name="Group 16"/>
            <p:cNvGrpSpPr>
              <a:grpSpLocks/>
            </p:cNvGrpSpPr>
            <p:nvPr/>
          </p:nvGrpSpPr>
          <p:grpSpPr bwMode="auto">
            <a:xfrm>
              <a:off x="3915" y="3281"/>
              <a:ext cx="561" cy="136"/>
              <a:chOff x="876" y="2800"/>
              <a:chExt cx="642" cy="175"/>
            </a:xfrm>
          </p:grpSpPr>
          <p:sp>
            <p:nvSpPr>
              <p:cNvPr id="61486" name="Rectangle 17"/>
              <p:cNvSpPr>
                <a:spLocks noChangeArrowheads="1"/>
              </p:cNvSpPr>
              <p:nvPr/>
            </p:nvSpPr>
            <p:spPr bwMode="auto">
              <a:xfrm>
                <a:off x="925" y="2800"/>
                <a:ext cx="485" cy="175"/>
              </a:xfrm>
              <a:prstGeom prst="rect">
                <a:avLst/>
              </a:prstGeom>
              <a:solidFill>
                <a:schemeClr val="bg1"/>
              </a:solidFill>
              <a:ln w="19050">
                <a:solidFill>
                  <a:srgbClr val="5F5F5F"/>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61487" name="Rectangle 18"/>
              <p:cNvSpPr>
                <a:spLocks noChangeArrowheads="1"/>
              </p:cNvSpPr>
              <p:nvPr/>
            </p:nvSpPr>
            <p:spPr bwMode="auto">
              <a:xfrm>
                <a:off x="945" y="2849"/>
                <a:ext cx="151" cy="78"/>
              </a:xfrm>
              <a:prstGeom prst="rect">
                <a:avLst/>
              </a:prstGeom>
              <a:solidFill>
                <a:schemeClr val="bg1"/>
              </a:solidFill>
              <a:ln w="19050">
                <a:solidFill>
                  <a:srgbClr val="0066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61488" name="Rectangle 19"/>
              <p:cNvSpPr>
                <a:spLocks noChangeArrowheads="1"/>
              </p:cNvSpPr>
              <p:nvPr/>
            </p:nvSpPr>
            <p:spPr bwMode="auto">
              <a:xfrm>
                <a:off x="1117" y="2818"/>
                <a:ext cx="124" cy="134"/>
              </a:xfrm>
              <a:prstGeom prst="rect">
                <a:avLst/>
              </a:prstGeom>
              <a:solidFill>
                <a:schemeClr val="bg1"/>
              </a:solidFill>
              <a:ln w="19050">
                <a:solidFill>
                  <a:schemeClr val="accent2"/>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61489" name="Rectangle 20"/>
              <p:cNvSpPr>
                <a:spLocks noChangeArrowheads="1"/>
              </p:cNvSpPr>
              <p:nvPr/>
            </p:nvSpPr>
            <p:spPr bwMode="auto">
              <a:xfrm>
                <a:off x="1263" y="2815"/>
                <a:ext cx="125" cy="135"/>
              </a:xfrm>
              <a:prstGeom prst="rect">
                <a:avLst/>
              </a:prstGeom>
              <a:solidFill>
                <a:schemeClr val="bg1"/>
              </a:solidFill>
              <a:ln w="19050">
                <a:solidFill>
                  <a:srgbClr val="FF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61490" name="Line 21"/>
              <p:cNvSpPr>
                <a:spLocks noChangeShapeType="1"/>
              </p:cNvSpPr>
              <p:nvPr/>
            </p:nvSpPr>
            <p:spPr bwMode="auto">
              <a:xfrm flipV="1">
                <a:off x="876" y="2882"/>
                <a:ext cx="642" cy="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61450" name="Group 22"/>
            <p:cNvGrpSpPr>
              <a:grpSpLocks/>
            </p:cNvGrpSpPr>
            <p:nvPr/>
          </p:nvGrpSpPr>
          <p:grpSpPr bwMode="auto">
            <a:xfrm rot="5400000">
              <a:off x="4623" y="3405"/>
              <a:ext cx="564" cy="652"/>
              <a:chOff x="2954" y="2776"/>
              <a:chExt cx="564" cy="652"/>
            </a:xfrm>
          </p:grpSpPr>
          <p:grpSp>
            <p:nvGrpSpPr>
              <p:cNvPr id="61468" name="Group 23"/>
              <p:cNvGrpSpPr>
                <a:grpSpLocks/>
              </p:cNvGrpSpPr>
              <p:nvPr/>
            </p:nvGrpSpPr>
            <p:grpSpPr bwMode="auto">
              <a:xfrm>
                <a:off x="2954" y="2776"/>
                <a:ext cx="561" cy="136"/>
                <a:chOff x="455" y="3463"/>
                <a:chExt cx="561" cy="136"/>
              </a:xfrm>
            </p:grpSpPr>
            <p:sp>
              <p:nvSpPr>
                <p:cNvPr id="61481" name="Rectangle 24"/>
                <p:cNvSpPr>
                  <a:spLocks noChangeArrowheads="1"/>
                </p:cNvSpPr>
                <p:nvPr/>
              </p:nvSpPr>
              <p:spPr bwMode="auto">
                <a:xfrm>
                  <a:off x="496" y="3465"/>
                  <a:ext cx="424" cy="136"/>
                </a:xfrm>
                <a:prstGeom prst="rect">
                  <a:avLst/>
                </a:prstGeom>
                <a:solidFill>
                  <a:schemeClr val="bg1"/>
                </a:solidFill>
                <a:ln w="19050">
                  <a:solidFill>
                    <a:srgbClr val="5F5F5F"/>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61482" name="Rectangle 25"/>
                <p:cNvSpPr>
                  <a:spLocks noChangeArrowheads="1"/>
                </p:cNvSpPr>
                <p:nvPr/>
              </p:nvSpPr>
              <p:spPr bwMode="auto">
                <a:xfrm>
                  <a:off x="769" y="3504"/>
                  <a:ext cx="132" cy="61"/>
                </a:xfrm>
                <a:prstGeom prst="rect">
                  <a:avLst/>
                </a:prstGeom>
                <a:solidFill>
                  <a:schemeClr val="bg1"/>
                </a:solidFill>
                <a:ln w="19050">
                  <a:solidFill>
                    <a:srgbClr val="0066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61483" name="Rectangle 26"/>
                <p:cNvSpPr>
                  <a:spLocks noChangeArrowheads="1"/>
                </p:cNvSpPr>
                <p:nvPr/>
              </p:nvSpPr>
              <p:spPr bwMode="auto">
                <a:xfrm>
                  <a:off x="642" y="3479"/>
                  <a:ext cx="108" cy="104"/>
                </a:xfrm>
                <a:prstGeom prst="rect">
                  <a:avLst/>
                </a:prstGeom>
                <a:solidFill>
                  <a:schemeClr val="bg1"/>
                </a:solidFill>
                <a:ln w="19050">
                  <a:solidFill>
                    <a:schemeClr val="accent2"/>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61484" name="Rectangle 27"/>
                <p:cNvSpPr>
                  <a:spLocks noChangeArrowheads="1"/>
                </p:cNvSpPr>
                <p:nvPr/>
              </p:nvSpPr>
              <p:spPr bwMode="auto">
                <a:xfrm>
                  <a:off x="515" y="3484"/>
                  <a:ext cx="108" cy="105"/>
                </a:xfrm>
                <a:prstGeom prst="rect">
                  <a:avLst/>
                </a:prstGeom>
                <a:solidFill>
                  <a:schemeClr val="bg1"/>
                </a:solidFill>
                <a:ln w="19050">
                  <a:solidFill>
                    <a:srgbClr val="FF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61485" name="Line 28"/>
                <p:cNvSpPr>
                  <a:spLocks noChangeShapeType="1"/>
                </p:cNvSpPr>
                <p:nvPr/>
              </p:nvSpPr>
              <p:spPr bwMode="auto">
                <a:xfrm flipV="1">
                  <a:off x="453" y="3529"/>
                  <a:ext cx="561" cy="4"/>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61469" name="Group 29"/>
              <p:cNvGrpSpPr>
                <a:grpSpLocks/>
              </p:cNvGrpSpPr>
              <p:nvPr/>
            </p:nvGrpSpPr>
            <p:grpSpPr bwMode="auto">
              <a:xfrm>
                <a:off x="2957" y="3023"/>
                <a:ext cx="561" cy="136"/>
                <a:chOff x="455" y="3463"/>
                <a:chExt cx="561" cy="136"/>
              </a:xfrm>
            </p:grpSpPr>
            <p:sp>
              <p:nvSpPr>
                <p:cNvPr id="61476" name="Rectangle 30"/>
                <p:cNvSpPr>
                  <a:spLocks noChangeArrowheads="1"/>
                </p:cNvSpPr>
                <p:nvPr/>
              </p:nvSpPr>
              <p:spPr bwMode="auto">
                <a:xfrm>
                  <a:off x="496" y="3465"/>
                  <a:ext cx="424" cy="136"/>
                </a:xfrm>
                <a:prstGeom prst="rect">
                  <a:avLst/>
                </a:prstGeom>
                <a:solidFill>
                  <a:schemeClr val="bg1"/>
                </a:solidFill>
                <a:ln w="19050">
                  <a:solidFill>
                    <a:srgbClr val="5F5F5F"/>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61477" name="Rectangle 31"/>
                <p:cNvSpPr>
                  <a:spLocks noChangeArrowheads="1"/>
                </p:cNvSpPr>
                <p:nvPr/>
              </p:nvSpPr>
              <p:spPr bwMode="auto">
                <a:xfrm>
                  <a:off x="769" y="3504"/>
                  <a:ext cx="132" cy="61"/>
                </a:xfrm>
                <a:prstGeom prst="rect">
                  <a:avLst/>
                </a:prstGeom>
                <a:solidFill>
                  <a:schemeClr val="bg1"/>
                </a:solidFill>
                <a:ln w="19050">
                  <a:solidFill>
                    <a:srgbClr val="0066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61478" name="Rectangle 32"/>
                <p:cNvSpPr>
                  <a:spLocks noChangeArrowheads="1"/>
                </p:cNvSpPr>
                <p:nvPr/>
              </p:nvSpPr>
              <p:spPr bwMode="auto">
                <a:xfrm>
                  <a:off x="642" y="3479"/>
                  <a:ext cx="108" cy="104"/>
                </a:xfrm>
                <a:prstGeom prst="rect">
                  <a:avLst/>
                </a:prstGeom>
                <a:solidFill>
                  <a:schemeClr val="bg1"/>
                </a:solidFill>
                <a:ln w="19050">
                  <a:solidFill>
                    <a:schemeClr val="accent2"/>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61479" name="Rectangle 33"/>
                <p:cNvSpPr>
                  <a:spLocks noChangeArrowheads="1"/>
                </p:cNvSpPr>
                <p:nvPr/>
              </p:nvSpPr>
              <p:spPr bwMode="auto">
                <a:xfrm>
                  <a:off x="515" y="3484"/>
                  <a:ext cx="108" cy="105"/>
                </a:xfrm>
                <a:prstGeom prst="rect">
                  <a:avLst/>
                </a:prstGeom>
                <a:solidFill>
                  <a:schemeClr val="bg1"/>
                </a:solidFill>
                <a:ln w="19050">
                  <a:solidFill>
                    <a:srgbClr val="FF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61480" name="Line 34"/>
                <p:cNvSpPr>
                  <a:spLocks noChangeShapeType="1"/>
                </p:cNvSpPr>
                <p:nvPr/>
              </p:nvSpPr>
              <p:spPr bwMode="auto">
                <a:xfrm flipV="1">
                  <a:off x="453" y="3529"/>
                  <a:ext cx="561" cy="4"/>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61470" name="Group 35"/>
              <p:cNvGrpSpPr>
                <a:grpSpLocks/>
              </p:cNvGrpSpPr>
              <p:nvPr/>
            </p:nvGrpSpPr>
            <p:grpSpPr bwMode="auto">
              <a:xfrm>
                <a:off x="2954" y="3292"/>
                <a:ext cx="561" cy="136"/>
                <a:chOff x="455" y="3463"/>
                <a:chExt cx="561" cy="136"/>
              </a:xfrm>
            </p:grpSpPr>
            <p:sp>
              <p:nvSpPr>
                <p:cNvPr id="61471" name="Rectangle 36"/>
                <p:cNvSpPr>
                  <a:spLocks noChangeArrowheads="1"/>
                </p:cNvSpPr>
                <p:nvPr/>
              </p:nvSpPr>
              <p:spPr bwMode="auto">
                <a:xfrm>
                  <a:off x="496" y="3465"/>
                  <a:ext cx="424" cy="136"/>
                </a:xfrm>
                <a:prstGeom prst="rect">
                  <a:avLst/>
                </a:prstGeom>
                <a:solidFill>
                  <a:schemeClr val="bg1"/>
                </a:solidFill>
                <a:ln w="19050">
                  <a:solidFill>
                    <a:srgbClr val="5F5F5F"/>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61472" name="Rectangle 37"/>
                <p:cNvSpPr>
                  <a:spLocks noChangeArrowheads="1"/>
                </p:cNvSpPr>
                <p:nvPr/>
              </p:nvSpPr>
              <p:spPr bwMode="auto">
                <a:xfrm>
                  <a:off x="769" y="3504"/>
                  <a:ext cx="132" cy="61"/>
                </a:xfrm>
                <a:prstGeom prst="rect">
                  <a:avLst/>
                </a:prstGeom>
                <a:solidFill>
                  <a:schemeClr val="bg1"/>
                </a:solidFill>
                <a:ln w="19050">
                  <a:solidFill>
                    <a:srgbClr val="0066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61473" name="Rectangle 38"/>
                <p:cNvSpPr>
                  <a:spLocks noChangeArrowheads="1"/>
                </p:cNvSpPr>
                <p:nvPr/>
              </p:nvSpPr>
              <p:spPr bwMode="auto">
                <a:xfrm>
                  <a:off x="642" y="3479"/>
                  <a:ext cx="108" cy="104"/>
                </a:xfrm>
                <a:prstGeom prst="rect">
                  <a:avLst/>
                </a:prstGeom>
                <a:solidFill>
                  <a:schemeClr val="bg1"/>
                </a:solidFill>
                <a:ln w="19050">
                  <a:solidFill>
                    <a:schemeClr val="accent2"/>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61474" name="Rectangle 39"/>
                <p:cNvSpPr>
                  <a:spLocks noChangeArrowheads="1"/>
                </p:cNvSpPr>
                <p:nvPr/>
              </p:nvSpPr>
              <p:spPr bwMode="auto">
                <a:xfrm>
                  <a:off x="515" y="3484"/>
                  <a:ext cx="108" cy="105"/>
                </a:xfrm>
                <a:prstGeom prst="rect">
                  <a:avLst/>
                </a:prstGeom>
                <a:solidFill>
                  <a:schemeClr val="bg1"/>
                </a:solidFill>
                <a:ln w="19050">
                  <a:solidFill>
                    <a:srgbClr val="FF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61475" name="Line 40"/>
                <p:cNvSpPr>
                  <a:spLocks noChangeShapeType="1"/>
                </p:cNvSpPr>
                <p:nvPr/>
              </p:nvSpPr>
              <p:spPr bwMode="auto">
                <a:xfrm flipV="1">
                  <a:off x="453" y="3529"/>
                  <a:ext cx="561" cy="4"/>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pSp>
        </p:grpSp>
        <p:sp>
          <p:nvSpPr>
            <p:cNvPr id="61451" name="Line 41"/>
            <p:cNvSpPr>
              <a:spLocks noChangeShapeType="1"/>
            </p:cNvSpPr>
            <p:nvPr/>
          </p:nvSpPr>
          <p:spPr bwMode="auto">
            <a:xfrm>
              <a:off x="4494" y="2830"/>
              <a:ext cx="670" cy="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61452" name="Line 42"/>
            <p:cNvSpPr>
              <a:spLocks noChangeShapeType="1"/>
            </p:cNvSpPr>
            <p:nvPr/>
          </p:nvSpPr>
          <p:spPr bwMode="auto">
            <a:xfrm flipV="1">
              <a:off x="4470" y="3074"/>
              <a:ext cx="700" cy="2"/>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61453" name="Line 43"/>
            <p:cNvSpPr>
              <a:spLocks noChangeShapeType="1"/>
            </p:cNvSpPr>
            <p:nvPr/>
          </p:nvSpPr>
          <p:spPr bwMode="auto">
            <a:xfrm>
              <a:off x="4470" y="3346"/>
              <a:ext cx="694" cy="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61454" name="Line 44"/>
            <p:cNvSpPr>
              <a:spLocks noChangeShapeType="1"/>
            </p:cNvSpPr>
            <p:nvPr/>
          </p:nvSpPr>
          <p:spPr bwMode="auto">
            <a:xfrm flipV="1">
              <a:off x="4648" y="2830"/>
              <a:ext cx="0" cy="616"/>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61455" name="Line 45"/>
            <p:cNvSpPr>
              <a:spLocks noChangeShapeType="1"/>
            </p:cNvSpPr>
            <p:nvPr/>
          </p:nvSpPr>
          <p:spPr bwMode="auto">
            <a:xfrm flipV="1">
              <a:off x="4914" y="2830"/>
              <a:ext cx="0" cy="616"/>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61456" name="Line 46"/>
            <p:cNvSpPr>
              <a:spLocks noChangeShapeType="1"/>
            </p:cNvSpPr>
            <p:nvPr/>
          </p:nvSpPr>
          <p:spPr bwMode="auto">
            <a:xfrm flipV="1">
              <a:off x="5164" y="2824"/>
              <a:ext cx="0" cy="616"/>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61457" name="Oval 47"/>
            <p:cNvSpPr>
              <a:spLocks noChangeArrowheads="1"/>
            </p:cNvSpPr>
            <p:nvPr/>
          </p:nvSpPr>
          <p:spPr bwMode="auto">
            <a:xfrm>
              <a:off x="4622" y="2806"/>
              <a:ext cx="56" cy="56"/>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61458" name="Oval 48"/>
            <p:cNvSpPr>
              <a:spLocks noChangeArrowheads="1"/>
            </p:cNvSpPr>
            <p:nvPr/>
          </p:nvSpPr>
          <p:spPr bwMode="auto">
            <a:xfrm>
              <a:off x="4622" y="3048"/>
              <a:ext cx="56" cy="56"/>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61459" name="Oval 49"/>
            <p:cNvSpPr>
              <a:spLocks noChangeArrowheads="1"/>
            </p:cNvSpPr>
            <p:nvPr/>
          </p:nvSpPr>
          <p:spPr bwMode="auto">
            <a:xfrm>
              <a:off x="4618" y="3316"/>
              <a:ext cx="56" cy="56"/>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61460" name="Oval 50"/>
            <p:cNvSpPr>
              <a:spLocks noChangeArrowheads="1"/>
            </p:cNvSpPr>
            <p:nvPr/>
          </p:nvSpPr>
          <p:spPr bwMode="auto">
            <a:xfrm>
              <a:off x="4890" y="2806"/>
              <a:ext cx="56" cy="56"/>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61461" name="Oval 51"/>
            <p:cNvSpPr>
              <a:spLocks noChangeArrowheads="1"/>
            </p:cNvSpPr>
            <p:nvPr/>
          </p:nvSpPr>
          <p:spPr bwMode="auto">
            <a:xfrm>
              <a:off x="4890" y="3048"/>
              <a:ext cx="56" cy="56"/>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61462" name="Oval 52"/>
            <p:cNvSpPr>
              <a:spLocks noChangeArrowheads="1"/>
            </p:cNvSpPr>
            <p:nvPr/>
          </p:nvSpPr>
          <p:spPr bwMode="auto">
            <a:xfrm>
              <a:off x="4886" y="3316"/>
              <a:ext cx="56" cy="56"/>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61463" name="Oval 53"/>
            <p:cNvSpPr>
              <a:spLocks noChangeArrowheads="1"/>
            </p:cNvSpPr>
            <p:nvPr/>
          </p:nvSpPr>
          <p:spPr bwMode="auto">
            <a:xfrm>
              <a:off x="5136" y="2806"/>
              <a:ext cx="56" cy="56"/>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61464" name="Oval 54"/>
            <p:cNvSpPr>
              <a:spLocks noChangeArrowheads="1"/>
            </p:cNvSpPr>
            <p:nvPr/>
          </p:nvSpPr>
          <p:spPr bwMode="auto">
            <a:xfrm>
              <a:off x="5136" y="3048"/>
              <a:ext cx="56" cy="56"/>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61465" name="Oval 55"/>
            <p:cNvSpPr>
              <a:spLocks noChangeArrowheads="1"/>
            </p:cNvSpPr>
            <p:nvPr/>
          </p:nvSpPr>
          <p:spPr bwMode="auto">
            <a:xfrm>
              <a:off x="5132" y="3316"/>
              <a:ext cx="56" cy="56"/>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61466" name="Text Box 56"/>
            <p:cNvSpPr txBox="1">
              <a:spLocks noChangeArrowheads="1"/>
            </p:cNvSpPr>
            <p:nvPr/>
          </p:nvSpPr>
          <p:spPr bwMode="auto">
            <a:xfrm>
              <a:off x="3812" y="3601"/>
              <a:ext cx="735" cy="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2000" dirty="0">
                  <a:solidFill>
                    <a:srgbClr val="0000FF"/>
                  </a:solidFill>
                </a:rPr>
                <a:t>crossbar</a:t>
              </a:r>
            </a:p>
            <a:p>
              <a:r>
                <a:rPr lang="zh-CN" altLang="en-US" sz="2000" dirty="0">
                  <a:solidFill>
                    <a:srgbClr val="0000FF"/>
                  </a:solidFill>
                  <a:latin typeface="+mn-ea"/>
                  <a:ea typeface="+mn-ea"/>
                </a:rPr>
                <a:t>交叉式</a:t>
              </a:r>
              <a:endParaRPr lang="en-US" altLang="zh-CN" sz="2000" dirty="0">
                <a:solidFill>
                  <a:srgbClr val="0000FF"/>
                </a:solidFill>
                <a:latin typeface="+mn-ea"/>
                <a:ea typeface="+mn-ea"/>
              </a:endParaRPr>
            </a:p>
          </p:txBody>
        </p:sp>
        <p:sp>
          <p:nvSpPr>
            <p:cNvPr id="61467" name="Freeform 57"/>
            <p:cNvSpPr>
              <a:spLocks/>
            </p:cNvSpPr>
            <p:nvPr/>
          </p:nvSpPr>
          <p:spPr bwMode="auto">
            <a:xfrm>
              <a:off x="3900" y="2796"/>
              <a:ext cx="972" cy="1269"/>
            </a:xfrm>
            <a:custGeom>
              <a:avLst/>
              <a:gdLst>
                <a:gd name="T0" fmla="*/ 0 w 972"/>
                <a:gd name="T1" fmla="*/ 3 h 1266"/>
                <a:gd name="T2" fmla="*/ 969 w 972"/>
                <a:gd name="T3" fmla="*/ 0 h 1266"/>
                <a:gd name="T4" fmla="*/ 972 w 972"/>
                <a:gd name="T5" fmla="*/ 1308 h 1266"/>
                <a:gd name="T6" fmla="*/ 0 60000 65536"/>
                <a:gd name="T7" fmla="*/ 0 60000 65536"/>
                <a:gd name="T8" fmla="*/ 0 60000 65536"/>
                <a:gd name="T9" fmla="*/ 0 w 972"/>
                <a:gd name="T10" fmla="*/ 0 h 1266"/>
                <a:gd name="T11" fmla="*/ 972 w 972"/>
                <a:gd name="T12" fmla="*/ 1266 h 1266"/>
              </a:gdLst>
              <a:ahLst/>
              <a:cxnLst>
                <a:cxn ang="T6">
                  <a:pos x="T0" y="T1"/>
                </a:cxn>
                <a:cxn ang="T7">
                  <a:pos x="T2" y="T3"/>
                </a:cxn>
                <a:cxn ang="T8">
                  <a:pos x="T4" y="T5"/>
                </a:cxn>
              </a:cxnLst>
              <a:rect l="T9" t="T10" r="T11" b="T12"/>
              <a:pathLst>
                <a:path w="972" h="1266">
                  <a:moveTo>
                    <a:pt x="0" y="3"/>
                  </a:moveTo>
                  <a:lnTo>
                    <a:pt x="969" y="0"/>
                  </a:lnTo>
                  <a:lnTo>
                    <a:pt x="972" y="1266"/>
                  </a:lnTo>
                </a:path>
              </a:pathLst>
            </a:custGeom>
            <a:noFill/>
            <a:ln w="38100" cap="flat" cmpd="sng">
              <a:solidFill>
                <a:schemeClr val="tx1"/>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sp>
        <p:nvSpPr>
          <p:cNvPr id="62" name="Rectangle 7"/>
          <p:cNvSpPr txBox="1">
            <a:spLocks noChangeArrowheads="1"/>
          </p:cNvSpPr>
          <p:nvPr/>
        </p:nvSpPr>
        <p:spPr>
          <a:xfrm>
            <a:off x="9480376" y="6624784"/>
            <a:ext cx="2016224"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4.2 What's  </a:t>
            </a:r>
            <a:r>
              <a:rPr lang="en-US" altLang="zh-CN" sz="1200" dirty="0">
                <a:solidFill>
                  <a:srgbClr val="FF0000"/>
                </a:solidFill>
                <a:cs typeface="Arial" panose="020B0604020202020204" pitchFamily="34" charset="0"/>
              </a:rPr>
              <a:t>inside a router</a:t>
            </a:r>
          </a:p>
        </p:txBody>
      </p:sp>
      <p:sp>
        <p:nvSpPr>
          <p:cNvPr id="61" name="Rectangle 7"/>
          <p:cNvSpPr txBox="1">
            <a:spLocks noChangeArrowheads="1"/>
          </p:cNvSpPr>
          <p:nvPr/>
        </p:nvSpPr>
        <p:spPr>
          <a:xfrm>
            <a:off x="5231905" y="6624784"/>
            <a:ext cx="2088231"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4.2.2 Switching </a:t>
            </a:r>
          </a:p>
        </p:txBody>
      </p:sp>
      <p:sp>
        <p:nvSpPr>
          <p:cNvPr id="2" name="文本框 1"/>
          <p:cNvSpPr txBox="1"/>
          <p:nvPr/>
        </p:nvSpPr>
        <p:spPr>
          <a:xfrm>
            <a:off x="9833324" y="904819"/>
            <a:ext cx="2347514" cy="646331"/>
          </a:xfrm>
          <a:prstGeom prst="rect">
            <a:avLst/>
          </a:prstGeom>
          <a:noFill/>
        </p:spPr>
        <p:txBody>
          <a:bodyPr wrap="square" rtlCol="0">
            <a:spAutoFit/>
          </a:bodyPr>
          <a:lstStyle/>
          <a:p>
            <a:r>
              <a:rPr lang="en-US" altLang="zh-CN" dirty="0">
                <a:solidFill>
                  <a:srgbClr val="0000FF"/>
                </a:solidFill>
              </a:rPr>
              <a:t>interconnection net</a:t>
            </a:r>
          </a:p>
          <a:p>
            <a:r>
              <a:rPr lang="zh-CN" altLang="en-US" dirty="0">
                <a:solidFill>
                  <a:srgbClr val="0000FF"/>
                </a:solidFill>
              </a:rPr>
              <a:t>（片上）互联线网络</a:t>
            </a:r>
          </a:p>
        </p:txBody>
      </p:sp>
      <p:grpSp>
        <p:nvGrpSpPr>
          <p:cNvPr id="63" name="Group 3">
            <a:extLst>
              <a:ext uri="{FF2B5EF4-FFF2-40B4-BE49-F238E27FC236}">
                <a16:creationId xmlns:a16="http://schemas.microsoft.com/office/drawing/2014/main" id="{0A2B594A-4F29-4E6D-AA0D-D1EC5BC9AD42}"/>
              </a:ext>
            </a:extLst>
          </p:cNvPr>
          <p:cNvGrpSpPr/>
          <p:nvPr/>
        </p:nvGrpSpPr>
        <p:grpSpPr>
          <a:xfrm>
            <a:off x="8324194" y="3933056"/>
            <a:ext cx="3244414" cy="2535302"/>
            <a:chOff x="8097079" y="4019964"/>
            <a:chExt cx="3244414" cy="2535302"/>
          </a:xfrm>
        </p:grpSpPr>
        <p:grpSp>
          <p:nvGrpSpPr>
            <p:cNvPr id="64" name="Group 238">
              <a:extLst>
                <a:ext uri="{FF2B5EF4-FFF2-40B4-BE49-F238E27FC236}">
                  <a16:creationId xmlns:a16="http://schemas.microsoft.com/office/drawing/2014/main" id="{26AD5013-5C80-4CF7-B87C-6B23D57CD70C}"/>
                </a:ext>
              </a:extLst>
            </p:cNvPr>
            <p:cNvGrpSpPr/>
            <p:nvPr/>
          </p:nvGrpSpPr>
          <p:grpSpPr>
            <a:xfrm>
              <a:off x="8169965" y="4019964"/>
              <a:ext cx="2682875" cy="1949450"/>
              <a:chOff x="7772400" y="4086225"/>
              <a:chExt cx="2682875" cy="1949450"/>
            </a:xfrm>
          </p:grpSpPr>
          <p:sp>
            <p:nvSpPr>
              <p:cNvPr id="66" name="Freeform 222">
                <a:extLst>
                  <a:ext uri="{FF2B5EF4-FFF2-40B4-BE49-F238E27FC236}">
                    <a16:creationId xmlns:a16="http://schemas.microsoft.com/office/drawing/2014/main" id="{5CBA0A0D-600F-4D73-99BC-365F236E0632}"/>
                  </a:ext>
                </a:extLst>
              </p:cNvPr>
              <p:cNvSpPr/>
              <p:nvPr/>
            </p:nvSpPr>
            <p:spPr>
              <a:xfrm>
                <a:off x="7778750" y="4194175"/>
                <a:ext cx="2676525" cy="479425"/>
              </a:xfrm>
              <a:custGeom>
                <a:avLst/>
                <a:gdLst>
                  <a:gd name="connsiteX0" fmla="*/ 0 w 2676525"/>
                  <a:gd name="connsiteY0" fmla="*/ 476250 h 479425"/>
                  <a:gd name="connsiteX1" fmla="*/ 622300 w 2676525"/>
                  <a:gd name="connsiteY1" fmla="*/ 479425 h 479425"/>
                  <a:gd name="connsiteX2" fmla="*/ 1028700 w 2676525"/>
                  <a:gd name="connsiteY2" fmla="*/ 0 h 479425"/>
                  <a:gd name="connsiteX3" fmla="*/ 1644650 w 2676525"/>
                  <a:gd name="connsiteY3" fmla="*/ 0 h 479425"/>
                  <a:gd name="connsiteX4" fmla="*/ 2054225 w 2676525"/>
                  <a:gd name="connsiteY4" fmla="*/ 469900 h 479425"/>
                  <a:gd name="connsiteX5" fmla="*/ 2676525 w 2676525"/>
                  <a:gd name="connsiteY5" fmla="*/ 466725 h 479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6525" h="479425">
                    <a:moveTo>
                      <a:pt x="0" y="476250"/>
                    </a:moveTo>
                    <a:lnTo>
                      <a:pt x="622300" y="479425"/>
                    </a:lnTo>
                    <a:lnTo>
                      <a:pt x="1028700" y="0"/>
                    </a:lnTo>
                    <a:lnTo>
                      <a:pt x="1644650" y="0"/>
                    </a:lnTo>
                    <a:lnTo>
                      <a:pt x="2054225" y="469900"/>
                    </a:lnTo>
                    <a:lnTo>
                      <a:pt x="2676525" y="466725"/>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7" name="Freeform 223">
                <a:extLst>
                  <a:ext uri="{FF2B5EF4-FFF2-40B4-BE49-F238E27FC236}">
                    <a16:creationId xmlns:a16="http://schemas.microsoft.com/office/drawing/2014/main" id="{F346293F-4ED3-4E56-8957-C7EA6DA7A6D6}"/>
                  </a:ext>
                </a:extLst>
              </p:cNvPr>
              <p:cNvSpPr/>
              <p:nvPr/>
            </p:nvSpPr>
            <p:spPr>
              <a:xfrm flipV="1">
                <a:off x="7775575" y="5454650"/>
                <a:ext cx="2676525" cy="479425"/>
              </a:xfrm>
              <a:custGeom>
                <a:avLst/>
                <a:gdLst>
                  <a:gd name="connsiteX0" fmla="*/ 0 w 2676525"/>
                  <a:gd name="connsiteY0" fmla="*/ 476250 h 479425"/>
                  <a:gd name="connsiteX1" fmla="*/ 622300 w 2676525"/>
                  <a:gd name="connsiteY1" fmla="*/ 479425 h 479425"/>
                  <a:gd name="connsiteX2" fmla="*/ 1028700 w 2676525"/>
                  <a:gd name="connsiteY2" fmla="*/ 0 h 479425"/>
                  <a:gd name="connsiteX3" fmla="*/ 1644650 w 2676525"/>
                  <a:gd name="connsiteY3" fmla="*/ 0 h 479425"/>
                  <a:gd name="connsiteX4" fmla="*/ 2054225 w 2676525"/>
                  <a:gd name="connsiteY4" fmla="*/ 469900 h 479425"/>
                  <a:gd name="connsiteX5" fmla="*/ 2676525 w 2676525"/>
                  <a:gd name="connsiteY5" fmla="*/ 466725 h 479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6525" h="479425">
                    <a:moveTo>
                      <a:pt x="0" y="476250"/>
                    </a:moveTo>
                    <a:lnTo>
                      <a:pt x="622300" y="479425"/>
                    </a:lnTo>
                    <a:lnTo>
                      <a:pt x="1028700" y="0"/>
                    </a:lnTo>
                    <a:lnTo>
                      <a:pt x="1644650" y="0"/>
                    </a:lnTo>
                    <a:lnTo>
                      <a:pt x="2054225" y="469900"/>
                    </a:lnTo>
                    <a:lnTo>
                      <a:pt x="2676525" y="466725"/>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8" name="Freeform 224">
                <a:extLst>
                  <a:ext uri="{FF2B5EF4-FFF2-40B4-BE49-F238E27FC236}">
                    <a16:creationId xmlns:a16="http://schemas.microsoft.com/office/drawing/2014/main" id="{4FEE1968-3DF4-4403-9FBB-EBD6AF04B398}"/>
                  </a:ext>
                </a:extLst>
              </p:cNvPr>
              <p:cNvSpPr/>
              <p:nvPr/>
            </p:nvSpPr>
            <p:spPr>
              <a:xfrm>
                <a:off x="7781925" y="4699000"/>
                <a:ext cx="2673350" cy="57150"/>
              </a:xfrm>
              <a:custGeom>
                <a:avLst/>
                <a:gdLst>
                  <a:gd name="connsiteX0" fmla="*/ 0 w 2673350"/>
                  <a:gd name="connsiteY0" fmla="*/ 57150 h 57150"/>
                  <a:gd name="connsiteX1" fmla="*/ 619125 w 2673350"/>
                  <a:gd name="connsiteY1" fmla="*/ 57150 h 57150"/>
                  <a:gd name="connsiteX2" fmla="*/ 1025525 w 2673350"/>
                  <a:gd name="connsiteY2" fmla="*/ 0 h 57150"/>
                  <a:gd name="connsiteX3" fmla="*/ 1638300 w 2673350"/>
                  <a:gd name="connsiteY3" fmla="*/ 3175 h 57150"/>
                  <a:gd name="connsiteX4" fmla="*/ 2047875 w 2673350"/>
                  <a:gd name="connsiteY4" fmla="*/ 47625 h 57150"/>
                  <a:gd name="connsiteX5" fmla="*/ 2673350 w 2673350"/>
                  <a:gd name="connsiteY5" fmla="*/ 47625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3350" h="57150">
                    <a:moveTo>
                      <a:pt x="0" y="57150"/>
                    </a:moveTo>
                    <a:lnTo>
                      <a:pt x="619125" y="57150"/>
                    </a:lnTo>
                    <a:lnTo>
                      <a:pt x="1025525" y="0"/>
                    </a:lnTo>
                    <a:lnTo>
                      <a:pt x="1638300" y="3175"/>
                    </a:lnTo>
                    <a:lnTo>
                      <a:pt x="2047875" y="47625"/>
                    </a:lnTo>
                    <a:lnTo>
                      <a:pt x="2673350" y="47625"/>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9" name="Freeform 225">
                <a:extLst>
                  <a:ext uri="{FF2B5EF4-FFF2-40B4-BE49-F238E27FC236}">
                    <a16:creationId xmlns:a16="http://schemas.microsoft.com/office/drawing/2014/main" id="{B7508BC0-0A76-45AE-A536-77BFC5D67109}"/>
                  </a:ext>
                </a:extLst>
              </p:cNvPr>
              <p:cNvSpPr/>
              <p:nvPr/>
            </p:nvSpPr>
            <p:spPr>
              <a:xfrm flipV="1">
                <a:off x="7772400" y="5381625"/>
                <a:ext cx="2673350" cy="57150"/>
              </a:xfrm>
              <a:custGeom>
                <a:avLst/>
                <a:gdLst>
                  <a:gd name="connsiteX0" fmla="*/ 0 w 2673350"/>
                  <a:gd name="connsiteY0" fmla="*/ 57150 h 57150"/>
                  <a:gd name="connsiteX1" fmla="*/ 619125 w 2673350"/>
                  <a:gd name="connsiteY1" fmla="*/ 57150 h 57150"/>
                  <a:gd name="connsiteX2" fmla="*/ 1025525 w 2673350"/>
                  <a:gd name="connsiteY2" fmla="*/ 0 h 57150"/>
                  <a:gd name="connsiteX3" fmla="*/ 1638300 w 2673350"/>
                  <a:gd name="connsiteY3" fmla="*/ 3175 h 57150"/>
                  <a:gd name="connsiteX4" fmla="*/ 2047875 w 2673350"/>
                  <a:gd name="connsiteY4" fmla="*/ 47625 h 57150"/>
                  <a:gd name="connsiteX5" fmla="*/ 2673350 w 2673350"/>
                  <a:gd name="connsiteY5" fmla="*/ 47625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3350" h="57150">
                    <a:moveTo>
                      <a:pt x="0" y="57150"/>
                    </a:moveTo>
                    <a:lnTo>
                      <a:pt x="619125" y="57150"/>
                    </a:lnTo>
                    <a:lnTo>
                      <a:pt x="1025525" y="0"/>
                    </a:lnTo>
                    <a:lnTo>
                      <a:pt x="1638300" y="3175"/>
                    </a:lnTo>
                    <a:lnTo>
                      <a:pt x="2047875" y="47625"/>
                    </a:lnTo>
                    <a:lnTo>
                      <a:pt x="2673350" y="47625"/>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0" name="Freeform 226">
                <a:extLst>
                  <a:ext uri="{FF2B5EF4-FFF2-40B4-BE49-F238E27FC236}">
                    <a16:creationId xmlns:a16="http://schemas.microsoft.com/office/drawing/2014/main" id="{31EB798E-3E1A-450E-B746-7FBC4C0ED21C}"/>
                  </a:ext>
                </a:extLst>
              </p:cNvPr>
              <p:cNvSpPr/>
              <p:nvPr/>
            </p:nvSpPr>
            <p:spPr>
              <a:xfrm>
                <a:off x="7781925" y="4832350"/>
                <a:ext cx="2670175" cy="431800"/>
              </a:xfrm>
              <a:custGeom>
                <a:avLst/>
                <a:gdLst>
                  <a:gd name="connsiteX0" fmla="*/ 0 w 2670175"/>
                  <a:gd name="connsiteY0" fmla="*/ 9525 h 431800"/>
                  <a:gd name="connsiteX1" fmla="*/ 619125 w 2670175"/>
                  <a:gd name="connsiteY1" fmla="*/ 12700 h 431800"/>
                  <a:gd name="connsiteX2" fmla="*/ 1028700 w 2670175"/>
                  <a:gd name="connsiteY2" fmla="*/ 431800 h 431800"/>
                  <a:gd name="connsiteX3" fmla="*/ 1647825 w 2670175"/>
                  <a:gd name="connsiteY3" fmla="*/ 431800 h 431800"/>
                  <a:gd name="connsiteX4" fmla="*/ 2047875 w 2670175"/>
                  <a:gd name="connsiteY4" fmla="*/ 0 h 431800"/>
                  <a:gd name="connsiteX5" fmla="*/ 2670175 w 2670175"/>
                  <a:gd name="connsiteY5" fmla="*/ 0 h 431800"/>
                  <a:gd name="connsiteX6" fmla="*/ 2670175 w 2670175"/>
                  <a:gd name="connsiteY6" fmla="*/ 0 h 431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0175" h="431800">
                    <a:moveTo>
                      <a:pt x="0" y="9525"/>
                    </a:moveTo>
                    <a:lnTo>
                      <a:pt x="619125" y="12700"/>
                    </a:lnTo>
                    <a:lnTo>
                      <a:pt x="1028700" y="431800"/>
                    </a:lnTo>
                    <a:lnTo>
                      <a:pt x="1647825" y="431800"/>
                    </a:lnTo>
                    <a:lnTo>
                      <a:pt x="2047875" y="0"/>
                    </a:lnTo>
                    <a:lnTo>
                      <a:pt x="2670175" y="0"/>
                    </a:lnTo>
                    <a:lnTo>
                      <a:pt x="2670175" y="0"/>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1" name="Freeform 227">
                <a:extLst>
                  <a:ext uri="{FF2B5EF4-FFF2-40B4-BE49-F238E27FC236}">
                    <a16:creationId xmlns:a16="http://schemas.microsoft.com/office/drawing/2014/main" id="{681C1286-E0D8-4326-850E-AC0D556F32C1}"/>
                  </a:ext>
                </a:extLst>
              </p:cNvPr>
              <p:cNvSpPr/>
              <p:nvPr/>
            </p:nvSpPr>
            <p:spPr>
              <a:xfrm flipV="1">
                <a:off x="7772400" y="4870450"/>
                <a:ext cx="2670175" cy="431800"/>
              </a:xfrm>
              <a:custGeom>
                <a:avLst/>
                <a:gdLst>
                  <a:gd name="connsiteX0" fmla="*/ 0 w 2670175"/>
                  <a:gd name="connsiteY0" fmla="*/ 9525 h 431800"/>
                  <a:gd name="connsiteX1" fmla="*/ 619125 w 2670175"/>
                  <a:gd name="connsiteY1" fmla="*/ 12700 h 431800"/>
                  <a:gd name="connsiteX2" fmla="*/ 1028700 w 2670175"/>
                  <a:gd name="connsiteY2" fmla="*/ 431800 h 431800"/>
                  <a:gd name="connsiteX3" fmla="*/ 1647825 w 2670175"/>
                  <a:gd name="connsiteY3" fmla="*/ 431800 h 431800"/>
                  <a:gd name="connsiteX4" fmla="*/ 2047875 w 2670175"/>
                  <a:gd name="connsiteY4" fmla="*/ 0 h 431800"/>
                  <a:gd name="connsiteX5" fmla="*/ 2670175 w 2670175"/>
                  <a:gd name="connsiteY5" fmla="*/ 0 h 431800"/>
                  <a:gd name="connsiteX6" fmla="*/ 2670175 w 2670175"/>
                  <a:gd name="connsiteY6" fmla="*/ 0 h 431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0175" h="431800">
                    <a:moveTo>
                      <a:pt x="0" y="9525"/>
                    </a:moveTo>
                    <a:lnTo>
                      <a:pt x="619125" y="12700"/>
                    </a:lnTo>
                    <a:lnTo>
                      <a:pt x="1028700" y="431800"/>
                    </a:lnTo>
                    <a:lnTo>
                      <a:pt x="1647825" y="431800"/>
                    </a:lnTo>
                    <a:lnTo>
                      <a:pt x="2047875" y="0"/>
                    </a:lnTo>
                    <a:lnTo>
                      <a:pt x="2670175" y="0"/>
                    </a:lnTo>
                    <a:lnTo>
                      <a:pt x="2670175" y="0"/>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2" name="Freeform 228">
                <a:extLst>
                  <a:ext uri="{FF2B5EF4-FFF2-40B4-BE49-F238E27FC236}">
                    <a16:creationId xmlns:a16="http://schemas.microsoft.com/office/drawing/2014/main" id="{DAAFADB2-21B0-4EB0-AA36-40DC0F24C2E0}"/>
                  </a:ext>
                </a:extLst>
              </p:cNvPr>
              <p:cNvSpPr/>
              <p:nvPr/>
            </p:nvSpPr>
            <p:spPr>
              <a:xfrm>
                <a:off x="7778750" y="4911725"/>
                <a:ext cx="2667000" cy="860425"/>
              </a:xfrm>
              <a:custGeom>
                <a:avLst/>
                <a:gdLst>
                  <a:gd name="connsiteX0" fmla="*/ 0 w 2667000"/>
                  <a:gd name="connsiteY0" fmla="*/ 12700 h 860425"/>
                  <a:gd name="connsiteX1" fmla="*/ 622300 w 2667000"/>
                  <a:gd name="connsiteY1" fmla="*/ 15875 h 860425"/>
                  <a:gd name="connsiteX2" fmla="*/ 1022350 w 2667000"/>
                  <a:gd name="connsiteY2" fmla="*/ 860425 h 860425"/>
                  <a:gd name="connsiteX3" fmla="*/ 1654175 w 2667000"/>
                  <a:gd name="connsiteY3" fmla="*/ 857250 h 860425"/>
                  <a:gd name="connsiteX4" fmla="*/ 2057400 w 2667000"/>
                  <a:gd name="connsiteY4" fmla="*/ 0 h 860425"/>
                  <a:gd name="connsiteX5" fmla="*/ 2667000 w 2667000"/>
                  <a:gd name="connsiteY5" fmla="*/ 3175 h 86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7000" h="860425">
                    <a:moveTo>
                      <a:pt x="0" y="12700"/>
                    </a:moveTo>
                    <a:lnTo>
                      <a:pt x="622300" y="15875"/>
                    </a:lnTo>
                    <a:lnTo>
                      <a:pt x="1022350" y="860425"/>
                    </a:lnTo>
                    <a:lnTo>
                      <a:pt x="1654175" y="857250"/>
                    </a:lnTo>
                    <a:lnTo>
                      <a:pt x="2057400" y="0"/>
                    </a:lnTo>
                    <a:lnTo>
                      <a:pt x="2667000" y="3175"/>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3" name="Freeform 229">
                <a:extLst>
                  <a:ext uri="{FF2B5EF4-FFF2-40B4-BE49-F238E27FC236}">
                    <a16:creationId xmlns:a16="http://schemas.microsoft.com/office/drawing/2014/main" id="{5858E27D-7B4B-45AF-9330-EE64C2C3F465}"/>
                  </a:ext>
                </a:extLst>
              </p:cNvPr>
              <p:cNvSpPr/>
              <p:nvPr/>
            </p:nvSpPr>
            <p:spPr>
              <a:xfrm flipV="1">
                <a:off x="7772400" y="4362450"/>
                <a:ext cx="2667000" cy="860425"/>
              </a:xfrm>
              <a:custGeom>
                <a:avLst/>
                <a:gdLst>
                  <a:gd name="connsiteX0" fmla="*/ 0 w 2667000"/>
                  <a:gd name="connsiteY0" fmla="*/ 12700 h 860425"/>
                  <a:gd name="connsiteX1" fmla="*/ 622300 w 2667000"/>
                  <a:gd name="connsiteY1" fmla="*/ 15875 h 860425"/>
                  <a:gd name="connsiteX2" fmla="*/ 1022350 w 2667000"/>
                  <a:gd name="connsiteY2" fmla="*/ 860425 h 860425"/>
                  <a:gd name="connsiteX3" fmla="*/ 1654175 w 2667000"/>
                  <a:gd name="connsiteY3" fmla="*/ 857250 h 860425"/>
                  <a:gd name="connsiteX4" fmla="*/ 2057400 w 2667000"/>
                  <a:gd name="connsiteY4" fmla="*/ 0 h 860425"/>
                  <a:gd name="connsiteX5" fmla="*/ 2667000 w 2667000"/>
                  <a:gd name="connsiteY5" fmla="*/ 3175 h 86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7000" h="860425">
                    <a:moveTo>
                      <a:pt x="0" y="12700"/>
                    </a:moveTo>
                    <a:lnTo>
                      <a:pt x="622300" y="15875"/>
                    </a:lnTo>
                    <a:lnTo>
                      <a:pt x="1022350" y="860425"/>
                    </a:lnTo>
                    <a:lnTo>
                      <a:pt x="1654175" y="857250"/>
                    </a:lnTo>
                    <a:lnTo>
                      <a:pt x="2057400" y="0"/>
                    </a:lnTo>
                    <a:lnTo>
                      <a:pt x="2667000" y="3175"/>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4" name="Rectangle 230">
                <a:extLst>
                  <a:ext uri="{FF2B5EF4-FFF2-40B4-BE49-F238E27FC236}">
                    <a16:creationId xmlns:a16="http://schemas.microsoft.com/office/drawing/2014/main" id="{B0F6DEDF-FC44-4621-AB01-310ED0EB96C7}"/>
                  </a:ext>
                </a:extLst>
              </p:cNvPr>
              <p:cNvSpPr/>
              <p:nvPr/>
            </p:nvSpPr>
            <p:spPr>
              <a:xfrm>
                <a:off x="7896225" y="4606925"/>
                <a:ext cx="381000" cy="381000"/>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5" name="Rectangle 231">
                <a:extLst>
                  <a:ext uri="{FF2B5EF4-FFF2-40B4-BE49-F238E27FC236}">
                    <a16:creationId xmlns:a16="http://schemas.microsoft.com/office/drawing/2014/main" id="{4F9412E0-489C-44C0-82FF-4ED5FD666A2E}"/>
                  </a:ext>
                </a:extLst>
              </p:cNvPr>
              <p:cNvSpPr/>
              <p:nvPr/>
            </p:nvSpPr>
            <p:spPr>
              <a:xfrm>
                <a:off x="7893050" y="5153025"/>
                <a:ext cx="381000" cy="381000"/>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6" name="Rectangle 232">
                <a:extLst>
                  <a:ext uri="{FF2B5EF4-FFF2-40B4-BE49-F238E27FC236}">
                    <a16:creationId xmlns:a16="http://schemas.microsoft.com/office/drawing/2014/main" id="{FA5DDFA8-CDDA-4631-8179-3EBFF34BE57C}"/>
                  </a:ext>
                </a:extLst>
              </p:cNvPr>
              <p:cNvSpPr/>
              <p:nvPr/>
            </p:nvSpPr>
            <p:spPr>
              <a:xfrm>
                <a:off x="8921750" y="4086225"/>
                <a:ext cx="381000" cy="381000"/>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7" name="Rectangle 233">
                <a:extLst>
                  <a:ext uri="{FF2B5EF4-FFF2-40B4-BE49-F238E27FC236}">
                    <a16:creationId xmlns:a16="http://schemas.microsoft.com/office/drawing/2014/main" id="{BB52AD82-B4DA-471A-AB4B-E67B59CF24EB}"/>
                  </a:ext>
                </a:extLst>
              </p:cNvPr>
              <p:cNvSpPr/>
              <p:nvPr/>
            </p:nvSpPr>
            <p:spPr>
              <a:xfrm>
                <a:off x="8912225" y="4587875"/>
                <a:ext cx="381000" cy="381000"/>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8" name="Rectangle 234">
                <a:extLst>
                  <a:ext uri="{FF2B5EF4-FFF2-40B4-BE49-F238E27FC236}">
                    <a16:creationId xmlns:a16="http://schemas.microsoft.com/office/drawing/2014/main" id="{213E1A8A-AE92-414A-B7DF-31451D1DD378}"/>
                  </a:ext>
                </a:extLst>
              </p:cNvPr>
              <p:cNvSpPr/>
              <p:nvPr/>
            </p:nvSpPr>
            <p:spPr>
              <a:xfrm>
                <a:off x="8915400" y="5143500"/>
                <a:ext cx="381000" cy="381000"/>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9" name="Rectangle 235">
                <a:extLst>
                  <a:ext uri="{FF2B5EF4-FFF2-40B4-BE49-F238E27FC236}">
                    <a16:creationId xmlns:a16="http://schemas.microsoft.com/office/drawing/2014/main" id="{FF8A6BD9-D6A5-4A61-B99C-E5457E97D21F}"/>
                  </a:ext>
                </a:extLst>
              </p:cNvPr>
              <p:cNvSpPr/>
              <p:nvPr/>
            </p:nvSpPr>
            <p:spPr>
              <a:xfrm>
                <a:off x="8921750" y="5654675"/>
                <a:ext cx="381000" cy="381000"/>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0" name="Rectangle 236">
                <a:extLst>
                  <a:ext uri="{FF2B5EF4-FFF2-40B4-BE49-F238E27FC236}">
                    <a16:creationId xmlns:a16="http://schemas.microsoft.com/office/drawing/2014/main" id="{048AE240-29C3-40C3-BA74-9FE9AD1FFB6B}"/>
                  </a:ext>
                </a:extLst>
              </p:cNvPr>
              <p:cNvSpPr/>
              <p:nvPr/>
            </p:nvSpPr>
            <p:spPr>
              <a:xfrm>
                <a:off x="9944100" y="5153025"/>
                <a:ext cx="381000" cy="381000"/>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1" name="Rectangle 237">
                <a:extLst>
                  <a:ext uri="{FF2B5EF4-FFF2-40B4-BE49-F238E27FC236}">
                    <a16:creationId xmlns:a16="http://schemas.microsoft.com/office/drawing/2014/main" id="{1A0E46F6-7953-43B8-89F6-27035157FFA9}"/>
                  </a:ext>
                </a:extLst>
              </p:cNvPr>
              <p:cNvSpPr/>
              <p:nvPr/>
            </p:nvSpPr>
            <p:spPr>
              <a:xfrm>
                <a:off x="9944100" y="4587875"/>
                <a:ext cx="381000" cy="381000"/>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65" name="TextBox 239">
              <a:extLst>
                <a:ext uri="{FF2B5EF4-FFF2-40B4-BE49-F238E27FC236}">
                  <a16:creationId xmlns:a16="http://schemas.microsoft.com/office/drawing/2014/main" id="{4782E3F6-F2CF-4B58-9389-833FC5A473BB}"/>
                </a:ext>
              </a:extLst>
            </p:cNvPr>
            <p:cNvSpPr txBox="1"/>
            <p:nvPr/>
          </p:nvSpPr>
          <p:spPr>
            <a:xfrm>
              <a:off x="8097079" y="5989983"/>
              <a:ext cx="3244414" cy="565283"/>
            </a:xfrm>
            <a:prstGeom prst="rect">
              <a:avLst/>
            </a:prstGeom>
            <a:noFill/>
          </p:spPr>
          <p:txBody>
            <a:bodyPr wrap="none" rtlCol="0">
              <a:spAutoFit/>
            </a:bodyPr>
            <a:lstStyle/>
            <a:p>
              <a:pPr marL="0" marR="0" lvl="0" indent="0" algn="ctr" defTabSz="914400" rtl="0" eaLnBrk="1" fontAlgn="auto" latinLnBrk="0" hangingPunct="1">
                <a:lnSpc>
                  <a:spcPct val="85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99"/>
                  </a:solidFill>
                  <a:effectLst/>
                  <a:uLnTx/>
                  <a:uFillTx/>
                  <a:latin typeface="Calibri" panose="020F0502020204030204"/>
                  <a:ea typeface="+mn-ea"/>
                  <a:cs typeface="+mn-cs"/>
                </a:rPr>
                <a:t>8x8 multistage switch </a:t>
              </a:r>
            </a:p>
            <a:p>
              <a:pPr marL="0" marR="0" lvl="0" indent="0" algn="ctr" defTabSz="914400" rtl="0" eaLnBrk="1" fontAlgn="auto" latinLnBrk="0" hangingPunct="1">
                <a:lnSpc>
                  <a:spcPct val="85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99"/>
                  </a:solidFill>
                  <a:effectLst/>
                  <a:uLnTx/>
                  <a:uFillTx/>
                  <a:latin typeface="Calibri" panose="020F0502020204030204"/>
                  <a:ea typeface="+mn-ea"/>
                  <a:cs typeface="+mn-cs"/>
                </a:rPr>
                <a:t>built from smaller-sized switches</a:t>
              </a:r>
            </a:p>
          </p:txBody>
        </p:sp>
      </p:grpSp>
      <p:sp>
        <p:nvSpPr>
          <p:cNvPr id="82" name="Rectangle 46">
            <a:extLst>
              <a:ext uri="{FF2B5EF4-FFF2-40B4-BE49-F238E27FC236}">
                <a16:creationId xmlns:a16="http://schemas.microsoft.com/office/drawing/2014/main" id="{602175FD-D59E-4F6D-96B2-B8696A950617}"/>
              </a:ext>
            </a:extLst>
          </p:cNvPr>
          <p:cNvSpPr>
            <a:spLocks noChangeArrowheads="1"/>
          </p:cNvSpPr>
          <p:nvPr/>
        </p:nvSpPr>
        <p:spPr bwMode="auto">
          <a:xfrm>
            <a:off x="7505572" y="4422030"/>
            <a:ext cx="290819" cy="190180"/>
          </a:xfrm>
          <a:prstGeom prst="rect">
            <a:avLst/>
          </a:prstGeom>
          <a:solidFill>
            <a:srgbClr val="00CC99"/>
          </a:solidFill>
          <a:ln w="9525">
            <a:no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3" name="Rectangle 46">
            <a:extLst>
              <a:ext uri="{FF2B5EF4-FFF2-40B4-BE49-F238E27FC236}">
                <a16:creationId xmlns:a16="http://schemas.microsoft.com/office/drawing/2014/main" id="{60FABBA1-8BE0-417F-8076-41429583006E}"/>
              </a:ext>
            </a:extLst>
          </p:cNvPr>
          <p:cNvSpPr>
            <a:spLocks noChangeArrowheads="1"/>
          </p:cNvSpPr>
          <p:nvPr/>
        </p:nvSpPr>
        <p:spPr bwMode="auto">
          <a:xfrm>
            <a:off x="7798377" y="4421458"/>
            <a:ext cx="290819" cy="190180"/>
          </a:xfrm>
          <a:prstGeom prst="rect">
            <a:avLst/>
          </a:prstGeom>
          <a:solidFill>
            <a:srgbClr val="00CC99"/>
          </a:solidFill>
          <a:ln w="9525">
            <a:no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4" name="Rectangle 46">
            <a:extLst>
              <a:ext uri="{FF2B5EF4-FFF2-40B4-BE49-F238E27FC236}">
                <a16:creationId xmlns:a16="http://schemas.microsoft.com/office/drawing/2014/main" id="{F5DF0608-454E-4E64-9ABE-255F185A476C}"/>
              </a:ext>
            </a:extLst>
          </p:cNvPr>
          <p:cNvSpPr>
            <a:spLocks noChangeArrowheads="1"/>
          </p:cNvSpPr>
          <p:nvPr/>
        </p:nvSpPr>
        <p:spPr bwMode="auto">
          <a:xfrm>
            <a:off x="8089925" y="4421458"/>
            <a:ext cx="290819" cy="190180"/>
          </a:xfrm>
          <a:prstGeom prst="rect">
            <a:avLst/>
          </a:prstGeom>
          <a:solidFill>
            <a:srgbClr val="00CC99"/>
          </a:solidFill>
          <a:ln w="9525">
            <a:no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2073301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63"/>
                                        </p:tgtEl>
                                        <p:attrNameLst>
                                          <p:attrName>style.visibility</p:attrName>
                                        </p:attrNameLst>
                                      </p:cBhvr>
                                      <p:to>
                                        <p:strVal val="visible"/>
                                      </p:to>
                                    </p:set>
                                    <p:animEffect transition="in" filter="dissolve">
                                      <p:cBhvr>
                                        <p:cTn id="7" dur="500"/>
                                        <p:tgtEl>
                                          <p:spTgt spid="6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82"/>
                                        </p:tgtEl>
                                        <p:attrNameLst>
                                          <p:attrName>style.visibility</p:attrName>
                                        </p:attrNameLst>
                                      </p:cBhvr>
                                      <p:to>
                                        <p:strVal val="visible"/>
                                      </p:to>
                                    </p:set>
                                    <p:animEffect transition="in" filter="dissolve">
                                      <p:cBhvr>
                                        <p:cTn id="12" dur="500"/>
                                        <p:tgtEl>
                                          <p:spTgt spid="82"/>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83"/>
                                        </p:tgtEl>
                                        <p:attrNameLst>
                                          <p:attrName>style.visibility</p:attrName>
                                        </p:attrNameLst>
                                      </p:cBhvr>
                                      <p:to>
                                        <p:strVal val="visible"/>
                                      </p:to>
                                    </p:set>
                                    <p:animEffect transition="in" filter="dissolve">
                                      <p:cBhvr>
                                        <p:cTn id="15" dur="500"/>
                                        <p:tgtEl>
                                          <p:spTgt spid="83"/>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84"/>
                                        </p:tgtEl>
                                        <p:attrNameLst>
                                          <p:attrName>style.visibility</p:attrName>
                                        </p:attrNameLst>
                                      </p:cBhvr>
                                      <p:to>
                                        <p:strVal val="visible"/>
                                      </p:to>
                                    </p:set>
                                    <p:animEffect transition="in" filter="dissolve">
                                      <p:cBhvr>
                                        <p:cTn id="18" dur="500"/>
                                        <p:tgtEl>
                                          <p:spTgt spid="84"/>
                                        </p:tgtEl>
                                      </p:cBhvr>
                                    </p:animEffect>
                                  </p:childTnLst>
                                </p:cTn>
                              </p:par>
                            </p:childTnLst>
                          </p:cTn>
                        </p:par>
                      </p:childTnLst>
                    </p:cTn>
                  </p:par>
                  <p:par>
                    <p:cTn id="19" fill="hold">
                      <p:stCondLst>
                        <p:cond delay="indefinite"/>
                      </p:stCondLst>
                      <p:childTnLst>
                        <p:par>
                          <p:cTn id="20" fill="hold">
                            <p:stCondLst>
                              <p:cond delay="0"/>
                            </p:stCondLst>
                            <p:childTnLst>
                              <p:par>
                                <p:cTn id="21" presetID="0" presetClass="path" presetSubtype="0" accel="50000" decel="50000" fill="hold" grpId="1" nodeType="clickEffect">
                                  <p:stCondLst>
                                    <p:cond delay="0"/>
                                  </p:stCondLst>
                                  <p:childTnLst>
                                    <p:animMotion origin="layout" path="M -6.25E-7 -4.81481E-6 L 0.06537 0.00024 L 0.0974 -0.06898 L 0.14805 -0.06898 C 0.15925 -0.04629 0.17018 -0.02384 0.18164 -0.00092 C 0.19596 -0.00185 0.28151 -0.00046 0.29662 -0.00115 " pathEditMode="relative" rAng="0" ptsTypes="AAAAAA">
                                      <p:cBhvr>
                                        <p:cTn id="22" dur="3000" fill="hold"/>
                                        <p:tgtEl>
                                          <p:spTgt spid="84"/>
                                        </p:tgtEl>
                                        <p:attrNameLst>
                                          <p:attrName>ppt_x</p:attrName>
                                          <p:attrName>ppt_y</p:attrName>
                                        </p:attrNameLst>
                                      </p:cBhvr>
                                      <p:rCtr x="14831" y="-3449"/>
                                    </p:animMotion>
                                  </p:childTnLst>
                                </p:cTn>
                              </p:par>
                              <p:par>
                                <p:cTn id="23" presetID="0" presetClass="path" presetSubtype="0" accel="50000" decel="50000" fill="hold" grpId="1" nodeType="withEffect">
                                  <p:stCondLst>
                                    <p:cond delay="0"/>
                                  </p:stCondLst>
                                  <p:childTnLst>
                                    <p:animMotion origin="layout" path="M -2.5E-6 -0.00023 L 0.06407 0.0007 C 0.06914 0.0095 0.07409 0.01852 0.07904 0.02732 L 0.08867 0.02593 L 0.12214 0.08843 L 0.17136 0.08843 L 0.20482 0.02454 L 0.22982 0.02454 L 0.23477 -0.00115 C 0.25508 -0.00115 0.28073 -0.00069 0.30104 -0.00069 " pathEditMode="relative" rAng="0" ptsTypes="AAAAAAAAAA">
                                      <p:cBhvr>
                                        <p:cTn id="24" dur="3000" fill="hold"/>
                                        <p:tgtEl>
                                          <p:spTgt spid="83"/>
                                        </p:tgtEl>
                                        <p:attrNameLst>
                                          <p:attrName>ppt_x</p:attrName>
                                          <p:attrName>ppt_y</p:attrName>
                                        </p:attrNameLst>
                                      </p:cBhvr>
                                      <p:rCtr x="15052" y="4375"/>
                                    </p:animMotion>
                                  </p:childTnLst>
                                </p:cTn>
                              </p:par>
                              <p:par>
                                <p:cTn id="25" presetID="0" presetClass="path" presetSubtype="0" accel="50000" decel="50000" fill="hold" grpId="1" nodeType="withEffect">
                                  <p:stCondLst>
                                    <p:cond delay="0"/>
                                  </p:stCondLst>
                                  <p:childTnLst>
                                    <p:animMotion origin="layout" path="M -3.95833E-6 -4.81481E-6 L 0.08685 0.00139 L 0.10339 0.03913 L 0.11342 0.03843 L 0.14688 0.16366 L 0.19649 0.16297 L 0.23073 0.03635 L 0.25339 0.03565 L 0.26029 -0.00115 L 0.30495 -0.00115 " pathEditMode="relative" rAng="0" ptsTypes="AAAAAAAAAA">
                                      <p:cBhvr>
                                        <p:cTn id="26" dur="3000" fill="hold"/>
                                        <p:tgtEl>
                                          <p:spTgt spid="82"/>
                                        </p:tgtEl>
                                        <p:attrNameLst>
                                          <p:attrName>ppt_x</p:attrName>
                                          <p:attrName>ppt_y</p:attrName>
                                        </p:attrNameLst>
                                      </p:cBhvr>
                                      <p:rCtr x="15247" y="812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animBg="1"/>
      <p:bldP spid="82" grpId="1" animBg="1"/>
      <p:bldP spid="83" grpId="0" animBg="1"/>
      <p:bldP spid="83" grpId="1" animBg="1"/>
      <p:bldP spid="84" grpId="0" animBg="1"/>
      <p:bldP spid="84" grpId="1"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01B1128-B8E1-7C40-B73B-BD6D4E1809E9}"/>
              </a:ext>
            </a:extLst>
          </p:cNvPr>
          <p:cNvSpPr>
            <a:spLocks noGrp="1"/>
          </p:cNvSpPr>
          <p:nvPr>
            <p:ph idx="1"/>
          </p:nvPr>
        </p:nvSpPr>
        <p:spPr>
          <a:xfrm>
            <a:off x="924646" y="1287519"/>
            <a:ext cx="10585173" cy="1026189"/>
          </a:xfrm>
        </p:spPr>
        <p:txBody>
          <a:bodyPr>
            <a:normAutofit/>
          </a:bodyPr>
          <a:lstStyle/>
          <a:p>
            <a:pPr>
              <a:lnSpc>
                <a:spcPct val="110000"/>
              </a:lnSpc>
              <a:spcAft>
                <a:spcPts val="0"/>
              </a:spcAft>
              <a:defRPr/>
            </a:pPr>
            <a:r>
              <a:rPr lang="en-US" dirty="0"/>
              <a:t>scaling, using multiple switching “planes” in parallel: </a:t>
            </a:r>
          </a:p>
          <a:p>
            <a:pPr lvl="1">
              <a:lnSpc>
                <a:spcPct val="110000"/>
              </a:lnSpc>
              <a:spcAft>
                <a:spcPts val="0"/>
              </a:spcAft>
              <a:defRPr/>
            </a:pPr>
            <a:r>
              <a:rPr lang="en-US" dirty="0">
                <a:ea typeface="ＭＳ Ｐゴシック" panose="020B0600070205080204" pitchFamily="34" charset="-128"/>
              </a:rPr>
              <a:t>speedup, scaleup via parallelism</a:t>
            </a:r>
          </a:p>
        </p:txBody>
      </p:sp>
      <p:sp>
        <p:nvSpPr>
          <p:cNvPr id="2" name="Title 1">
            <a:extLst>
              <a:ext uri="{FF2B5EF4-FFF2-40B4-BE49-F238E27FC236}">
                <a16:creationId xmlns:a16="http://schemas.microsoft.com/office/drawing/2014/main" id="{0C1B8519-F020-5F41-9762-E63B0FD7EA80}"/>
              </a:ext>
            </a:extLst>
          </p:cNvPr>
          <p:cNvSpPr>
            <a:spLocks noGrp="1"/>
          </p:cNvSpPr>
          <p:nvPr>
            <p:ph type="title"/>
          </p:nvPr>
        </p:nvSpPr>
        <p:spPr>
          <a:xfrm>
            <a:off x="838200" y="398813"/>
            <a:ext cx="10515600" cy="894622"/>
          </a:xfrm>
        </p:spPr>
        <p:txBody>
          <a:bodyPr>
            <a:normAutofit fontScale="90000"/>
          </a:bodyPr>
          <a:lstStyle/>
          <a:p>
            <a:r>
              <a:rPr lang="en-US" sz="4800" dirty="0"/>
              <a:t>Switching via interconnection network</a:t>
            </a:r>
          </a:p>
        </p:txBody>
      </p:sp>
      <p:grpSp>
        <p:nvGrpSpPr>
          <p:cNvPr id="37" name="Group 36">
            <a:extLst>
              <a:ext uri="{FF2B5EF4-FFF2-40B4-BE49-F238E27FC236}">
                <a16:creationId xmlns:a16="http://schemas.microsoft.com/office/drawing/2014/main" id="{34ACF90F-291D-A84B-9EA4-A850C531F102}"/>
              </a:ext>
            </a:extLst>
          </p:cNvPr>
          <p:cNvGrpSpPr/>
          <p:nvPr/>
        </p:nvGrpSpPr>
        <p:grpSpPr>
          <a:xfrm>
            <a:off x="5465885" y="2987580"/>
            <a:ext cx="6504470" cy="2842592"/>
            <a:chOff x="2502527" y="2166731"/>
            <a:chExt cx="6504470" cy="2842592"/>
          </a:xfrm>
        </p:grpSpPr>
        <p:grpSp>
          <p:nvGrpSpPr>
            <p:cNvPr id="334" name="Group 118">
              <a:extLst>
                <a:ext uri="{FF2B5EF4-FFF2-40B4-BE49-F238E27FC236}">
                  <a16:creationId xmlns:a16="http://schemas.microsoft.com/office/drawing/2014/main" id="{AF49CF4D-AE10-6E4A-BE27-3F975761A6F8}"/>
                </a:ext>
              </a:extLst>
            </p:cNvPr>
            <p:cNvGrpSpPr>
              <a:grpSpLocks/>
            </p:cNvGrpSpPr>
            <p:nvPr/>
          </p:nvGrpSpPr>
          <p:grpSpPr bwMode="auto">
            <a:xfrm>
              <a:off x="2661555" y="4446106"/>
              <a:ext cx="977484" cy="193795"/>
              <a:chOff x="876" y="2800"/>
              <a:chExt cx="642" cy="175"/>
            </a:xfrm>
          </p:grpSpPr>
          <p:sp>
            <p:nvSpPr>
              <p:cNvPr id="335" name="Rectangle 119">
                <a:extLst>
                  <a:ext uri="{FF2B5EF4-FFF2-40B4-BE49-F238E27FC236}">
                    <a16:creationId xmlns:a16="http://schemas.microsoft.com/office/drawing/2014/main" id="{4093A69A-1A26-8344-A1EE-EC3CD90B7339}"/>
                  </a:ext>
                </a:extLst>
              </p:cNvPr>
              <p:cNvSpPr>
                <a:spLocks noChangeArrowheads="1"/>
              </p:cNvSpPr>
              <p:nvPr/>
            </p:nvSpPr>
            <p:spPr bwMode="auto">
              <a:xfrm>
                <a:off x="925" y="2800"/>
                <a:ext cx="485" cy="175"/>
              </a:xfrm>
              <a:prstGeom prst="rect">
                <a:avLst/>
              </a:prstGeom>
              <a:solidFill>
                <a:srgbClr val="FFFFFF"/>
              </a:solidFill>
              <a:ln w="19050">
                <a:solidFill>
                  <a:srgbClr val="5F5F5F"/>
                </a:solidFill>
                <a:miter lim="800000"/>
                <a:headEnd/>
                <a:tailEnd/>
              </a:ln>
              <a:effectLst>
                <a:outerShdw blurRad="50800" dist="38100" dir="2700000" algn="tl" rotWithShape="0">
                  <a:prstClr val="black">
                    <a:alpha val="40000"/>
                  </a:prstClr>
                </a:outerShdw>
              </a:effec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cs typeface="+mn-cs"/>
                </a:endParaRPr>
              </a:p>
            </p:txBody>
          </p:sp>
          <p:sp>
            <p:nvSpPr>
              <p:cNvPr id="336" name="Rectangle 120">
                <a:extLst>
                  <a:ext uri="{FF2B5EF4-FFF2-40B4-BE49-F238E27FC236}">
                    <a16:creationId xmlns:a16="http://schemas.microsoft.com/office/drawing/2014/main" id="{2812FBDC-BDD7-A446-BBAE-BB6C428C79D0}"/>
                  </a:ext>
                </a:extLst>
              </p:cNvPr>
              <p:cNvSpPr>
                <a:spLocks noChangeArrowheads="1"/>
              </p:cNvSpPr>
              <p:nvPr/>
            </p:nvSpPr>
            <p:spPr bwMode="auto">
              <a:xfrm>
                <a:off x="945" y="2849"/>
                <a:ext cx="151" cy="78"/>
              </a:xfrm>
              <a:prstGeom prst="rect">
                <a:avLst/>
              </a:prstGeom>
              <a:solidFill>
                <a:srgbClr val="FFFFFF"/>
              </a:solidFill>
              <a:ln w="12700">
                <a:solidFill>
                  <a:srgbClr val="0066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cs typeface="+mn-cs"/>
                </a:endParaRPr>
              </a:p>
            </p:txBody>
          </p:sp>
          <p:sp>
            <p:nvSpPr>
              <p:cNvPr id="337" name="Rectangle 121">
                <a:extLst>
                  <a:ext uri="{FF2B5EF4-FFF2-40B4-BE49-F238E27FC236}">
                    <a16:creationId xmlns:a16="http://schemas.microsoft.com/office/drawing/2014/main" id="{F1C83022-DCCD-824D-9EFC-DB58276AFEC8}"/>
                  </a:ext>
                </a:extLst>
              </p:cNvPr>
              <p:cNvSpPr>
                <a:spLocks noChangeArrowheads="1"/>
              </p:cNvSpPr>
              <p:nvPr/>
            </p:nvSpPr>
            <p:spPr bwMode="auto">
              <a:xfrm>
                <a:off x="1117" y="2818"/>
                <a:ext cx="124" cy="134"/>
              </a:xfrm>
              <a:prstGeom prst="rect">
                <a:avLst/>
              </a:prstGeom>
              <a:solidFill>
                <a:srgbClr val="FFFFFF"/>
              </a:solidFill>
              <a:ln w="12700">
                <a:solidFill>
                  <a:srgbClr val="3333CC"/>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cs typeface="+mn-cs"/>
                </a:endParaRPr>
              </a:p>
            </p:txBody>
          </p:sp>
          <p:sp>
            <p:nvSpPr>
              <p:cNvPr id="338" name="Rectangle 122">
                <a:extLst>
                  <a:ext uri="{FF2B5EF4-FFF2-40B4-BE49-F238E27FC236}">
                    <a16:creationId xmlns:a16="http://schemas.microsoft.com/office/drawing/2014/main" id="{7EF3B5CA-CC9D-5D42-9788-BE1DCF3D216C}"/>
                  </a:ext>
                </a:extLst>
              </p:cNvPr>
              <p:cNvSpPr>
                <a:spLocks noChangeArrowheads="1"/>
              </p:cNvSpPr>
              <p:nvPr/>
            </p:nvSpPr>
            <p:spPr bwMode="auto">
              <a:xfrm>
                <a:off x="1263" y="2821"/>
                <a:ext cx="125" cy="135"/>
              </a:xfrm>
              <a:prstGeom prst="rect">
                <a:avLst/>
              </a:prstGeom>
              <a:solidFill>
                <a:srgbClr val="FFFFFF"/>
              </a:solidFill>
              <a:ln w="12700">
                <a:solidFill>
                  <a:srgbClr val="FF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dirty="0">
                  <a:ln>
                    <a:noFill/>
                  </a:ln>
                  <a:solidFill>
                    <a:srgbClr val="000099"/>
                  </a:solidFill>
                  <a:effectLst/>
                  <a:uLnTx/>
                  <a:uFillTx/>
                  <a:latin typeface="Arial" panose="020B0604020202020204" pitchFamily="34" charset="0"/>
                  <a:ea typeface="ＭＳ Ｐゴシック" panose="020B0600070205080204" pitchFamily="34" charset="-128"/>
                  <a:cs typeface="+mn-cs"/>
                </a:endParaRPr>
              </a:p>
            </p:txBody>
          </p:sp>
          <p:sp>
            <p:nvSpPr>
              <p:cNvPr id="339" name="Line 123">
                <a:extLst>
                  <a:ext uri="{FF2B5EF4-FFF2-40B4-BE49-F238E27FC236}">
                    <a16:creationId xmlns:a16="http://schemas.microsoft.com/office/drawing/2014/main" id="{888A3CB1-B901-B84C-9FDC-4A75C03255D3}"/>
                  </a:ext>
                </a:extLst>
              </p:cNvPr>
              <p:cNvSpPr>
                <a:spLocks noChangeShapeType="1"/>
              </p:cNvSpPr>
              <p:nvPr/>
            </p:nvSpPr>
            <p:spPr bwMode="auto">
              <a:xfrm flipV="1">
                <a:off x="876" y="2882"/>
                <a:ext cx="642" cy="5"/>
              </a:xfrm>
              <a:prstGeom prst="line">
                <a:avLst/>
              </a:prstGeom>
              <a:noFill/>
              <a:ln w="1905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cs typeface="+mn-cs"/>
                </a:endParaRPr>
              </a:p>
            </p:txBody>
          </p:sp>
        </p:grpSp>
        <p:grpSp>
          <p:nvGrpSpPr>
            <p:cNvPr id="328" name="Group 118">
              <a:extLst>
                <a:ext uri="{FF2B5EF4-FFF2-40B4-BE49-F238E27FC236}">
                  <a16:creationId xmlns:a16="http://schemas.microsoft.com/office/drawing/2014/main" id="{424B3156-291C-B04F-8BD2-8D13170A3586}"/>
                </a:ext>
              </a:extLst>
            </p:cNvPr>
            <p:cNvGrpSpPr>
              <a:grpSpLocks/>
            </p:cNvGrpSpPr>
            <p:nvPr/>
          </p:nvGrpSpPr>
          <p:grpSpPr bwMode="auto">
            <a:xfrm>
              <a:off x="2575415" y="4611758"/>
              <a:ext cx="977484" cy="193795"/>
              <a:chOff x="876" y="2800"/>
              <a:chExt cx="642" cy="175"/>
            </a:xfrm>
          </p:grpSpPr>
          <p:sp>
            <p:nvSpPr>
              <p:cNvPr id="329" name="Rectangle 119">
                <a:extLst>
                  <a:ext uri="{FF2B5EF4-FFF2-40B4-BE49-F238E27FC236}">
                    <a16:creationId xmlns:a16="http://schemas.microsoft.com/office/drawing/2014/main" id="{B9D5FCED-BF06-4C46-AE44-21C038F8580D}"/>
                  </a:ext>
                </a:extLst>
              </p:cNvPr>
              <p:cNvSpPr>
                <a:spLocks noChangeArrowheads="1"/>
              </p:cNvSpPr>
              <p:nvPr/>
            </p:nvSpPr>
            <p:spPr bwMode="auto">
              <a:xfrm>
                <a:off x="925" y="2800"/>
                <a:ext cx="485" cy="175"/>
              </a:xfrm>
              <a:prstGeom prst="rect">
                <a:avLst/>
              </a:prstGeom>
              <a:solidFill>
                <a:srgbClr val="FFFFFF"/>
              </a:solidFill>
              <a:ln w="19050">
                <a:solidFill>
                  <a:srgbClr val="5F5F5F"/>
                </a:solidFill>
                <a:miter lim="800000"/>
                <a:headEnd/>
                <a:tailEnd/>
              </a:ln>
              <a:effectLst>
                <a:outerShdw blurRad="50800" dist="38100" dir="2700000" algn="tl" rotWithShape="0">
                  <a:prstClr val="black">
                    <a:alpha val="40000"/>
                  </a:prstClr>
                </a:outerShdw>
              </a:effec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cs typeface="+mn-cs"/>
                </a:endParaRPr>
              </a:p>
            </p:txBody>
          </p:sp>
          <p:sp>
            <p:nvSpPr>
              <p:cNvPr id="330" name="Rectangle 120">
                <a:extLst>
                  <a:ext uri="{FF2B5EF4-FFF2-40B4-BE49-F238E27FC236}">
                    <a16:creationId xmlns:a16="http://schemas.microsoft.com/office/drawing/2014/main" id="{51E04347-0FE1-6E45-B8AF-9085B6208DA5}"/>
                  </a:ext>
                </a:extLst>
              </p:cNvPr>
              <p:cNvSpPr>
                <a:spLocks noChangeArrowheads="1"/>
              </p:cNvSpPr>
              <p:nvPr/>
            </p:nvSpPr>
            <p:spPr bwMode="auto">
              <a:xfrm>
                <a:off x="945" y="2849"/>
                <a:ext cx="151" cy="78"/>
              </a:xfrm>
              <a:prstGeom prst="rect">
                <a:avLst/>
              </a:prstGeom>
              <a:solidFill>
                <a:srgbClr val="FFFFFF"/>
              </a:solidFill>
              <a:ln w="12700">
                <a:solidFill>
                  <a:srgbClr val="0066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cs typeface="+mn-cs"/>
                </a:endParaRPr>
              </a:p>
            </p:txBody>
          </p:sp>
          <p:sp>
            <p:nvSpPr>
              <p:cNvPr id="331" name="Rectangle 121">
                <a:extLst>
                  <a:ext uri="{FF2B5EF4-FFF2-40B4-BE49-F238E27FC236}">
                    <a16:creationId xmlns:a16="http://schemas.microsoft.com/office/drawing/2014/main" id="{4B3FD1AD-66FF-344E-8B85-CE87F954D239}"/>
                  </a:ext>
                </a:extLst>
              </p:cNvPr>
              <p:cNvSpPr>
                <a:spLocks noChangeArrowheads="1"/>
              </p:cNvSpPr>
              <p:nvPr/>
            </p:nvSpPr>
            <p:spPr bwMode="auto">
              <a:xfrm>
                <a:off x="1117" y="2818"/>
                <a:ext cx="124" cy="134"/>
              </a:xfrm>
              <a:prstGeom prst="rect">
                <a:avLst/>
              </a:prstGeom>
              <a:solidFill>
                <a:srgbClr val="FFFFFF"/>
              </a:solidFill>
              <a:ln w="12700">
                <a:solidFill>
                  <a:srgbClr val="3333CC"/>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cs typeface="+mn-cs"/>
                </a:endParaRPr>
              </a:p>
            </p:txBody>
          </p:sp>
          <p:sp>
            <p:nvSpPr>
              <p:cNvPr id="332" name="Rectangle 122">
                <a:extLst>
                  <a:ext uri="{FF2B5EF4-FFF2-40B4-BE49-F238E27FC236}">
                    <a16:creationId xmlns:a16="http://schemas.microsoft.com/office/drawing/2014/main" id="{38C47484-37BF-CC4A-8AFC-5633045A34C9}"/>
                  </a:ext>
                </a:extLst>
              </p:cNvPr>
              <p:cNvSpPr>
                <a:spLocks noChangeArrowheads="1"/>
              </p:cNvSpPr>
              <p:nvPr/>
            </p:nvSpPr>
            <p:spPr bwMode="auto">
              <a:xfrm>
                <a:off x="1263" y="2821"/>
                <a:ext cx="125" cy="135"/>
              </a:xfrm>
              <a:prstGeom prst="rect">
                <a:avLst/>
              </a:prstGeom>
              <a:solidFill>
                <a:srgbClr val="FFFFFF"/>
              </a:solidFill>
              <a:ln w="12700">
                <a:solidFill>
                  <a:srgbClr val="FF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cs typeface="+mn-cs"/>
                </a:endParaRPr>
              </a:p>
            </p:txBody>
          </p:sp>
          <p:sp>
            <p:nvSpPr>
              <p:cNvPr id="333" name="Line 123">
                <a:extLst>
                  <a:ext uri="{FF2B5EF4-FFF2-40B4-BE49-F238E27FC236}">
                    <a16:creationId xmlns:a16="http://schemas.microsoft.com/office/drawing/2014/main" id="{E9322185-052D-CF4D-9604-30F5852D0997}"/>
                  </a:ext>
                </a:extLst>
              </p:cNvPr>
              <p:cNvSpPr>
                <a:spLocks noChangeShapeType="1"/>
              </p:cNvSpPr>
              <p:nvPr/>
            </p:nvSpPr>
            <p:spPr bwMode="auto">
              <a:xfrm flipV="1">
                <a:off x="876" y="2882"/>
                <a:ext cx="642" cy="5"/>
              </a:xfrm>
              <a:prstGeom prst="line">
                <a:avLst/>
              </a:prstGeom>
              <a:noFill/>
              <a:ln w="1905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99"/>
                  </a:solidFill>
                  <a:effectLst/>
                  <a:uLnTx/>
                  <a:uFillTx/>
                  <a:latin typeface="Arial" panose="020B0604020202020204" pitchFamily="34" charset="0"/>
                  <a:ea typeface="ＭＳ Ｐゴシック" panose="020B0600070205080204" pitchFamily="34" charset="-128"/>
                  <a:cs typeface="+mn-cs"/>
                </a:endParaRPr>
              </a:p>
            </p:txBody>
          </p:sp>
        </p:grpSp>
        <p:grpSp>
          <p:nvGrpSpPr>
            <p:cNvPr id="12" name="Group 11">
              <a:extLst>
                <a:ext uri="{FF2B5EF4-FFF2-40B4-BE49-F238E27FC236}">
                  <a16:creationId xmlns:a16="http://schemas.microsoft.com/office/drawing/2014/main" id="{420BA766-6DB9-0342-ACF5-6818F39878BC}"/>
                </a:ext>
              </a:extLst>
            </p:cNvPr>
            <p:cNvGrpSpPr/>
            <p:nvPr/>
          </p:nvGrpSpPr>
          <p:grpSpPr>
            <a:xfrm>
              <a:off x="4623758" y="2166731"/>
              <a:ext cx="2290665" cy="2842592"/>
              <a:chOff x="4199689" y="2922105"/>
              <a:chExt cx="2290665" cy="2842592"/>
            </a:xfrm>
          </p:grpSpPr>
          <p:grpSp>
            <p:nvGrpSpPr>
              <p:cNvPr id="122" name="Group 121">
                <a:extLst>
                  <a:ext uri="{FF2B5EF4-FFF2-40B4-BE49-F238E27FC236}">
                    <a16:creationId xmlns:a16="http://schemas.microsoft.com/office/drawing/2014/main" id="{40760763-7D13-D14C-B004-0516855F8019}"/>
                  </a:ext>
                </a:extLst>
              </p:cNvPr>
              <p:cNvGrpSpPr/>
              <p:nvPr/>
            </p:nvGrpSpPr>
            <p:grpSpPr>
              <a:xfrm>
                <a:off x="4802662" y="2922105"/>
                <a:ext cx="1687692" cy="1311965"/>
                <a:chOff x="1416732" y="5221357"/>
                <a:chExt cx="1687692" cy="1311965"/>
              </a:xfrm>
            </p:grpSpPr>
            <p:cxnSp>
              <p:nvCxnSpPr>
                <p:cNvPr id="123" name="Straight Connector 122">
                  <a:extLst>
                    <a:ext uri="{FF2B5EF4-FFF2-40B4-BE49-F238E27FC236}">
                      <a16:creationId xmlns:a16="http://schemas.microsoft.com/office/drawing/2014/main" id="{A4E31C51-93A1-5042-9D84-F246E6733681}"/>
                    </a:ext>
                  </a:extLst>
                </p:cNvPr>
                <p:cNvCxnSpPr/>
                <p:nvPr/>
              </p:nvCxnSpPr>
              <p:spPr>
                <a:xfrm>
                  <a:off x="1629149" y="5306714"/>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C4626BFC-BC91-AE40-9E2F-1CAF813F24B3}"/>
                    </a:ext>
                  </a:extLst>
                </p:cNvPr>
                <p:cNvCxnSpPr/>
                <p:nvPr/>
              </p:nvCxnSpPr>
              <p:spPr>
                <a:xfrm>
                  <a:off x="1629814" y="5415191"/>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3D5CC8D6-8701-3148-9853-D5C192B7DF31}"/>
                    </a:ext>
                  </a:extLst>
                </p:cNvPr>
                <p:cNvCxnSpPr/>
                <p:nvPr/>
              </p:nvCxnSpPr>
              <p:spPr>
                <a:xfrm>
                  <a:off x="1626486" y="6458033"/>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DFBBFD44-0DFB-B049-98DF-A3EE6FC4071B}"/>
                    </a:ext>
                  </a:extLst>
                </p:cNvPr>
                <p:cNvCxnSpPr/>
                <p:nvPr/>
              </p:nvCxnSpPr>
              <p:spPr>
                <a:xfrm>
                  <a:off x="1627151" y="6358873"/>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3E13D79D-4110-5C48-B252-22BF34D55EEE}"/>
                    </a:ext>
                  </a:extLst>
                </p:cNvPr>
                <p:cNvCxnSpPr/>
                <p:nvPr/>
              </p:nvCxnSpPr>
              <p:spPr>
                <a:xfrm>
                  <a:off x="1627152" y="6251062"/>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CF1ED62F-9B31-4E4D-A9A1-B5604E0F379D}"/>
                    </a:ext>
                  </a:extLst>
                </p:cNvPr>
                <p:cNvCxnSpPr/>
                <p:nvPr/>
              </p:nvCxnSpPr>
              <p:spPr>
                <a:xfrm>
                  <a:off x="1627817" y="6151902"/>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F2389D36-0494-AF4B-BE1C-E8755716C377}"/>
                    </a:ext>
                  </a:extLst>
                </p:cNvPr>
                <p:cNvCxnSpPr/>
                <p:nvPr/>
              </p:nvCxnSpPr>
              <p:spPr>
                <a:xfrm>
                  <a:off x="1623825" y="5604859"/>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AC930B35-8338-024A-815B-949A85C3DE94}"/>
                    </a:ext>
                  </a:extLst>
                </p:cNvPr>
                <p:cNvCxnSpPr/>
                <p:nvPr/>
              </p:nvCxnSpPr>
              <p:spPr>
                <a:xfrm>
                  <a:off x="1624490" y="5505699"/>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1" name="Group 130">
                  <a:extLst>
                    <a:ext uri="{FF2B5EF4-FFF2-40B4-BE49-F238E27FC236}">
                      <a16:creationId xmlns:a16="http://schemas.microsoft.com/office/drawing/2014/main" id="{45AFFA33-989B-6A44-AEC9-7FFF15DD3FD7}"/>
                    </a:ext>
                  </a:extLst>
                </p:cNvPr>
                <p:cNvGrpSpPr/>
                <p:nvPr/>
              </p:nvGrpSpPr>
              <p:grpSpPr>
                <a:xfrm>
                  <a:off x="1749287" y="5221357"/>
                  <a:ext cx="1200970" cy="1311965"/>
                  <a:chOff x="4426226" y="4479235"/>
                  <a:chExt cx="1200970" cy="1311965"/>
                </a:xfrm>
              </p:grpSpPr>
              <p:sp>
                <p:nvSpPr>
                  <p:cNvPr id="134" name="Rectangle 133">
                    <a:extLst>
                      <a:ext uri="{FF2B5EF4-FFF2-40B4-BE49-F238E27FC236}">
                        <a16:creationId xmlns:a16="http://schemas.microsoft.com/office/drawing/2014/main" id="{7AAD5D40-EBE5-7A46-BA23-4588D31D97BE}"/>
                      </a:ext>
                    </a:extLst>
                  </p:cNvPr>
                  <p:cNvSpPr/>
                  <p:nvPr/>
                </p:nvSpPr>
                <p:spPr>
                  <a:xfrm>
                    <a:off x="4426226" y="4479235"/>
                    <a:ext cx="1166191" cy="1311965"/>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135" name="TextBox 134">
                    <a:extLst>
                      <a:ext uri="{FF2B5EF4-FFF2-40B4-BE49-F238E27FC236}">
                        <a16:creationId xmlns:a16="http://schemas.microsoft.com/office/drawing/2014/main" id="{A09B1F95-9C4A-5041-A4C5-44BBBB463756}"/>
                      </a:ext>
                    </a:extLst>
                  </p:cNvPr>
                  <p:cNvSpPr txBox="1"/>
                  <p:nvPr/>
                </p:nvSpPr>
                <p:spPr>
                  <a:xfrm>
                    <a:off x="4426226" y="4479235"/>
                    <a:ext cx="1200970"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99"/>
                        </a:solidFill>
                        <a:effectLst/>
                        <a:uLnTx/>
                        <a:uFillTx/>
                        <a:latin typeface="Calibri" panose="020F0502020204030204"/>
                        <a:ea typeface="+mn-ea"/>
                        <a:cs typeface="+mn-cs"/>
                      </a:rPr>
                      <a:t>fabric plane 0</a:t>
                    </a:r>
                  </a:p>
                </p:txBody>
              </p:sp>
            </p:grpSp>
            <p:sp>
              <p:nvSpPr>
                <p:cNvPr id="132" name="TextBox 131">
                  <a:extLst>
                    <a:ext uri="{FF2B5EF4-FFF2-40B4-BE49-F238E27FC236}">
                      <a16:creationId xmlns:a16="http://schemas.microsoft.com/office/drawing/2014/main" id="{B61383D0-8600-7145-ABB4-73D8D87E126A}"/>
                    </a:ext>
                  </a:extLst>
                </p:cNvPr>
                <p:cNvSpPr txBox="1"/>
                <p:nvPr/>
              </p:nvSpPr>
              <p:spPr>
                <a:xfrm rot="16200000">
                  <a:off x="1369604" y="5690044"/>
                  <a:ext cx="46358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99"/>
                      </a:solidFill>
                      <a:effectLst/>
                      <a:uLnTx/>
                      <a:uFillTx/>
                      <a:latin typeface="Calibri" panose="020F0502020204030204"/>
                      <a:ea typeface="+mn-ea"/>
                      <a:cs typeface="+mn-cs"/>
                    </a:rPr>
                    <a:t>. . .</a:t>
                  </a:r>
                </a:p>
              </p:txBody>
            </p:sp>
            <p:sp>
              <p:nvSpPr>
                <p:cNvPr id="133" name="TextBox 132">
                  <a:extLst>
                    <a:ext uri="{FF2B5EF4-FFF2-40B4-BE49-F238E27FC236}">
                      <a16:creationId xmlns:a16="http://schemas.microsoft.com/office/drawing/2014/main" id="{C3A565F3-8853-E54F-91C8-30A8A3BB49DE}"/>
                    </a:ext>
                  </a:extLst>
                </p:cNvPr>
                <p:cNvSpPr txBox="1"/>
                <p:nvPr/>
              </p:nvSpPr>
              <p:spPr>
                <a:xfrm rot="16200000">
                  <a:off x="2687964" y="5686717"/>
                  <a:ext cx="46358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99"/>
                      </a:solidFill>
                      <a:effectLst/>
                      <a:uLnTx/>
                      <a:uFillTx/>
                      <a:latin typeface="Calibri" panose="020F0502020204030204"/>
                      <a:ea typeface="+mn-ea"/>
                      <a:cs typeface="+mn-cs"/>
                    </a:rPr>
                    <a:t>. . .</a:t>
                  </a:r>
                </a:p>
              </p:txBody>
            </p:sp>
          </p:grpSp>
          <p:grpSp>
            <p:nvGrpSpPr>
              <p:cNvPr id="136" name="Group 135">
                <a:extLst>
                  <a:ext uri="{FF2B5EF4-FFF2-40B4-BE49-F238E27FC236}">
                    <a16:creationId xmlns:a16="http://schemas.microsoft.com/office/drawing/2014/main" id="{1ECDB28F-7D58-FC47-90E4-A1884B6DED49}"/>
                  </a:ext>
                </a:extLst>
              </p:cNvPr>
              <p:cNvGrpSpPr/>
              <p:nvPr/>
            </p:nvGrpSpPr>
            <p:grpSpPr>
              <a:xfrm>
                <a:off x="4716523" y="3140766"/>
                <a:ext cx="1687692" cy="1311965"/>
                <a:chOff x="1416732" y="5221357"/>
                <a:chExt cx="1687692" cy="1311965"/>
              </a:xfrm>
            </p:grpSpPr>
            <p:cxnSp>
              <p:nvCxnSpPr>
                <p:cNvPr id="137" name="Straight Connector 136">
                  <a:extLst>
                    <a:ext uri="{FF2B5EF4-FFF2-40B4-BE49-F238E27FC236}">
                      <a16:creationId xmlns:a16="http://schemas.microsoft.com/office/drawing/2014/main" id="{22B49291-35C1-F646-9151-8D5CAD91152E}"/>
                    </a:ext>
                  </a:extLst>
                </p:cNvPr>
                <p:cNvCxnSpPr/>
                <p:nvPr/>
              </p:nvCxnSpPr>
              <p:spPr>
                <a:xfrm>
                  <a:off x="1629149" y="5306714"/>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AE4800AA-0F72-3B48-BF00-140135B900EF}"/>
                    </a:ext>
                  </a:extLst>
                </p:cNvPr>
                <p:cNvCxnSpPr/>
                <p:nvPr/>
              </p:nvCxnSpPr>
              <p:spPr>
                <a:xfrm>
                  <a:off x="1629814" y="5415191"/>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96A1667E-854A-2D44-8A29-88B7998B7DBC}"/>
                    </a:ext>
                  </a:extLst>
                </p:cNvPr>
                <p:cNvCxnSpPr/>
                <p:nvPr/>
              </p:nvCxnSpPr>
              <p:spPr>
                <a:xfrm>
                  <a:off x="1626486" y="6458033"/>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0307BC52-7519-E74E-82F4-7446D94755B4}"/>
                    </a:ext>
                  </a:extLst>
                </p:cNvPr>
                <p:cNvCxnSpPr/>
                <p:nvPr/>
              </p:nvCxnSpPr>
              <p:spPr>
                <a:xfrm>
                  <a:off x="1627151" y="6358873"/>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2DFB66F9-2EEA-4F45-9982-AA0ECE4D0705}"/>
                    </a:ext>
                  </a:extLst>
                </p:cNvPr>
                <p:cNvCxnSpPr/>
                <p:nvPr/>
              </p:nvCxnSpPr>
              <p:spPr>
                <a:xfrm>
                  <a:off x="1627152" y="6251062"/>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C5AE7172-0A61-A943-AF6A-AA3B4966318B}"/>
                    </a:ext>
                  </a:extLst>
                </p:cNvPr>
                <p:cNvCxnSpPr/>
                <p:nvPr/>
              </p:nvCxnSpPr>
              <p:spPr>
                <a:xfrm>
                  <a:off x="1627817" y="6151902"/>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AB86A0CA-2BBD-3241-BDD7-CC2EA169186B}"/>
                    </a:ext>
                  </a:extLst>
                </p:cNvPr>
                <p:cNvCxnSpPr/>
                <p:nvPr/>
              </p:nvCxnSpPr>
              <p:spPr>
                <a:xfrm>
                  <a:off x="1623825" y="5604859"/>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DB056F78-A09C-F34E-9087-9576AB942378}"/>
                    </a:ext>
                  </a:extLst>
                </p:cNvPr>
                <p:cNvCxnSpPr/>
                <p:nvPr/>
              </p:nvCxnSpPr>
              <p:spPr>
                <a:xfrm>
                  <a:off x="1624490" y="5505699"/>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45" name="Group 144">
                  <a:extLst>
                    <a:ext uri="{FF2B5EF4-FFF2-40B4-BE49-F238E27FC236}">
                      <a16:creationId xmlns:a16="http://schemas.microsoft.com/office/drawing/2014/main" id="{6EAD8D3D-6C07-0C47-BC6F-F6E324523699}"/>
                    </a:ext>
                  </a:extLst>
                </p:cNvPr>
                <p:cNvGrpSpPr/>
                <p:nvPr/>
              </p:nvGrpSpPr>
              <p:grpSpPr>
                <a:xfrm>
                  <a:off x="1749287" y="5221357"/>
                  <a:ext cx="1175002" cy="1311965"/>
                  <a:chOff x="4426226" y="4479235"/>
                  <a:chExt cx="1175002" cy="1311965"/>
                </a:xfrm>
              </p:grpSpPr>
              <p:sp>
                <p:nvSpPr>
                  <p:cNvPr id="148" name="Rectangle 147">
                    <a:extLst>
                      <a:ext uri="{FF2B5EF4-FFF2-40B4-BE49-F238E27FC236}">
                        <a16:creationId xmlns:a16="http://schemas.microsoft.com/office/drawing/2014/main" id="{E1A34E00-2B81-5C43-BD96-BAC50603F9AB}"/>
                      </a:ext>
                    </a:extLst>
                  </p:cNvPr>
                  <p:cNvSpPr/>
                  <p:nvPr/>
                </p:nvSpPr>
                <p:spPr>
                  <a:xfrm>
                    <a:off x="4426226" y="4479235"/>
                    <a:ext cx="1166191" cy="1311965"/>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149" name="TextBox 148">
                    <a:extLst>
                      <a:ext uri="{FF2B5EF4-FFF2-40B4-BE49-F238E27FC236}">
                        <a16:creationId xmlns:a16="http://schemas.microsoft.com/office/drawing/2014/main" id="{4E8CD73F-1D04-324E-8B5D-52BE9676926D}"/>
                      </a:ext>
                    </a:extLst>
                  </p:cNvPr>
                  <p:cNvSpPr txBox="1"/>
                  <p:nvPr/>
                </p:nvSpPr>
                <p:spPr>
                  <a:xfrm>
                    <a:off x="4426226" y="4479235"/>
                    <a:ext cx="1175002"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99"/>
                        </a:solidFill>
                        <a:effectLst/>
                        <a:uLnTx/>
                        <a:uFillTx/>
                        <a:latin typeface="Calibri" panose="020F0502020204030204"/>
                        <a:ea typeface="+mn-ea"/>
                        <a:cs typeface="+mn-cs"/>
                      </a:rPr>
                      <a:t>fabric plane 1</a:t>
                    </a:r>
                  </a:p>
                </p:txBody>
              </p:sp>
            </p:grpSp>
            <p:sp>
              <p:nvSpPr>
                <p:cNvPr id="146" name="TextBox 145">
                  <a:extLst>
                    <a:ext uri="{FF2B5EF4-FFF2-40B4-BE49-F238E27FC236}">
                      <a16:creationId xmlns:a16="http://schemas.microsoft.com/office/drawing/2014/main" id="{AC67F0E3-96A7-9C40-9453-5DD6D22CDBF7}"/>
                    </a:ext>
                  </a:extLst>
                </p:cNvPr>
                <p:cNvSpPr txBox="1"/>
                <p:nvPr/>
              </p:nvSpPr>
              <p:spPr>
                <a:xfrm rot="16200000">
                  <a:off x="1369604" y="5690044"/>
                  <a:ext cx="46358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99"/>
                      </a:solidFill>
                      <a:effectLst/>
                      <a:uLnTx/>
                      <a:uFillTx/>
                      <a:latin typeface="Calibri" panose="020F0502020204030204"/>
                      <a:ea typeface="+mn-ea"/>
                      <a:cs typeface="+mn-cs"/>
                    </a:rPr>
                    <a:t>. . .</a:t>
                  </a:r>
                </a:p>
              </p:txBody>
            </p:sp>
            <p:sp>
              <p:nvSpPr>
                <p:cNvPr id="147" name="TextBox 146">
                  <a:extLst>
                    <a:ext uri="{FF2B5EF4-FFF2-40B4-BE49-F238E27FC236}">
                      <a16:creationId xmlns:a16="http://schemas.microsoft.com/office/drawing/2014/main" id="{A1B35328-3A8C-DC49-B311-E8D84E1C8394}"/>
                    </a:ext>
                  </a:extLst>
                </p:cNvPr>
                <p:cNvSpPr txBox="1"/>
                <p:nvPr/>
              </p:nvSpPr>
              <p:spPr>
                <a:xfrm rot="16200000">
                  <a:off x="2687964" y="5686717"/>
                  <a:ext cx="46358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99"/>
                      </a:solidFill>
                      <a:effectLst/>
                      <a:uLnTx/>
                      <a:uFillTx/>
                      <a:latin typeface="Calibri" panose="020F0502020204030204"/>
                      <a:ea typeface="+mn-ea"/>
                      <a:cs typeface="+mn-cs"/>
                    </a:rPr>
                    <a:t>. . .</a:t>
                  </a:r>
                </a:p>
              </p:txBody>
            </p:sp>
          </p:grpSp>
          <p:grpSp>
            <p:nvGrpSpPr>
              <p:cNvPr id="150" name="Group 149">
                <a:extLst>
                  <a:ext uri="{FF2B5EF4-FFF2-40B4-BE49-F238E27FC236}">
                    <a16:creationId xmlns:a16="http://schemas.microsoft.com/office/drawing/2014/main" id="{763257EE-6514-D14D-BB4B-808C84B0BBED}"/>
                  </a:ext>
                </a:extLst>
              </p:cNvPr>
              <p:cNvGrpSpPr/>
              <p:nvPr/>
            </p:nvGrpSpPr>
            <p:grpSpPr>
              <a:xfrm>
                <a:off x="4630384" y="3359427"/>
                <a:ext cx="1687692" cy="1311965"/>
                <a:chOff x="1416732" y="5221357"/>
                <a:chExt cx="1687692" cy="1311965"/>
              </a:xfrm>
            </p:grpSpPr>
            <p:cxnSp>
              <p:nvCxnSpPr>
                <p:cNvPr id="151" name="Straight Connector 150">
                  <a:extLst>
                    <a:ext uri="{FF2B5EF4-FFF2-40B4-BE49-F238E27FC236}">
                      <a16:creationId xmlns:a16="http://schemas.microsoft.com/office/drawing/2014/main" id="{625BA914-684C-6F4B-A078-484B0935E6E4}"/>
                    </a:ext>
                  </a:extLst>
                </p:cNvPr>
                <p:cNvCxnSpPr/>
                <p:nvPr/>
              </p:nvCxnSpPr>
              <p:spPr>
                <a:xfrm>
                  <a:off x="1629149" y="5306714"/>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DB5939BD-2E58-F046-B3EB-98CD21C55CFB}"/>
                    </a:ext>
                  </a:extLst>
                </p:cNvPr>
                <p:cNvCxnSpPr/>
                <p:nvPr/>
              </p:nvCxnSpPr>
              <p:spPr>
                <a:xfrm>
                  <a:off x="1629814" y="5415191"/>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94550567-087F-7D4A-ABF2-7F3F4FACFA92}"/>
                    </a:ext>
                  </a:extLst>
                </p:cNvPr>
                <p:cNvCxnSpPr/>
                <p:nvPr/>
              </p:nvCxnSpPr>
              <p:spPr>
                <a:xfrm>
                  <a:off x="1626486" y="6458033"/>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5D893FAE-2400-F144-9821-71CAA7E70A34}"/>
                    </a:ext>
                  </a:extLst>
                </p:cNvPr>
                <p:cNvCxnSpPr/>
                <p:nvPr/>
              </p:nvCxnSpPr>
              <p:spPr>
                <a:xfrm>
                  <a:off x="1627151" y="6358873"/>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7B0FF6F9-EC58-C84A-B28F-451E6C448902}"/>
                    </a:ext>
                  </a:extLst>
                </p:cNvPr>
                <p:cNvCxnSpPr/>
                <p:nvPr/>
              </p:nvCxnSpPr>
              <p:spPr>
                <a:xfrm>
                  <a:off x="1627152" y="6251062"/>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8841956C-2DE9-8B42-95DA-9121FCD6BE5D}"/>
                    </a:ext>
                  </a:extLst>
                </p:cNvPr>
                <p:cNvCxnSpPr/>
                <p:nvPr/>
              </p:nvCxnSpPr>
              <p:spPr>
                <a:xfrm>
                  <a:off x="1627817" y="6151902"/>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3F88C77F-CF8B-2C4D-AD38-8280A026C0C2}"/>
                    </a:ext>
                  </a:extLst>
                </p:cNvPr>
                <p:cNvCxnSpPr/>
                <p:nvPr/>
              </p:nvCxnSpPr>
              <p:spPr>
                <a:xfrm>
                  <a:off x="1623825" y="5604859"/>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EA7D2E27-F9F1-9C4C-9900-89369B77816F}"/>
                    </a:ext>
                  </a:extLst>
                </p:cNvPr>
                <p:cNvCxnSpPr/>
                <p:nvPr/>
              </p:nvCxnSpPr>
              <p:spPr>
                <a:xfrm>
                  <a:off x="1624490" y="5505699"/>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59" name="Group 158">
                  <a:extLst>
                    <a:ext uri="{FF2B5EF4-FFF2-40B4-BE49-F238E27FC236}">
                      <a16:creationId xmlns:a16="http://schemas.microsoft.com/office/drawing/2014/main" id="{F24FFC69-3FC3-EE40-BEED-9120F9E4723F}"/>
                    </a:ext>
                  </a:extLst>
                </p:cNvPr>
                <p:cNvGrpSpPr/>
                <p:nvPr/>
              </p:nvGrpSpPr>
              <p:grpSpPr>
                <a:xfrm>
                  <a:off x="1749287" y="5221357"/>
                  <a:ext cx="1175002" cy="1311965"/>
                  <a:chOff x="4426226" y="4479235"/>
                  <a:chExt cx="1175002" cy="1311965"/>
                </a:xfrm>
              </p:grpSpPr>
              <p:sp>
                <p:nvSpPr>
                  <p:cNvPr id="162" name="Rectangle 161">
                    <a:extLst>
                      <a:ext uri="{FF2B5EF4-FFF2-40B4-BE49-F238E27FC236}">
                        <a16:creationId xmlns:a16="http://schemas.microsoft.com/office/drawing/2014/main" id="{286D436C-A2D4-BF4B-8437-C11986C72671}"/>
                      </a:ext>
                    </a:extLst>
                  </p:cNvPr>
                  <p:cNvSpPr/>
                  <p:nvPr/>
                </p:nvSpPr>
                <p:spPr>
                  <a:xfrm>
                    <a:off x="4426226" y="4479235"/>
                    <a:ext cx="1166191" cy="1311965"/>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163" name="TextBox 162">
                    <a:extLst>
                      <a:ext uri="{FF2B5EF4-FFF2-40B4-BE49-F238E27FC236}">
                        <a16:creationId xmlns:a16="http://schemas.microsoft.com/office/drawing/2014/main" id="{88E4113D-A9CA-8949-8F16-E16EBD61CBD4}"/>
                      </a:ext>
                    </a:extLst>
                  </p:cNvPr>
                  <p:cNvSpPr txBox="1"/>
                  <p:nvPr/>
                </p:nvSpPr>
                <p:spPr>
                  <a:xfrm>
                    <a:off x="4426226" y="4479235"/>
                    <a:ext cx="1175002"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99"/>
                        </a:solidFill>
                        <a:effectLst/>
                        <a:uLnTx/>
                        <a:uFillTx/>
                        <a:latin typeface="Calibri" panose="020F0502020204030204"/>
                        <a:ea typeface="+mn-ea"/>
                        <a:cs typeface="+mn-cs"/>
                      </a:rPr>
                      <a:t>fabric plane 2</a:t>
                    </a:r>
                  </a:p>
                </p:txBody>
              </p:sp>
            </p:grpSp>
            <p:sp>
              <p:nvSpPr>
                <p:cNvPr id="160" name="TextBox 159">
                  <a:extLst>
                    <a:ext uri="{FF2B5EF4-FFF2-40B4-BE49-F238E27FC236}">
                      <a16:creationId xmlns:a16="http://schemas.microsoft.com/office/drawing/2014/main" id="{BE7EBCF1-265E-5742-9AD9-4E6EA8AC8417}"/>
                    </a:ext>
                  </a:extLst>
                </p:cNvPr>
                <p:cNvSpPr txBox="1"/>
                <p:nvPr/>
              </p:nvSpPr>
              <p:spPr>
                <a:xfrm rot="16200000">
                  <a:off x="1369604" y="5690044"/>
                  <a:ext cx="46358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99"/>
                      </a:solidFill>
                      <a:effectLst/>
                      <a:uLnTx/>
                      <a:uFillTx/>
                      <a:latin typeface="Calibri" panose="020F0502020204030204"/>
                      <a:ea typeface="+mn-ea"/>
                      <a:cs typeface="+mn-cs"/>
                    </a:rPr>
                    <a:t>. . .</a:t>
                  </a:r>
                </a:p>
              </p:txBody>
            </p:sp>
            <p:sp>
              <p:nvSpPr>
                <p:cNvPr id="161" name="TextBox 160">
                  <a:extLst>
                    <a:ext uri="{FF2B5EF4-FFF2-40B4-BE49-F238E27FC236}">
                      <a16:creationId xmlns:a16="http://schemas.microsoft.com/office/drawing/2014/main" id="{2A4BCCF5-BAE8-7B49-93B9-352D63E3BADF}"/>
                    </a:ext>
                  </a:extLst>
                </p:cNvPr>
                <p:cNvSpPr txBox="1"/>
                <p:nvPr/>
              </p:nvSpPr>
              <p:spPr>
                <a:xfrm rot="16200000">
                  <a:off x="2687964" y="5686717"/>
                  <a:ext cx="46358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99"/>
                      </a:solidFill>
                      <a:effectLst/>
                      <a:uLnTx/>
                      <a:uFillTx/>
                      <a:latin typeface="Calibri" panose="020F0502020204030204"/>
                      <a:ea typeface="+mn-ea"/>
                      <a:cs typeface="+mn-cs"/>
                    </a:rPr>
                    <a:t>. . .</a:t>
                  </a:r>
                </a:p>
              </p:txBody>
            </p:sp>
          </p:grpSp>
          <p:grpSp>
            <p:nvGrpSpPr>
              <p:cNvPr id="164" name="Group 163">
                <a:extLst>
                  <a:ext uri="{FF2B5EF4-FFF2-40B4-BE49-F238E27FC236}">
                    <a16:creationId xmlns:a16="http://schemas.microsoft.com/office/drawing/2014/main" id="{4DCE3833-0A76-C643-A867-84E6834282A7}"/>
                  </a:ext>
                </a:extLst>
              </p:cNvPr>
              <p:cNvGrpSpPr/>
              <p:nvPr/>
            </p:nvGrpSpPr>
            <p:grpSpPr>
              <a:xfrm>
                <a:off x="4544245" y="3578088"/>
                <a:ext cx="1687692" cy="1311965"/>
                <a:chOff x="1416732" y="5221357"/>
                <a:chExt cx="1687692" cy="1311965"/>
              </a:xfrm>
            </p:grpSpPr>
            <p:cxnSp>
              <p:nvCxnSpPr>
                <p:cNvPr id="165" name="Straight Connector 164">
                  <a:extLst>
                    <a:ext uri="{FF2B5EF4-FFF2-40B4-BE49-F238E27FC236}">
                      <a16:creationId xmlns:a16="http://schemas.microsoft.com/office/drawing/2014/main" id="{47C70EEA-30DB-8C4F-90AC-620FDA2A0138}"/>
                    </a:ext>
                  </a:extLst>
                </p:cNvPr>
                <p:cNvCxnSpPr/>
                <p:nvPr/>
              </p:nvCxnSpPr>
              <p:spPr>
                <a:xfrm>
                  <a:off x="1629149" y="5306714"/>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4FFC5AE1-AA4D-9446-9C71-2CBADB228D10}"/>
                    </a:ext>
                  </a:extLst>
                </p:cNvPr>
                <p:cNvCxnSpPr/>
                <p:nvPr/>
              </p:nvCxnSpPr>
              <p:spPr>
                <a:xfrm>
                  <a:off x="1629814" y="5415191"/>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499BB1B1-8E50-DB42-8699-52C4D6CE4F8F}"/>
                    </a:ext>
                  </a:extLst>
                </p:cNvPr>
                <p:cNvCxnSpPr/>
                <p:nvPr/>
              </p:nvCxnSpPr>
              <p:spPr>
                <a:xfrm>
                  <a:off x="1626486" y="6458033"/>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FEDB77A6-D189-AA46-AEDF-2E616F256A12}"/>
                    </a:ext>
                  </a:extLst>
                </p:cNvPr>
                <p:cNvCxnSpPr/>
                <p:nvPr/>
              </p:nvCxnSpPr>
              <p:spPr>
                <a:xfrm>
                  <a:off x="1627151" y="6358873"/>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91EBC83D-1513-A14A-B855-971436AA892D}"/>
                    </a:ext>
                  </a:extLst>
                </p:cNvPr>
                <p:cNvCxnSpPr/>
                <p:nvPr/>
              </p:nvCxnSpPr>
              <p:spPr>
                <a:xfrm>
                  <a:off x="1627152" y="6251062"/>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539B859B-2C00-EC4B-BB9F-FA2A699D633A}"/>
                    </a:ext>
                  </a:extLst>
                </p:cNvPr>
                <p:cNvCxnSpPr/>
                <p:nvPr/>
              </p:nvCxnSpPr>
              <p:spPr>
                <a:xfrm>
                  <a:off x="1627817" y="6151902"/>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0C304F32-EE17-864A-AE73-180F7283F1C8}"/>
                    </a:ext>
                  </a:extLst>
                </p:cNvPr>
                <p:cNvCxnSpPr/>
                <p:nvPr/>
              </p:nvCxnSpPr>
              <p:spPr>
                <a:xfrm>
                  <a:off x="1623825" y="5604859"/>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F889F01C-0F8B-0B4D-9089-8FA49FB1058C}"/>
                    </a:ext>
                  </a:extLst>
                </p:cNvPr>
                <p:cNvCxnSpPr/>
                <p:nvPr/>
              </p:nvCxnSpPr>
              <p:spPr>
                <a:xfrm>
                  <a:off x="1624490" y="5505699"/>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73" name="Group 172">
                  <a:extLst>
                    <a:ext uri="{FF2B5EF4-FFF2-40B4-BE49-F238E27FC236}">
                      <a16:creationId xmlns:a16="http://schemas.microsoft.com/office/drawing/2014/main" id="{8C5D3CC4-DD40-464E-81E7-9C5248FEC8AE}"/>
                    </a:ext>
                  </a:extLst>
                </p:cNvPr>
                <p:cNvGrpSpPr/>
                <p:nvPr/>
              </p:nvGrpSpPr>
              <p:grpSpPr>
                <a:xfrm>
                  <a:off x="1749287" y="5221357"/>
                  <a:ext cx="1175002" cy="1311965"/>
                  <a:chOff x="4426226" y="4479235"/>
                  <a:chExt cx="1175002" cy="1311965"/>
                </a:xfrm>
              </p:grpSpPr>
              <p:sp>
                <p:nvSpPr>
                  <p:cNvPr id="176" name="Rectangle 175">
                    <a:extLst>
                      <a:ext uri="{FF2B5EF4-FFF2-40B4-BE49-F238E27FC236}">
                        <a16:creationId xmlns:a16="http://schemas.microsoft.com/office/drawing/2014/main" id="{5CE93A9B-38A1-BF40-811E-E359099DDBBC}"/>
                      </a:ext>
                    </a:extLst>
                  </p:cNvPr>
                  <p:cNvSpPr/>
                  <p:nvPr/>
                </p:nvSpPr>
                <p:spPr>
                  <a:xfrm>
                    <a:off x="4426226" y="4479235"/>
                    <a:ext cx="1166191" cy="1311965"/>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177" name="TextBox 176">
                    <a:extLst>
                      <a:ext uri="{FF2B5EF4-FFF2-40B4-BE49-F238E27FC236}">
                        <a16:creationId xmlns:a16="http://schemas.microsoft.com/office/drawing/2014/main" id="{5B2E5208-A895-B14E-8DCB-4EA25D617FA8}"/>
                      </a:ext>
                    </a:extLst>
                  </p:cNvPr>
                  <p:cNvSpPr txBox="1"/>
                  <p:nvPr/>
                </p:nvSpPr>
                <p:spPr>
                  <a:xfrm>
                    <a:off x="4426226" y="4479235"/>
                    <a:ext cx="1175002"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99"/>
                        </a:solidFill>
                        <a:effectLst/>
                        <a:uLnTx/>
                        <a:uFillTx/>
                        <a:latin typeface="Calibri" panose="020F0502020204030204"/>
                        <a:ea typeface="+mn-ea"/>
                        <a:cs typeface="+mn-cs"/>
                      </a:rPr>
                      <a:t>fabric plane 3</a:t>
                    </a:r>
                  </a:p>
                </p:txBody>
              </p:sp>
            </p:grpSp>
            <p:sp>
              <p:nvSpPr>
                <p:cNvPr id="174" name="TextBox 173">
                  <a:extLst>
                    <a:ext uri="{FF2B5EF4-FFF2-40B4-BE49-F238E27FC236}">
                      <a16:creationId xmlns:a16="http://schemas.microsoft.com/office/drawing/2014/main" id="{2C56D9DF-BEBF-9F41-9334-37C8562CF65B}"/>
                    </a:ext>
                  </a:extLst>
                </p:cNvPr>
                <p:cNvSpPr txBox="1"/>
                <p:nvPr/>
              </p:nvSpPr>
              <p:spPr>
                <a:xfrm rot="16200000">
                  <a:off x="1369604" y="5690044"/>
                  <a:ext cx="46358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99"/>
                      </a:solidFill>
                      <a:effectLst/>
                      <a:uLnTx/>
                      <a:uFillTx/>
                      <a:latin typeface="Calibri" panose="020F0502020204030204"/>
                      <a:ea typeface="+mn-ea"/>
                      <a:cs typeface="+mn-cs"/>
                    </a:rPr>
                    <a:t>. . .</a:t>
                  </a:r>
                </a:p>
              </p:txBody>
            </p:sp>
            <p:sp>
              <p:nvSpPr>
                <p:cNvPr id="175" name="TextBox 174">
                  <a:extLst>
                    <a:ext uri="{FF2B5EF4-FFF2-40B4-BE49-F238E27FC236}">
                      <a16:creationId xmlns:a16="http://schemas.microsoft.com/office/drawing/2014/main" id="{5FB62124-F9A9-B74E-801E-939E6D55F5FC}"/>
                    </a:ext>
                  </a:extLst>
                </p:cNvPr>
                <p:cNvSpPr txBox="1"/>
                <p:nvPr/>
              </p:nvSpPr>
              <p:spPr>
                <a:xfrm rot="16200000">
                  <a:off x="2687964" y="5686717"/>
                  <a:ext cx="46358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99"/>
                      </a:solidFill>
                      <a:effectLst/>
                      <a:uLnTx/>
                      <a:uFillTx/>
                      <a:latin typeface="Calibri" panose="020F0502020204030204"/>
                      <a:ea typeface="+mn-ea"/>
                      <a:cs typeface="+mn-cs"/>
                    </a:rPr>
                    <a:t>. . .</a:t>
                  </a:r>
                </a:p>
              </p:txBody>
            </p:sp>
          </p:grpSp>
          <p:grpSp>
            <p:nvGrpSpPr>
              <p:cNvPr id="178" name="Group 177">
                <a:extLst>
                  <a:ext uri="{FF2B5EF4-FFF2-40B4-BE49-F238E27FC236}">
                    <a16:creationId xmlns:a16="http://schemas.microsoft.com/office/drawing/2014/main" id="{852B1340-D76B-4E46-856E-F639AB9F1AE8}"/>
                  </a:ext>
                </a:extLst>
              </p:cNvPr>
              <p:cNvGrpSpPr/>
              <p:nvPr/>
            </p:nvGrpSpPr>
            <p:grpSpPr>
              <a:xfrm>
                <a:off x="4458106" y="3796749"/>
                <a:ext cx="1687692" cy="1311965"/>
                <a:chOff x="1416732" y="5221357"/>
                <a:chExt cx="1687692" cy="1311965"/>
              </a:xfrm>
            </p:grpSpPr>
            <p:cxnSp>
              <p:nvCxnSpPr>
                <p:cNvPr id="179" name="Straight Connector 178">
                  <a:extLst>
                    <a:ext uri="{FF2B5EF4-FFF2-40B4-BE49-F238E27FC236}">
                      <a16:creationId xmlns:a16="http://schemas.microsoft.com/office/drawing/2014/main" id="{F59DED08-18FE-834E-9DA0-0FC95C193D97}"/>
                    </a:ext>
                  </a:extLst>
                </p:cNvPr>
                <p:cNvCxnSpPr/>
                <p:nvPr/>
              </p:nvCxnSpPr>
              <p:spPr>
                <a:xfrm>
                  <a:off x="1629149" y="5306714"/>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4FCA4BD1-13EE-CD49-9555-680BF4FBC4CB}"/>
                    </a:ext>
                  </a:extLst>
                </p:cNvPr>
                <p:cNvCxnSpPr/>
                <p:nvPr/>
              </p:nvCxnSpPr>
              <p:spPr>
                <a:xfrm>
                  <a:off x="1629814" y="5415191"/>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DE1EB86E-EDA3-A241-9E9D-72B854D1C38F}"/>
                    </a:ext>
                  </a:extLst>
                </p:cNvPr>
                <p:cNvCxnSpPr/>
                <p:nvPr/>
              </p:nvCxnSpPr>
              <p:spPr>
                <a:xfrm>
                  <a:off x="1626486" y="6458033"/>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D6A935F4-98BE-5444-BD08-78AC8A59CCE5}"/>
                    </a:ext>
                  </a:extLst>
                </p:cNvPr>
                <p:cNvCxnSpPr/>
                <p:nvPr/>
              </p:nvCxnSpPr>
              <p:spPr>
                <a:xfrm>
                  <a:off x="1627151" y="6358873"/>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B9C75665-BA08-3640-BED8-5DDF21BEBB11}"/>
                    </a:ext>
                  </a:extLst>
                </p:cNvPr>
                <p:cNvCxnSpPr/>
                <p:nvPr/>
              </p:nvCxnSpPr>
              <p:spPr>
                <a:xfrm>
                  <a:off x="1627152" y="6251062"/>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59C2AFDA-7A15-AB47-A801-28BE8DB6A7AE}"/>
                    </a:ext>
                  </a:extLst>
                </p:cNvPr>
                <p:cNvCxnSpPr/>
                <p:nvPr/>
              </p:nvCxnSpPr>
              <p:spPr>
                <a:xfrm>
                  <a:off x="1627817" y="6151902"/>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DA760F63-3FCA-1E48-9694-3000FEDFCC64}"/>
                    </a:ext>
                  </a:extLst>
                </p:cNvPr>
                <p:cNvCxnSpPr/>
                <p:nvPr/>
              </p:nvCxnSpPr>
              <p:spPr>
                <a:xfrm>
                  <a:off x="1623825" y="5604859"/>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354AEC58-3B5E-C34C-A4BF-C9CABF071051}"/>
                    </a:ext>
                  </a:extLst>
                </p:cNvPr>
                <p:cNvCxnSpPr/>
                <p:nvPr/>
              </p:nvCxnSpPr>
              <p:spPr>
                <a:xfrm>
                  <a:off x="1624490" y="5505699"/>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87" name="Group 186">
                  <a:extLst>
                    <a:ext uri="{FF2B5EF4-FFF2-40B4-BE49-F238E27FC236}">
                      <a16:creationId xmlns:a16="http://schemas.microsoft.com/office/drawing/2014/main" id="{1170DB51-8293-234B-B9F1-B0B3101F4AF8}"/>
                    </a:ext>
                  </a:extLst>
                </p:cNvPr>
                <p:cNvGrpSpPr/>
                <p:nvPr/>
              </p:nvGrpSpPr>
              <p:grpSpPr>
                <a:xfrm>
                  <a:off x="1749287" y="5221357"/>
                  <a:ext cx="1175002" cy="1311965"/>
                  <a:chOff x="4426226" y="4479235"/>
                  <a:chExt cx="1175002" cy="1311965"/>
                </a:xfrm>
              </p:grpSpPr>
              <p:sp>
                <p:nvSpPr>
                  <p:cNvPr id="190" name="Rectangle 189">
                    <a:extLst>
                      <a:ext uri="{FF2B5EF4-FFF2-40B4-BE49-F238E27FC236}">
                        <a16:creationId xmlns:a16="http://schemas.microsoft.com/office/drawing/2014/main" id="{74C76E3E-68EE-114E-B49D-DCEC2C9B222A}"/>
                      </a:ext>
                    </a:extLst>
                  </p:cNvPr>
                  <p:cNvSpPr/>
                  <p:nvPr/>
                </p:nvSpPr>
                <p:spPr>
                  <a:xfrm>
                    <a:off x="4426226" y="4479235"/>
                    <a:ext cx="1166191" cy="1311965"/>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191" name="TextBox 190">
                    <a:extLst>
                      <a:ext uri="{FF2B5EF4-FFF2-40B4-BE49-F238E27FC236}">
                        <a16:creationId xmlns:a16="http://schemas.microsoft.com/office/drawing/2014/main" id="{A87D0399-6E79-5643-89F0-7906B987D4DB}"/>
                      </a:ext>
                    </a:extLst>
                  </p:cNvPr>
                  <p:cNvSpPr txBox="1"/>
                  <p:nvPr/>
                </p:nvSpPr>
                <p:spPr>
                  <a:xfrm>
                    <a:off x="4426226" y="4479235"/>
                    <a:ext cx="1175002"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99"/>
                        </a:solidFill>
                        <a:effectLst/>
                        <a:uLnTx/>
                        <a:uFillTx/>
                        <a:latin typeface="Calibri" panose="020F0502020204030204"/>
                        <a:ea typeface="+mn-ea"/>
                        <a:cs typeface="+mn-cs"/>
                      </a:rPr>
                      <a:t>fabric plane 4</a:t>
                    </a:r>
                  </a:p>
                </p:txBody>
              </p:sp>
            </p:grpSp>
            <p:sp>
              <p:nvSpPr>
                <p:cNvPr id="188" name="TextBox 187">
                  <a:extLst>
                    <a:ext uri="{FF2B5EF4-FFF2-40B4-BE49-F238E27FC236}">
                      <a16:creationId xmlns:a16="http://schemas.microsoft.com/office/drawing/2014/main" id="{A79B0505-1934-F54D-B44C-8780B6463E57}"/>
                    </a:ext>
                  </a:extLst>
                </p:cNvPr>
                <p:cNvSpPr txBox="1"/>
                <p:nvPr/>
              </p:nvSpPr>
              <p:spPr>
                <a:xfrm rot="16200000">
                  <a:off x="1369604" y="5690044"/>
                  <a:ext cx="46358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99"/>
                      </a:solidFill>
                      <a:effectLst/>
                      <a:uLnTx/>
                      <a:uFillTx/>
                      <a:latin typeface="Calibri" panose="020F0502020204030204"/>
                      <a:ea typeface="+mn-ea"/>
                      <a:cs typeface="+mn-cs"/>
                    </a:rPr>
                    <a:t>. . .</a:t>
                  </a:r>
                </a:p>
              </p:txBody>
            </p:sp>
            <p:sp>
              <p:nvSpPr>
                <p:cNvPr id="189" name="TextBox 188">
                  <a:extLst>
                    <a:ext uri="{FF2B5EF4-FFF2-40B4-BE49-F238E27FC236}">
                      <a16:creationId xmlns:a16="http://schemas.microsoft.com/office/drawing/2014/main" id="{B0BBB775-1B8E-AF45-9C88-E7B9BFDFBD3A}"/>
                    </a:ext>
                  </a:extLst>
                </p:cNvPr>
                <p:cNvSpPr txBox="1"/>
                <p:nvPr/>
              </p:nvSpPr>
              <p:spPr>
                <a:xfrm rot="16200000">
                  <a:off x="2687964" y="5686717"/>
                  <a:ext cx="46358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99"/>
                      </a:solidFill>
                      <a:effectLst/>
                      <a:uLnTx/>
                      <a:uFillTx/>
                      <a:latin typeface="Calibri" panose="020F0502020204030204"/>
                      <a:ea typeface="+mn-ea"/>
                      <a:cs typeface="+mn-cs"/>
                    </a:rPr>
                    <a:t>. . .</a:t>
                  </a:r>
                </a:p>
              </p:txBody>
            </p:sp>
          </p:grpSp>
          <p:grpSp>
            <p:nvGrpSpPr>
              <p:cNvPr id="192" name="Group 191">
                <a:extLst>
                  <a:ext uri="{FF2B5EF4-FFF2-40B4-BE49-F238E27FC236}">
                    <a16:creationId xmlns:a16="http://schemas.microsoft.com/office/drawing/2014/main" id="{27A16CD3-F266-6F4E-9433-67344A61D1CD}"/>
                  </a:ext>
                </a:extLst>
              </p:cNvPr>
              <p:cNvGrpSpPr/>
              <p:nvPr/>
            </p:nvGrpSpPr>
            <p:grpSpPr>
              <a:xfrm>
                <a:off x="4371967" y="4015410"/>
                <a:ext cx="1687692" cy="1311965"/>
                <a:chOff x="1416732" y="5221357"/>
                <a:chExt cx="1687692" cy="1311965"/>
              </a:xfrm>
            </p:grpSpPr>
            <p:cxnSp>
              <p:nvCxnSpPr>
                <p:cNvPr id="193" name="Straight Connector 192">
                  <a:extLst>
                    <a:ext uri="{FF2B5EF4-FFF2-40B4-BE49-F238E27FC236}">
                      <a16:creationId xmlns:a16="http://schemas.microsoft.com/office/drawing/2014/main" id="{242CBD24-8BFA-4F4B-871C-88474723172A}"/>
                    </a:ext>
                  </a:extLst>
                </p:cNvPr>
                <p:cNvCxnSpPr/>
                <p:nvPr/>
              </p:nvCxnSpPr>
              <p:spPr>
                <a:xfrm>
                  <a:off x="1629149" y="5306714"/>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a:extLst>
                    <a:ext uri="{FF2B5EF4-FFF2-40B4-BE49-F238E27FC236}">
                      <a16:creationId xmlns:a16="http://schemas.microsoft.com/office/drawing/2014/main" id="{EB9D3DD4-EFAB-BE46-97AE-6C051DD69973}"/>
                    </a:ext>
                  </a:extLst>
                </p:cNvPr>
                <p:cNvCxnSpPr/>
                <p:nvPr/>
              </p:nvCxnSpPr>
              <p:spPr>
                <a:xfrm>
                  <a:off x="1629814" y="5415191"/>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5" name="Straight Connector 194">
                  <a:extLst>
                    <a:ext uri="{FF2B5EF4-FFF2-40B4-BE49-F238E27FC236}">
                      <a16:creationId xmlns:a16="http://schemas.microsoft.com/office/drawing/2014/main" id="{4300FE2E-5CE0-B442-98C0-BC4D3906A2E8}"/>
                    </a:ext>
                  </a:extLst>
                </p:cNvPr>
                <p:cNvCxnSpPr/>
                <p:nvPr/>
              </p:nvCxnSpPr>
              <p:spPr>
                <a:xfrm>
                  <a:off x="1626486" y="6458033"/>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a:extLst>
                    <a:ext uri="{FF2B5EF4-FFF2-40B4-BE49-F238E27FC236}">
                      <a16:creationId xmlns:a16="http://schemas.microsoft.com/office/drawing/2014/main" id="{A97E0211-B1F2-6149-9BC1-481F09996CD6}"/>
                    </a:ext>
                  </a:extLst>
                </p:cNvPr>
                <p:cNvCxnSpPr/>
                <p:nvPr/>
              </p:nvCxnSpPr>
              <p:spPr>
                <a:xfrm>
                  <a:off x="1627151" y="6358873"/>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7A3AA3DF-BABF-A94F-856A-2269148C5774}"/>
                    </a:ext>
                  </a:extLst>
                </p:cNvPr>
                <p:cNvCxnSpPr/>
                <p:nvPr/>
              </p:nvCxnSpPr>
              <p:spPr>
                <a:xfrm>
                  <a:off x="1627152" y="6251062"/>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B95EAEAA-4623-7644-9035-CD12D3CEDA0A}"/>
                    </a:ext>
                  </a:extLst>
                </p:cNvPr>
                <p:cNvCxnSpPr/>
                <p:nvPr/>
              </p:nvCxnSpPr>
              <p:spPr>
                <a:xfrm>
                  <a:off x="1627817" y="6151902"/>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a:extLst>
                    <a:ext uri="{FF2B5EF4-FFF2-40B4-BE49-F238E27FC236}">
                      <a16:creationId xmlns:a16="http://schemas.microsoft.com/office/drawing/2014/main" id="{9D777CAA-B533-BD47-8D37-FE2DB83393A3}"/>
                    </a:ext>
                  </a:extLst>
                </p:cNvPr>
                <p:cNvCxnSpPr/>
                <p:nvPr/>
              </p:nvCxnSpPr>
              <p:spPr>
                <a:xfrm>
                  <a:off x="1623825" y="5604859"/>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33884B12-0A7D-744B-B331-BAAC393D6F46}"/>
                    </a:ext>
                  </a:extLst>
                </p:cNvPr>
                <p:cNvCxnSpPr/>
                <p:nvPr/>
              </p:nvCxnSpPr>
              <p:spPr>
                <a:xfrm>
                  <a:off x="1624490" y="5505699"/>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01" name="Group 200">
                  <a:extLst>
                    <a:ext uri="{FF2B5EF4-FFF2-40B4-BE49-F238E27FC236}">
                      <a16:creationId xmlns:a16="http://schemas.microsoft.com/office/drawing/2014/main" id="{6450D750-FD73-664B-A24E-E4A6F25DD06A}"/>
                    </a:ext>
                  </a:extLst>
                </p:cNvPr>
                <p:cNvGrpSpPr/>
                <p:nvPr/>
              </p:nvGrpSpPr>
              <p:grpSpPr>
                <a:xfrm>
                  <a:off x="1749287" y="5221357"/>
                  <a:ext cx="1175002" cy="1311965"/>
                  <a:chOff x="4426226" y="4479235"/>
                  <a:chExt cx="1175002" cy="1311965"/>
                </a:xfrm>
              </p:grpSpPr>
              <p:sp>
                <p:nvSpPr>
                  <p:cNvPr id="204" name="Rectangle 203">
                    <a:extLst>
                      <a:ext uri="{FF2B5EF4-FFF2-40B4-BE49-F238E27FC236}">
                        <a16:creationId xmlns:a16="http://schemas.microsoft.com/office/drawing/2014/main" id="{4EB2FFEE-D801-434F-811C-4D932D9FD863}"/>
                      </a:ext>
                    </a:extLst>
                  </p:cNvPr>
                  <p:cNvSpPr/>
                  <p:nvPr/>
                </p:nvSpPr>
                <p:spPr>
                  <a:xfrm>
                    <a:off x="4426226" y="4479235"/>
                    <a:ext cx="1166191" cy="1311965"/>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205" name="TextBox 204">
                    <a:extLst>
                      <a:ext uri="{FF2B5EF4-FFF2-40B4-BE49-F238E27FC236}">
                        <a16:creationId xmlns:a16="http://schemas.microsoft.com/office/drawing/2014/main" id="{6338DC98-C356-5F4C-BDDB-19CFA45B2ADF}"/>
                      </a:ext>
                    </a:extLst>
                  </p:cNvPr>
                  <p:cNvSpPr txBox="1"/>
                  <p:nvPr/>
                </p:nvSpPr>
                <p:spPr>
                  <a:xfrm>
                    <a:off x="4426226" y="4479235"/>
                    <a:ext cx="1175002"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99"/>
                        </a:solidFill>
                        <a:effectLst/>
                        <a:uLnTx/>
                        <a:uFillTx/>
                        <a:latin typeface="Calibri" panose="020F0502020204030204"/>
                        <a:ea typeface="+mn-ea"/>
                        <a:cs typeface="+mn-cs"/>
                      </a:rPr>
                      <a:t>fabric plane 5</a:t>
                    </a:r>
                  </a:p>
                </p:txBody>
              </p:sp>
            </p:grpSp>
            <p:sp>
              <p:nvSpPr>
                <p:cNvPr id="202" name="TextBox 201">
                  <a:extLst>
                    <a:ext uri="{FF2B5EF4-FFF2-40B4-BE49-F238E27FC236}">
                      <a16:creationId xmlns:a16="http://schemas.microsoft.com/office/drawing/2014/main" id="{4F03D8B2-18DF-9441-91C6-EDCF41C5DCFE}"/>
                    </a:ext>
                  </a:extLst>
                </p:cNvPr>
                <p:cNvSpPr txBox="1"/>
                <p:nvPr/>
              </p:nvSpPr>
              <p:spPr>
                <a:xfrm rot="16200000">
                  <a:off x="1369604" y="5690044"/>
                  <a:ext cx="46358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99"/>
                      </a:solidFill>
                      <a:effectLst/>
                      <a:uLnTx/>
                      <a:uFillTx/>
                      <a:latin typeface="Calibri" panose="020F0502020204030204"/>
                      <a:ea typeface="+mn-ea"/>
                      <a:cs typeface="+mn-cs"/>
                    </a:rPr>
                    <a:t>. . .</a:t>
                  </a:r>
                </a:p>
              </p:txBody>
            </p:sp>
            <p:sp>
              <p:nvSpPr>
                <p:cNvPr id="203" name="TextBox 202">
                  <a:extLst>
                    <a:ext uri="{FF2B5EF4-FFF2-40B4-BE49-F238E27FC236}">
                      <a16:creationId xmlns:a16="http://schemas.microsoft.com/office/drawing/2014/main" id="{B1680810-053C-1B44-97E5-1DCD007C9E5C}"/>
                    </a:ext>
                  </a:extLst>
                </p:cNvPr>
                <p:cNvSpPr txBox="1"/>
                <p:nvPr/>
              </p:nvSpPr>
              <p:spPr>
                <a:xfrm rot="16200000">
                  <a:off x="2687964" y="5686717"/>
                  <a:ext cx="46358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99"/>
                      </a:solidFill>
                      <a:effectLst/>
                      <a:uLnTx/>
                      <a:uFillTx/>
                      <a:latin typeface="Calibri" panose="020F0502020204030204"/>
                      <a:ea typeface="+mn-ea"/>
                      <a:cs typeface="+mn-cs"/>
                    </a:rPr>
                    <a:t>. . .</a:t>
                  </a:r>
                </a:p>
              </p:txBody>
            </p:sp>
          </p:grpSp>
          <p:grpSp>
            <p:nvGrpSpPr>
              <p:cNvPr id="206" name="Group 205">
                <a:extLst>
                  <a:ext uri="{FF2B5EF4-FFF2-40B4-BE49-F238E27FC236}">
                    <a16:creationId xmlns:a16="http://schemas.microsoft.com/office/drawing/2014/main" id="{7D56FDB2-A56A-2049-AAEE-5D25D788A270}"/>
                  </a:ext>
                </a:extLst>
              </p:cNvPr>
              <p:cNvGrpSpPr/>
              <p:nvPr/>
            </p:nvGrpSpPr>
            <p:grpSpPr>
              <a:xfrm>
                <a:off x="4285828" y="4234071"/>
                <a:ext cx="1687692" cy="1311965"/>
                <a:chOff x="1416732" y="5221357"/>
                <a:chExt cx="1687692" cy="1311965"/>
              </a:xfrm>
            </p:grpSpPr>
            <p:cxnSp>
              <p:nvCxnSpPr>
                <p:cNvPr id="207" name="Straight Connector 206">
                  <a:extLst>
                    <a:ext uri="{FF2B5EF4-FFF2-40B4-BE49-F238E27FC236}">
                      <a16:creationId xmlns:a16="http://schemas.microsoft.com/office/drawing/2014/main" id="{22EAFDB0-6DE3-0E44-9902-0724F0EAB690}"/>
                    </a:ext>
                  </a:extLst>
                </p:cNvPr>
                <p:cNvCxnSpPr/>
                <p:nvPr/>
              </p:nvCxnSpPr>
              <p:spPr>
                <a:xfrm>
                  <a:off x="1629149" y="5306714"/>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8" name="Straight Connector 207">
                  <a:extLst>
                    <a:ext uri="{FF2B5EF4-FFF2-40B4-BE49-F238E27FC236}">
                      <a16:creationId xmlns:a16="http://schemas.microsoft.com/office/drawing/2014/main" id="{08C7048B-F714-F84E-B906-722645E72990}"/>
                    </a:ext>
                  </a:extLst>
                </p:cNvPr>
                <p:cNvCxnSpPr/>
                <p:nvPr/>
              </p:nvCxnSpPr>
              <p:spPr>
                <a:xfrm>
                  <a:off x="1629814" y="5415191"/>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9" name="Straight Connector 208">
                  <a:extLst>
                    <a:ext uri="{FF2B5EF4-FFF2-40B4-BE49-F238E27FC236}">
                      <a16:creationId xmlns:a16="http://schemas.microsoft.com/office/drawing/2014/main" id="{6E4A0C0A-06FA-5F4D-B2FA-1D4BF01B99CB}"/>
                    </a:ext>
                  </a:extLst>
                </p:cNvPr>
                <p:cNvCxnSpPr/>
                <p:nvPr/>
              </p:nvCxnSpPr>
              <p:spPr>
                <a:xfrm>
                  <a:off x="1626486" y="6458033"/>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a:extLst>
                    <a:ext uri="{FF2B5EF4-FFF2-40B4-BE49-F238E27FC236}">
                      <a16:creationId xmlns:a16="http://schemas.microsoft.com/office/drawing/2014/main" id="{5E372A1A-E34B-F942-9893-AA5FB31EFB57}"/>
                    </a:ext>
                  </a:extLst>
                </p:cNvPr>
                <p:cNvCxnSpPr/>
                <p:nvPr/>
              </p:nvCxnSpPr>
              <p:spPr>
                <a:xfrm>
                  <a:off x="1627151" y="6358873"/>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A99CA063-1FE2-EE45-84DD-A3F243F39CBA}"/>
                    </a:ext>
                  </a:extLst>
                </p:cNvPr>
                <p:cNvCxnSpPr/>
                <p:nvPr/>
              </p:nvCxnSpPr>
              <p:spPr>
                <a:xfrm>
                  <a:off x="1627152" y="6251062"/>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4621C27B-0228-544D-966D-4F474D033ED9}"/>
                    </a:ext>
                  </a:extLst>
                </p:cNvPr>
                <p:cNvCxnSpPr/>
                <p:nvPr/>
              </p:nvCxnSpPr>
              <p:spPr>
                <a:xfrm>
                  <a:off x="1627817" y="6151902"/>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3" name="Straight Connector 212">
                  <a:extLst>
                    <a:ext uri="{FF2B5EF4-FFF2-40B4-BE49-F238E27FC236}">
                      <a16:creationId xmlns:a16="http://schemas.microsoft.com/office/drawing/2014/main" id="{E54809C9-307B-984C-AA4B-37B74EF60940}"/>
                    </a:ext>
                  </a:extLst>
                </p:cNvPr>
                <p:cNvCxnSpPr/>
                <p:nvPr/>
              </p:nvCxnSpPr>
              <p:spPr>
                <a:xfrm>
                  <a:off x="1623825" y="5604859"/>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4" name="Straight Connector 213">
                  <a:extLst>
                    <a:ext uri="{FF2B5EF4-FFF2-40B4-BE49-F238E27FC236}">
                      <a16:creationId xmlns:a16="http://schemas.microsoft.com/office/drawing/2014/main" id="{534B91EF-1FC6-6947-8ABD-09296A096B07}"/>
                    </a:ext>
                  </a:extLst>
                </p:cNvPr>
                <p:cNvCxnSpPr/>
                <p:nvPr/>
              </p:nvCxnSpPr>
              <p:spPr>
                <a:xfrm>
                  <a:off x="1624490" y="5505699"/>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15" name="Group 214">
                  <a:extLst>
                    <a:ext uri="{FF2B5EF4-FFF2-40B4-BE49-F238E27FC236}">
                      <a16:creationId xmlns:a16="http://schemas.microsoft.com/office/drawing/2014/main" id="{A3B5CB2A-7E9D-A740-9A3C-4E1E9C4E860E}"/>
                    </a:ext>
                  </a:extLst>
                </p:cNvPr>
                <p:cNvGrpSpPr/>
                <p:nvPr/>
              </p:nvGrpSpPr>
              <p:grpSpPr>
                <a:xfrm>
                  <a:off x="1749287" y="5221357"/>
                  <a:ext cx="1175002" cy="1311965"/>
                  <a:chOff x="4426226" y="4479235"/>
                  <a:chExt cx="1175002" cy="1311965"/>
                </a:xfrm>
              </p:grpSpPr>
              <p:sp>
                <p:nvSpPr>
                  <p:cNvPr id="218" name="Rectangle 217">
                    <a:extLst>
                      <a:ext uri="{FF2B5EF4-FFF2-40B4-BE49-F238E27FC236}">
                        <a16:creationId xmlns:a16="http://schemas.microsoft.com/office/drawing/2014/main" id="{67652EB3-8E5E-124E-8E46-0E70E5F5EB07}"/>
                      </a:ext>
                    </a:extLst>
                  </p:cNvPr>
                  <p:cNvSpPr/>
                  <p:nvPr/>
                </p:nvSpPr>
                <p:spPr>
                  <a:xfrm>
                    <a:off x="4426226" y="4479235"/>
                    <a:ext cx="1166191" cy="1311965"/>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219" name="TextBox 218">
                    <a:extLst>
                      <a:ext uri="{FF2B5EF4-FFF2-40B4-BE49-F238E27FC236}">
                        <a16:creationId xmlns:a16="http://schemas.microsoft.com/office/drawing/2014/main" id="{1C717108-F21C-404D-BC48-34D7D27FDE9C}"/>
                      </a:ext>
                    </a:extLst>
                  </p:cNvPr>
                  <p:cNvSpPr txBox="1"/>
                  <p:nvPr/>
                </p:nvSpPr>
                <p:spPr>
                  <a:xfrm>
                    <a:off x="4426226" y="4479235"/>
                    <a:ext cx="1175002"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99"/>
                        </a:solidFill>
                        <a:effectLst/>
                        <a:uLnTx/>
                        <a:uFillTx/>
                        <a:latin typeface="Calibri" panose="020F0502020204030204"/>
                        <a:ea typeface="+mn-ea"/>
                        <a:cs typeface="+mn-cs"/>
                      </a:rPr>
                      <a:t>fabric plane 6</a:t>
                    </a:r>
                  </a:p>
                </p:txBody>
              </p:sp>
            </p:grpSp>
            <p:sp>
              <p:nvSpPr>
                <p:cNvPr id="216" name="TextBox 215">
                  <a:extLst>
                    <a:ext uri="{FF2B5EF4-FFF2-40B4-BE49-F238E27FC236}">
                      <a16:creationId xmlns:a16="http://schemas.microsoft.com/office/drawing/2014/main" id="{B69D0A55-0506-A841-9161-089AD1E68DB7}"/>
                    </a:ext>
                  </a:extLst>
                </p:cNvPr>
                <p:cNvSpPr txBox="1"/>
                <p:nvPr/>
              </p:nvSpPr>
              <p:spPr>
                <a:xfrm rot="16200000">
                  <a:off x="1369604" y="5690044"/>
                  <a:ext cx="46358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99"/>
                      </a:solidFill>
                      <a:effectLst/>
                      <a:uLnTx/>
                      <a:uFillTx/>
                      <a:latin typeface="Calibri" panose="020F0502020204030204"/>
                      <a:ea typeface="+mn-ea"/>
                      <a:cs typeface="+mn-cs"/>
                    </a:rPr>
                    <a:t>. . .</a:t>
                  </a:r>
                </a:p>
              </p:txBody>
            </p:sp>
            <p:sp>
              <p:nvSpPr>
                <p:cNvPr id="217" name="TextBox 216">
                  <a:extLst>
                    <a:ext uri="{FF2B5EF4-FFF2-40B4-BE49-F238E27FC236}">
                      <a16:creationId xmlns:a16="http://schemas.microsoft.com/office/drawing/2014/main" id="{A0CCAB8F-FD60-2243-B1B8-FF0A635D71D1}"/>
                    </a:ext>
                  </a:extLst>
                </p:cNvPr>
                <p:cNvSpPr txBox="1"/>
                <p:nvPr/>
              </p:nvSpPr>
              <p:spPr>
                <a:xfrm rot="16200000">
                  <a:off x="2687964" y="5686717"/>
                  <a:ext cx="46358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99"/>
                      </a:solidFill>
                      <a:effectLst/>
                      <a:uLnTx/>
                      <a:uFillTx/>
                      <a:latin typeface="Calibri" panose="020F0502020204030204"/>
                      <a:ea typeface="+mn-ea"/>
                      <a:cs typeface="+mn-cs"/>
                    </a:rPr>
                    <a:t>. . .</a:t>
                  </a:r>
                </a:p>
              </p:txBody>
            </p:sp>
          </p:grpSp>
          <p:grpSp>
            <p:nvGrpSpPr>
              <p:cNvPr id="220" name="Group 219">
                <a:extLst>
                  <a:ext uri="{FF2B5EF4-FFF2-40B4-BE49-F238E27FC236}">
                    <a16:creationId xmlns:a16="http://schemas.microsoft.com/office/drawing/2014/main" id="{EBE05E73-D99E-C147-9716-828223599C40}"/>
                  </a:ext>
                </a:extLst>
              </p:cNvPr>
              <p:cNvGrpSpPr/>
              <p:nvPr/>
            </p:nvGrpSpPr>
            <p:grpSpPr>
              <a:xfrm>
                <a:off x="4199689" y="4452732"/>
                <a:ext cx="1687692" cy="1311965"/>
                <a:chOff x="1416732" y="5221357"/>
                <a:chExt cx="1687692" cy="1311965"/>
              </a:xfrm>
            </p:grpSpPr>
            <p:cxnSp>
              <p:nvCxnSpPr>
                <p:cNvPr id="221" name="Straight Connector 220">
                  <a:extLst>
                    <a:ext uri="{FF2B5EF4-FFF2-40B4-BE49-F238E27FC236}">
                      <a16:creationId xmlns:a16="http://schemas.microsoft.com/office/drawing/2014/main" id="{BD2E3933-9FCB-D54C-9E07-9014FBA4EECE}"/>
                    </a:ext>
                  </a:extLst>
                </p:cNvPr>
                <p:cNvCxnSpPr/>
                <p:nvPr/>
              </p:nvCxnSpPr>
              <p:spPr>
                <a:xfrm>
                  <a:off x="1629149" y="5306714"/>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50DDC4D9-1AE1-124C-B7D3-5CBC537D97AC}"/>
                    </a:ext>
                  </a:extLst>
                </p:cNvPr>
                <p:cNvCxnSpPr/>
                <p:nvPr/>
              </p:nvCxnSpPr>
              <p:spPr>
                <a:xfrm>
                  <a:off x="1629814" y="5415191"/>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2" name="Straight Connector 241">
                  <a:extLst>
                    <a:ext uri="{FF2B5EF4-FFF2-40B4-BE49-F238E27FC236}">
                      <a16:creationId xmlns:a16="http://schemas.microsoft.com/office/drawing/2014/main" id="{90194CF0-8839-CC4F-99D8-3F3A37783E56}"/>
                    </a:ext>
                  </a:extLst>
                </p:cNvPr>
                <p:cNvCxnSpPr/>
                <p:nvPr/>
              </p:nvCxnSpPr>
              <p:spPr>
                <a:xfrm>
                  <a:off x="1626486" y="6458033"/>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3" name="Straight Connector 242">
                  <a:extLst>
                    <a:ext uri="{FF2B5EF4-FFF2-40B4-BE49-F238E27FC236}">
                      <a16:creationId xmlns:a16="http://schemas.microsoft.com/office/drawing/2014/main" id="{352B5416-5AAB-2D46-9B0E-CE3CA11D2ED9}"/>
                    </a:ext>
                  </a:extLst>
                </p:cNvPr>
                <p:cNvCxnSpPr/>
                <p:nvPr/>
              </p:nvCxnSpPr>
              <p:spPr>
                <a:xfrm>
                  <a:off x="1627151" y="6358873"/>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4" name="Straight Connector 243">
                  <a:extLst>
                    <a:ext uri="{FF2B5EF4-FFF2-40B4-BE49-F238E27FC236}">
                      <a16:creationId xmlns:a16="http://schemas.microsoft.com/office/drawing/2014/main" id="{2E2826A0-6585-5742-B3D7-72AC0D8B5703}"/>
                    </a:ext>
                  </a:extLst>
                </p:cNvPr>
                <p:cNvCxnSpPr/>
                <p:nvPr/>
              </p:nvCxnSpPr>
              <p:spPr>
                <a:xfrm>
                  <a:off x="1627152" y="6251062"/>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5" name="Straight Connector 244">
                  <a:extLst>
                    <a:ext uri="{FF2B5EF4-FFF2-40B4-BE49-F238E27FC236}">
                      <a16:creationId xmlns:a16="http://schemas.microsoft.com/office/drawing/2014/main" id="{985CEE96-F86A-3F45-A843-174A5CE01AEE}"/>
                    </a:ext>
                  </a:extLst>
                </p:cNvPr>
                <p:cNvCxnSpPr/>
                <p:nvPr/>
              </p:nvCxnSpPr>
              <p:spPr>
                <a:xfrm>
                  <a:off x="1627817" y="6151902"/>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6" name="Straight Connector 245">
                  <a:extLst>
                    <a:ext uri="{FF2B5EF4-FFF2-40B4-BE49-F238E27FC236}">
                      <a16:creationId xmlns:a16="http://schemas.microsoft.com/office/drawing/2014/main" id="{16F9E714-0E70-3C4B-995B-BA09A4319E0E}"/>
                    </a:ext>
                  </a:extLst>
                </p:cNvPr>
                <p:cNvCxnSpPr/>
                <p:nvPr/>
              </p:nvCxnSpPr>
              <p:spPr>
                <a:xfrm>
                  <a:off x="1623825" y="5604859"/>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7" name="Straight Connector 246">
                  <a:extLst>
                    <a:ext uri="{FF2B5EF4-FFF2-40B4-BE49-F238E27FC236}">
                      <a16:creationId xmlns:a16="http://schemas.microsoft.com/office/drawing/2014/main" id="{99A2B0DD-2B68-0345-8098-716D1C4E5C05}"/>
                    </a:ext>
                  </a:extLst>
                </p:cNvPr>
                <p:cNvCxnSpPr/>
                <p:nvPr/>
              </p:nvCxnSpPr>
              <p:spPr>
                <a:xfrm>
                  <a:off x="1624490" y="5505699"/>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48" name="Group 247">
                  <a:extLst>
                    <a:ext uri="{FF2B5EF4-FFF2-40B4-BE49-F238E27FC236}">
                      <a16:creationId xmlns:a16="http://schemas.microsoft.com/office/drawing/2014/main" id="{E207C60C-2027-014E-ACA1-A8C5FECF1B84}"/>
                    </a:ext>
                  </a:extLst>
                </p:cNvPr>
                <p:cNvGrpSpPr/>
                <p:nvPr/>
              </p:nvGrpSpPr>
              <p:grpSpPr>
                <a:xfrm>
                  <a:off x="1749287" y="5221357"/>
                  <a:ext cx="1200970" cy="1311965"/>
                  <a:chOff x="4426226" y="4479235"/>
                  <a:chExt cx="1200970" cy="1311965"/>
                </a:xfrm>
              </p:grpSpPr>
              <p:sp>
                <p:nvSpPr>
                  <p:cNvPr id="251" name="Rectangle 250">
                    <a:extLst>
                      <a:ext uri="{FF2B5EF4-FFF2-40B4-BE49-F238E27FC236}">
                        <a16:creationId xmlns:a16="http://schemas.microsoft.com/office/drawing/2014/main" id="{08D55DB1-B076-A04E-8054-6804391003C5}"/>
                      </a:ext>
                    </a:extLst>
                  </p:cNvPr>
                  <p:cNvSpPr/>
                  <p:nvPr/>
                </p:nvSpPr>
                <p:spPr>
                  <a:xfrm>
                    <a:off x="4426226" y="4479235"/>
                    <a:ext cx="1166191" cy="1311965"/>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252" name="TextBox 251">
                    <a:extLst>
                      <a:ext uri="{FF2B5EF4-FFF2-40B4-BE49-F238E27FC236}">
                        <a16:creationId xmlns:a16="http://schemas.microsoft.com/office/drawing/2014/main" id="{03F187CE-BFD2-954F-B4CF-08652524520B}"/>
                      </a:ext>
                    </a:extLst>
                  </p:cNvPr>
                  <p:cNvSpPr txBox="1"/>
                  <p:nvPr/>
                </p:nvSpPr>
                <p:spPr>
                  <a:xfrm>
                    <a:off x="4426226" y="4479235"/>
                    <a:ext cx="1200970"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99"/>
                        </a:solidFill>
                        <a:effectLst/>
                        <a:uLnTx/>
                        <a:uFillTx/>
                        <a:latin typeface="Calibri" panose="020F0502020204030204"/>
                        <a:ea typeface="+mn-ea"/>
                        <a:cs typeface="+mn-cs"/>
                      </a:rPr>
                      <a:t>fabric plane 7</a:t>
                    </a:r>
                  </a:p>
                </p:txBody>
              </p:sp>
            </p:grpSp>
            <p:sp>
              <p:nvSpPr>
                <p:cNvPr id="249" name="TextBox 248">
                  <a:extLst>
                    <a:ext uri="{FF2B5EF4-FFF2-40B4-BE49-F238E27FC236}">
                      <a16:creationId xmlns:a16="http://schemas.microsoft.com/office/drawing/2014/main" id="{B8F709DD-A4C9-964E-9369-DC9024B01328}"/>
                    </a:ext>
                  </a:extLst>
                </p:cNvPr>
                <p:cNvSpPr txBox="1"/>
                <p:nvPr/>
              </p:nvSpPr>
              <p:spPr>
                <a:xfrm rot="16200000">
                  <a:off x="1369604" y="5690044"/>
                  <a:ext cx="46358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99"/>
                      </a:solidFill>
                      <a:effectLst/>
                      <a:uLnTx/>
                      <a:uFillTx/>
                      <a:latin typeface="Calibri" panose="020F0502020204030204"/>
                      <a:ea typeface="+mn-ea"/>
                      <a:cs typeface="+mn-cs"/>
                    </a:rPr>
                    <a:t>. . .</a:t>
                  </a:r>
                </a:p>
              </p:txBody>
            </p:sp>
            <p:sp>
              <p:nvSpPr>
                <p:cNvPr id="250" name="TextBox 249">
                  <a:extLst>
                    <a:ext uri="{FF2B5EF4-FFF2-40B4-BE49-F238E27FC236}">
                      <a16:creationId xmlns:a16="http://schemas.microsoft.com/office/drawing/2014/main" id="{0CB27A1C-1B33-8D47-A809-2A64EA9496C4}"/>
                    </a:ext>
                  </a:extLst>
                </p:cNvPr>
                <p:cNvSpPr txBox="1"/>
                <p:nvPr/>
              </p:nvSpPr>
              <p:spPr>
                <a:xfrm rot="16200000">
                  <a:off x="2687964" y="5686717"/>
                  <a:ext cx="46358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99"/>
                      </a:solidFill>
                      <a:effectLst/>
                      <a:uLnTx/>
                      <a:uFillTx/>
                      <a:latin typeface="Calibri" panose="020F0502020204030204"/>
                      <a:ea typeface="+mn-ea"/>
                      <a:cs typeface="+mn-cs"/>
                    </a:rPr>
                    <a:t>. . .</a:t>
                  </a:r>
                </a:p>
              </p:txBody>
            </p:sp>
          </p:grpSp>
        </p:grpSp>
        <p:grpSp>
          <p:nvGrpSpPr>
            <p:cNvPr id="276" name="Group 148">
              <a:extLst>
                <a:ext uri="{FF2B5EF4-FFF2-40B4-BE49-F238E27FC236}">
                  <a16:creationId xmlns:a16="http://schemas.microsoft.com/office/drawing/2014/main" id="{2E570F32-B5FE-CB40-B069-AF1FD1544947}"/>
                </a:ext>
              </a:extLst>
            </p:cNvPr>
            <p:cNvGrpSpPr>
              <a:grpSpLocks/>
            </p:cNvGrpSpPr>
            <p:nvPr/>
          </p:nvGrpSpPr>
          <p:grpSpPr bwMode="auto">
            <a:xfrm>
              <a:off x="7458844" y="4535520"/>
              <a:ext cx="799405" cy="236966"/>
              <a:chOff x="453" y="3465"/>
              <a:chExt cx="561" cy="136"/>
            </a:xfrm>
          </p:grpSpPr>
          <p:sp>
            <p:nvSpPr>
              <p:cNvPr id="277" name="Rectangle 149">
                <a:extLst>
                  <a:ext uri="{FF2B5EF4-FFF2-40B4-BE49-F238E27FC236}">
                    <a16:creationId xmlns:a16="http://schemas.microsoft.com/office/drawing/2014/main" id="{FEA32228-96F7-134B-A34B-AB5502318465}"/>
                  </a:ext>
                </a:extLst>
              </p:cNvPr>
              <p:cNvSpPr>
                <a:spLocks noChangeArrowheads="1"/>
              </p:cNvSpPr>
              <p:nvPr/>
            </p:nvSpPr>
            <p:spPr bwMode="auto">
              <a:xfrm>
                <a:off x="496" y="3465"/>
                <a:ext cx="424" cy="136"/>
              </a:xfrm>
              <a:prstGeom prst="rect">
                <a:avLst/>
              </a:prstGeom>
              <a:solidFill>
                <a:srgbClr val="FFFFFF"/>
              </a:solidFill>
              <a:ln w="19050">
                <a:solidFill>
                  <a:srgbClr val="5F5F5F"/>
                </a:solidFill>
                <a:miter lim="800000"/>
                <a:headEnd/>
                <a:tailEnd/>
              </a:ln>
              <a:effectLst>
                <a:outerShdw blurRad="50800" dist="38100" dir="2700000" algn="tl" rotWithShape="0">
                  <a:prstClr val="black">
                    <a:alpha val="40000"/>
                  </a:prstClr>
                </a:outerShdw>
              </a:effec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cs typeface="+mn-cs"/>
                </a:endParaRPr>
              </a:p>
            </p:txBody>
          </p:sp>
          <p:sp>
            <p:nvSpPr>
              <p:cNvPr id="278" name="Rectangle 150">
                <a:extLst>
                  <a:ext uri="{FF2B5EF4-FFF2-40B4-BE49-F238E27FC236}">
                    <a16:creationId xmlns:a16="http://schemas.microsoft.com/office/drawing/2014/main" id="{2365A856-1D41-F642-858D-16C20FD01E42}"/>
                  </a:ext>
                </a:extLst>
              </p:cNvPr>
              <p:cNvSpPr>
                <a:spLocks noChangeArrowheads="1"/>
              </p:cNvSpPr>
              <p:nvPr/>
            </p:nvSpPr>
            <p:spPr bwMode="auto">
              <a:xfrm>
                <a:off x="769" y="3504"/>
                <a:ext cx="132" cy="61"/>
              </a:xfrm>
              <a:prstGeom prst="rect">
                <a:avLst/>
              </a:prstGeom>
              <a:solidFill>
                <a:srgbClr val="FFFFFF"/>
              </a:solidFill>
              <a:ln w="15875">
                <a:solidFill>
                  <a:srgbClr val="0066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cs typeface="+mn-cs"/>
                </a:endParaRPr>
              </a:p>
            </p:txBody>
          </p:sp>
          <p:sp>
            <p:nvSpPr>
              <p:cNvPr id="279" name="Rectangle 151">
                <a:extLst>
                  <a:ext uri="{FF2B5EF4-FFF2-40B4-BE49-F238E27FC236}">
                    <a16:creationId xmlns:a16="http://schemas.microsoft.com/office/drawing/2014/main" id="{0B0BE8CF-B7C0-7947-BE53-3B146B8EC001}"/>
                  </a:ext>
                </a:extLst>
              </p:cNvPr>
              <p:cNvSpPr>
                <a:spLocks noChangeArrowheads="1"/>
              </p:cNvSpPr>
              <p:nvPr/>
            </p:nvSpPr>
            <p:spPr bwMode="auto">
              <a:xfrm>
                <a:off x="642" y="3481"/>
                <a:ext cx="108" cy="104"/>
              </a:xfrm>
              <a:prstGeom prst="rect">
                <a:avLst/>
              </a:prstGeom>
              <a:solidFill>
                <a:srgbClr val="FFFFFF"/>
              </a:solidFill>
              <a:ln w="15875">
                <a:solidFill>
                  <a:srgbClr val="3333CC"/>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cs typeface="+mn-cs"/>
                </a:endParaRPr>
              </a:p>
            </p:txBody>
          </p:sp>
          <p:sp>
            <p:nvSpPr>
              <p:cNvPr id="280" name="Rectangle 152">
                <a:extLst>
                  <a:ext uri="{FF2B5EF4-FFF2-40B4-BE49-F238E27FC236}">
                    <a16:creationId xmlns:a16="http://schemas.microsoft.com/office/drawing/2014/main" id="{868D8C31-ED5A-E24D-8D93-00655F6384B0}"/>
                  </a:ext>
                </a:extLst>
              </p:cNvPr>
              <p:cNvSpPr>
                <a:spLocks noChangeArrowheads="1"/>
              </p:cNvSpPr>
              <p:nvPr/>
            </p:nvSpPr>
            <p:spPr bwMode="auto">
              <a:xfrm>
                <a:off x="515" y="3478"/>
                <a:ext cx="108" cy="105"/>
              </a:xfrm>
              <a:prstGeom prst="rect">
                <a:avLst/>
              </a:prstGeom>
              <a:solidFill>
                <a:srgbClr val="FFFFFF"/>
              </a:solidFill>
              <a:ln w="15875">
                <a:solidFill>
                  <a:srgbClr val="FF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cs typeface="+mn-cs"/>
                </a:endParaRPr>
              </a:p>
            </p:txBody>
          </p:sp>
          <p:sp>
            <p:nvSpPr>
              <p:cNvPr id="281" name="Line 153">
                <a:extLst>
                  <a:ext uri="{FF2B5EF4-FFF2-40B4-BE49-F238E27FC236}">
                    <a16:creationId xmlns:a16="http://schemas.microsoft.com/office/drawing/2014/main" id="{65D89C0F-33F9-8F40-A576-039AE5F2393F}"/>
                  </a:ext>
                </a:extLst>
              </p:cNvPr>
              <p:cNvSpPr>
                <a:spLocks noChangeShapeType="1"/>
              </p:cNvSpPr>
              <p:nvPr/>
            </p:nvSpPr>
            <p:spPr bwMode="auto">
              <a:xfrm flipV="1">
                <a:off x="453" y="3529"/>
                <a:ext cx="561" cy="4"/>
              </a:xfrm>
              <a:prstGeom prst="line">
                <a:avLst/>
              </a:prstGeom>
              <a:noFill/>
              <a:ln w="1905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cs typeface="+mn-cs"/>
                </a:endParaRPr>
              </a:p>
            </p:txBody>
          </p:sp>
        </p:grpSp>
        <p:cxnSp>
          <p:nvCxnSpPr>
            <p:cNvPr id="16" name="Straight Connector 15">
              <a:extLst>
                <a:ext uri="{FF2B5EF4-FFF2-40B4-BE49-F238E27FC236}">
                  <a16:creationId xmlns:a16="http://schemas.microsoft.com/office/drawing/2014/main" id="{AC5C06A7-CC33-B147-8CF7-72174E9EF51C}"/>
                </a:ext>
              </a:extLst>
            </p:cNvPr>
            <p:cNvCxnSpPr>
              <a:cxnSpLocks/>
            </p:cNvCxnSpPr>
            <p:nvPr/>
          </p:nvCxnSpPr>
          <p:spPr>
            <a:xfrm flipH="1">
              <a:off x="4374532" y="2250005"/>
              <a:ext cx="1064231" cy="292455"/>
            </a:xfrm>
            <a:prstGeom prst="line">
              <a:avLst/>
            </a:prstGeom>
          </p:spPr>
          <p:style>
            <a:lnRef idx="1">
              <a:schemeClr val="accent1"/>
            </a:lnRef>
            <a:fillRef idx="0">
              <a:schemeClr val="accent1"/>
            </a:fillRef>
            <a:effectRef idx="0">
              <a:schemeClr val="accent1"/>
            </a:effectRef>
            <a:fontRef idx="minor">
              <a:schemeClr val="tx1"/>
            </a:fontRef>
          </p:style>
        </p:cxnSp>
        <p:cxnSp>
          <p:nvCxnSpPr>
            <p:cNvPr id="307" name="Straight Connector 306">
              <a:extLst>
                <a:ext uri="{FF2B5EF4-FFF2-40B4-BE49-F238E27FC236}">
                  <a16:creationId xmlns:a16="http://schemas.microsoft.com/office/drawing/2014/main" id="{F8E278EB-F529-0245-8909-19F0275C51F3}"/>
                </a:ext>
              </a:extLst>
            </p:cNvPr>
            <p:cNvCxnSpPr>
              <a:cxnSpLocks/>
            </p:cNvCxnSpPr>
            <p:nvPr/>
          </p:nvCxnSpPr>
          <p:spPr>
            <a:xfrm flipH="1">
              <a:off x="4379613" y="2473015"/>
              <a:ext cx="975008" cy="70021"/>
            </a:xfrm>
            <a:prstGeom prst="line">
              <a:avLst/>
            </a:prstGeom>
          </p:spPr>
          <p:style>
            <a:lnRef idx="1">
              <a:schemeClr val="accent1"/>
            </a:lnRef>
            <a:fillRef idx="0">
              <a:schemeClr val="accent1"/>
            </a:fillRef>
            <a:effectRef idx="0">
              <a:schemeClr val="accent1"/>
            </a:effectRef>
            <a:fontRef idx="minor">
              <a:schemeClr val="tx1"/>
            </a:fontRef>
          </p:style>
        </p:cxnSp>
        <p:cxnSp>
          <p:nvCxnSpPr>
            <p:cNvPr id="308" name="Straight Connector 307">
              <a:extLst>
                <a:ext uri="{FF2B5EF4-FFF2-40B4-BE49-F238E27FC236}">
                  <a16:creationId xmlns:a16="http://schemas.microsoft.com/office/drawing/2014/main" id="{B52CBCAC-3051-6E4F-BE6E-0E188B5230EB}"/>
                </a:ext>
              </a:extLst>
            </p:cNvPr>
            <p:cNvCxnSpPr>
              <a:cxnSpLocks/>
            </p:cNvCxnSpPr>
            <p:nvPr/>
          </p:nvCxnSpPr>
          <p:spPr>
            <a:xfrm flipH="1" flipV="1">
              <a:off x="4374532" y="2542460"/>
              <a:ext cx="887706" cy="145327"/>
            </a:xfrm>
            <a:prstGeom prst="line">
              <a:avLst/>
            </a:prstGeom>
          </p:spPr>
          <p:style>
            <a:lnRef idx="1">
              <a:schemeClr val="accent1"/>
            </a:lnRef>
            <a:fillRef idx="0">
              <a:schemeClr val="accent1"/>
            </a:fillRef>
            <a:effectRef idx="0">
              <a:schemeClr val="accent1"/>
            </a:effectRef>
            <a:fontRef idx="minor">
              <a:schemeClr val="tx1"/>
            </a:fontRef>
          </p:style>
        </p:cxnSp>
        <p:cxnSp>
          <p:nvCxnSpPr>
            <p:cNvPr id="309" name="Straight Connector 308">
              <a:extLst>
                <a:ext uri="{FF2B5EF4-FFF2-40B4-BE49-F238E27FC236}">
                  <a16:creationId xmlns:a16="http://schemas.microsoft.com/office/drawing/2014/main" id="{7A1AA8BB-3481-5D4C-8AE1-96BF35A11907}"/>
                </a:ext>
              </a:extLst>
            </p:cNvPr>
            <p:cNvCxnSpPr>
              <a:cxnSpLocks/>
            </p:cNvCxnSpPr>
            <p:nvPr/>
          </p:nvCxnSpPr>
          <p:spPr>
            <a:xfrm flipH="1" flipV="1">
              <a:off x="4383143" y="2539506"/>
              <a:ext cx="803404" cy="366008"/>
            </a:xfrm>
            <a:prstGeom prst="line">
              <a:avLst/>
            </a:prstGeom>
          </p:spPr>
          <p:style>
            <a:lnRef idx="1">
              <a:schemeClr val="accent1"/>
            </a:lnRef>
            <a:fillRef idx="0">
              <a:schemeClr val="accent1"/>
            </a:fillRef>
            <a:effectRef idx="0">
              <a:schemeClr val="accent1"/>
            </a:effectRef>
            <a:fontRef idx="minor">
              <a:schemeClr val="tx1"/>
            </a:fontRef>
          </p:style>
        </p:cxnSp>
        <p:cxnSp>
          <p:nvCxnSpPr>
            <p:cNvPr id="310" name="Straight Connector 309">
              <a:extLst>
                <a:ext uri="{FF2B5EF4-FFF2-40B4-BE49-F238E27FC236}">
                  <a16:creationId xmlns:a16="http://schemas.microsoft.com/office/drawing/2014/main" id="{A8EE266F-7F85-D745-9E59-EFAAD06842D2}"/>
                </a:ext>
              </a:extLst>
            </p:cNvPr>
            <p:cNvCxnSpPr>
              <a:cxnSpLocks/>
            </p:cNvCxnSpPr>
            <p:nvPr/>
          </p:nvCxnSpPr>
          <p:spPr>
            <a:xfrm flipH="1" flipV="1">
              <a:off x="4374532" y="2542460"/>
              <a:ext cx="721772" cy="582522"/>
            </a:xfrm>
            <a:prstGeom prst="line">
              <a:avLst/>
            </a:prstGeom>
          </p:spPr>
          <p:style>
            <a:lnRef idx="1">
              <a:schemeClr val="accent1"/>
            </a:lnRef>
            <a:fillRef idx="0">
              <a:schemeClr val="accent1"/>
            </a:fillRef>
            <a:effectRef idx="0">
              <a:schemeClr val="accent1"/>
            </a:effectRef>
            <a:fontRef idx="minor">
              <a:schemeClr val="tx1"/>
            </a:fontRef>
          </p:style>
        </p:cxnSp>
        <p:cxnSp>
          <p:nvCxnSpPr>
            <p:cNvPr id="311" name="Straight Connector 310">
              <a:extLst>
                <a:ext uri="{FF2B5EF4-FFF2-40B4-BE49-F238E27FC236}">
                  <a16:creationId xmlns:a16="http://schemas.microsoft.com/office/drawing/2014/main" id="{DA93283C-0C9E-8543-AF5F-81C9EADB16A9}"/>
                </a:ext>
              </a:extLst>
            </p:cNvPr>
            <p:cNvCxnSpPr>
              <a:cxnSpLocks/>
            </p:cNvCxnSpPr>
            <p:nvPr/>
          </p:nvCxnSpPr>
          <p:spPr>
            <a:xfrm flipH="1" flipV="1">
              <a:off x="4379613" y="2543036"/>
              <a:ext cx="630409" cy="796730"/>
            </a:xfrm>
            <a:prstGeom prst="line">
              <a:avLst/>
            </a:prstGeom>
          </p:spPr>
          <p:style>
            <a:lnRef idx="1">
              <a:schemeClr val="accent1"/>
            </a:lnRef>
            <a:fillRef idx="0">
              <a:schemeClr val="accent1"/>
            </a:fillRef>
            <a:effectRef idx="0">
              <a:schemeClr val="accent1"/>
            </a:effectRef>
            <a:fontRef idx="minor">
              <a:schemeClr val="tx1"/>
            </a:fontRef>
          </p:style>
        </p:cxnSp>
        <p:cxnSp>
          <p:nvCxnSpPr>
            <p:cNvPr id="312" name="Straight Connector 311">
              <a:extLst>
                <a:ext uri="{FF2B5EF4-FFF2-40B4-BE49-F238E27FC236}">
                  <a16:creationId xmlns:a16="http://schemas.microsoft.com/office/drawing/2014/main" id="{AD9651E7-198A-4540-9EAA-6C1B85AACA3E}"/>
                </a:ext>
              </a:extLst>
            </p:cNvPr>
            <p:cNvCxnSpPr>
              <a:cxnSpLocks/>
            </p:cNvCxnSpPr>
            <p:nvPr/>
          </p:nvCxnSpPr>
          <p:spPr>
            <a:xfrm flipH="1" flipV="1">
              <a:off x="4374532" y="2542460"/>
              <a:ext cx="554878" cy="1023846"/>
            </a:xfrm>
            <a:prstGeom prst="line">
              <a:avLst/>
            </a:prstGeom>
          </p:spPr>
          <p:style>
            <a:lnRef idx="1">
              <a:schemeClr val="accent1"/>
            </a:lnRef>
            <a:fillRef idx="0">
              <a:schemeClr val="accent1"/>
            </a:fillRef>
            <a:effectRef idx="0">
              <a:schemeClr val="accent1"/>
            </a:effectRef>
            <a:fontRef idx="minor">
              <a:schemeClr val="tx1"/>
            </a:fontRef>
          </p:style>
        </p:cxnSp>
        <p:cxnSp>
          <p:nvCxnSpPr>
            <p:cNvPr id="313" name="Straight Connector 312">
              <a:extLst>
                <a:ext uri="{FF2B5EF4-FFF2-40B4-BE49-F238E27FC236}">
                  <a16:creationId xmlns:a16="http://schemas.microsoft.com/office/drawing/2014/main" id="{82B32D18-45B7-A544-93F3-482D031376A5}"/>
                </a:ext>
              </a:extLst>
            </p:cNvPr>
            <p:cNvCxnSpPr>
              <a:cxnSpLocks/>
            </p:cNvCxnSpPr>
            <p:nvPr/>
          </p:nvCxnSpPr>
          <p:spPr>
            <a:xfrm flipH="1" flipV="1">
              <a:off x="4374532" y="2542460"/>
              <a:ext cx="463674" cy="1239796"/>
            </a:xfrm>
            <a:prstGeom prst="line">
              <a:avLst/>
            </a:prstGeom>
          </p:spPr>
          <p:style>
            <a:lnRef idx="1">
              <a:schemeClr val="accent1"/>
            </a:lnRef>
            <a:fillRef idx="0">
              <a:schemeClr val="accent1"/>
            </a:fillRef>
            <a:effectRef idx="0">
              <a:schemeClr val="accent1"/>
            </a:effectRef>
            <a:fontRef idx="minor">
              <a:schemeClr val="tx1"/>
            </a:fontRef>
          </p:style>
        </p:cxnSp>
        <p:cxnSp>
          <p:nvCxnSpPr>
            <p:cNvPr id="314" name="Straight Connector 313">
              <a:extLst>
                <a:ext uri="{FF2B5EF4-FFF2-40B4-BE49-F238E27FC236}">
                  <a16:creationId xmlns:a16="http://schemas.microsoft.com/office/drawing/2014/main" id="{60B2CCF9-7FBB-EB49-9BF3-CFE052378DB3}"/>
                </a:ext>
              </a:extLst>
            </p:cNvPr>
            <p:cNvCxnSpPr>
              <a:cxnSpLocks/>
            </p:cNvCxnSpPr>
            <p:nvPr/>
          </p:nvCxnSpPr>
          <p:spPr>
            <a:xfrm flipH="1" flipV="1">
              <a:off x="6814697" y="3196191"/>
              <a:ext cx="643514" cy="1458085"/>
            </a:xfrm>
            <a:prstGeom prst="line">
              <a:avLst/>
            </a:prstGeom>
          </p:spPr>
          <p:style>
            <a:lnRef idx="1">
              <a:schemeClr val="accent1"/>
            </a:lnRef>
            <a:fillRef idx="0">
              <a:schemeClr val="accent1"/>
            </a:fillRef>
            <a:effectRef idx="0">
              <a:schemeClr val="accent1"/>
            </a:effectRef>
            <a:fontRef idx="minor">
              <a:schemeClr val="tx1"/>
            </a:fontRef>
          </p:style>
        </p:cxnSp>
        <p:cxnSp>
          <p:nvCxnSpPr>
            <p:cNvPr id="315" name="Straight Connector 314">
              <a:extLst>
                <a:ext uri="{FF2B5EF4-FFF2-40B4-BE49-F238E27FC236}">
                  <a16:creationId xmlns:a16="http://schemas.microsoft.com/office/drawing/2014/main" id="{F5AB2FF7-2FB7-E24A-9C38-598523278059}"/>
                </a:ext>
              </a:extLst>
            </p:cNvPr>
            <p:cNvCxnSpPr>
              <a:cxnSpLocks/>
              <a:stCxn id="281" idx="0"/>
            </p:cNvCxnSpPr>
            <p:nvPr/>
          </p:nvCxnSpPr>
          <p:spPr>
            <a:xfrm flipH="1" flipV="1">
              <a:off x="6730554" y="3415671"/>
              <a:ext cx="728290" cy="1238332"/>
            </a:xfrm>
            <a:prstGeom prst="line">
              <a:avLst/>
            </a:prstGeom>
          </p:spPr>
          <p:style>
            <a:lnRef idx="1">
              <a:schemeClr val="accent1"/>
            </a:lnRef>
            <a:fillRef idx="0">
              <a:schemeClr val="accent1"/>
            </a:fillRef>
            <a:effectRef idx="0">
              <a:schemeClr val="accent1"/>
            </a:effectRef>
            <a:fontRef idx="minor">
              <a:schemeClr val="tx1"/>
            </a:fontRef>
          </p:style>
        </p:cxnSp>
        <p:cxnSp>
          <p:nvCxnSpPr>
            <p:cNvPr id="316" name="Straight Connector 315">
              <a:extLst>
                <a:ext uri="{FF2B5EF4-FFF2-40B4-BE49-F238E27FC236}">
                  <a16:creationId xmlns:a16="http://schemas.microsoft.com/office/drawing/2014/main" id="{8A0880C7-A15A-534A-90E6-FBF859429BDA}"/>
                </a:ext>
              </a:extLst>
            </p:cNvPr>
            <p:cNvCxnSpPr>
              <a:cxnSpLocks/>
              <a:stCxn id="281" idx="0"/>
            </p:cNvCxnSpPr>
            <p:nvPr/>
          </p:nvCxnSpPr>
          <p:spPr>
            <a:xfrm flipH="1" flipV="1">
              <a:off x="6653472" y="3638681"/>
              <a:ext cx="805372" cy="1015322"/>
            </a:xfrm>
            <a:prstGeom prst="line">
              <a:avLst/>
            </a:prstGeom>
          </p:spPr>
          <p:style>
            <a:lnRef idx="1">
              <a:schemeClr val="accent1"/>
            </a:lnRef>
            <a:fillRef idx="0">
              <a:schemeClr val="accent1"/>
            </a:fillRef>
            <a:effectRef idx="0">
              <a:schemeClr val="accent1"/>
            </a:effectRef>
            <a:fontRef idx="minor">
              <a:schemeClr val="tx1"/>
            </a:fontRef>
          </p:style>
        </p:cxnSp>
        <p:cxnSp>
          <p:nvCxnSpPr>
            <p:cNvPr id="317" name="Straight Connector 316">
              <a:extLst>
                <a:ext uri="{FF2B5EF4-FFF2-40B4-BE49-F238E27FC236}">
                  <a16:creationId xmlns:a16="http://schemas.microsoft.com/office/drawing/2014/main" id="{3E017690-EC6F-FB4F-A1FF-CAE71BABDE52}"/>
                </a:ext>
              </a:extLst>
            </p:cNvPr>
            <p:cNvCxnSpPr>
              <a:cxnSpLocks/>
              <a:stCxn id="281" idx="0"/>
            </p:cNvCxnSpPr>
            <p:nvPr/>
          </p:nvCxnSpPr>
          <p:spPr>
            <a:xfrm flipH="1" flipV="1">
              <a:off x="6569330" y="3858161"/>
              <a:ext cx="889514" cy="795842"/>
            </a:xfrm>
            <a:prstGeom prst="line">
              <a:avLst/>
            </a:prstGeom>
          </p:spPr>
          <p:style>
            <a:lnRef idx="1">
              <a:schemeClr val="accent1"/>
            </a:lnRef>
            <a:fillRef idx="0">
              <a:schemeClr val="accent1"/>
            </a:fillRef>
            <a:effectRef idx="0">
              <a:schemeClr val="accent1"/>
            </a:effectRef>
            <a:fontRef idx="minor">
              <a:schemeClr val="tx1"/>
            </a:fontRef>
          </p:style>
        </p:cxnSp>
        <p:cxnSp>
          <p:nvCxnSpPr>
            <p:cNvPr id="318" name="Straight Connector 317">
              <a:extLst>
                <a:ext uri="{FF2B5EF4-FFF2-40B4-BE49-F238E27FC236}">
                  <a16:creationId xmlns:a16="http://schemas.microsoft.com/office/drawing/2014/main" id="{8412F5B1-1BE1-734A-B9C4-7E61DAACE56E}"/>
                </a:ext>
              </a:extLst>
            </p:cNvPr>
            <p:cNvCxnSpPr>
              <a:cxnSpLocks/>
              <a:stCxn id="281" idx="0"/>
            </p:cNvCxnSpPr>
            <p:nvPr/>
          </p:nvCxnSpPr>
          <p:spPr>
            <a:xfrm flipH="1" flipV="1">
              <a:off x="6478128" y="4074111"/>
              <a:ext cx="980716" cy="579892"/>
            </a:xfrm>
            <a:prstGeom prst="line">
              <a:avLst/>
            </a:prstGeom>
          </p:spPr>
          <p:style>
            <a:lnRef idx="1">
              <a:schemeClr val="accent1"/>
            </a:lnRef>
            <a:fillRef idx="0">
              <a:schemeClr val="accent1"/>
            </a:fillRef>
            <a:effectRef idx="0">
              <a:schemeClr val="accent1"/>
            </a:effectRef>
            <a:fontRef idx="minor">
              <a:schemeClr val="tx1"/>
            </a:fontRef>
          </p:style>
        </p:cxnSp>
        <p:cxnSp>
          <p:nvCxnSpPr>
            <p:cNvPr id="319" name="Straight Connector 318">
              <a:extLst>
                <a:ext uri="{FF2B5EF4-FFF2-40B4-BE49-F238E27FC236}">
                  <a16:creationId xmlns:a16="http://schemas.microsoft.com/office/drawing/2014/main" id="{B2D8881F-1594-4149-9DD1-52BC68531279}"/>
                </a:ext>
              </a:extLst>
            </p:cNvPr>
            <p:cNvCxnSpPr>
              <a:cxnSpLocks/>
              <a:stCxn id="281" idx="0"/>
            </p:cNvCxnSpPr>
            <p:nvPr/>
          </p:nvCxnSpPr>
          <p:spPr>
            <a:xfrm flipH="1" flipV="1">
              <a:off x="6390458" y="4290061"/>
              <a:ext cx="1068386" cy="363942"/>
            </a:xfrm>
            <a:prstGeom prst="line">
              <a:avLst/>
            </a:prstGeom>
          </p:spPr>
          <p:style>
            <a:lnRef idx="1">
              <a:schemeClr val="accent1"/>
            </a:lnRef>
            <a:fillRef idx="0">
              <a:schemeClr val="accent1"/>
            </a:fillRef>
            <a:effectRef idx="0">
              <a:schemeClr val="accent1"/>
            </a:effectRef>
            <a:fontRef idx="minor">
              <a:schemeClr val="tx1"/>
            </a:fontRef>
          </p:style>
        </p:cxnSp>
        <p:cxnSp>
          <p:nvCxnSpPr>
            <p:cNvPr id="320" name="Straight Connector 319">
              <a:extLst>
                <a:ext uri="{FF2B5EF4-FFF2-40B4-BE49-F238E27FC236}">
                  <a16:creationId xmlns:a16="http://schemas.microsoft.com/office/drawing/2014/main" id="{FB912C47-FFD4-2740-8D44-D2C1F2E1EFA0}"/>
                </a:ext>
              </a:extLst>
            </p:cNvPr>
            <p:cNvCxnSpPr>
              <a:cxnSpLocks/>
              <a:stCxn id="281" idx="0"/>
            </p:cNvCxnSpPr>
            <p:nvPr/>
          </p:nvCxnSpPr>
          <p:spPr>
            <a:xfrm flipH="1" flipV="1">
              <a:off x="6299258" y="4509543"/>
              <a:ext cx="1159586" cy="144460"/>
            </a:xfrm>
            <a:prstGeom prst="line">
              <a:avLst/>
            </a:prstGeom>
          </p:spPr>
          <p:style>
            <a:lnRef idx="1">
              <a:schemeClr val="accent1"/>
            </a:lnRef>
            <a:fillRef idx="0">
              <a:schemeClr val="accent1"/>
            </a:fillRef>
            <a:effectRef idx="0">
              <a:schemeClr val="accent1"/>
            </a:effectRef>
            <a:fontRef idx="minor">
              <a:schemeClr val="tx1"/>
            </a:fontRef>
          </p:style>
        </p:cxnSp>
        <p:cxnSp>
          <p:nvCxnSpPr>
            <p:cNvPr id="321" name="Straight Connector 320">
              <a:extLst>
                <a:ext uri="{FF2B5EF4-FFF2-40B4-BE49-F238E27FC236}">
                  <a16:creationId xmlns:a16="http://schemas.microsoft.com/office/drawing/2014/main" id="{9F4EF984-B0C2-4946-A8C1-37C7146F8BC5}"/>
                </a:ext>
              </a:extLst>
            </p:cNvPr>
            <p:cNvCxnSpPr>
              <a:cxnSpLocks/>
            </p:cNvCxnSpPr>
            <p:nvPr/>
          </p:nvCxnSpPr>
          <p:spPr>
            <a:xfrm flipH="1">
              <a:off x="6218650" y="4657807"/>
              <a:ext cx="1228969" cy="78279"/>
            </a:xfrm>
            <a:prstGeom prst="line">
              <a:avLst/>
            </a:prstGeom>
          </p:spPr>
          <p:style>
            <a:lnRef idx="1">
              <a:schemeClr val="accent1"/>
            </a:lnRef>
            <a:fillRef idx="0">
              <a:schemeClr val="accent1"/>
            </a:fillRef>
            <a:effectRef idx="0">
              <a:schemeClr val="accent1"/>
            </a:effectRef>
            <a:fontRef idx="minor">
              <a:schemeClr val="tx1"/>
            </a:fontRef>
          </p:style>
        </p:cxnSp>
        <p:grpSp>
          <p:nvGrpSpPr>
            <p:cNvPr id="322" name="Group 118">
              <a:extLst>
                <a:ext uri="{FF2B5EF4-FFF2-40B4-BE49-F238E27FC236}">
                  <a16:creationId xmlns:a16="http://schemas.microsoft.com/office/drawing/2014/main" id="{8531BEC6-8E48-1745-9FD6-6DA75DC1C20E}"/>
                </a:ext>
              </a:extLst>
            </p:cNvPr>
            <p:cNvGrpSpPr>
              <a:grpSpLocks/>
            </p:cNvGrpSpPr>
            <p:nvPr/>
          </p:nvGrpSpPr>
          <p:grpSpPr bwMode="auto">
            <a:xfrm>
              <a:off x="2502527" y="4777410"/>
              <a:ext cx="977484" cy="193795"/>
              <a:chOff x="876" y="2800"/>
              <a:chExt cx="642" cy="175"/>
            </a:xfrm>
          </p:grpSpPr>
          <p:sp>
            <p:nvSpPr>
              <p:cNvPr id="323" name="Rectangle 119">
                <a:extLst>
                  <a:ext uri="{FF2B5EF4-FFF2-40B4-BE49-F238E27FC236}">
                    <a16:creationId xmlns:a16="http://schemas.microsoft.com/office/drawing/2014/main" id="{AD85F25B-088A-FF43-8996-713EAF236AE2}"/>
                  </a:ext>
                </a:extLst>
              </p:cNvPr>
              <p:cNvSpPr>
                <a:spLocks noChangeArrowheads="1"/>
              </p:cNvSpPr>
              <p:nvPr/>
            </p:nvSpPr>
            <p:spPr bwMode="auto">
              <a:xfrm>
                <a:off x="925" y="2800"/>
                <a:ext cx="485" cy="175"/>
              </a:xfrm>
              <a:prstGeom prst="rect">
                <a:avLst/>
              </a:prstGeom>
              <a:solidFill>
                <a:srgbClr val="FFFFFF"/>
              </a:solidFill>
              <a:ln w="19050">
                <a:solidFill>
                  <a:srgbClr val="5F5F5F"/>
                </a:solidFill>
                <a:miter lim="800000"/>
                <a:headEnd/>
                <a:tailEnd/>
              </a:ln>
              <a:effectLst>
                <a:outerShdw blurRad="50800" dist="38100" dir="2700000" algn="tl" rotWithShape="0">
                  <a:prstClr val="black">
                    <a:alpha val="40000"/>
                  </a:prstClr>
                </a:outerShdw>
              </a:effec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cs typeface="+mn-cs"/>
                </a:endParaRPr>
              </a:p>
            </p:txBody>
          </p:sp>
          <p:sp>
            <p:nvSpPr>
              <p:cNvPr id="324" name="Rectangle 120">
                <a:extLst>
                  <a:ext uri="{FF2B5EF4-FFF2-40B4-BE49-F238E27FC236}">
                    <a16:creationId xmlns:a16="http://schemas.microsoft.com/office/drawing/2014/main" id="{881293D1-125C-CE4E-BDAC-ED5BE197B355}"/>
                  </a:ext>
                </a:extLst>
              </p:cNvPr>
              <p:cNvSpPr>
                <a:spLocks noChangeArrowheads="1"/>
              </p:cNvSpPr>
              <p:nvPr/>
            </p:nvSpPr>
            <p:spPr bwMode="auto">
              <a:xfrm>
                <a:off x="945" y="2849"/>
                <a:ext cx="151" cy="78"/>
              </a:xfrm>
              <a:prstGeom prst="rect">
                <a:avLst/>
              </a:prstGeom>
              <a:solidFill>
                <a:srgbClr val="FFFFFF"/>
              </a:solidFill>
              <a:ln w="12700">
                <a:solidFill>
                  <a:srgbClr val="0066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dirty="0">
                  <a:ln>
                    <a:noFill/>
                  </a:ln>
                  <a:solidFill>
                    <a:srgbClr val="000099"/>
                  </a:solidFill>
                  <a:effectLst/>
                  <a:uLnTx/>
                  <a:uFillTx/>
                  <a:latin typeface="Arial" panose="020B0604020202020204" pitchFamily="34" charset="0"/>
                  <a:ea typeface="ＭＳ Ｐゴシック" panose="020B0600070205080204" pitchFamily="34" charset="-128"/>
                  <a:cs typeface="+mn-cs"/>
                </a:endParaRPr>
              </a:p>
            </p:txBody>
          </p:sp>
          <p:sp>
            <p:nvSpPr>
              <p:cNvPr id="325" name="Rectangle 121">
                <a:extLst>
                  <a:ext uri="{FF2B5EF4-FFF2-40B4-BE49-F238E27FC236}">
                    <a16:creationId xmlns:a16="http://schemas.microsoft.com/office/drawing/2014/main" id="{512AFAA5-EC34-A742-993A-F06E45DCEA02}"/>
                  </a:ext>
                </a:extLst>
              </p:cNvPr>
              <p:cNvSpPr>
                <a:spLocks noChangeArrowheads="1"/>
              </p:cNvSpPr>
              <p:nvPr/>
            </p:nvSpPr>
            <p:spPr bwMode="auto">
              <a:xfrm>
                <a:off x="1117" y="2821"/>
                <a:ext cx="124" cy="134"/>
              </a:xfrm>
              <a:prstGeom prst="rect">
                <a:avLst/>
              </a:prstGeom>
              <a:solidFill>
                <a:srgbClr val="FFFFFF"/>
              </a:solidFill>
              <a:ln w="12700">
                <a:solidFill>
                  <a:srgbClr val="3333CC"/>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cs typeface="+mn-cs"/>
                </a:endParaRPr>
              </a:p>
            </p:txBody>
          </p:sp>
          <p:sp>
            <p:nvSpPr>
              <p:cNvPr id="326" name="Rectangle 122">
                <a:extLst>
                  <a:ext uri="{FF2B5EF4-FFF2-40B4-BE49-F238E27FC236}">
                    <a16:creationId xmlns:a16="http://schemas.microsoft.com/office/drawing/2014/main" id="{E5A9B695-D6BC-E646-8F7D-BABEDDBA0EDA}"/>
                  </a:ext>
                </a:extLst>
              </p:cNvPr>
              <p:cNvSpPr>
                <a:spLocks noChangeArrowheads="1"/>
              </p:cNvSpPr>
              <p:nvPr/>
            </p:nvSpPr>
            <p:spPr bwMode="auto">
              <a:xfrm>
                <a:off x="1263" y="2821"/>
                <a:ext cx="125" cy="135"/>
              </a:xfrm>
              <a:prstGeom prst="rect">
                <a:avLst/>
              </a:prstGeom>
              <a:solidFill>
                <a:srgbClr val="FFFFFF"/>
              </a:solidFill>
              <a:ln w="12700">
                <a:solidFill>
                  <a:srgbClr val="FF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cs typeface="+mn-cs"/>
                </a:endParaRPr>
              </a:p>
            </p:txBody>
          </p:sp>
          <p:sp>
            <p:nvSpPr>
              <p:cNvPr id="327" name="Line 123">
                <a:extLst>
                  <a:ext uri="{FF2B5EF4-FFF2-40B4-BE49-F238E27FC236}">
                    <a16:creationId xmlns:a16="http://schemas.microsoft.com/office/drawing/2014/main" id="{E65D8F28-EA0F-2244-AA7B-70C137E80EAC}"/>
                  </a:ext>
                </a:extLst>
              </p:cNvPr>
              <p:cNvSpPr>
                <a:spLocks noChangeShapeType="1"/>
              </p:cNvSpPr>
              <p:nvPr/>
            </p:nvSpPr>
            <p:spPr bwMode="auto">
              <a:xfrm flipV="1">
                <a:off x="876" y="2882"/>
                <a:ext cx="642" cy="5"/>
              </a:xfrm>
              <a:prstGeom prst="line">
                <a:avLst/>
              </a:prstGeom>
              <a:noFill/>
              <a:ln w="1905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cs typeface="+mn-cs"/>
                </a:endParaRPr>
              </a:p>
            </p:txBody>
          </p:sp>
        </p:grpSp>
        <p:grpSp>
          <p:nvGrpSpPr>
            <p:cNvPr id="36" name="Group 35">
              <a:extLst>
                <a:ext uri="{FF2B5EF4-FFF2-40B4-BE49-F238E27FC236}">
                  <a16:creationId xmlns:a16="http://schemas.microsoft.com/office/drawing/2014/main" id="{2810B165-77EB-1340-AB6E-272C262E9452}"/>
                </a:ext>
              </a:extLst>
            </p:cNvPr>
            <p:cNvGrpSpPr/>
            <p:nvPr/>
          </p:nvGrpSpPr>
          <p:grpSpPr>
            <a:xfrm>
              <a:off x="3507269" y="2955235"/>
              <a:ext cx="216590" cy="413440"/>
              <a:chOff x="3507269" y="2955235"/>
              <a:chExt cx="216590" cy="413440"/>
            </a:xfrm>
          </p:grpSpPr>
          <p:sp>
            <p:nvSpPr>
              <p:cNvPr id="33" name="Oval 32">
                <a:extLst>
                  <a:ext uri="{FF2B5EF4-FFF2-40B4-BE49-F238E27FC236}">
                    <a16:creationId xmlns:a16="http://schemas.microsoft.com/office/drawing/2014/main" id="{CC1FC9A4-61A1-B14D-939C-A6CF2C62ABA5}"/>
                  </a:ext>
                </a:extLst>
              </p:cNvPr>
              <p:cNvSpPr/>
              <p:nvPr/>
            </p:nvSpPr>
            <p:spPr>
              <a:xfrm>
                <a:off x="3631094" y="2955235"/>
                <a:ext cx="92765" cy="9276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340" name="Oval 339">
                <a:extLst>
                  <a:ext uri="{FF2B5EF4-FFF2-40B4-BE49-F238E27FC236}">
                    <a16:creationId xmlns:a16="http://schemas.microsoft.com/office/drawing/2014/main" id="{AC8158DD-C79C-C24C-AD83-DDBAB99ED80C}"/>
                  </a:ext>
                </a:extLst>
              </p:cNvPr>
              <p:cNvSpPr/>
              <p:nvPr/>
            </p:nvSpPr>
            <p:spPr>
              <a:xfrm>
                <a:off x="3570769" y="3117160"/>
                <a:ext cx="92765" cy="9276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341" name="Oval 340">
                <a:extLst>
                  <a:ext uri="{FF2B5EF4-FFF2-40B4-BE49-F238E27FC236}">
                    <a16:creationId xmlns:a16="http://schemas.microsoft.com/office/drawing/2014/main" id="{8FF7AB88-E320-7840-9DA7-5197F446D998}"/>
                  </a:ext>
                </a:extLst>
              </p:cNvPr>
              <p:cNvSpPr/>
              <p:nvPr/>
            </p:nvSpPr>
            <p:spPr>
              <a:xfrm>
                <a:off x="3507269" y="3275910"/>
                <a:ext cx="92765" cy="9276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grpSp>
        <p:grpSp>
          <p:nvGrpSpPr>
            <p:cNvPr id="342" name="Group 341">
              <a:extLst>
                <a:ext uri="{FF2B5EF4-FFF2-40B4-BE49-F238E27FC236}">
                  <a16:creationId xmlns:a16="http://schemas.microsoft.com/office/drawing/2014/main" id="{799C3A75-BFC9-2E48-85C8-5B7EC7CCDAB9}"/>
                </a:ext>
              </a:extLst>
            </p:cNvPr>
            <p:cNvGrpSpPr/>
            <p:nvPr/>
          </p:nvGrpSpPr>
          <p:grpSpPr>
            <a:xfrm>
              <a:off x="3177069" y="3850585"/>
              <a:ext cx="216590" cy="413440"/>
              <a:chOff x="3507269" y="2955235"/>
              <a:chExt cx="216590" cy="413440"/>
            </a:xfrm>
          </p:grpSpPr>
          <p:sp>
            <p:nvSpPr>
              <p:cNvPr id="343" name="Oval 342">
                <a:extLst>
                  <a:ext uri="{FF2B5EF4-FFF2-40B4-BE49-F238E27FC236}">
                    <a16:creationId xmlns:a16="http://schemas.microsoft.com/office/drawing/2014/main" id="{72ABB4E7-CCDD-1048-8C9B-331093124F08}"/>
                  </a:ext>
                </a:extLst>
              </p:cNvPr>
              <p:cNvSpPr/>
              <p:nvPr/>
            </p:nvSpPr>
            <p:spPr>
              <a:xfrm>
                <a:off x="3631094" y="2955235"/>
                <a:ext cx="92765" cy="9276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344" name="Oval 343">
                <a:extLst>
                  <a:ext uri="{FF2B5EF4-FFF2-40B4-BE49-F238E27FC236}">
                    <a16:creationId xmlns:a16="http://schemas.microsoft.com/office/drawing/2014/main" id="{788BF5C4-FCBC-234C-A3AA-4A94BEC19621}"/>
                  </a:ext>
                </a:extLst>
              </p:cNvPr>
              <p:cNvSpPr/>
              <p:nvPr/>
            </p:nvSpPr>
            <p:spPr>
              <a:xfrm>
                <a:off x="3570769" y="3117160"/>
                <a:ext cx="92765" cy="9276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345" name="Oval 344">
                <a:extLst>
                  <a:ext uri="{FF2B5EF4-FFF2-40B4-BE49-F238E27FC236}">
                    <a16:creationId xmlns:a16="http://schemas.microsoft.com/office/drawing/2014/main" id="{81E03BF8-40AA-A14E-A442-E2FE179942C4}"/>
                  </a:ext>
                </a:extLst>
              </p:cNvPr>
              <p:cNvSpPr/>
              <p:nvPr/>
            </p:nvSpPr>
            <p:spPr>
              <a:xfrm>
                <a:off x="3507269" y="3275910"/>
                <a:ext cx="92765" cy="9276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grpSp>
        <p:grpSp>
          <p:nvGrpSpPr>
            <p:cNvPr id="346" name="Group 118">
              <a:extLst>
                <a:ext uri="{FF2B5EF4-FFF2-40B4-BE49-F238E27FC236}">
                  <a16:creationId xmlns:a16="http://schemas.microsoft.com/office/drawing/2014/main" id="{09A94EFC-0C6E-AB46-BB6D-B8EDD8753E87}"/>
                </a:ext>
              </a:extLst>
            </p:cNvPr>
            <p:cNvGrpSpPr>
              <a:grpSpLocks/>
            </p:cNvGrpSpPr>
            <p:nvPr/>
          </p:nvGrpSpPr>
          <p:grpSpPr bwMode="auto">
            <a:xfrm>
              <a:off x="3399128" y="2453587"/>
              <a:ext cx="977484" cy="193795"/>
              <a:chOff x="876" y="2800"/>
              <a:chExt cx="642" cy="175"/>
            </a:xfrm>
          </p:grpSpPr>
          <p:sp>
            <p:nvSpPr>
              <p:cNvPr id="347" name="Rectangle 119">
                <a:extLst>
                  <a:ext uri="{FF2B5EF4-FFF2-40B4-BE49-F238E27FC236}">
                    <a16:creationId xmlns:a16="http://schemas.microsoft.com/office/drawing/2014/main" id="{95557478-C808-0A49-99F3-AB762999C6DA}"/>
                  </a:ext>
                </a:extLst>
              </p:cNvPr>
              <p:cNvSpPr>
                <a:spLocks noChangeArrowheads="1"/>
              </p:cNvSpPr>
              <p:nvPr/>
            </p:nvSpPr>
            <p:spPr bwMode="auto">
              <a:xfrm>
                <a:off x="925" y="2800"/>
                <a:ext cx="485" cy="175"/>
              </a:xfrm>
              <a:prstGeom prst="rect">
                <a:avLst/>
              </a:prstGeom>
              <a:solidFill>
                <a:srgbClr val="FFFFFF"/>
              </a:solidFill>
              <a:ln w="19050">
                <a:solidFill>
                  <a:srgbClr val="5F5F5F"/>
                </a:solidFill>
                <a:miter lim="800000"/>
                <a:headEnd/>
                <a:tailEnd/>
              </a:ln>
              <a:effectLst>
                <a:outerShdw blurRad="50800" dist="38100" dir="2700000" algn="tl" rotWithShape="0">
                  <a:prstClr val="black">
                    <a:alpha val="40000"/>
                  </a:prstClr>
                </a:outerShdw>
              </a:effec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cs typeface="+mn-cs"/>
                </a:endParaRPr>
              </a:p>
            </p:txBody>
          </p:sp>
          <p:sp>
            <p:nvSpPr>
              <p:cNvPr id="348" name="Rectangle 120">
                <a:extLst>
                  <a:ext uri="{FF2B5EF4-FFF2-40B4-BE49-F238E27FC236}">
                    <a16:creationId xmlns:a16="http://schemas.microsoft.com/office/drawing/2014/main" id="{57DD8E6C-AE44-C246-A617-6D3940612041}"/>
                  </a:ext>
                </a:extLst>
              </p:cNvPr>
              <p:cNvSpPr>
                <a:spLocks noChangeArrowheads="1"/>
              </p:cNvSpPr>
              <p:nvPr/>
            </p:nvSpPr>
            <p:spPr bwMode="auto">
              <a:xfrm>
                <a:off x="945" y="2849"/>
                <a:ext cx="151" cy="78"/>
              </a:xfrm>
              <a:prstGeom prst="rect">
                <a:avLst/>
              </a:prstGeom>
              <a:solidFill>
                <a:srgbClr val="FFFFFF"/>
              </a:solidFill>
              <a:ln w="12700">
                <a:solidFill>
                  <a:srgbClr val="0066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dirty="0">
                  <a:ln>
                    <a:noFill/>
                  </a:ln>
                  <a:solidFill>
                    <a:srgbClr val="000099"/>
                  </a:solidFill>
                  <a:effectLst/>
                  <a:uLnTx/>
                  <a:uFillTx/>
                  <a:latin typeface="Arial" panose="020B0604020202020204" pitchFamily="34" charset="0"/>
                  <a:ea typeface="ＭＳ Ｐゴシック" panose="020B0600070205080204" pitchFamily="34" charset="-128"/>
                  <a:cs typeface="+mn-cs"/>
                </a:endParaRPr>
              </a:p>
            </p:txBody>
          </p:sp>
          <p:sp>
            <p:nvSpPr>
              <p:cNvPr id="349" name="Rectangle 121">
                <a:extLst>
                  <a:ext uri="{FF2B5EF4-FFF2-40B4-BE49-F238E27FC236}">
                    <a16:creationId xmlns:a16="http://schemas.microsoft.com/office/drawing/2014/main" id="{EC25F33B-A2F2-E441-9E7F-31DC2E7A8A2A}"/>
                  </a:ext>
                </a:extLst>
              </p:cNvPr>
              <p:cNvSpPr>
                <a:spLocks noChangeArrowheads="1"/>
              </p:cNvSpPr>
              <p:nvPr/>
            </p:nvSpPr>
            <p:spPr bwMode="auto">
              <a:xfrm>
                <a:off x="1117" y="2821"/>
                <a:ext cx="124" cy="134"/>
              </a:xfrm>
              <a:prstGeom prst="rect">
                <a:avLst/>
              </a:prstGeom>
              <a:solidFill>
                <a:srgbClr val="FFFFFF"/>
              </a:solidFill>
              <a:ln w="12700">
                <a:solidFill>
                  <a:srgbClr val="3333CC"/>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cs typeface="+mn-cs"/>
                </a:endParaRPr>
              </a:p>
            </p:txBody>
          </p:sp>
          <p:sp>
            <p:nvSpPr>
              <p:cNvPr id="350" name="Rectangle 122">
                <a:extLst>
                  <a:ext uri="{FF2B5EF4-FFF2-40B4-BE49-F238E27FC236}">
                    <a16:creationId xmlns:a16="http://schemas.microsoft.com/office/drawing/2014/main" id="{43EDE764-1035-AE47-96B5-71878F878CA1}"/>
                  </a:ext>
                </a:extLst>
              </p:cNvPr>
              <p:cNvSpPr>
                <a:spLocks noChangeArrowheads="1"/>
              </p:cNvSpPr>
              <p:nvPr/>
            </p:nvSpPr>
            <p:spPr bwMode="auto">
              <a:xfrm>
                <a:off x="1263" y="2821"/>
                <a:ext cx="125" cy="135"/>
              </a:xfrm>
              <a:prstGeom prst="rect">
                <a:avLst/>
              </a:prstGeom>
              <a:solidFill>
                <a:srgbClr val="FFFFFF"/>
              </a:solidFill>
              <a:ln w="12700">
                <a:solidFill>
                  <a:srgbClr val="FF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cs typeface="+mn-cs"/>
                </a:endParaRPr>
              </a:p>
            </p:txBody>
          </p:sp>
          <p:sp>
            <p:nvSpPr>
              <p:cNvPr id="351" name="Line 123">
                <a:extLst>
                  <a:ext uri="{FF2B5EF4-FFF2-40B4-BE49-F238E27FC236}">
                    <a16:creationId xmlns:a16="http://schemas.microsoft.com/office/drawing/2014/main" id="{6F7EBE29-77D5-1443-A62A-0BCECCF4B62B}"/>
                  </a:ext>
                </a:extLst>
              </p:cNvPr>
              <p:cNvSpPr>
                <a:spLocks noChangeShapeType="1"/>
              </p:cNvSpPr>
              <p:nvPr/>
            </p:nvSpPr>
            <p:spPr bwMode="auto">
              <a:xfrm flipV="1">
                <a:off x="876" y="2882"/>
                <a:ext cx="642" cy="5"/>
              </a:xfrm>
              <a:prstGeom prst="line">
                <a:avLst/>
              </a:prstGeom>
              <a:noFill/>
              <a:ln w="1905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cs typeface="+mn-cs"/>
                </a:endParaRPr>
              </a:p>
            </p:txBody>
          </p:sp>
        </p:grpSp>
        <p:grpSp>
          <p:nvGrpSpPr>
            <p:cNvPr id="352" name="Group 351">
              <a:extLst>
                <a:ext uri="{FF2B5EF4-FFF2-40B4-BE49-F238E27FC236}">
                  <a16:creationId xmlns:a16="http://schemas.microsoft.com/office/drawing/2014/main" id="{190EAB13-BC95-254B-8BB7-4ECCA50E13F0}"/>
                </a:ext>
              </a:extLst>
            </p:cNvPr>
            <p:cNvGrpSpPr/>
            <p:nvPr/>
          </p:nvGrpSpPr>
          <p:grpSpPr>
            <a:xfrm>
              <a:off x="8205165" y="3160644"/>
              <a:ext cx="216590" cy="413440"/>
              <a:chOff x="3507269" y="2955235"/>
              <a:chExt cx="216590" cy="413440"/>
            </a:xfrm>
          </p:grpSpPr>
          <p:sp>
            <p:nvSpPr>
              <p:cNvPr id="353" name="Oval 352">
                <a:extLst>
                  <a:ext uri="{FF2B5EF4-FFF2-40B4-BE49-F238E27FC236}">
                    <a16:creationId xmlns:a16="http://schemas.microsoft.com/office/drawing/2014/main" id="{804BF0A2-3072-234A-8050-8FB74487C8DA}"/>
                  </a:ext>
                </a:extLst>
              </p:cNvPr>
              <p:cNvSpPr/>
              <p:nvPr/>
            </p:nvSpPr>
            <p:spPr>
              <a:xfrm>
                <a:off x="3631094" y="2955235"/>
                <a:ext cx="92765" cy="9276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354" name="Oval 353">
                <a:extLst>
                  <a:ext uri="{FF2B5EF4-FFF2-40B4-BE49-F238E27FC236}">
                    <a16:creationId xmlns:a16="http://schemas.microsoft.com/office/drawing/2014/main" id="{C413300F-0BEB-F24C-821D-DC72C49D43A3}"/>
                  </a:ext>
                </a:extLst>
              </p:cNvPr>
              <p:cNvSpPr/>
              <p:nvPr/>
            </p:nvSpPr>
            <p:spPr>
              <a:xfrm>
                <a:off x="3570769" y="3117160"/>
                <a:ext cx="92765" cy="9276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355" name="Oval 354">
                <a:extLst>
                  <a:ext uri="{FF2B5EF4-FFF2-40B4-BE49-F238E27FC236}">
                    <a16:creationId xmlns:a16="http://schemas.microsoft.com/office/drawing/2014/main" id="{31EB8237-FBF1-B04A-AB23-73699C8FBA07}"/>
                  </a:ext>
                </a:extLst>
              </p:cNvPr>
              <p:cNvSpPr/>
              <p:nvPr/>
            </p:nvSpPr>
            <p:spPr>
              <a:xfrm>
                <a:off x="3507269" y="3275910"/>
                <a:ext cx="92765" cy="9276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grpSp>
        <p:grpSp>
          <p:nvGrpSpPr>
            <p:cNvPr id="356" name="Group 355">
              <a:extLst>
                <a:ext uri="{FF2B5EF4-FFF2-40B4-BE49-F238E27FC236}">
                  <a16:creationId xmlns:a16="http://schemas.microsoft.com/office/drawing/2014/main" id="{96152ADC-604E-D743-A986-EE1E09F3192C}"/>
                </a:ext>
              </a:extLst>
            </p:cNvPr>
            <p:cNvGrpSpPr/>
            <p:nvPr/>
          </p:nvGrpSpPr>
          <p:grpSpPr>
            <a:xfrm>
              <a:off x="7874965" y="4055994"/>
              <a:ext cx="216590" cy="413440"/>
              <a:chOff x="3507269" y="2955235"/>
              <a:chExt cx="216590" cy="413440"/>
            </a:xfrm>
          </p:grpSpPr>
          <p:sp>
            <p:nvSpPr>
              <p:cNvPr id="357" name="Oval 356">
                <a:extLst>
                  <a:ext uri="{FF2B5EF4-FFF2-40B4-BE49-F238E27FC236}">
                    <a16:creationId xmlns:a16="http://schemas.microsoft.com/office/drawing/2014/main" id="{AD2413A3-D610-3A44-A8C9-D33C8445F06C}"/>
                  </a:ext>
                </a:extLst>
              </p:cNvPr>
              <p:cNvSpPr/>
              <p:nvPr/>
            </p:nvSpPr>
            <p:spPr>
              <a:xfrm>
                <a:off x="3631094" y="2955235"/>
                <a:ext cx="92765" cy="9276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358" name="Oval 357">
                <a:extLst>
                  <a:ext uri="{FF2B5EF4-FFF2-40B4-BE49-F238E27FC236}">
                    <a16:creationId xmlns:a16="http://schemas.microsoft.com/office/drawing/2014/main" id="{A236988D-798F-384E-8DDE-1AC0A77B3151}"/>
                  </a:ext>
                </a:extLst>
              </p:cNvPr>
              <p:cNvSpPr/>
              <p:nvPr/>
            </p:nvSpPr>
            <p:spPr>
              <a:xfrm>
                <a:off x="3570769" y="3117160"/>
                <a:ext cx="92765" cy="9276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359" name="Oval 358">
                <a:extLst>
                  <a:ext uri="{FF2B5EF4-FFF2-40B4-BE49-F238E27FC236}">
                    <a16:creationId xmlns:a16="http://schemas.microsoft.com/office/drawing/2014/main" id="{C4C673DD-75A7-5844-A4F5-64B9BEA27A98}"/>
                  </a:ext>
                </a:extLst>
              </p:cNvPr>
              <p:cNvSpPr/>
              <p:nvPr/>
            </p:nvSpPr>
            <p:spPr>
              <a:xfrm>
                <a:off x="3507269" y="3275910"/>
                <a:ext cx="92765" cy="9276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grpSp>
        <p:grpSp>
          <p:nvGrpSpPr>
            <p:cNvPr id="366" name="Group 148">
              <a:extLst>
                <a:ext uri="{FF2B5EF4-FFF2-40B4-BE49-F238E27FC236}">
                  <a16:creationId xmlns:a16="http://schemas.microsoft.com/office/drawing/2014/main" id="{F021FAE4-32E0-2144-BFDD-D6EFA8B276AE}"/>
                </a:ext>
              </a:extLst>
            </p:cNvPr>
            <p:cNvGrpSpPr>
              <a:grpSpLocks/>
            </p:cNvGrpSpPr>
            <p:nvPr/>
          </p:nvGrpSpPr>
          <p:grpSpPr bwMode="auto">
            <a:xfrm>
              <a:off x="8207592" y="2673589"/>
              <a:ext cx="799405" cy="236966"/>
              <a:chOff x="453" y="3465"/>
              <a:chExt cx="561" cy="136"/>
            </a:xfrm>
          </p:grpSpPr>
          <p:sp>
            <p:nvSpPr>
              <p:cNvPr id="367" name="Rectangle 149">
                <a:extLst>
                  <a:ext uri="{FF2B5EF4-FFF2-40B4-BE49-F238E27FC236}">
                    <a16:creationId xmlns:a16="http://schemas.microsoft.com/office/drawing/2014/main" id="{93B37654-0763-114F-AA2F-3A9E07388149}"/>
                  </a:ext>
                </a:extLst>
              </p:cNvPr>
              <p:cNvSpPr>
                <a:spLocks noChangeArrowheads="1"/>
              </p:cNvSpPr>
              <p:nvPr/>
            </p:nvSpPr>
            <p:spPr bwMode="auto">
              <a:xfrm>
                <a:off x="496" y="3465"/>
                <a:ext cx="424" cy="136"/>
              </a:xfrm>
              <a:prstGeom prst="rect">
                <a:avLst/>
              </a:prstGeom>
              <a:solidFill>
                <a:srgbClr val="FFFFFF"/>
              </a:solidFill>
              <a:ln w="19050">
                <a:solidFill>
                  <a:srgbClr val="5F5F5F"/>
                </a:solidFill>
                <a:miter lim="800000"/>
                <a:headEnd/>
                <a:tailEnd/>
              </a:ln>
              <a:effectLst>
                <a:outerShdw blurRad="50800" dist="38100" dir="2700000" algn="tl" rotWithShape="0">
                  <a:prstClr val="black">
                    <a:alpha val="40000"/>
                  </a:prstClr>
                </a:outerShdw>
              </a:effec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cs typeface="+mn-cs"/>
                </a:endParaRPr>
              </a:p>
            </p:txBody>
          </p:sp>
          <p:sp>
            <p:nvSpPr>
              <p:cNvPr id="368" name="Rectangle 150">
                <a:extLst>
                  <a:ext uri="{FF2B5EF4-FFF2-40B4-BE49-F238E27FC236}">
                    <a16:creationId xmlns:a16="http://schemas.microsoft.com/office/drawing/2014/main" id="{AABF2D8B-7487-0742-BA35-023E04B67A8C}"/>
                  </a:ext>
                </a:extLst>
              </p:cNvPr>
              <p:cNvSpPr>
                <a:spLocks noChangeArrowheads="1"/>
              </p:cNvSpPr>
              <p:nvPr/>
            </p:nvSpPr>
            <p:spPr bwMode="auto">
              <a:xfrm>
                <a:off x="769" y="3504"/>
                <a:ext cx="132" cy="61"/>
              </a:xfrm>
              <a:prstGeom prst="rect">
                <a:avLst/>
              </a:prstGeom>
              <a:solidFill>
                <a:srgbClr val="FFFFFF"/>
              </a:solidFill>
              <a:ln w="15875">
                <a:solidFill>
                  <a:srgbClr val="0066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cs typeface="+mn-cs"/>
                </a:endParaRPr>
              </a:p>
            </p:txBody>
          </p:sp>
          <p:sp>
            <p:nvSpPr>
              <p:cNvPr id="369" name="Rectangle 151">
                <a:extLst>
                  <a:ext uri="{FF2B5EF4-FFF2-40B4-BE49-F238E27FC236}">
                    <a16:creationId xmlns:a16="http://schemas.microsoft.com/office/drawing/2014/main" id="{D6D3CB67-9339-734B-AB0F-9E44535D56A1}"/>
                  </a:ext>
                </a:extLst>
              </p:cNvPr>
              <p:cNvSpPr>
                <a:spLocks noChangeArrowheads="1"/>
              </p:cNvSpPr>
              <p:nvPr/>
            </p:nvSpPr>
            <p:spPr bwMode="auto">
              <a:xfrm>
                <a:off x="642" y="3481"/>
                <a:ext cx="108" cy="104"/>
              </a:xfrm>
              <a:prstGeom prst="rect">
                <a:avLst/>
              </a:prstGeom>
              <a:solidFill>
                <a:srgbClr val="FFFFFF"/>
              </a:solidFill>
              <a:ln w="15875">
                <a:solidFill>
                  <a:srgbClr val="3333CC"/>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cs typeface="+mn-cs"/>
                </a:endParaRPr>
              </a:p>
            </p:txBody>
          </p:sp>
          <p:sp>
            <p:nvSpPr>
              <p:cNvPr id="370" name="Rectangle 152">
                <a:extLst>
                  <a:ext uri="{FF2B5EF4-FFF2-40B4-BE49-F238E27FC236}">
                    <a16:creationId xmlns:a16="http://schemas.microsoft.com/office/drawing/2014/main" id="{D8AB43B3-3B77-B646-A401-FABAFFFA1642}"/>
                  </a:ext>
                </a:extLst>
              </p:cNvPr>
              <p:cNvSpPr>
                <a:spLocks noChangeArrowheads="1"/>
              </p:cNvSpPr>
              <p:nvPr/>
            </p:nvSpPr>
            <p:spPr bwMode="auto">
              <a:xfrm>
                <a:off x="515" y="3478"/>
                <a:ext cx="108" cy="105"/>
              </a:xfrm>
              <a:prstGeom prst="rect">
                <a:avLst/>
              </a:prstGeom>
              <a:solidFill>
                <a:srgbClr val="FFFFFF"/>
              </a:solidFill>
              <a:ln w="15875">
                <a:solidFill>
                  <a:srgbClr val="FF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cs typeface="+mn-cs"/>
                </a:endParaRPr>
              </a:p>
            </p:txBody>
          </p:sp>
          <p:sp>
            <p:nvSpPr>
              <p:cNvPr id="371" name="Line 153">
                <a:extLst>
                  <a:ext uri="{FF2B5EF4-FFF2-40B4-BE49-F238E27FC236}">
                    <a16:creationId xmlns:a16="http://schemas.microsoft.com/office/drawing/2014/main" id="{E6B2B676-EED8-CB4D-921C-F264E4A9D763}"/>
                  </a:ext>
                </a:extLst>
              </p:cNvPr>
              <p:cNvSpPr>
                <a:spLocks noChangeShapeType="1"/>
              </p:cNvSpPr>
              <p:nvPr/>
            </p:nvSpPr>
            <p:spPr bwMode="auto">
              <a:xfrm flipV="1">
                <a:off x="453" y="3529"/>
                <a:ext cx="561" cy="4"/>
              </a:xfrm>
              <a:prstGeom prst="line">
                <a:avLst/>
              </a:prstGeom>
              <a:noFill/>
              <a:ln w="1905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cs typeface="+mn-cs"/>
                </a:endParaRPr>
              </a:p>
            </p:txBody>
          </p:sp>
        </p:grpSp>
      </p:grpSp>
      <p:sp>
        <p:nvSpPr>
          <p:cNvPr id="372" name="Content Placeholder 2">
            <a:extLst>
              <a:ext uri="{FF2B5EF4-FFF2-40B4-BE49-F238E27FC236}">
                <a16:creationId xmlns:a16="http://schemas.microsoft.com/office/drawing/2014/main" id="{79568C0E-EF16-3C4B-8D37-DECD1B4863BB}"/>
              </a:ext>
            </a:extLst>
          </p:cNvPr>
          <p:cNvSpPr txBox="1">
            <a:spLocks/>
          </p:cNvSpPr>
          <p:nvPr/>
        </p:nvSpPr>
        <p:spPr>
          <a:xfrm>
            <a:off x="942537" y="2612461"/>
            <a:ext cx="4009292" cy="3568178"/>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lvl="0" indent="-342900" fontAlgn="base">
              <a:lnSpc>
                <a:spcPct val="100000"/>
              </a:lnSpc>
              <a:spcBef>
                <a:spcPct val="20000"/>
              </a:spcBef>
              <a:buClrTx/>
              <a:buSzPct val="70000"/>
              <a:buFont typeface="Wingdings" panose="05000000000000000000" pitchFamily="2" charset="2"/>
              <a:buChar char="v"/>
              <a:tabLst/>
              <a:defRPr/>
            </a:pPr>
            <a:r>
              <a:rPr lang="en-US" dirty="0">
                <a:solidFill>
                  <a:srgbClr val="000099"/>
                </a:solidFill>
                <a:latin typeface="Comic Sans MS" panose="030F0702030302020204" pitchFamily="66" charset="0"/>
                <a:ea typeface="微软雅黑" panose="020B0503020204020204" pitchFamily="34" charset="-122"/>
              </a:rPr>
              <a:t>Cisco CRS router:</a:t>
            </a:r>
          </a:p>
          <a:p>
            <a:pPr marL="742950" lvl="1" indent="-285750" fontAlgn="base">
              <a:lnSpc>
                <a:spcPct val="100000"/>
              </a:lnSpc>
              <a:spcBef>
                <a:spcPct val="20000"/>
              </a:spcBef>
              <a:buClrTx/>
              <a:buFontTx/>
              <a:buChar char="–"/>
              <a:tabLst/>
              <a:defRPr/>
            </a:pPr>
            <a:r>
              <a:rPr lang="en-US" dirty="0">
                <a:solidFill>
                  <a:srgbClr val="000099"/>
                </a:solidFill>
                <a:latin typeface="Comic Sans MS" panose="030F0702030302020204" pitchFamily="66" charset="0"/>
                <a:ea typeface="ＭＳ Ｐゴシック" panose="020B0600070205080204" pitchFamily="34" charset="-128"/>
              </a:rPr>
              <a:t>basic unit: 8 switching planes</a:t>
            </a:r>
          </a:p>
          <a:p>
            <a:pPr marL="742950" lvl="1" indent="-285750" fontAlgn="base">
              <a:lnSpc>
                <a:spcPct val="100000"/>
              </a:lnSpc>
              <a:spcBef>
                <a:spcPct val="20000"/>
              </a:spcBef>
              <a:buClrTx/>
              <a:buFontTx/>
              <a:buChar char="–"/>
              <a:tabLst/>
              <a:defRPr/>
            </a:pPr>
            <a:r>
              <a:rPr lang="en-US" dirty="0">
                <a:solidFill>
                  <a:srgbClr val="000099"/>
                </a:solidFill>
                <a:latin typeface="Comic Sans MS" panose="030F0702030302020204" pitchFamily="66" charset="0"/>
                <a:ea typeface="ＭＳ Ｐゴシック" panose="020B0600070205080204" pitchFamily="34" charset="-128"/>
              </a:rPr>
              <a:t>each plane: 3-stage interconnection network</a:t>
            </a:r>
          </a:p>
          <a:p>
            <a:pPr marL="742950" lvl="1" indent="-285750" fontAlgn="base">
              <a:lnSpc>
                <a:spcPct val="100000"/>
              </a:lnSpc>
              <a:spcBef>
                <a:spcPct val="20000"/>
              </a:spcBef>
              <a:buClrTx/>
              <a:buFontTx/>
              <a:buChar char="–"/>
              <a:tabLst/>
              <a:defRPr/>
            </a:pPr>
            <a:r>
              <a:rPr lang="en-US" dirty="0">
                <a:solidFill>
                  <a:srgbClr val="000099"/>
                </a:solidFill>
                <a:latin typeface="Comic Sans MS" panose="030F0702030302020204" pitchFamily="66" charset="0"/>
                <a:ea typeface="ＭＳ Ｐゴシック" panose="020B0600070205080204" pitchFamily="34" charset="-128"/>
              </a:rPr>
              <a:t>up to 100’s </a:t>
            </a:r>
            <a:r>
              <a:rPr lang="en-US" dirty="0" err="1">
                <a:solidFill>
                  <a:srgbClr val="000099"/>
                </a:solidFill>
                <a:latin typeface="Comic Sans MS" panose="030F0702030302020204" pitchFamily="66" charset="0"/>
                <a:ea typeface="ＭＳ Ｐゴシック" panose="020B0600070205080204" pitchFamily="34" charset="-128"/>
              </a:rPr>
              <a:t>Tbps</a:t>
            </a:r>
            <a:r>
              <a:rPr lang="en-US" dirty="0">
                <a:solidFill>
                  <a:srgbClr val="000099"/>
                </a:solidFill>
                <a:latin typeface="Comic Sans MS" panose="030F0702030302020204" pitchFamily="66" charset="0"/>
                <a:ea typeface="ＭＳ Ｐゴシック" panose="020B0600070205080204" pitchFamily="34" charset="-128"/>
              </a:rPr>
              <a:t> switching capacity</a:t>
            </a:r>
          </a:p>
        </p:txBody>
      </p:sp>
      <p:pic>
        <p:nvPicPr>
          <p:cNvPr id="4" name="Picture 3">
            <a:extLst>
              <a:ext uri="{FF2B5EF4-FFF2-40B4-BE49-F238E27FC236}">
                <a16:creationId xmlns:a16="http://schemas.microsoft.com/office/drawing/2014/main" id="{6FF52103-AEE1-3D43-8707-045D602860C7}"/>
              </a:ext>
            </a:extLst>
          </p:cNvPr>
          <p:cNvPicPr>
            <a:picLocks noChangeAspect="1"/>
          </p:cNvPicPr>
          <p:nvPr/>
        </p:nvPicPr>
        <p:blipFill>
          <a:blip r:embed="rId3"/>
          <a:stretch>
            <a:fillRect/>
          </a:stretch>
        </p:blipFill>
        <p:spPr>
          <a:xfrm>
            <a:off x="8036909" y="4890993"/>
            <a:ext cx="937683" cy="733606"/>
          </a:xfrm>
          <a:prstGeom prst="rect">
            <a:avLst/>
          </a:prstGeom>
        </p:spPr>
      </p:pic>
      <p:pic>
        <p:nvPicPr>
          <p:cNvPr id="6" name="图片 5">
            <a:extLst>
              <a:ext uri="{FF2B5EF4-FFF2-40B4-BE49-F238E27FC236}">
                <a16:creationId xmlns:a16="http://schemas.microsoft.com/office/drawing/2014/main" id="{CD8E0561-1686-46F0-AC3D-A10FE24ACBFA}"/>
              </a:ext>
            </a:extLst>
          </p:cNvPr>
          <p:cNvPicPr>
            <a:picLocks noChangeAspect="1"/>
          </p:cNvPicPr>
          <p:nvPr/>
        </p:nvPicPr>
        <p:blipFill>
          <a:blip r:embed="rId4"/>
          <a:stretch>
            <a:fillRect/>
          </a:stretch>
        </p:blipFill>
        <p:spPr>
          <a:xfrm>
            <a:off x="740623" y="3138668"/>
            <a:ext cx="4254210" cy="2801929"/>
          </a:xfrm>
          <a:prstGeom prst="rect">
            <a:avLst/>
          </a:prstGeom>
        </p:spPr>
      </p:pic>
      <p:sp>
        <p:nvSpPr>
          <p:cNvPr id="224" name="Rectangle 7">
            <a:extLst>
              <a:ext uri="{FF2B5EF4-FFF2-40B4-BE49-F238E27FC236}">
                <a16:creationId xmlns:a16="http://schemas.microsoft.com/office/drawing/2014/main" id="{C682C4DC-1BBB-45EC-98C7-EF907F577136}"/>
              </a:ext>
            </a:extLst>
          </p:cNvPr>
          <p:cNvSpPr txBox="1">
            <a:spLocks noChangeArrowheads="1"/>
          </p:cNvSpPr>
          <p:nvPr/>
        </p:nvSpPr>
        <p:spPr>
          <a:xfrm>
            <a:off x="9480376" y="6624784"/>
            <a:ext cx="2016224"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4.2 What's  </a:t>
            </a:r>
            <a:r>
              <a:rPr lang="en-US" altLang="zh-CN" sz="1200" dirty="0">
                <a:solidFill>
                  <a:srgbClr val="FF0000"/>
                </a:solidFill>
                <a:cs typeface="Arial" panose="020B0604020202020204" pitchFamily="34" charset="0"/>
              </a:rPr>
              <a:t>inside a router</a:t>
            </a:r>
          </a:p>
        </p:txBody>
      </p:sp>
    </p:spTree>
    <p:extLst>
      <p:ext uri="{BB962C8B-B14F-4D97-AF65-F5344CB8AC3E}">
        <p14:creationId xmlns:p14="http://schemas.microsoft.com/office/powerpoint/2010/main" val="33822195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72"/>
                                        </p:tgtEl>
                                        <p:attrNameLst>
                                          <p:attrName>style.visibility</p:attrName>
                                        </p:attrNameLst>
                                      </p:cBhvr>
                                      <p:to>
                                        <p:strVal val="visible"/>
                                      </p:to>
                                    </p:set>
                                    <p:animEffect transition="in" filter="dissolve">
                                      <p:cBhvr>
                                        <p:cTn id="7" dur="500"/>
                                        <p:tgtEl>
                                          <p:spTgt spid="372"/>
                                        </p:tgtEl>
                                      </p:cBhvr>
                                    </p:animEffect>
                                  </p:childTnLst>
                                </p:cTn>
                              </p:par>
                            </p:childTnLst>
                          </p:cTn>
                        </p:par>
                        <p:par>
                          <p:cTn id="8" fill="hold">
                            <p:stCondLst>
                              <p:cond delay="500"/>
                            </p:stCondLst>
                            <p:childTnLst>
                              <p:par>
                                <p:cTn id="9" presetID="1" presetClass="exit" presetSubtype="0" fill="hold" nodeType="afterEffect">
                                  <p:stCondLst>
                                    <p:cond delay="0"/>
                                  </p:stCondLst>
                                  <p:childTnLst>
                                    <p:set>
                                      <p:cBhvr>
                                        <p:cTn id="10"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a:xfrm>
            <a:off x="2209800" y="292100"/>
            <a:ext cx="7772400" cy="457200"/>
          </a:xfrm>
        </p:spPr>
        <p:txBody>
          <a:bodyPr>
            <a:normAutofit fontScale="90000"/>
          </a:bodyPr>
          <a:lstStyle/>
          <a:p>
            <a:r>
              <a:rPr lang="en-US" altLang="zh-CN" sz="3600">
                <a:ea typeface="ＭＳ Ｐゴシック" panose="020B0600070205080204" pitchFamily="34" charset="-128"/>
              </a:rPr>
              <a:t>Input port queuing</a:t>
            </a:r>
            <a:endParaRPr lang="en-US" altLang="zh-CN">
              <a:ea typeface="ＭＳ Ｐゴシック" panose="020B0600070205080204" pitchFamily="34" charset="-128"/>
            </a:endParaRPr>
          </a:p>
        </p:txBody>
      </p:sp>
      <p:sp>
        <p:nvSpPr>
          <p:cNvPr id="62467" name="Rectangle 3"/>
          <p:cNvSpPr>
            <a:spLocks noGrp="1" noChangeArrowheads="1"/>
          </p:cNvSpPr>
          <p:nvPr>
            <p:ph type="body" idx="1"/>
          </p:nvPr>
        </p:nvSpPr>
        <p:spPr>
          <a:xfrm>
            <a:off x="2255838" y="980728"/>
            <a:ext cx="8160642" cy="2649538"/>
          </a:xfrm>
        </p:spPr>
        <p:txBody>
          <a:bodyPr>
            <a:normAutofit/>
          </a:bodyPr>
          <a:lstStyle/>
          <a:p>
            <a:r>
              <a:rPr lang="en-US" altLang="zh-CN" sz="2400" dirty="0">
                <a:ea typeface="ＭＳ Ｐゴシック" panose="020B0600070205080204" pitchFamily="34" charset="-128"/>
                <a:cs typeface="ＭＳ Ｐゴシック" panose="020B0600070205080204" pitchFamily="34" charset="-128"/>
              </a:rPr>
              <a:t>If switch fabric slower than input ports combined -&gt; queueing may occur at input queues </a:t>
            </a:r>
          </a:p>
          <a:p>
            <a:pPr lvl="1"/>
            <a:r>
              <a:rPr lang="en-US" altLang="zh-CN" sz="2000" i="1" dirty="0">
                <a:solidFill>
                  <a:srgbClr val="CC0000"/>
                </a:solidFill>
                <a:ea typeface="ＭＳ Ｐゴシック" panose="020B0600070205080204" pitchFamily="34" charset="-128"/>
              </a:rPr>
              <a:t>queueing delay and loss due to input buffer overflow!</a:t>
            </a:r>
            <a:endParaRPr lang="en-US" altLang="zh-CN" sz="2000" dirty="0">
              <a:solidFill>
                <a:srgbClr val="CC0000"/>
              </a:solidFill>
              <a:ea typeface="ＭＳ Ｐゴシック" panose="020B0600070205080204" pitchFamily="34" charset="-128"/>
            </a:endParaRPr>
          </a:p>
          <a:p>
            <a:r>
              <a:rPr lang="en-US" altLang="zh-CN" sz="2400" dirty="0">
                <a:solidFill>
                  <a:srgbClr val="CC0000"/>
                </a:solidFill>
                <a:ea typeface="ＭＳ Ｐゴシック" panose="020B0600070205080204" pitchFamily="34" charset="-128"/>
                <a:cs typeface="ＭＳ Ｐゴシック" panose="020B0600070205080204" pitchFamily="34" charset="-128"/>
              </a:rPr>
              <a:t>Head-of-the-Line (HOL) blocking:</a:t>
            </a:r>
            <a:r>
              <a:rPr lang="en-US" altLang="zh-CN" sz="2400" dirty="0">
                <a:ea typeface="ＭＳ Ｐゴシック" panose="020B0600070205080204" pitchFamily="34" charset="-128"/>
                <a:cs typeface="ＭＳ Ｐゴシック" panose="020B0600070205080204" pitchFamily="34" charset="-128"/>
              </a:rPr>
              <a:t> queued datagram at front of queue prevents others in queue from moving forward</a:t>
            </a:r>
          </a:p>
        </p:txBody>
      </p:sp>
      <p:grpSp>
        <p:nvGrpSpPr>
          <p:cNvPr id="62468" name="Group 7"/>
          <p:cNvGrpSpPr>
            <a:grpSpLocks/>
          </p:cNvGrpSpPr>
          <p:nvPr/>
        </p:nvGrpSpPr>
        <p:grpSpPr bwMode="auto">
          <a:xfrm>
            <a:off x="2913063" y="3562622"/>
            <a:ext cx="3027362" cy="1809750"/>
            <a:chOff x="523" y="976"/>
            <a:chExt cx="2099" cy="1356"/>
          </a:xfrm>
        </p:grpSpPr>
        <p:sp>
          <p:nvSpPr>
            <p:cNvPr id="62515" name="Rectangle 8"/>
            <p:cNvSpPr>
              <a:spLocks noChangeArrowheads="1"/>
            </p:cNvSpPr>
            <p:nvPr/>
          </p:nvSpPr>
          <p:spPr bwMode="auto">
            <a:xfrm>
              <a:off x="1208" y="976"/>
              <a:ext cx="745" cy="13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grpSp>
          <p:nvGrpSpPr>
            <p:cNvPr id="62516" name="Group 9"/>
            <p:cNvGrpSpPr>
              <a:grpSpLocks/>
            </p:cNvGrpSpPr>
            <p:nvPr/>
          </p:nvGrpSpPr>
          <p:grpSpPr bwMode="auto">
            <a:xfrm>
              <a:off x="804" y="997"/>
              <a:ext cx="249" cy="1295"/>
              <a:chOff x="748" y="997"/>
              <a:chExt cx="249" cy="1295"/>
            </a:xfrm>
          </p:grpSpPr>
          <p:sp>
            <p:nvSpPr>
              <p:cNvPr id="62535" name="Rectangle 10"/>
              <p:cNvSpPr>
                <a:spLocks noChangeArrowheads="1"/>
              </p:cNvSpPr>
              <p:nvPr/>
            </p:nvSpPr>
            <p:spPr bwMode="auto">
              <a:xfrm>
                <a:off x="759" y="997"/>
                <a:ext cx="240" cy="352"/>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62536" name="Rectangle 11"/>
              <p:cNvSpPr>
                <a:spLocks noChangeArrowheads="1"/>
              </p:cNvSpPr>
              <p:nvPr/>
            </p:nvSpPr>
            <p:spPr bwMode="auto">
              <a:xfrm>
                <a:off x="750" y="1472"/>
                <a:ext cx="240" cy="352"/>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62537" name="Rectangle 12"/>
              <p:cNvSpPr>
                <a:spLocks noChangeArrowheads="1"/>
              </p:cNvSpPr>
              <p:nvPr/>
            </p:nvSpPr>
            <p:spPr bwMode="auto">
              <a:xfrm>
                <a:off x="748" y="1938"/>
                <a:ext cx="240" cy="352"/>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grpSp>
        <p:grpSp>
          <p:nvGrpSpPr>
            <p:cNvPr id="62517" name="Group 13"/>
            <p:cNvGrpSpPr>
              <a:grpSpLocks/>
            </p:cNvGrpSpPr>
            <p:nvPr/>
          </p:nvGrpSpPr>
          <p:grpSpPr bwMode="auto">
            <a:xfrm>
              <a:off x="2109" y="1002"/>
              <a:ext cx="249" cy="1295"/>
              <a:chOff x="748" y="997"/>
              <a:chExt cx="249" cy="1295"/>
            </a:xfrm>
          </p:grpSpPr>
          <p:sp>
            <p:nvSpPr>
              <p:cNvPr id="62532" name="Rectangle 14"/>
              <p:cNvSpPr>
                <a:spLocks noChangeArrowheads="1"/>
              </p:cNvSpPr>
              <p:nvPr/>
            </p:nvSpPr>
            <p:spPr bwMode="auto">
              <a:xfrm>
                <a:off x="759" y="997"/>
                <a:ext cx="238" cy="352"/>
              </a:xfrm>
              <a:prstGeom prst="rect">
                <a:avLst/>
              </a:prstGeom>
              <a:solidFill>
                <a:schemeClr val="bg1"/>
              </a:solidFill>
              <a:ln w="19050">
                <a:solidFill>
                  <a:srgbClr val="FF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62533" name="Rectangle 15"/>
              <p:cNvSpPr>
                <a:spLocks noChangeArrowheads="1"/>
              </p:cNvSpPr>
              <p:nvPr/>
            </p:nvSpPr>
            <p:spPr bwMode="auto">
              <a:xfrm>
                <a:off x="750" y="1472"/>
                <a:ext cx="238" cy="352"/>
              </a:xfrm>
              <a:prstGeom prst="rect">
                <a:avLst/>
              </a:prstGeom>
              <a:solidFill>
                <a:schemeClr val="bg1"/>
              </a:solidFill>
              <a:ln w="19050">
                <a:solidFill>
                  <a:srgbClr val="0000FF"/>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62534" name="Rectangle 16"/>
              <p:cNvSpPr>
                <a:spLocks noChangeArrowheads="1"/>
              </p:cNvSpPr>
              <p:nvPr/>
            </p:nvSpPr>
            <p:spPr bwMode="auto">
              <a:xfrm>
                <a:off x="748" y="1940"/>
                <a:ext cx="238" cy="352"/>
              </a:xfrm>
              <a:prstGeom prst="rect">
                <a:avLst/>
              </a:prstGeom>
              <a:solidFill>
                <a:schemeClr val="bg1"/>
              </a:solidFill>
              <a:ln w="19050">
                <a:solidFill>
                  <a:srgbClr val="008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grpSp>
        <p:sp>
          <p:nvSpPr>
            <p:cNvPr id="62518" name="Line 17"/>
            <p:cNvSpPr>
              <a:spLocks noChangeShapeType="1"/>
            </p:cNvSpPr>
            <p:nvPr/>
          </p:nvSpPr>
          <p:spPr bwMode="auto">
            <a:xfrm>
              <a:off x="1946" y="1181"/>
              <a:ext cx="16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62519" name="Line 18"/>
            <p:cNvSpPr>
              <a:spLocks noChangeShapeType="1"/>
            </p:cNvSpPr>
            <p:nvPr/>
          </p:nvSpPr>
          <p:spPr bwMode="auto">
            <a:xfrm>
              <a:off x="1940" y="1644"/>
              <a:ext cx="16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62520" name="Line 19"/>
            <p:cNvSpPr>
              <a:spLocks noChangeShapeType="1"/>
            </p:cNvSpPr>
            <p:nvPr/>
          </p:nvSpPr>
          <p:spPr bwMode="auto">
            <a:xfrm>
              <a:off x="1940" y="2119"/>
              <a:ext cx="16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62521" name="Line 20"/>
            <p:cNvSpPr>
              <a:spLocks noChangeShapeType="1"/>
            </p:cNvSpPr>
            <p:nvPr/>
          </p:nvSpPr>
          <p:spPr bwMode="auto">
            <a:xfrm>
              <a:off x="1044" y="1164"/>
              <a:ext cx="16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62522" name="Line 21"/>
            <p:cNvSpPr>
              <a:spLocks noChangeShapeType="1"/>
            </p:cNvSpPr>
            <p:nvPr/>
          </p:nvSpPr>
          <p:spPr bwMode="auto">
            <a:xfrm>
              <a:off x="1038" y="1629"/>
              <a:ext cx="16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62523" name="Line 22"/>
            <p:cNvSpPr>
              <a:spLocks noChangeShapeType="1"/>
            </p:cNvSpPr>
            <p:nvPr/>
          </p:nvSpPr>
          <p:spPr bwMode="auto">
            <a:xfrm>
              <a:off x="1038" y="2102"/>
              <a:ext cx="16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grpSp>
          <p:nvGrpSpPr>
            <p:cNvPr id="62524" name="Group 23"/>
            <p:cNvGrpSpPr>
              <a:grpSpLocks/>
            </p:cNvGrpSpPr>
            <p:nvPr/>
          </p:nvGrpSpPr>
          <p:grpSpPr bwMode="auto">
            <a:xfrm>
              <a:off x="523" y="1169"/>
              <a:ext cx="288" cy="939"/>
              <a:chOff x="-60" y="1148"/>
              <a:chExt cx="168" cy="939"/>
            </a:xfrm>
          </p:grpSpPr>
          <p:sp>
            <p:nvSpPr>
              <p:cNvPr id="62529" name="Line 24"/>
              <p:cNvSpPr>
                <a:spLocks noChangeShapeType="1"/>
              </p:cNvSpPr>
              <p:nvPr/>
            </p:nvSpPr>
            <p:spPr bwMode="auto">
              <a:xfrm>
                <a:off x="-54" y="1148"/>
                <a:ext cx="16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62530" name="Line 25"/>
              <p:cNvSpPr>
                <a:spLocks noChangeShapeType="1"/>
              </p:cNvSpPr>
              <p:nvPr/>
            </p:nvSpPr>
            <p:spPr bwMode="auto">
              <a:xfrm>
                <a:off x="-60" y="1613"/>
                <a:ext cx="16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62531" name="Line 26"/>
              <p:cNvSpPr>
                <a:spLocks noChangeShapeType="1"/>
              </p:cNvSpPr>
              <p:nvPr/>
            </p:nvSpPr>
            <p:spPr bwMode="auto">
              <a:xfrm>
                <a:off x="-60" y="2087"/>
                <a:ext cx="16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grpSp>
        <p:grpSp>
          <p:nvGrpSpPr>
            <p:cNvPr id="62525" name="Group 27"/>
            <p:cNvGrpSpPr>
              <a:grpSpLocks/>
            </p:cNvGrpSpPr>
            <p:nvPr/>
          </p:nvGrpSpPr>
          <p:grpSpPr bwMode="auto">
            <a:xfrm>
              <a:off x="2334" y="1173"/>
              <a:ext cx="288" cy="939"/>
              <a:chOff x="-60" y="1148"/>
              <a:chExt cx="168" cy="939"/>
            </a:xfrm>
          </p:grpSpPr>
          <p:sp>
            <p:nvSpPr>
              <p:cNvPr id="62526" name="Line 28"/>
              <p:cNvSpPr>
                <a:spLocks noChangeShapeType="1"/>
              </p:cNvSpPr>
              <p:nvPr/>
            </p:nvSpPr>
            <p:spPr bwMode="auto">
              <a:xfrm>
                <a:off x="-54" y="1148"/>
                <a:ext cx="162"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62527" name="Line 29"/>
              <p:cNvSpPr>
                <a:spLocks noChangeShapeType="1"/>
              </p:cNvSpPr>
              <p:nvPr/>
            </p:nvSpPr>
            <p:spPr bwMode="auto">
              <a:xfrm>
                <a:off x="-60" y="1615"/>
                <a:ext cx="162"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62528" name="Line 30"/>
              <p:cNvSpPr>
                <a:spLocks noChangeShapeType="1"/>
              </p:cNvSpPr>
              <p:nvPr/>
            </p:nvSpPr>
            <p:spPr bwMode="auto">
              <a:xfrm>
                <a:off x="-60" y="2087"/>
                <a:ext cx="162"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grpSp>
      </p:grpSp>
      <p:sp>
        <p:nvSpPr>
          <p:cNvPr id="62469" name="Rectangle 55"/>
          <p:cNvSpPr>
            <a:spLocks noChangeArrowheads="1"/>
          </p:cNvSpPr>
          <p:nvPr/>
        </p:nvSpPr>
        <p:spPr bwMode="auto">
          <a:xfrm>
            <a:off x="3365501" y="3559448"/>
            <a:ext cx="252413" cy="130175"/>
          </a:xfrm>
          <a:prstGeom prst="rect">
            <a:avLst/>
          </a:prstGeom>
          <a:solidFill>
            <a:srgbClr val="FF00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62470" name="Rectangle 56"/>
          <p:cNvSpPr>
            <a:spLocks noChangeArrowheads="1"/>
          </p:cNvSpPr>
          <p:nvPr/>
        </p:nvSpPr>
        <p:spPr bwMode="auto">
          <a:xfrm>
            <a:off x="3351213" y="4291285"/>
            <a:ext cx="252412" cy="131762"/>
          </a:xfrm>
          <a:prstGeom prst="rect">
            <a:avLst/>
          </a:prstGeom>
          <a:solidFill>
            <a:srgbClr val="0000FF"/>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62471" name="Rectangle 57"/>
          <p:cNvSpPr>
            <a:spLocks noChangeArrowheads="1"/>
          </p:cNvSpPr>
          <p:nvPr/>
        </p:nvSpPr>
        <p:spPr bwMode="auto">
          <a:xfrm>
            <a:off x="3349626" y="4926286"/>
            <a:ext cx="252413" cy="130175"/>
          </a:xfrm>
          <a:prstGeom prst="rect">
            <a:avLst/>
          </a:prstGeom>
          <a:solidFill>
            <a:srgbClr val="FF00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62472" name="Rectangle 58"/>
          <p:cNvSpPr>
            <a:spLocks noChangeArrowheads="1"/>
          </p:cNvSpPr>
          <p:nvPr/>
        </p:nvSpPr>
        <p:spPr bwMode="auto">
          <a:xfrm>
            <a:off x="3006726" y="3554685"/>
            <a:ext cx="252413" cy="131762"/>
          </a:xfrm>
          <a:prstGeom prst="rect">
            <a:avLst/>
          </a:prstGeom>
          <a:solidFill>
            <a:srgbClr val="0000FF"/>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62473" name="Rectangle 59"/>
          <p:cNvSpPr>
            <a:spLocks noChangeArrowheads="1"/>
          </p:cNvSpPr>
          <p:nvPr/>
        </p:nvSpPr>
        <p:spPr bwMode="auto">
          <a:xfrm>
            <a:off x="3001963" y="4915173"/>
            <a:ext cx="252412" cy="131763"/>
          </a:xfrm>
          <a:prstGeom prst="rect">
            <a:avLst/>
          </a:prstGeom>
          <a:solidFill>
            <a:srgbClr val="00CC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62474" name="Line 60"/>
          <p:cNvSpPr>
            <a:spLocks noChangeShapeType="1"/>
          </p:cNvSpPr>
          <p:nvPr/>
        </p:nvSpPr>
        <p:spPr bwMode="auto">
          <a:xfrm>
            <a:off x="3657600" y="3615011"/>
            <a:ext cx="1479550" cy="1587"/>
          </a:xfrm>
          <a:prstGeom prst="line">
            <a:avLst/>
          </a:prstGeom>
          <a:noFill/>
          <a:ln w="28575">
            <a:solidFill>
              <a:srgbClr val="FF0000"/>
            </a:solidFill>
            <a:prstDash val="dash"/>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62475" name="Freeform 61"/>
          <p:cNvSpPr>
            <a:spLocks/>
          </p:cNvSpPr>
          <p:nvPr/>
        </p:nvSpPr>
        <p:spPr bwMode="auto">
          <a:xfrm>
            <a:off x="3702051" y="4013472"/>
            <a:ext cx="1395413" cy="979488"/>
          </a:xfrm>
          <a:custGeom>
            <a:avLst/>
            <a:gdLst>
              <a:gd name="T0" fmla="*/ 0 w 967"/>
              <a:gd name="T1" fmla="*/ 2147483647 h 735"/>
              <a:gd name="T2" fmla="*/ 2147483647 w 967"/>
              <a:gd name="T3" fmla="*/ 2147483647 h 735"/>
              <a:gd name="T4" fmla="*/ 2147483647 w 967"/>
              <a:gd name="T5" fmla="*/ 0 h 735"/>
              <a:gd name="T6" fmla="*/ 0 60000 65536"/>
              <a:gd name="T7" fmla="*/ 0 60000 65536"/>
              <a:gd name="T8" fmla="*/ 0 60000 65536"/>
              <a:gd name="T9" fmla="*/ 0 w 967"/>
              <a:gd name="T10" fmla="*/ 0 h 735"/>
              <a:gd name="T11" fmla="*/ 967 w 967"/>
              <a:gd name="T12" fmla="*/ 735 h 735"/>
            </a:gdLst>
            <a:ahLst/>
            <a:cxnLst>
              <a:cxn ang="T6">
                <a:pos x="T0" y="T1"/>
              </a:cxn>
              <a:cxn ang="T7">
                <a:pos x="T2" y="T3"/>
              </a:cxn>
              <a:cxn ang="T8">
                <a:pos x="T4" y="T5"/>
              </a:cxn>
            </a:cxnLst>
            <a:rect l="T9" t="T10" r="T11" b="T12"/>
            <a:pathLst>
              <a:path w="967" h="735">
                <a:moveTo>
                  <a:pt x="0" y="733"/>
                </a:moveTo>
                <a:lnTo>
                  <a:pt x="522" y="735"/>
                </a:lnTo>
                <a:lnTo>
                  <a:pt x="967" y="0"/>
                </a:lnTo>
              </a:path>
            </a:pathLst>
          </a:custGeom>
          <a:noFill/>
          <a:ln w="28575" cap="flat" cmpd="sng">
            <a:solidFill>
              <a:srgbClr val="FF0000"/>
            </a:solidFill>
            <a:prstDash val="dash"/>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wrap="none"/>
          <a:lstStyle/>
          <a:p>
            <a:endParaRPr lang="zh-CN" altLang="en-US">
              <a:solidFill>
                <a:srgbClr val="0000FF"/>
              </a:solidFill>
            </a:endParaRPr>
          </a:p>
        </p:txBody>
      </p:sp>
      <p:sp>
        <p:nvSpPr>
          <p:cNvPr id="62476" name="Text Box 62"/>
          <p:cNvSpPr txBox="1">
            <a:spLocks noChangeArrowheads="1"/>
          </p:cNvSpPr>
          <p:nvPr/>
        </p:nvSpPr>
        <p:spPr bwMode="auto">
          <a:xfrm>
            <a:off x="2873375" y="5469211"/>
            <a:ext cx="3390900" cy="119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800" dirty="0">
                <a:solidFill>
                  <a:srgbClr val="0000FF"/>
                </a:solidFill>
                <a:latin typeface="Comic Sans MS" panose="030F0702030302020204" pitchFamily="66" charset="0"/>
              </a:rPr>
              <a:t>output port contention:</a:t>
            </a:r>
          </a:p>
          <a:p>
            <a:pPr algn="ctr"/>
            <a:r>
              <a:rPr lang="en-US" altLang="zh-CN" sz="1800" dirty="0">
                <a:solidFill>
                  <a:srgbClr val="0000FF"/>
                </a:solidFill>
                <a:latin typeface="Comic Sans MS" panose="030F0702030302020204" pitchFamily="66" charset="0"/>
              </a:rPr>
              <a:t>only one red datagram can be transferred.</a:t>
            </a:r>
            <a:br>
              <a:rPr lang="en-US" altLang="zh-CN" sz="1800" dirty="0">
                <a:solidFill>
                  <a:srgbClr val="0000FF"/>
                </a:solidFill>
                <a:latin typeface="Comic Sans MS" panose="030F0702030302020204" pitchFamily="66" charset="0"/>
              </a:rPr>
            </a:br>
            <a:r>
              <a:rPr lang="en-US" altLang="zh-CN" sz="1800" i="1" dirty="0">
                <a:solidFill>
                  <a:srgbClr val="0000FF"/>
                </a:solidFill>
                <a:latin typeface="Comic Sans MS" panose="030F0702030302020204" pitchFamily="66" charset="0"/>
              </a:rPr>
              <a:t>lower red packet is blocked</a:t>
            </a:r>
          </a:p>
        </p:txBody>
      </p:sp>
      <p:sp>
        <p:nvSpPr>
          <p:cNvPr id="62477" name="Text Box 64"/>
          <p:cNvSpPr txBox="1">
            <a:spLocks noChangeArrowheads="1"/>
          </p:cNvSpPr>
          <p:nvPr/>
        </p:nvSpPr>
        <p:spPr bwMode="auto">
          <a:xfrm>
            <a:off x="4051301" y="4359548"/>
            <a:ext cx="747713"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solidFill>
                  <a:srgbClr val="0000FF"/>
                </a:solidFill>
              </a:rPr>
              <a:t>switch</a:t>
            </a:r>
          </a:p>
          <a:p>
            <a:r>
              <a:rPr lang="en-US" altLang="zh-CN" sz="1600">
                <a:solidFill>
                  <a:srgbClr val="0000FF"/>
                </a:solidFill>
              </a:rPr>
              <a:t>fabric</a:t>
            </a:r>
          </a:p>
        </p:txBody>
      </p:sp>
      <p:sp>
        <p:nvSpPr>
          <p:cNvPr id="62478" name="Line 73"/>
          <p:cNvSpPr>
            <a:spLocks noChangeShapeType="1"/>
          </p:cNvSpPr>
          <p:nvPr/>
        </p:nvSpPr>
        <p:spPr bwMode="auto">
          <a:xfrm>
            <a:off x="3648076" y="4359547"/>
            <a:ext cx="1458913" cy="19050"/>
          </a:xfrm>
          <a:prstGeom prst="line">
            <a:avLst/>
          </a:prstGeom>
          <a:noFill/>
          <a:ln w="28575">
            <a:solidFill>
              <a:srgbClr val="000099"/>
            </a:solidFill>
            <a:prstDash val="dash"/>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grpSp>
        <p:nvGrpSpPr>
          <p:cNvPr id="7" name="Group 79"/>
          <p:cNvGrpSpPr>
            <a:grpSpLocks/>
          </p:cNvGrpSpPr>
          <p:nvPr/>
        </p:nvGrpSpPr>
        <p:grpSpPr bwMode="auto">
          <a:xfrm>
            <a:off x="6403976" y="3583260"/>
            <a:ext cx="3027363" cy="3086100"/>
            <a:chOff x="3074" y="2025"/>
            <a:chExt cx="1907" cy="1944"/>
          </a:xfrm>
        </p:grpSpPr>
        <p:grpSp>
          <p:nvGrpSpPr>
            <p:cNvPr id="62482" name="Group 31"/>
            <p:cNvGrpSpPr>
              <a:grpSpLocks/>
            </p:cNvGrpSpPr>
            <p:nvPr/>
          </p:nvGrpSpPr>
          <p:grpSpPr bwMode="auto">
            <a:xfrm>
              <a:off x="3074" y="2047"/>
              <a:ext cx="1907" cy="1140"/>
              <a:chOff x="523" y="976"/>
              <a:chExt cx="2099" cy="1356"/>
            </a:xfrm>
          </p:grpSpPr>
          <p:sp>
            <p:nvSpPr>
              <p:cNvPr id="62492" name="Rectangle 32"/>
              <p:cNvSpPr>
                <a:spLocks noChangeArrowheads="1"/>
              </p:cNvSpPr>
              <p:nvPr/>
            </p:nvSpPr>
            <p:spPr bwMode="auto">
              <a:xfrm>
                <a:off x="1208" y="976"/>
                <a:ext cx="745" cy="13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grpSp>
            <p:nvGrpSpPr>
              <p:cNvPr id="62493" name="Group 33"/>
              <p:cNvGrpSpPr>
                <a:grpSpLocks/>
              </p:cNvGrpSpPr>
              <p:nvPr/>
            </p:nvGrpSpPr>
            <p:grpSpPr bwMode="auto">
              <a:xfrm>
                <a:off x="804" y="997"/>
                <a:ext cx="249" cy="1295"/>
                <a:chOff x="748" y="997"/>
                <a:chExt cx="249" cy="1295"/>
              </a:xfrm>
            </p:grpSpPr>
            <p:sp>
              <p:nvSpPr>
                <p:cNvPr id="62512" name="Rectangle 34"/>
                <p:cNvSpPr>
                  <a:spLocks noChangeArrowheads="1"/>
                </p:cNvSpPr>
                <p:nvPr/>
              </p:nvSpPr>
              <p:spPr bwMode="auto">
                <a:xfrm>
                  <a:off x="759" y="997"/>
                  <a:ext cx="240" cy="352"/>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62513" name="Rectangle 35"/>
                <p:cNvSpPr>
                  <a:spLocks noChangeArrowheads="1"/>
                </p:cNvSpPr>
                <p:nvPr/>
              </p:nvSpPr>
              <p:spPr bwMode="auto">
                <a:xfrm>
                  <a:off x="750" y="1472"/>
                  <a:ext cx="240" cy="352"/>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62514" name="Rectangle 36"/>
                <p:cNvSpPr>
                  <a:spLocks noChangeArrowheads="1"/>
                </p:cNvSpPr>
                <p:nvPr/>
              </p:nvSpPr>
              <p:spPr bwMode="auto">
                <a:xfrm>
                  <a:off x="748" y="1938"/>
                  <a:ext cx="240" cy="352"/>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grpSp>
          <p:grpSp>
            <p:nvGrpSpPr>
              <p:cNvPr id="62494" name="Group 37"/>
              <p:cNvGrpSpPr>
                <a:grpSpLocks/>
              </p:cNvGrpSpPr>
              <p:nvPr/>
            </p:nvGrpSpPr>
            <p:grpSpPr bwMode="auto">
              <a:xfrm>
                <a:off x="2109" y="1002"/>
                <a:ext cx="249" cy="1295"/>
                <a:chOff x="748" y="997"/>
                <a:chExt cx="249" cy="1295"/>
              </a:xfrm>
            </p:grpSpPr>
            <p:sp>
              <p:nvSpPr>
                <p:cNvPr id="62509" name="Rectangle 38"/>
                <p:cNvSpPr>
                  <a:spLocks noChangeArrowheads="1"/>
                </p:cNvSpPr>
                <p:nvPr/>
              </p:nvSpPr>
              <p:spPr bwMode="auto">
                <a:xfrm>
                  <a:off x="759" y="997"/>
                  <a:ext cx="238" cy="352"/>
                </a:xfrm>
                <a:prstGeom prst="rect">
                  <a:avLst/>
                </a:prstGeom>
                <a:solidFill>
                  <a:schemeClr val="bg1"/>
                </a:solidFill>
                <a:ln w="19050">
                  <a:solidFill>
                    <a:srgbClr val="FF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62510" name="Rectangle 39"/>
                <p:cNvSpPr>
                  <a:spLocks noChangeArrowheads="1"/>
                </p:cNvSpPr>
                <p:nvPr/>
              </p:nvSpPr>
              <p:spPr bwMode="auto">
                <a:xfrm>
                  <a:off x="750" y="1472"/>
                  <a:ext cx="238" cy="352"/>
                </a:xfrm>
                <a:prstGeom prst="rect">
                  <a:avLst/>
                </a:prstGeom>
                <a:solidFill>
                  <a:schemeClr val="bg1"/>
                </a:solidFill>
                <a:ln w="19050">
                  <a:solidFill>
                    <a:srgbClr val="0000FF"/>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800">
                    <a:solidFill>
                      <a:srgbClr val="0000FF"/>
                    </a:solidFill>
                  </a:endParaRPr>
                </a:p>
              </p:txBody>
            </p:sp>
            <p:sp>
              <p:nvSpPr>
                <p:cNvPr id="62511" name="Rectangle 40"/>
                <p:cNvSpPr>
                  <a:spLocks noChangeArrowheads="1"/>
                </p:cNvSpPr>
                <p:nvPr/>
              </p:nvSpPr>
              <p:spPr bwMode="auto">
                <a:xfrm>
                  <a:off x="748" y="1940"/>
                  <a:ext cx="238" cy="352"/>
                </a:xfrm>
                <a:prstGeom prst="rect">
                  <a:avLst/>
                </a:prstGeom>
                <a:solidFill>
                  <a:schemeClr val="bg1"/>
                </a:solidFill>
                <a:ln w="19050">
                  <a:solidFill>
                    <a:srgbClr val="008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grpSp>
          <p:sp>
            <p:nvSpPr>
              <p:cNvPr id="62495" name="Line 41"/>
              <p:cNvSpPr>
                <a:spLocks noChangeShapeType="1"/>
              </p:cNvSpPr>
              <p:nvPr/>
            </p:nvSpPr>
            <p:spPr bwMode="auto">
              <a:xfrm>
                <a:off x="1946" y="1181"/>
                <a:ext cx="16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62496" name="Line 42"/>
              <p:cNvSpPr>
                <a:spLocks noChangeShapeType="1"/>
              </p:cNvSpPr>
              <p:nvPr/>
            </p:nvSpPr>
            <p:spPr bwMode="auto">
              <a:xfrm>
                <a:off x="1940" y="1644"/>
                <a:ext cx="16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62497" name="Line 43"/>
              <p:cNvSpPr>
                <a:spLocks noChangeShapeType="1"/>
              </p:cNvSpPr>
              <p:nvPr/>
            </p:nvSpPr>
            <p:spPr bwMode="auto">
              <a:xfrm>
                <a:off x="1940" y="2119"/>
                <a:ext cx="16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62498" name="Line 44"/>
              <p:cNvSpPr>
                <a:spLocks noChangeShapeType="1"/>
              </p:cNvSpPr>
              <p:nvPr/>
            </p:nvSpPr>
            <p:spPr bwMode="auto">
              <a:xfrm>
                <a:off x="1044" y="1164"/>
                <a:ext cx="16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62499" name="Line 45"/>
              <p:cNvSpPr>
                <a:spLocks noChangeShapeType="1"/>
              </p:cNvSpPr>
              <p:nvPr/>
            </p:nvSpPr>
            <p:spPr bwMode="auto">
              <a:xfrm>
                <a:off x="1038" y="1629"/>
                <a:ext cx="16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62500" name="Line 46"/>
              <p:cNvSpPr>
                <a:spLocks noChangeShapeType="1"/>
              </p:cNvSpPr>
              <p:nvPr/>
            </p:nvSpPr>
            <p:spPr bwMode="auto">
              <a:xfrm>
                <a:off x="1038" y="2102"/>
                <a:ext cx="16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grpSp>
            <p:nvGrpSpPr>
              <p:cNvPr id="62501" name="Group 47"/>
              <p:cNvGrpSpPr>
                <a:grpSpLocks/>
              </p:cNvGrpSpPr>
              <p:nvPr/>
            </p:nvGrpSpPr>
            <p:grpSpPr bwMode="auto">
              <a:xfrm>
                <a:off x="523" y="1169"/>
                <a:ext cx="288" cy="939"/>
                <a:chOff x="-60" y="1148"/>
                <a:chExt cx="168" cy="939"/>
              </a:xfrm>
            </p:grpSpPr>
            <p:sp>
              <p:nvSpPr>
                <p:cNvPr id="62506" name="Line 48"/>
                <p:cNvSpPr>
                  <a:spLocks noChangeShapeType="1"/>
                </p:cNvSpPr>
                <p:nvPr/>
              </p:nvSpPr>
              <p:spPr bwMode="auto">
                <a:xfrm>
                  <a:off x="-54" y="1148"/>
                  <a:ext cx="16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62507" name="Line 49"/>
                <p:cNvSpPr>
                  <a:spLocks noChangeShapeType="1"/>
                </p:cNvSpPr>
                <p:nvPr/>
              </p:nvSpPr>
              <p:spPr bwMode="auto">
                <a:xfrm>
                  <a:off x="-60" y="1613"/>
                  <a:ext cx="16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62508" name="Line 50"/>
                <p:cNvSpPr>
                  <a:spLocks noChangeShapeType="1"/>
                </p:cNvSpPr>
                <p:nvPr/>
              </p:nvSpPr>
              <p:spPr bwMode="auto">
                <a:xfrm>
                  <a:off x="-60" y="2087"/>
                  <a:ext cx="16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grpSp>
          <p:grpSp>
            <p:nvGrpSpPr>
              <p:cNvPr id="62502" name="Group 51"/>
              <p:cNvGrpSpPr>
                <a:grpSpLocks/>
              </p:cNvGrpSpPr>
              <p:nvPr/>
            </p:nvGrpSpPr>
            <p:grpSpPr bwMode="auto">
              <a:xfrm>
                <a:off x="2334" y="1173"/>
                <a:ext cx="288" cy="939"/>
                <a:chOff x="-60" y="1148"/>
                <a:chExt cx="168" cy="939"/>
              </a:xfrm>
            </p:grpSpPr>
            <p:sp>
              <p:nvSpPr>
                <p:cNvPr id="62503" name="Line 52"/>
                <p:cNvSpPr>
                  <a:spLocks noChangeShapeType="1"/>
                </p:cNvSpPr>
                <p:nvPr/>
              </p:nvSpPr>
              <p:spPr bwMode="auto">
                <a:xfrm>
                  <a:off x="-54" y="1148"/>
                  <a:ext cx="162"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62504" name="Line 53"/>
                <p:cNvSpPr>
                  <a:spLocks noChangeShapeType="1"/>
                </p:cNvSpPr>
                <p:nvPr/>
              </p:nvSpPr>
              <p:spPr bwMode="auto">
                <a:xfrm>
                  <a:off x="-60" y="1615"/>
                  <a:ext cx="162"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62505" name="Line 54"/>
                <p:cNvSpPr>
                  <a:spLocks noChangeShapeType="1"/>
                </p:cNvSpPr>
                <p:nvPr/>
              </p:nvSpPr>
              <p:spPr bwMode="auto">
                <a:xfrm>
                  <a:off x="-60" y="2087"/>
                  <a:ext cx="162"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grpSp>
        </p:grpSp>
        <p:sp>
          <p:nvSpPr>
            <p:cNvPr id="62483" name="Text Box 63"/>
            <p:cNvSpPr txBox="1">
              <a:spLocks noChangeArrowheads="1"/>
            </p:cNvSpPr>
            <p:nvPr/>
          </p:nvSpPr>
          <p:spPr bwMode="auto">
            <a:xfrm>
              <a:off x="3287" y="3219"/>
              <a:ext cx="1407" cy="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800">
                  <a:solidFill>
                    <a:srgbClr val="0000FF"/>
                  </a:solidFill>
                  <a:latin typeface="Comic Sans MS" panose="030F0702030302020204" pitchFamily="66" charset="0"/>
                </a:rPr>
                <a:t>one packet time later: green packet experiences HOL blocking</a:t>
              </a:r>
              <a:endParaRPr lang="en-US" altLang="zh-CN" sz="1800" i="1">
                <a:solidFill>
                  <a:srgbClr val="0000FF"/>
                </a:solidFill>
                <a:latin typeface="Comic Sans MS" panose="030F0702030302020204" pitchFamily="66" charset="0"/>
              </a:endParaRPr>
            </a:p>
          </p:txBody>
        </p:sp>
        <p:sp>
          <p:nvSpPr>
            <p:cNvPr id="62484" name="Text Box 65"/>
            <p:cNvSpPr txBox="1">
              <a:spLocks noChangeArrowheads="1"/>
            </p:cNvSpPr>
            <p:nvPr/>
          </p:nvSpPr>
          <p:spPr bwMode="auto">
            <a:xfrm>
              <a:off x="3778" y="2507"/>
              <a:ext cx="471" cy="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solidFill>
                    <a:srgbClr val="0000FF"/>
                  </a:solidFill>
                </a:rPr>
                <a:t>switch</a:t>
              </a:r>
            </a:p>
            <a:p>
              <a:r>
                <a:rPr lang="en-US" altLang="zh-CN" sz="1600">
                  <a:solidFill>
                    <a:srgbClr val="0000FF"/>
                  </a:solidFill>
                </a:rPr>
                <a:t>fabric</a:t>
              </a:r>
            </a:p>
          </p:txBody>
        </p:sp>
        <p:sp>
          <p:nvSpPr>
            <p:cNvPr id="62485" name="Rectangle 66"/>
            <p:cNvSpPr>
              <a:spLocks noChangeArrowheads="1"/>
            </p:cNvSpPr>
            <p:nvPr/>
          </p:nvSpPr>
          <p:spPr bwMode="auto">
            <a:xfrm>
              <a:off x="4551" y="2025"/>
              <a:ext cx="159" cy="83"/>
            </a:xfrm>
            <a:prstGeom prst="rect">
              <a:avLst/>
            </a:prstGeom>
            <a:solidFill>
              <a:srgbClr val="FF00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62486" name="Rectangle 69"/>
            <p:cNvSpPr>
              <a:spLocks noChangeArrowheads="1"/>
            </p:cNvSpPr>
            <p:nvPr/>
          </p:nvSpPr>
          <p:spPr bwMode="auto">
            <a:xfrm>
              <a:off x="3363" y="2050"/>
              <a:ext cx="159" cy="82"/>
            </a:xfrm>
            <a:prstGeom prst="rect">
              <a:avLst/>
            </a:prstGeom>
            <a:solidFill>
              <a:srgbClr val="0000FF"/>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62487" name="Rectangle 70"/>
            <p:cNvSpPr>
              <a:spLocks noChangeArrowheads="1"/>
            </p:cNvSpPr>
            <p:nvPr/>
          </p:nvSpPr>
          <p:spPr bwMode="auto">
            <a:xfrm>
              <a:off x="3360" y="2916"/>
              <a:ext cx="159" cy="83"/>
            </a:xfrm>
            <a:prstGeom prst="rect">
              <a:avLst/>
            </a:prstGeom>
            <a:solidFill>
              <a:srgbClr val="FF00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62488" name="Freeform 71"/>
            <p:cNvSpPr>
              <a:spLocks/>
            </p:cNvSpPr>
            <p:nvPr/>
          </p:nvSpPr>
          <p:spPr bwMode="auto">
            <a:xfrm>
              <a:off x="3585" y="2324"/>
              <a:ext cx="878" cy="618"/>
            </a:xfrm>
            <a:custGeom>
              <a:avLst/>
              <a:gdLst>
                <a:gd name="T0" fmla="*/ 0 w 967"/>
                <a:gd name="T1" fmla="*/ 65 h 735"/>
                <a:gd name="T2" fmla="*/ 134 w 967"/>
                <a:gd name="T3" fmla="*/ 65 h 735"/>
                <a:gd name="T4" fmla="*/ 251 w 967"/>
                <a:gd name="T5" fmla="*/ 0 h 735"/>
                <a:gd name="T6" fmla="*/ 0 60000 65536"/>
                <a:gd name="T7" fmla="*/ 0 60000 65536"/>
                <a:gd name="T8" fmla="*/ 0 60000 65536"/>
                <a:gd name="T9" fmla="*/ 0 w 967"/>
                <a:gd name="T10" fmla="*/ 0 h 735"/>
                <a:gd name="T11" fmla="*/ 967 w 967"/>
                <a:gd name="T12" fmla="*/ 735 h 735"/>
              </a:gdLst>
              <a:ahLst/>
              <a:cxnLst>
                <a:cxn ang="T6">
                  <a:pos x="T0" y="T1"/>
                </a:cxn>
                <a:cxn ang="T7">
                  <a:pos x="T2" y="T3"/>
                </a:cxn>
                <a:cxn ang="T8">
                  <a:pos x="T4" y="T5"/>
                </a:cxn>
              </a:cxnLst>
              <a:rect l="T9" t="T10" r="T11" b="T12"/>
              <a:pathLst>
                <a:path w="967" h="735">
                  <a:moveTo>
                    <a:pt x="0" y="733"/>
                  </a:moveTo>
                  <a:lnTo>
                    <a:pt x="522" y="735"/>
                  </a:lnTo>
                  <a:lnTo>
                    <a:pt x="967" y="0"/>
                  </a:lnTo>
                </a:path>
              </a:pathLst>
            </a:custGeom>
            <a:noFill/>
            <a:ln w="28575" cap="flat" cmpd="sng">
              <a:solidFill>
                <a:srgbClr val="FF0000"/>
              </a:solidFill>
              <a:prstDash val="dash"/>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wrap="none"/>
            <a:lstStyle/>
            <a:p>
              <a:endParaRPr lang="zh-CN" altLang="en-US">
                <a:solidFill>
                  <a:srgbClr val="0000FF"/>
                </a:solidFill>
              </a:endParaRPr>
            </a:p>
          </p:txBody>
        </p:sp>
        <p:sp>
          <p:nvSpPr>
            <p:cNvPr id="62489" name="Freeform 72"/>
            <p:cNvSpPr>
              <a:spLocks/>
            </p:cNvSpPr>
            <p:nvPr/>
          </p:nvSpPr>
          <p:spPr bwMode="auto">
            <a:xfrm>
              <a:off x="3573" y="2134"/>
              <a:ext cx="860" cy="437"/>
            </a:xfrm>
            <a:custGeom>
              <a:avLst/>
              <a:gdLst>
                <a:gd name="T0" fmla="*/ 0 w 860"/>
                <a:gd name="T1" fmla="*/ 3 h 437"/>
                <a:gd name="T2" fmla="*/ 468 w 860"/>
                <a:gd name="T3" fmla="*/ 0 h 437"/>
                <a:gd name="T4" fmla="*/ 860 w 860"/>
                <a:gd name="T5" fmla="*/ 437 h 437"/>
                <a:gd name="T6" fmla="*/ 0 60000 65536"/>
                <a:gd name="T7" fmla="*/ 0 60000 65536"/>
                <a:gd name="T8" fmla="*/ 0 60000 65536"/>
                <a:gd name="T9" fmla="*/ 0 w 860"/>
                <a:gd name="T10" fmla="*/ 0 h 437"/>
                <a:gd name="T11" fmla="*/ 860 w 860"/>
                <a:gd name="T12" fmla="*/ 437 h 437"/>
              </a:gdLst>
              <a:ahLst/>
              <a:cxnLst>
                <a:cxn ang="T6">
                  <a:pos x="T0" y="T1"/>
                </a:cxn>
                <a:cxn ang="T7">
                  <a:pos x="T2" y="T3"/>
                </a:cxn>
                <a:cxn ang="T8">
                  <a:pos x="T4" y="T5"/>
                </a:cxn>
              </a:cxnLst>
              <a:rect l="T9" t="T10" r="T11" b="T12"/>
              <a:pathLst>
                <a:path w="860" h="437">
                  <a:moveTo>
                    <a:pt x="0" y="3"/>
                  </a:moveTo>
                  <a:lnTo>
                    <a:pt x="468" y="0"/>
                  </a:lnTo>
                  <a:lnTo>
                    <a:pt x="860" y="437"/>
                  </a:lnTo>
                </a:path>
              </a:pathLst>
            </a:custGeom>
            <a:noFill/>
            <a:ln w="28575" cap="flat" cmpd="sng">
              <a:solidFill>
                <a:srgbClr val="000099"/>
              </a:solidFill>
              <a:prstDash val="dash"/>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wrap="none"/>
            <a:lstStyle/>
            <a:p>
              <a:endParaRPr lang="zh-CN" altLang="en-US">
                <a:solidFill>
                  <a:srgbClr val="0000FF"/>
                </a:solidFill>
              </a:endParaRPr>
            </a:p>
          </p:txBody>
        </p:sp>
        <p:sp>
          <p:nvSpPr>
            <p:cNvPr id="62490" name="Rectangle 76"/>
            <p:cNvSpPr>
              <a:spLocks noChangeArrowheads="1"/>
            </p:cNvSpPr>
            <p:nvPr/>
          </p:nvSpPr>
          <p:spPr bwMode="auto">
            <a:xfrm>
              <a:off x="3141" y="2890"/>
              <a:ext cx="159" cy="83"/>
            </a:xfrm>
            <a:prstGeom prst="rect">
              <a:avLst/>
            </a:prstGeom>
            <a:solidFill>
              <a:srgbClr val="00CC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62491" name="Rectangle 77"/>
            <p:cNvSpPr>
              <a:spLocks noChangeArrowheads="1"/>
            </p:cNvSpPr>
            <p:nvPr/>
          </p:nvSpPr>
          <p:spPr bwMode="auto">
            <a:xfrm>
              <a:off x="4542" y="2518"/>
              <a:ext cx="159" cy="83"/>
            </a:xfrm>
            <a:prstGeom prst="rect">
              <a:avLst/>
            </a:prstGeom>
            <a:solidFill>
              <a:srgbClr val="0000FF"/>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grpSp>
      <p:sp>
        <p:nvSpPr>
          <p:cNvPr id="75" name="Rectangle 7"/>
          <p:cNvSpPr txBox="1">
            <a:spLocks noChangeArrowheads="1"/>
          </p:cNvSpPr>
          <p:nvPr/>
        </p:nvSpPr>
        <p:spPr>
          <a:xfrm>
            <a:off x="9480376" y="6624784"/>
            <a:ext cx="2016224"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4.2 What's  </a:t>
            </a:r>
            <a:r>
              <a:rPr lang="en-US" altLang="zh-CN" sz="1200" dirty="0">
                <a:solidFill>
                  <a:srgbClr val="FF0000"/>
                </a:solidFill>
                <a:cs typeface="Arial" panose="020B0604020202020204" pitchFamily="34" charset="0"/>
              </a:rPr>
              <a:t>inside a router</a:t>
            </a:r>
          </a:p>
        </p:txBody>
      </p:sp>
      <p:sp>
        <p:nvSpPr>
          <p:cNvPr id="74" name="Rectangle 7"/>
          <p:cNvSpPr txBox="1">
            <a:spLocks noChangeArrowheads="1"/>
          </p:cNvSpPr>
          <p:nvPr/>
        </p:nvSpPr>
        <p:spPr>
          <a:xfrm>
            <a:off x="4799015" y="6624784"/>
            <a:ext cx="2521122"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4.2.4 Where Does Queuing Occur? </a:t>
            </a:r>
          </a:p>
        </p:txBody>
      </p:sp>
    </p:spTree>
    <p:extLst>
      <p:ext uri="{BB962C8B-B14F-4D97-AF65-F5344CB8AC3E}">
        <p14:creationId xmlns:p14="http://schemas.microsoft.com/office/powerpoint/2010/main" val="77829842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7" name="Rectangle 2"/>
          <p:cNvSpPr>
            <a:spLocks noGrp="1" noChangeArrowheads="1"/>
          </p:cNvSpPr>
          <p:nvPr>
            <p:ph type="title"/>
          </p:nvPr>
        </p:nvSpPr>
        <p:spPr>
          <a:xfrm>
            <a:off x="2027238" y="255588"/>
            <a:ext cx="7772400" cy="685800"/>
          </a:xfrm>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normAutofit fontScale="90000"/>
          </a:bodyPr>
          <a:lstStyle/>
          <a:p>
            <a:pPr>
              <a:defRPr/>
            </a:pPr>
            <a:r>
              <a:rPr lang="en-US" sz="4000"/>
              <a:t>Output ports</a:t>
            </a:r>
          </a:p>
        </p:txBody>
      </p:sp>
      <p:sp>
        <p:nvSpPr>
          <p:cNvPr id="28678" name="Rectangle 3"/>
          <p:cNvSpPr>
            <a:spLocks noGrp="1" noChangeArrowheads="1"/>
          </p:cNvSpPr>
          <p:nvPr>
            <p:ph type="body" idx="1"/>
          </p:nvPr>
        </p:nvSpPr>
        <p:spPr>
          <a:xfrm>
            <a:off x="212132" y="2649754"/>
            <a:ext cx="6186085" cy="2693565"/>
          </a:xfrm>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noAutofit/>
          </a:bodyPr>
          <a:lstStyle/>
          <a:p>
            <a:pPr>
              <a:lnSpc>
                <a:spcPct val="120000"/>
              </a:lnSpc>
              <a:defRPr/>
            </a:pPr>
            <a:r>
              <a:rPr lang="en-US" sz="2400" i="1" dirty="0">
                <a:solidFill>
                  <a:srgbClr val="CC0000"/>
                </a:solidFill>
              </a:rPr>
              <a:t>buffering</a:t>
            </a:r>
            <a:r>
              <a:rPr lang="en-US" sz="2400" dirty="0"/>
              <a:t> required when datagrams arrive from fabric faster than the transmission rate</a:t>
            </a:r>
          </a:p>
          <a:p>
            <a:pPr lvl="1">
              <a:lnSpc>
                <a:spcPct val="120000"/>
              </a:lnSpc>
              <a:defRPr/>
            </a:pPr>
            <a:r>
              <a:rPr lang="en-US" sz="2000" dirty="0">
                <a:ea typeface="ＭＳ Ｐゴシック" panose="020B0600070205080204" pitchFamily="34" charset="-128"/>
                <a:cs typeface="ＭＳ Ｐゴシック" panose="020B0600070205080204" pitchFamily="34" charset="-128"/>
              </a:rPr>
              <a:t>Drop policy: which datagrams to drop if no free buffers?</a:t>
            </a:r>
          </a:p>
          <a:p>
            <a:pPr>
              <a:lnSpc>
                <a:spcPct val="120000"/>
              </a:lnSpc>
              <a:defRPr/>
            </a:pPr>
            <a:r>
              <a:rPr lang="en-US" sz="2400" i="1" dirty="0">
                <a:solidFill>
                  <a:srgbClr val="CC0000"/>
                </a:solidFill>
              </a:rPr>
              <a:t>scheduling discipline</a:t>
            </a:r>
            <a:r>
              <a:rPr lang="en-US" sz="2400" dirty="0"/>
              <a:t> chooses among queued datagrams for transmission</a:t>
            </a:r>
            <a:endParaRPr lang="en-US" sz="2400" dirty="0">
              <a:ea typeface="ＭＳ Ｐゴシック" panose="020B0600070205080204" pitchFamily="34" charset="-128"/>
              <a:cs typeface="ＭＳ Ｐゴシック" panose="020B0600070205080204" pitchFamily="34" charset="-128"/>
            </a:endParaRPr>
          </a:p>
        </p:txBody>
      </p:sp>
      <p:sp>
        <p:nvSpPr>
          <p:cNvPr id="63492" name="Rectangle 5"/>
          <p:cNvSpPr>
            <a:spLocks noChangeArrowheads="1"/>
          </p:cNvSpPr>
          <p:nvPr/>
        </p:nvSpPr>
        <p:spPr bwMode="auto">
          <a:xfrm>
            <a:off x="7023693" y="1404316"/>
            <a:ext cx="4568825" cy="1836738"/>
          </a:xfrm>
          <a:prstGeom prst="rect">
            <a:avLst/>
          </a:prstGeom>
          <a:solidFill>
            <a:schemeClr val="bg1"/>
          </a:solidFill>
          <a:ln w="19050">
            <a:solidFill>
              <a:srgbClr val="5F5F5F"/>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600">
              <a:solidFill>
                <a:srgbClr val="0000FF"/>
              </a:solidFill>
              <a:latin typeface="Tahoma" panose="020B0604030504040204" pitchFamily="34" charset="0"/>
            </a:endParaRPr>
          </a:p>
        </p:txBody>
      </p:sp>
      <p:sp>
        <p:nvSpPr>
          <p:cNvPr id="63493" name="Rectangle 6"/>
          <p:cNvSpPr>
            <a:spLocks noChangeArrowheads="1"/>
          </p:cNvSpPr>
          <p:nvPr/>
        </p:nvSpPr>
        <p:spPr bwMode="auto">
          <a:xfrm>
            <a:off x="9946281" y="1863105"/>
            <a:ext cx="1417637" cy="828675"/>
          </a:xfrm>
          <a:prstGeom prst="rect">
            <a:avLst/>
          </a:prstGeom>
          <a:solidFill>
            <a:schemeClr val="bg1"/>
          </a:solidFill>
          <a:ln w="28575">
            <a:solidFill>
              <a:srgbClr val="0066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600">
                <a:solidFill>
                  <a:srgbClr val="0000FF"/>
                </a:solidFill>
                <a:latin typeface="Tahoma" panose="020B0604030504040204" pitchFamily="34" charset="0"/>
              </a:rPr>
              <a:t>line</a:t>
            </a:r>
          </a:p>
          <a:p>
            <a:pPr algn="ctr"/>
            <a:r>
              <a:rPr lang="en-US" altLang="zh-CN" sz="1600">
                <a:solidFill>
                  <a:srgbClr val="0000FF"/>
                </a:solidFill>
                <a:latin typeface="Tahoma" panose="020B0604030504040204" pitchFamily="34" charset="0"/>
              </a:rPr>
              <a:t>termination</a:t>
            </a:r>
          </a:p>
        </p:txBody>
      </p:sp>
      <p:sp>
        <p:nvSpPr>
          <p:cNvPr id="63494" name="Rectangle 7"/>
          <p:cNvSpPr>
            <a:spLocks noChangeArrowheads="1"/>
          </p:cNvSpPr>
          <p:nvPr/>
        </p:nvSpPr>
        <p:spPr bwMode="auto">
          <a:xfrm>
            <a:off x="8636593" y="1590054"/>
            <a:ext cx="1152525" cy="1409700"/>
          </a:xfrm>
          <a:prstGeom prst="rect">
            <a:avLst/>
          </a:prstGeom>
          <a:solidFill>
            <a:schemeClr val="bg1"/>
          </a:solidFill>
          <a:ln w="28575">
            <a:solidFill>
              <a:schemeClr val="accent2"/>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600">
              <a:solidFill>
                <a:srgbClr val="0000FF"/>
              </a:solidFill>
              <a:latin typeface="Tahoma" panose="020B0604030504040204" pitchFamily="34" charset="0"/>
            </a:endParaRPr>
          </a:p>
        </p:txBody>
      </p:sp>
      <p:sp>
        <p:nvSpPr>
          <p:cNvPr id="63495" name="Line 10"/>
          <p:cNvSpPr>
            <a:spLocks noChangeShapeType="1"/>
          </p:cNvSpPr>
          <p:nvPr/>
        </p:nvSpPr>
        <p:spPr bwMode="auto">
          <a:xfrm>
            <a:off x="8458792" y="2309191"/>
            <a:ext cx="190500" cy="1588"/>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63496" name="Line 11"/>
          <p:cNvSpPr>
            <a:spLocks noChangeShapeType="1"/>
          </p:cNvSpPr>
          <p:nvPr/>
        </p:nvSpPr>
        <p:spPr bwMode="auto">
          <a:xfrm>
            <a:off x="9792292" y="2266330"/>
            <a:ext cx="190500" cy="1587"/>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63497" name="Line 12"/>
          <p:cNvSpPr>
            <a:spLocks noChangeShapeType="1"/>
          </p:cNvSpPr>
          <p:nvPr/>
        </p:nvSpPr>
        <p:spPr bwMode="auto">
          <a:xfrm flipV="1">
            <a:off x="11349630" y="2307605"/>
            <a:ext cx="736600" cy="1587"/>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63498" name="Rectangle 13"/>
          <p:cNvSpPr>
            <a:spLocks noChangeArrowheads="1"/>
          </p:cNvSpPr>
          <p:nvPr/>
        </p:nvSpPr>
        <p:spPr bwMode="auto">
          <a:xfrm>
            <a:off x="8669931" y="1899617"/>
            <a:ext cx="1055687" cy="8286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lnSpc>
                <a:spcPct val="90000"/>
              </a:lnSpc>
            </a:pPr>
            <a:r>
              <a:rPr lang="en-US" altLang="zh-CN" sz="1600">
                <a:solidFill>
                  <a:srgbClr val="0000FF"/>
                </a:solidFill>
                <a:latin typeface="Tahoma" panose="020B0604030504040204" pitchFamily="34" charset="0"/>
              </a:rPr>
              <a:t>link </a:t>
            </a:r>
          </a:p>
          <a:p>
            <a:pPr algn="ctr">
              <a:lnSpc>
                <a:spcPct val="90000"/>
              </a:lnSpc>
            </a:pPr>
            <a:r>
              <a:rPr lang="en-US" altLang="zh-CN" sz="1600">
                <a:solidFill>
                  <a:srgbClr val="0000FF"/>
                </a:solidFill>
                <a:latin typeface="Tahoma" panose="020B0604030504040204" pitchFamily="34" charset="0"/>
              </a:rPr>
              <a:t>layer </a:t>
            </a:r>
          </a:p>
          <a:p>
            <a:pPr algn="ctr">
              <a:lnSpc>
                <a:spcPct val="90000"/>
              </a:lnSpc>
            </a:pPr>
            <a:r>
              <a:rPr lang="en-US" altLang="zh-CN" sz="1600">
                <a:solidFill>
                  <a:srgbClr val="0000FF"/>
                </a:solidFill>
                <a:latin typeface="Tahoma" panose="020B0604030504040204" pitchFamily="34" charset="0"/>
              </a:rPr>
              <a:t>protocol</a:t>
            </a:r>
          </a:p>
          <a:p>
            <a:pPr algn="ctr">
              <a:lnSpc>
                <a:spcPct val="90000"/>
              </a:lnSpc>
            </a:pPr>
            <a:r>
              <a:rPr lang="en-US" altLang="zh-CN" sz="1600">
                <a:solidFill>
                  <a:srgbClr val="0000FF"/>
                </a:solidFill>
                <a:latin typeface="Tahoma" panose="020B0604030504040204" pitchFamily="34" charset="0"/>
              </a:rPr>
              <a:t>(send)</a:t>
            </a:r>
          </a:p>
        </p:txBody>
      </p:sp>
      <p:sp>
        <p:nvSpPr>
          <p:cNvPr id="63499" name="Rectangle 16"/>
          <p:cNvSpPr>
            <a:spLocks noChangeArrowheads="1"/>
          </p:cNvSpPr>
          <p:nvPr/>
        </p:nvSpPr>
        <p:spPr bwMode="auto">
          <a:xfrm>
            <a:off x="5464767" y="1693242"/>
            <a:ext cx="1055688" cy="8286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lnSpc>
                <a:spcPct val="90000"/>
              </a:lnSpc>
            </a:pPr>
            <a:r>
              <a:rPr lang="en-US" altLang="zh-CN" sz="1600">
                <a:solidFill>
                  <a:srgbClr val="0000FF"/>
                </a:solidFill>
                <a:latin typeface="Tahoma" panose="020B0604030504040204" pitchFamily="34" charset="0"/>
              </a:rPr>
              <a:t>switch</a:t>
            </a:r>
          </a:p>
          <a:p>
            <a:pPr algn="ctr">
              <a:lnSpc>
                <a:spcPct val="90000"/>
              </a:lnSpc>
            </a:pPr>
            <a:r>
              <a:rPr lang="en-US" altLang="zh-CN" sz="1600">
                <a:solidFill>
                  <a:srgbClr val="0000FF"/>
                </a:solidFill>
                <a:latin typeface="Tahoma" panose="020B0604030504040204" pitchFamily="34" charset="0"/>
              </a:rPr>
              <a:t>fabric</a:t>
            </a:r>
          </a:p>
        </p:txBody>
      </p:sp>
      <p:grpSp>
        <p:nvGrpSpPr>
          <p:cNvPr id="63500" name="Group 28"/>
          <p:cNvGrpSpPr>
            <a:grpSpLocks/>
          </p:cNvGrpSpPr>
          <p:nvPr/>
        </p:nvGrpSpPr>
        <p:grpSpPr bwMode="auto">
          <a:xfrm>
            <a:off x="7176093" y="1540841"/>
            <a:ext cx="1247775" cy="1504950"/>
            <a:chOff x="3180" y="909"/>
            <a:chExt cx="786" cy="948"/>
          </a:xfrm>
        </p:grpSpPr>
        <p:sp>
          <p:nvSpPr>
            <p:cNvPr id="63508" name="Rectangle 8"/>
            <p:cNvSpPr>
              <a:spLocks noChangeArrowheads="1"/>
            </p:cNvSpPr>
            <p:nvPr/>
          </p:nvSpPr>
          <p:spPr bwMode="auto">
            <a:xfrm>
              <a:off x="3180" y="909"/>
              <a:ext cx="786" cy="948"/>
            </a:xfrm>
            <a:prstGeom prst="rect">
              <a:avLst/>
            </a:prstGeom>
            <a:solidFill>
              <a:schemeClr val="bg1"/>
            </a:solidFill>
            <a:ln w="28575">
              <a:solidFill>
                <a:srgbClr val="FF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600">
                <a:solidFill>
                  <a:srgbClr val="0000FF"/>
                </a:solidFill>
                <a:latin typeface="Tahoma" panose="020B0604030504040204" pitchFamily="34" charset="0"/>
              </a:endParaRPr>
            </a:p>
          </p:txBody>
        </p:sp>
        <p:sp>
          <p:nvSpPr>
            <p:cNvPr id="63509" name="Text Box 14"/>
            <p:cNvSpPr txBox="1">
              <a:spLocks noChangeArrowheads="1"/>
            </p:cNvSpPr>
            <p:nvPr/>
          </p:nvSpPr>
          <p:spPr bwMode="auto">
            <a:xfrm>
              <a:off x="3263" y="917"/>
              <a:ext cx="663" cy="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600">
                  <a:solidFill>
                    <a:srgbClr val="0000FF"/>
                  </a:solidFill>
                </a:rPr>
                <a:t>datagram</a:t>
              </a:r>
            </a:p>
            <a:p>
              <a:pPr algn="ctr"/>
              <a:r>
                <a:rPr lang="en-US" altLang="zh-CN" sz="1600">
                  <a:solidFill>
                    <a:srgbClr val="0000FF"/>
                  </a:solidFill>
                </a:rPr>
                <a:t>buffer</a:t>
              </a:r>
            </a:p>
            <a:p>
              <a:pPr algn="ctr"/>
              <a:endParaRPr lang="en-US" altLang="zh-CN" sz="1600">
                <a:solidFill>
                  <a:srgbClr val="0000FF"/>
                </a:solidFill>
              </a:endParaRPr>
            </a:p>
            <a:p>
              <a:pPr algn="ctr"/>
              <a:endParaRPr lang="en-US" altLang="zh-CN" sz="1600">
                <a:solidFill>
                  <a:srgbClr val="0000FF"/>
                </a:solidFill>
              </a:endParaRPr>
            </a:p>
            <a:p>
              <a:pPr algn="ctr"/>
              <a:r>
                <a:rPr lang="en-US" altLang="zh-CN" sz="1600">
                  <a:solidFill>
                    <a:srgbClr val="0000FF"/>
                  </a:solidFill>
                </a:rPr>
                <a:t>queueing</a:t>
              </a:r>
            </a:p>
          </p:txBody>
        </p:sp>
        <p:grpSp>
          <p:nvGrpSpPr>
            <p:cNvPr id="63510" name="Group 17"/>
            <p:cNvGrpSpPr>
              <a:grpSpLocks/>
            </p:cNvGrpSpPr>
            <p:nvPr/>
          </p:nvGrpSpPr>
          <p:grpSpPr bwMode="auto">
            <a:xfrm>
              <a:off x="3260" y="1299"/>
              <a:ext cx="626" cy="295"/>
              <a:chOff x="310" y="3526"/>
              <a:chExt cx="1040" cy="457"/>
            </a:xfrm>
          </p:grpSpPr>
          <p:sp>
            <p:nvSpPr>
              <p:cNvPr id="63511" name="Rectangle 18"/>
              <p:cNvSpPr>
                <a:spLocks noChangeArrowheads="1"/>
              </p:cNvSpPr>
              <p:nvPr/>
            </p:nvSpPr>
            <p:spPr bwMode="auto">
              <a:xfrm>
                <a:off x="310" y="3526"/>
                <a:ext cx="1040" cy="457"/>
              </a:xfrm>
              <a:prstGeom prst="rect">
                <a:avLst/>
              </a:prstGeom>
              <a:solidFill>
                <a:srgbClr val="FF0000"/>
              </a:solidFill>
              <a:ln w="38100">
                <a:solidFill>
                  <a:schemeClr val="bg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600">
                  <a:solidFill>
                    <a:srgbClr val="0000FF"/>
                  </a:solidFill>
                  <a:latin typeface="Tahoma" panose="020B0604030504040204" pitchFamily="34" charset="0"/>
                </a:endParaRPr>
              </a:p>
            </p:txBody>
          </p:sp>
          <p:sp>
            <p:nvSpPr>
              <p:cNvPr id="63512" name="Line 19"/>
              <p:cNvSpPr>
                <a:spLocks noChangeShapeType="1"/>
              </p:cNvSpPr>
              <p:nvPr/>
            </p:nvSpPr>
            <p:spPr bwMode="auto">
              <a:xfrm>
                <a:off x="446" y="3535"/>
                <a:ext cx="2" cy="437"/>
              </a:xfrm>
              <a:prstGeom prst="line">
                <a:avLst/>
              </a:prstGeom>
              <a:noFill/>
              <a:ln w="38100">
                <a:solidFill>
                  <a:schemeClr val="bg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63513" name="Line 20"/>
              <p:cNvSpPr>
                <a:spLocks noChangeShapeType="1"/>
              </p:cNvSpPr>
              <p:nvPr/>
            </p:nvSpPr>
            <p:spPr bwMode="auto">
              <a:xfrm>
                <a:off x="558" y="3538"/>
                <a:ext cx="2" cy="435"/>
              </a:xfrm>
              <a:prstGeom prst="line">
                <a:avLst/>
              </a:prstGeom>
              <a:noFill/>
              <a:ln w="38100">
                <a:solidFill>
                  <a:schemeClr val="bg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63514" name="Line 21"/>
              <p:cNvSpPr>
                <a:spLocks noChangeShapeType="1"/>
              </p:cNvSpPr>
              <p:nvPr/>
            </p:nvSpPr>
            <p:spPr bwMode="auto">
              <a:xfrm>
                <a:off x="671" y="3534"/>
                <a:ext cx="2" cy="437"/>
              </a:xfrm>
              <a:prstGeom prst="line">
                <a:avLst/>
              </a:prstGeom>
              <a:noFill/>
              <a:ln w="38100">
                <a:solidFill>
                  <a:schemeClr val="bg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63515" name="Line 22"/>
              <p:cNvSpPr>
                <a:spLocks noChangeShapeType="1"/>
              </p:cNvSpPr>
              <p:nvPr/>
            </p:nvSpPr>
            <p:spPr bwMode="auto">
              <a:xfrm>
                <a:off x="782" y="3535"/>
                <a:ext cx="2" cy="437"/>
              </a:xfrm>
              <a:prstGeom prst="line">
                <a:avLst/>
              </a:prstGeom>
              <a:noFill/>
              <a:ln w="38100">
                <a:solidFill>
                  <a:schemeClr val="bg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63516" name="Line 23"/>
              <p:cNvSpPr>
                <a:spLocks noChangeShapeType="1"/>
              </p:cNvSpPr>
              <p:nvPr/>
            </p:nvSpPr>
            <p:spPr bwMode="auto">
              <a:xfrm>
                <a:off x="895" y="3534"/>
                <a:ext cx="2" cy="437"/>
              </a:xfrm>
              <a:prstGeom prst="line">
                <a:avLst/>
              </a:prstGeom>
              <a:noFill/>
              <a:ln w="38100">
                <a:solidFill>
                  <a:schemeClr val="bg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63517" name="Line 24"/>
              <p:cNvSpPr>
                <a:spLocks noChangeShapeType="1"/>
              </p:cNvSpPr>
              <p:nvPr/>
            </p:nvSpPr>
            <p:spPr bwMode="auto">
              <a:xfrm>
                <a:off x="1006" y="3534"/>
                <a:ext cx="2" cy="437"/>
              </a:xfrm>
              <a:prstGeom prst="line">
                <a:avLst/>
              </a:prstGeom>
              <a:noFill/>
              <a:ln w="38100">
                <a:solidFill>
                  <a:schemeClr val="bg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63518" name="Line 25"/>
              <p:cNvSpPr>
                <a:spLocks noChangeShapeType="1"/>
              </p:cNvSpPr>
              <p:nvPr/>
            </p:nvSpPr>
            <p:spPr bwMode="auto">
              <a:xfrm>
                <a:off x="1121" y="3535"/>
                <a:ext cx="2" cy="437"/>
              </a:xfrm>
              <a:prstGeom prst="line">
                <a:avLst/>
              </a:prstGeom>
              <a:noFill/>
              <a:ln w="38100">
                <a:solidFill>
                  <a:schemeClr val="bg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63519" name="Line 26"/>
              <p:cNvSpPr>
                <a:spLocks noChangeShapeType="1"/>
              </p:cNvSpPr>
              <p:nvPr/>
            </p:nvSpPr>
            <p:spPr bwMode="auto">
              <a:xfrm>
                <a:off x="1229" y="3538"/>
                <a:ext cx="2" cy="435"/>
              </a:xfrm>
              <a:prstGeom prst="line">
                <a:avLst/>
              </a:prstGeom>
              <a:noFill/>
              <a:ln w="38100">
                <a:solidFill>
                  <a:schemeClr val="bg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grpSp>
      </p:grpSp>
      <p:sp>
        <p:nvSpPr>
          <p:cNvPr id="63501" name="Line 27"/>
          <p:cNvSpPr>
            <a:spLocks noChangeShapeType="1"/>
          </p:cNvSpPr>
          <p:nvPr/>
        </p:nvSpPr>
        <p:spPr bwMode="auto">
          <a:xfrm>
            <a:off x="6387105" y="1269379"/>
            <a:ext cx="11112" cy="219551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63502" name="Line 9"/>
          <p:cNvSpPr>
            <a:spLocks noChangeShapeType="1"/>
          </p:cNvSpPr>
          <p:nvPr/>
        </p:nvSpPr>
        <p:spPr bwMode="auto">
          <a:xfrm flipV="1">
            <a:off x="6379168" y="2352054"/>
            <a:ext cx="925513"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63503" name="TextBox 1"/>
          <p:cNvSpPr txBox="1">
            <a:spLocks noChangeArrowheads="1"/>
          </p:cNvSpPr>
          <p:nvPr/>
        </p:nvSpPr>
        <p:spPr bwMode="auto">
          <a:xfrm>
            <a:off x="5746751" y="293688"/>
            <a:ext cx="45878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i="1">
                <a:solidFill>
                  <a:srgbClr val="CC0000"/>
                </a:solidFill>
                <a:latin typeface="Tahoma" panose="020B0604030504040204" pitchFamily="34" charset="0"/>
              </a:rPr>
              <a:t>This slide in HUGELY important!</a:t>
            </a:r>
          </a:p>
        </p:txBody>
      </p:sp>
      <p:sp>
        <p:nvSpPr>
          <p:cNvPr id="4" name="TextBox 3"/>
          <p:cNvSpPr txBox="1">
            <a:spLocks noChangeArrowheads="1"/>
          </p:cNvSpPr>
          <p:nvPr/>
        </p:nvSpPr>
        <p:spPr bwMode="auto">
          <a:xfrm>
            <a:off x="6398217" y="4113557"/>
            <a:ext cx="4822825" cy="830262"/>
          </a:xfrm>
          <a:prstGeom prst="rect">
            <a:avLst/>
          </a:prstGeom>
          <a:solidFill>
            <a:schemeClr val="bg1"/>
          </a:solidFill>
          <a:ln w="25400">
            <a:solidFill>
              <a:srgbClr val="CC0000"/>
            </a:solidFill>
            <a:miter lim="800000"/>
            <a:headEnd/>
            <a:tailEnd/>
          </a:ln>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dirty="0">
                <a:solidFill>
                  <a:srgbClr val="0000FF"/>
                </a:solidFill>
                <a:latin typeface="Tahoma" panose="020B0604030504040204" pitchFamily="34" charset="0"/>
              </a:rPr>
              <a:t>Datagram (packets) can be lost due to congestion, lack of buffers</a:t>
            </a:r>
          </a:p>
        </p:txBody>
      </p:sp>
      <p:sp>
        <p:nvSpPr>
          <p:cNvPr id="33" name="TextBox 32"/>
          <p:cNvSpPr txBox="1">
            <a:spLocks noChangeArrowheads="1"/>
          </p:cNvSpPr>
          <p:nvPr/>
        </p:nvSpPr>
        <p:spPr bwMode="auto">
          <a:xfrm>
            <a:off x="4585760" y="5770562"/>
            <a:ext cx="6124575" cy="831850"/>
          </a:xfrm>
          <a:prstGeom prst="rect">
            <a:avLst/>
          </a:prstGeom>
          <a:solidFill>
            <a:schemeClr val="bg1"/>
          </a:solidFill>
          <a:ln w="25400">
            <a:solidFill>
              <a:srgbClr val="CC0000"/>
            </a:solidFill>
            <a:miter lim="800000"/>
            <a:headEnd/>
            <a:tailEnd/>
          </a:ln>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dirty="0">
                <a:solidFill>
                  <a:srgbClr val="0000FF"/>
                </a:solidFill>
                <a:latin typeface="Tahoma" panose="020B0604030504040204" pitchFamily="34" charset="0"/>
              </a:rPr>
              <a:t>Priority scheduling – who gets best performance, network neutrality</a:t>
            </a:r>
          </a:p>
        </p:txBody>
      </p:sp>
      <p:sp>
        <p:nvSpPr>
          <p:cNvPr id="34" name="Rectangle 7"/>
          <p:cNvSpPr txBox="1">
            <a:spLocks noChangeArrowheads="1"/>
          </p:cNvSpPr>
          <p:nvPr/>
        </p:nvSpPr>
        <p:spPr>
          <a:xfrm>
            <a:off x="9480376" y="6624784"/>
            <a:ext cx="2016224"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4.2 What's  </a:t>
            </a:r>
            <a:r>
              <a:rPr lang="en-US" altLang="zh-CN" sz="1200" dirty="0">
                <a:solidFill>
                  <a:srgbClr val="FF0000"/>
                </a:solidFill>
                <a:cs typeface="Arial" panose="020B0604020202020204" pitchFamily="34" charset="0"/>
              </a:rPr>
              <a:t>inside a router</a:t>
            </a:r>
          </a:p>
        </p:txBody>
      </p:sp>
      <p:sp>
        <p:nvSpPr>
          <p:cNvPr id="32" name="Rectangle 7"/>
          <p:cNvSpPr txBox="1">
            <a:spLocks noChangeArrowheads="1"/>
          </p:cNvSpPr>
          <p:nvPr/>
        </p:nvSpPr>
        <p:spPr>
          <a:xfrm>
            <a:off x="4799015" y="6624784"/>
            <a:ext cx="2521122"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4.2.4 Where Does Queuing Occur? </a:t>
            </a:r>
          </a:p>
        </p:txBody>
      </p:sp>
    </p:spTree>
    <p:extLst>
      <p:ext uri="{BB962C8B-B14F-4D97-AF65-F5344CB8AC3E}">
        <p14:creationId xmlns:p14="http://schemas.microsoft.com/office/powerpoint/2010/main" val="332654011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dissolve">
                                      <p:cBhvr>
                                        <p:cTn id="12"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3"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4" name="Rectangle 2"/>
          <p:cNvSpPr>
            <a:spLocks noGrp="1" noChangeArrowheads="1"/>
          </p:cNvSpPr>
          <p:nvPr>
            <p:ph type="title"/>
          </p:nvPr>
        </p:nvSpPr>
        <p:spPr/>
        <p:txBody>
          <a:bodyPr/>
          <a:lstStyle/>
          <a:p>
            <a:r>
              <a:rPr lang="en-US" altLang="zh-CN" dirty="0"/>
              <a:t>Network Layer Data Plane: our goals</a:t>
            </a:r>
          </a:p>
        </p:txBody>
      </p:sp>
      <p:sp>
        <p:nvSpPr>
          <p:cNvPr id="35845" name="Rectangle 3"/>
          <p:cNvSpPr>
            <a:spLocks noGrp="1" noChangeArrowheads="1"/>
          </p:cNvSpPr>
          <p:nvPr>
            <p:ph sz="half" idx="1"/>
          </p:nvPr>
        </p:nvSpPr>
        <p:spPr/>
        <p:txBody>
          <a:bodyPr>
            <a:normAutofit/>
          </a:bodyPr>
          <a:lstStyle/>
          <a:p>
            <a:pPr>
              <a:lnSpc>
                <a:spcPct val="120000"/>
              </a:lnSpc>
              <a:defRPr/>
            </a:pPr>
            <a:r>
              <a:rPr lang="en-US" altLang="zh-CN" sz="2600" dirty="0"/>
              <a:t>understand principles behind network layer services, focusing on data plane:</a:t>
            </a:r>
          </a:p>
          <a:p>
            <a:pPr lvl="1">
              <a:lnSpc>
                <a:spcPct val="120000"/>
              </a:lnSpc>
              <a:defRPr/>
            </a:pPr>
            <a:r>
              <a:rPr lang="en-US" altLang="zh-CN" sz="2200" dirty="0"/>
              <a:t>network layer service models</a:t>
            </a:r>
          </a:p>
          <a:p>
            <a:pPr lvl="1">
              <a:lnSpc>
                <a:spcPct val="120000"/>
              </a:lnSpc>
              <a:defRPr/>
            </a:pPr>
            <a:r>
              <a:rPr lang="en-US" altLang="zh-CN" sz="2200" dirty="0"/>
              <a:t>forwarding versus routing</a:t>
            </a:r>
          </a:p>
          <a:p>
            <a:pPr lvl="1">
              <a:lnSpc>
                <a:spcPct val="120000"/>
              </a:lnSpc>
              <a:defRPr/>
            </a:pPr>
            <a:r>
              <a:rPr lang="en-US" altLang="zh-CN" sz="2200" dirty="0"/>
              <a:t>how a router works</a:t>
            </a:r>
          </a:p>
          <a:p>
            <a:pPr lvl="1">
              <a:lnSpc>
                <a:spcPct val="120000"/>
              </a:lnSpc>
              <a:defRPr/>
            </a:pPr>
            <a:r>
              <a:rPr lang="en-US" altLang="zh-CN" sz="2200" dirty="0"/>
              <a:t>generalized forwarding</a:t>
            </a:r>
          </a:p>
          <a:p>
            <a:pPr lvl="1">
              <a:lnSpc>
                <a:spcPct val="120000"/>
              </a:lnSpc>
              <a:defRPr/>
            </a:pPr>
            <a:r>
              <a:rPr lang="en-US" altLang="zh-CN" sz="2200" dirty="0"/>
              <a:t>Internet architecture</a:t>
            </a:r>
          </a:p>
          <a:p>
            <a:pPr>
              <a:lnSpc>
                <a:spcPct val="120000"/>
              </a:lnSpc>
              <a:defRPr/>
            </a:pPr>
            <a:endParaRPr lang="en-US" altLang="zh-CN" sz="2600" dirty="0"/>
          </a:p>
        </p:txBody>
      </p:sp>
      <p:sp>
        <p:nvSpPr>
          <p:cNvPr id="2" name="内容占位符 1">
            <a:extLst>
              <a:ext uri="{FF2B5EF4-FFF2-40B4-BE49-F238E27FC236}">
                <a16:creationId xmlns:a16="http://schemas.microsoft.com/office/drawing/2014/main" id="{F7385880-393E-4291-88EE-15379BDDA346}"/>
              </a:ext>
            </a:extLst>
          </p:cNvPr>
          <p:cNvSpPr>
            <a:spLocks noGrp="1"/>
          </p:cNvSpPr>
          <p:nvPr>
            <p:ph sz="half" idx="2"/>
          </p:nvPr>
        </p:nvSpPr>
        <p:spPr/>
        <p:txBody>
          <a:bodyPr/>
          <a:lstStyle/>
          <a:p>
            <a:r>
              <a:rPr lang="en-US" altLang="zh-CN" sz="2600" dirty="0"/>
              <a:t>instantiation, implementation in the Internet</a:t>
            </a:r>
          </a:p>
          <a:p>
            <a:pPr lvl="1"/>
            <a:r>
              <a:rPr lang="en-US" altLang="zh-CN" sz="2200" dirty="0"/>
              <a:t>IP protocol</a:t>
            </a:r>
          </a:p>
          <a:p>
            <a:pPr lvl="1"/>
            <a:r>
              <a:rPr lang="en-US" altLang="zh-CN" sz="2200" dirty="0"/>
              <a:t>NAT, middleboxes</a:t>
            </a:r>
            <a:endParaRPr lang="zh-CN" altLang="en-US" sz="2200" dirty="0"/>
          </a:p>
        </p:txBody>
      </p:sp>
      <p:sp>
        <p:nvSpPr>
          <p:cNvPr id="35841" name="Rectangle 7"/>
          <p:cNvSpPr>
            <a:spLocks noGrp="1" noChangeArrowheads="1"/>
          </p:cNvSpPr>
          <p:nvPr>
            <p:ph type="ftr" sz="quarter" idx="4294967295"/>
          </p:nvPr>
        </p:nvSpPr>
        <p:spPr>
          <a:xfrm>
            <a:off x="9214240" y="6624638"/>
            <a:ext cx="3457575" cy="2889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4"/>
                </a:solidFill>
                <a:cs typeface="Arial" panose="020B0604020202020204" pitchFamily="34" charset="0"/>
              </a:rPr>
              <a:t>Network Layer  </a:t>
            </a:r>
            <a:r>
              <a:rPr lang="en-US" altLang="zh-CN" sz="1200" dirty="0">
                <a:solidFill>
                  <a:srgbClr val="FF0000"/>
                </a:solidFill>
                <a:cs typeface="Arial" panose="020B0604020202020204" pitchFamily="34" charset="0"/>
              </a:rPr>
              <a:t>- the data plane</a:t>
            </a:r>
          </a:p>
        </p:txBody>
      </p:sp>
      <p:sp>
        <p:nvSpPr>
          <p:cNvPr id="7" name="文本框 6">
            <a:extLst>
              <a:ext uri="{FF2B5EF4-FFF2-40B4-BE49-F238E27FC236}">
                <a16:creationId xmlns:a16="http://schemas.microsoft.com/office/drawing/2014/main" id="{56ACBF66-B92D-42AC-A219-A4B11A7B0024}"/>
              </a:ext>
            </a:extLst>
          </p:cNvPr>
          <p:cNvSpPr txBox="1"/>
          <p:nvPr/>
        </p:nvSpPr>
        <p:spPr>
          <a:xfrm>
            <a:off x="7824192" y="5229200"/>
            <a:ext cx="3656608" cy="830997"/>
          </a:xfrm>
          <a:prstGeom prst="rect">
            <a:avLst/>
          </a:prstGeom>
          <a:noFill/>
        </p:spPr>
        <p:txBody>
          <a:bodyPr wrap="square" rtlCol="0">
            <a:spAutoFit/>
          </a:bodyPr>
          <a:lstStyle/>
          <a:p>
            <a:r>
              <a:rPr lang="en-US" altLang="zh-CN" sz="2400" dirty="0">
                <a:solidFill>
                  <a:schemeClr val="accent6">
                    <a:lumMod val="50000"/>
                  </a:schemeClr>
                </a:solidFill>
                <a:latin typeface="Comic Sans MS" panose="030F0702030302020204" pitchFamily="66" charset="0"/>
              </a:rPr>
              <a:t>classical network layer</a:t>
            </a:r>
          </a:p>
          <a:p>
            <a:r>
              <a:rPr lang="en-US" altLang="zh-CN" sz="2400" dirty="0">
                <a:solidFill>
                  <a:schemeClr val="accent6">
                    <a:lumMod val="50000"/>
                  </a:schemeClr>
                </a:solidFill>
                <a:latin typeface="Comic Sans MS" panose="030F0702030302020204" pitchFamily="66" charset="0"/>
              </a:rPr>
              <a:t>local approaches</a:t>
            </a:r>
            <a:endParaRPr lang="zh-CN" altLang="en-US" sz="2400" dirty="0">
              <a:solidFill>
                <a:schemeClr val="accent6">
                  <a:lumMod val="50000"/>
                </a:schemeClr>
              </a:solidFill>
              <a:latin typeface="Comic Sans MS" panose="030F0702030302020204" pitchFamily="66" charset="0"/>
            </a:endParaRPr>
          </a:p>
        </p:txBody>
      </p:sp>
    </p:spTree>
    <p:extLst>
      <p:ext uri="{BB962C8B-B14F-4D97-AF65-F5344CB8AC3E}">
        <p14:creationId xmlns:p14="http://schemas.microsoft.com/office/powerpoint/2010/main" val="32656796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a:xfrm>
            <a:off x="2057400" y="196850"/>
            <a:ext cx="7772400" cy="730250"/>
          </a:xfrm>
        </p:spPr>
        <p:txBody>
          <a:bodyPr/>
          <a:lstStyle/>
          <a:p>
            <a:r>
              <a:rPr lang="en-US" altLang="zh-CN" sz="4000" dirty="0">
                <a:ea typeface="ＭＳ Ｐゴシック" panose="020B0600070205080204" pitchFamily="34" charset="-128"/>
              </a:rPr>
              <a:t>Output port queueing</a:t>
            </a:r>
            <a:endParaRPr lang="en-US" altLang="zh-CN" dirty="0">
              <a:ea typeface="ＭＳ Ｐゴシック" panose="020B0600070205080204" pitchFamily="34" charset="-128"/>
            </a:endParaRPr>
          </a:p>
        </p:txBody>
      </p:sp>
      <p:sp>
        <p:nvSpPr>
          <p:cNvPr id="64515" name="Rectangle 3"/>
          <p:cNvSpPr>
            <a:spLocks noGrp="1" noChangeArrowheads="1"/>
          </p:cNvSpPr>
          <p:nvPr>
            <p:ph type="body" idx="1"/>
          </p:nvPr>
        </p:nvSpPr>
        <p:spPr>
          <a:xfrm>
            <a:off x="2270125" y="4602164"/>
            <a:ext cx="7772400" cy="1190625"/>
          </a:xfrm>
        </p:spPr>
        <p:txBody>
          <a:bodyPr>
            <a:normAutofit fontScale="70000" lnSpcReduction="20000"/>
          </a:bodyPr>
          <a:lstStyle/>
          <a:p>
            <a:r>
              <a:rPr lang="en-US" altLang="zh-CN">
                <a:ea typeface="ＭＳ Ｐゴシック" panose="020B0600070205080204" pitchFamily="34" charset="-128"/>
                <a:cs typeface="ＭＳ Ｐゴシック" panose="020B0600070205080204" pitchFamily="34" charset="-128"/>
              </a:rPr>
              <a:t>buffering when arrival rate via switch exceeds output line speed</a:t>
            </a:r>
          </a:p>
          <a:p>
            <a:r>
              <a:rPr lang="en-US" altLang="zh-CN" i="1">
                <a:solidFill>
                  <a:srgbClr val="CC0000"/>
                </a:solidFill>
                <a:ea typeface="ＭＳ Ｐゴシック" panose="020B0600070205080204" pitchFamily="34" charset="-128"/>
                <a:cs typeface="ＭＳ Ｐゴシック" panose="020B0600070205080204" pitchFamily="34" charset="-128"/>
              </a:rPr>
              <a:t>queueing (delay) and loss due to output port buffer overflow!</a:t>
            </a:r>
            <a:endParaRPr lang="en-US" altLang="zh-CN">
              <a:solidFill>
                <a:srgbClr val="CC0000"/>
              </a:solidFill>
              <a:ea typeface="ＭＳ Ｐゴシック" panose="020B0600070205080204" pitchFamily="34" charset="-128"/>
              <a:cs typeface="ＭＳ Ｐゴシック" panose="020B0600070205080204" pitchFamily="34" charset="-128"/>
            </a:endParaRPr>
          </a:p>
        </p:txBody>
      </p:sp>
      <p:grpSp>
        <p:nvGrpSpPr>
          <p:cNvPr id="64516" name="Group 78"/>
          <p:cNvGrpSpPr>
            <a:grpSpLocks/>
          </p:cNvGrpSpPr>
          <p:nvPr/>
        </p:nvGrpSpPr>
        <p:grpSpPr bwMode="auto">
          <a:xfrm>
            <a:off x="2408239" y="1477963"/>
            <a:ext cx="7412037" cy="2870200"/>
            <a:chOff x="550" y="931"/>
            <a:chExt cx="4669" cy="1808"/>
          </a:xfrm>
        </p:grpSpPr>
        <p:grpSp>
          <p:nvGrpSpPr>
            <p:cNvPr id="64519" name="Group 29"/>
            <p:cNvGrpSpPr>
              <a:grpSpLocks/>
            </p:cNvGrpSpPr>
            <p:nvPr/>
          </p:nvGrpSpPr>
          <p:grpSpPr bwMode="auto">
            <a:xfrm>
              <a:off x="699" y="948"/>
              <a:ext cx="2099" cy="1356"/>
              <a:chOff x="523" y="976"/>
              <a:chExt cx="2099" cy="1356"/>
            </a:xfrm>
          </p:grpSpPr>
          <p:sp>
            <p:nvSpPr>
              <p:cNvPr id="64565" name="Rectangle 6"/>
              <p:cNvSpPr>
                <a:spLocks noChangeArrowheads="1"/>
              </p:cNvSpPr>
              <p:nvPr/>
            </p:nvSpPr>
            <p:spPr bwMode="auto">
              <a:xfrm>
                <a:off x="1208" y="976"/>
                <a:ext cx="745" cy="13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grpSp>
            <p:nvGrpSpPr>
              <p:cNvPr id="64566" name="Group 10"/>
              <p:cNvGrpSpPr>
                <a:grpSpLocks/>
              </p:cNvGrpSpPr>
              <p:nvPr/>
            </p:nvGrpSpPr>
            <p:grpSpPr bwMode="auto">
              <a:xfrm>
                <a:off x="804" y="997"/>
                <a:ext cx="249" cy="1295"/>
                <a:chOff x="748" y="997"/>
                <a:chExt cx="249" cy="1295"/>
              </a:xfrm>
            </p:grpSpPr>
            <p:sp>
              <p:nvSpPr>
                <p:cNvPr id="64585" name="Rectangle 7"/>
                <p:cNvSpPr>
                  <a:spLocks noChangeArrowheads="1"/>
                </p:cNvSpPr>
                <p:nvPr/>
              </p:nvSpPr>
              <p:spPr bwMode="auto">
                <a:xfrm>
                  <a:off x="759" y="997"/>
                  <a:ext cx="238" cy="352"/>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64586" name="Rectangle 8"/>
                <p:cNvSpPr>
                  <a:spLocks noChangeArrowheads="1"/>
                </p:cNvSpPr>
                <p:nvPr/>
              </p:nvSpPr>
              <p:spPr bwMode="auto">
                <a:xfrm>
                  <a:off x="750" y="1472"/>
                  <a:ext cx="238" cy="352"/>
                </a:xfrm>
                <a:prstGeom prst="rect">
                  <a:avLst/>
                </a:prstGeom>
                <a:solidFill>
                  <a:schemeClr val="bg1"/>
                </a:solidFill>
                <a:ln w="9525">
                  <a:solidFill>
                    <a:srgbClr val="0000FF"/>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64587" name="Rectangle 9"/>
                <p:cNvSpPr>
                  <a:spLocks noChangeArrowheads="1"/>
                </p:cNvSpPr>
                <p:nvPr/>
              </p:nvSpPr>
              <p:spPr bwMode="auto">
                <a:xfrm>
                  <a:off x="748" y="1940"/>
                  <a:ext cx="238" cy="352"/>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grpSp>
          <p:grpSp>
            <p:nvGrpSpPr>
              <p:cNvPr id="64567" name="Group 11"/>
              <p:cNvGrpSpPr>
                <a:grpSpLocks/>
              </p:cNvGrpSpPr>
              <p:nvPr/>
            </p:nvGrpSpPr>
            <p:grpSpPr bwMode="auto">
              <a:xfrm>
                <a:off x="2109" y="1002"/>
                <a:ext cx="249" cy="1295"/>
                <a:chOff x="748" y="997"/>
                <a:chExt cx="249" cy="1295"/>
              </a:xfrm>
            </p:grpSpPr>
            <p:sp>
              <p:nvSpPr>
                <p:cNvPr id="64582" name="Rectangle 12"/>
                <p:cNvSpPr>
                  <a:spLocks noChangeArrowheads="1"/>
                </p:cNvSpPr>
                <p:nvPr/>
              </p:nvSpPr>
              <p:spPr bwMode="auto">
                <a:xfrm>
                  <a:off x="759" y="997"/>
                  <a:ext cx="238" cy="352"/>
                </a:xfrm>
                <a:prstGeom prst="rect">
                  <a:avLst/>
                </a:prstGeom>
                <a:solidFill>
                  <a:schemeClr val="bg1"/>
                </a:solidFill>
                <a:ln w="19050">
                  <a:solidFill>
                    <a:srgbClr val="FF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64583" name="Rectangle 13"/>
                <p:cNvSpPr>
                  <a:spLocks noChangeArrowheads="1"/>
                </p:cNvSpPr>
                <p:nvPr/>
              </p:nvSpPr>
              <p:spPr bwMode="auto">
                <a:xfrm>
                  <a:off x="750" y="1472"/>
                  <a:ext cx="238" cy="352"/>
                </a:xfrm>
                <a:prstGeom prst="rect">
                  <a:avLst/>
                </a:prstGeom>
                <a:solidFill>
                  <a:schemeClr val="bg1"/>
                </a:solidFill>
                <a:ln w="19050">
                  <a:solidFill>
                    <a:srgbClr val="0000FF"/>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64584" name="Rectangle 14"/>
                <p:cNvSpPr>
                  <a:spLocks noChangeArrowheads="1"/>
                </p:cNvSpPr>
                <p:nvPr/>
              </p:nvSpPr>
              <p:spPr bwMode="auto">
                <a:xfrm>
                  <a:off x="748" y="1940"/>
                  <a:ext cx="238" cy="352"/>
                </a:xfrm>
                <a:prstGeom prst="rect">
                  <a:avLst/>
                </a:prstGeom>
                <a:solidFill>
                  <a:schemeClr val="bg1"/>
                </a:solidFill>
                <a:ln w="19050">
                  <a:solidFill>
                    <a:srgbClr val="008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grpSp>
          <p:sp>
            <p:nvSpPr>
              <p:cNvPr id="64568" name="Line 15"/>
              <p:cNvSpPr>
                <a:spLocks noChangeShapeType="1"/>
              </p:cNvSpPr>
              <p:nvPr/>
            </p:nvSpPr>
            <p:spPr bwMode="auto">
              <a:xfrm>
                <a:off x="1946" y="1180"/>
                <a:ext cx="16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64569" name="Line 16"/>
              <p:cNvSpPr>
                <a:spLocks noChangeShapeType="1"/>
              </p:cNvSpPr>
              <p:nvPr/>
            </p:nvSpPr>
            <p:spPr bwMode="auto">
              <a:xfrm>
                <a:off x="1940" y="1645"/>
                <a:ext cx="16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64570" name="Line 17"/>
              <p:cNvSpPr>
                <a:spLocks noChangeShapeType="1"/>
              </p:cNvSpPr>
              <p:nvPr/>
            </p:nvSpPr>
            <p:spPr bwMode="auto">
              <a:xfrm>
                <a:off x="1940" y="2119"/>
                <a:ext cx="16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64571" name="Line 18"/>
              <p:cNvSpPr>
                <a:spLocks noChangeShapeType="1"/>
              </p:cNvSpPr>
              <p:nvPr/>
            </p:nvSpPr>
            <p:spPr bwMode="auto">
              <a:xfrm>
                <a:off x="1044" y="1164"/>
                <a:ext cx="16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64572" name="Line 19"/>
              <p:cNvSpPr>
                <a:spLocks noChangeShapeType="1"/>
              </p:cNvSpPr>
              <p:nvPr/>
            </p:nvSpPr>
            <p:spPr bwMode="auto">
              <a:xfrm>
                <a:off x="1038" y="1629"/>
                <a:ext cx="16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64573" name="Line 20"/>
              <p:cNvSpPr>
                <a:spLocks noChangeShapeType="1"/>
              </p:cNvSpPr>
              <p:nvPr/>
            </p:nvSpPr>
            <p:spPr bwMode="auto">
              <a:xfrm>
                <a:off x="1038" y="2103"/>
                <a:ext cx="16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grpSp>
            <p:nvGrpSpPr>
              <p:cNvPr id="64574" name="Group 24"/>
              <p:cNvGrpSpPr>
                <a:grpSpLocks/>
              </p:cNvGrpSpPr>
              <p:nvPr/>
            </p:nvGrpSpPr>
            <p:grpSpPr bwMode="auto">
              <a:xfrm>
                <a:off x="523" y="1169"/>
                <a:ext cx="288" cy="939"/>
                <a:chOff x="-60" y="1148"/>
                <a:chExt cx="168" cy="939"/>
              </a:xfrm>
            </p:grpSpPr>
            <p:sp>
              <p:nvSpPr>
                <p:cNvPr id="64579" name="Line 21"/>
                <p:cNvSpPr>
                  <a:spLocks noChangeShapeType="1"/>
                </p:cNvSpPr>
                <p:nvPr/>
              </p:nvSpPr>
              <p:spPr bwMode="auto">
                <a:xfrm>
                  <a:off x="-54" y="1148"/>
                  <a:ext cx="16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64580" name="Line 22"/>
                <p:cNvSpPr>
                  <a:spLocks noChangeShapeType="1"/>
                </p:cNvSpPr>
                <p:nvPr/>
              </p:nvSpPr>
              <p:spPr bwMode="auto">
                <a:xfrm>
                  <a:off x="-60" y="1613"/>
                  <a:ext cx="16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64581" name="Line 23"/>
                <p:cNvSpPr>
                  <a:spLocks noChangeShapeType="1"/>
                </p:cNvSpPr>
                <p:nvPr/>
              </p:nvSpPr>
              <p:spPr bwMode="auto">
                <a:xfrm>
                  <a:off x="-60" y="2087"/>
                  <a:ext cx="16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grpSp>
          <p:grpSp>
            <p:nvGrpSpPr>
              <p:cNvPr id="64575" name="Group 25"/>
              <p:cNvGrpSpPr>
                <a:grpSpLocks/>
              </p:cNvGrpSpPr>
              <p:nvPr/>
            </p:nvGrpSpPr>
            <p:grpSpPr bwMode="auto">
              <a:xfrm>
                <a:off x="2334" y="1173"/>
                <a:ext cx="288" cy="939"/>
                <a:chOff x="-60" y="1148"/>
                <a:chExt cx="168" cy="939"/>
              </a:xfrm>
            </p:grpSpPr>
            <p:sp>
              <p:nvSpPr>
                <p:cNvPr id="64576" name="Line 26"/>
                <p:cNvSpPr>
                  <a:spLocks noChangeShapeType="1"/>
                </p:cNvSpPr>
                <p:nvPr/>
              </p:nvSpPr>
              <p:spPr bwMode="auto">
                <a:xfrm>
                  <a:off x="-54" y="1148"/>
                  <a:ext cx="162"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64577" name="Line 27"/>
                <p:cNvSpPr>
                  <a:spLocks noChangeShapeType="1"/>
                </p:cNvSpPr>
                <p:nvPr/>
              </p:nvSpPr>
              <p:spPr bwMode="auto">
                <a:xfrm>
                  <a:off x="-60" y="1613"/>
                  <a:ext cx="162"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64578" name="Line 28"/>
                <p:cNvSpPr>
                  <a:spLocks noChangeShapeType="1"/>
                </p:cNvSpPr>
                <p:nvPr/>
              </p:nvSpPr>
              <p:spPr bwMode="auto">
                <a:xfrm>
                  <a:off x="-60" y="2087"/>
                  <a:ext cx="162"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grpSp>
        </p:grpSp>
        <p:grpSp>
          <p:nvGrpSpPr>
            <p:cNvPr id="64520" name="Group 30"/>
            <p:cNvGrpSpPr>
              <a:grpSpLocks/>
            </p:cNvGrpSpPr>
            <p:nvPr/>
          </p:nvGrpSpPr>
          <p:grpSpPr bwMode="auto">
            <a:xfrm>
              <a:off x="3120" y="931"/>
              <a:ext cx="2099" cy="1356"/>
              <a:chOff x="523" y="976"/>
              <a:chExt cx="2099" cy="1356"/>
            </a:xfrm>
          </p:grpSpPr>
          <p:sp>
            <p:nvSpPr>
              <p:cNvPr id="64542" name="Rectangle 31"/>
              <p:cNvSpPr>
                <a:spLocks noChangeArrowheads="1"/>
              </p:cNvSpPr>
              <p:nvPr/>
            </p:nvSpPr>
            <p:spPr bwMode="auto">
              <a:xfrm>
                <a:off x="1208" y="976"/>
                <a:ext cx="745" cy="13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grpSp>
            <p:nvGrpSpPr>
              <p:cNvPr id="64543" name="Group 32"/>
              <p:cNvGrpSpPr>
                <a:grpSpLocks/>
              </p:cNvGrpSpPr>
              <p:nvPr/>
            </p:nvGrpSpPr>
            <p:grpSpPr bwMode="auto">
              <a:xfrm>
                <a:off x="804" y="997"/>
                <a:ext cx="249" cy="1295"/>
                <a:chOff x="748" y="997"/>
                <a:chExt cx="249" cy="1295"/>
              </a:xfrm>
            </p:grpSpPr>
            <p:sp>
              <p:nvSpPr>
                <p:cNvPr id="64562" name="Rectangle 33"/>
                <p:cNvSpPr>
                  <a:spLocks noChangeArrowheads="1"/>
                </p:cNvSpPr>
                <p:nvPr/>
              </p:nvSpPr>
              <p:spPr bwMode="auto">
                <a:xfrm>
                  <a:off x="759" y="997"/>
                  <a:ext cx="238" cy="352"/>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64563" name="Rectangle 34"/>
                <p:cNvSpPr>
                  <a:spLocks noChangeArrowheads="1"/>
                </p:cNvSpPr>
                <p:nvPr/>
              </p:nvSpPr>
              <p:spPr bwMode="auto">
                <a:xfrm>
                  <a:off x="750" y="1472"/>
                  <a:ext cx="238" cy="352"/>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64564" name="Rectangle 35"/>
                <p:cNvSpPr>
                  <a:spLocks noChangeArrowheads="1"/>
                </p:cNvSpPr>
                <p:nvPr/>
              </p:nvSpPr>
              <p:spPr bwMode="auto">
                <a:xfrm>
                  <a:off x="748" y="1940"/>
                  <a:ext cx="238" cy="352"/>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grpSp>
          <p:grpSp>
            <p:nvGrpSpPr>
              <p:cNvPr id="64544" name="Group 36"/>
              <p:cNvGrpSpPr>
                <a:grpSpLocks/>
              </p:cNvGrpSpPr>
              <p:nvPr/>
            </p:nvGrpSpPr>
            <p:grpSpPr bwMode="auto">
              <a:xfrm>
                <a:off x="2109" y="1002"/>
                <a:ext cx="249" cy="1295"/>
                <a:chOff x="748" y="997"/>
                <a:chExt cx="249" cy="1295"/>
              </a:xfrm>
            </p:grpSpPr>
            <p:sp>
              <p:nvSpPr>
                <p:cNvPr id="64559" name="Rectangle 37"/>
                <p:cNvSpPr>
                  <a:spLocks noChangeArrowheads="1"/>
                </p:cNvSpPr>
                <p:nvPr/>
              </p:nvSpPr>
              <p:spPr bwMode="auto">
                <a:xfrm>
                  <a:off x="759" y="997"/>
                  <a:ext cx="238" cy="352"/>
                </a:xfrm>
                <a:prstGeom prst="rect">
                  <a:avLst/>
                </a:prstGeom>
                <a:solidFill>
                  <a:schemeClr val="bg1"/>
                </a:solidFill>
                <a:ln w="19050">
                  <a:solidFill>
                    <a:srgbClr val="FF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64560" name="Rectangle 38"/>
                <p:cNvSpPr>
                  <a:spLocks noChangeArrowheads="1"/>
                </p:cNvSpPr>
                <p:nvPr/>
              </p:nvSpPr>
              <p:spPr bwMode="auto">
                <a:xfrm>
                  <a:off x="750" y="1472"/>
                  <a:ext cx="238" cy="352"/>
                </a:xfrm>
                <a:prstGeom prst="rect">
                  <a:avLst/>
                </a:prstGeom>
                <a:solidFill>
                  <a:schemeClr val="bg1"/>
                </a:solidFill>
                <a:ln w="19050">
                  <a:solidFill>
                    <a:srgbClr val="0000FF"/>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800">
                    <a:solidFill>
                      <a:srgbClr val="0000FF"/>
                    </a:solidFill>
                  </a:endParaRPr>
                </a:p>
              </p:txBody>
            </p:sp>
            <p:sp>
              <p:nvSpPr>
                <p:cNvPr id="64561" name="Rectangle 39"/>
                <p:cNvSpPr>
                  <a:spLocks noChangeArrowheads="1"/>
                </p:cNvSpPr>
                <p:nvPr/>
              </p:nvSpPr>
              <p:spPr bwMode="auto">
                <a:xfrm>
                  <a:off x="748" y="1940"/>
                  <a:ext cx="238" cy="352"/>
                </a:xfrm>
                <a:prstGeom prst="rect">
                  <a:avLst/>
                </a:prstGeom>
                <a:solidFill>
                  <a:schemeClr val="bg1"/>
                </a:solidFill>
                <a:ln w="19050">
                  <a:solidFill>
                    <a:srgbClr val="008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grpSp>
          <p:sp>
            <p:nvSpPr>
              <p:cNvPr id="64545" name="Line 40"/>
              <p:cNvSpPr>
                <a:spLocks noChangeShapeType="1"/>
              </p:cNvSpPr>
              <p:nvPr/>
            </p:nvSpPr>
            <p:spPr bwMode="auto">
              <a:xfrm>
                <a:off x="1946" y="1180"/>
                <a:ext cx="16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64546" name="Line 41"/>
              <p:cNvSpPr>
                <a:spLocks noChangeShapeType="1"/>
              </p:cNvSpPr>
              <p:nvPr/>
            </p:nvSpPr>
            <p:spPr bwMode="auto">
              <a:xfrm>
                <a:off x="1940" y="1645"/>
                <a:ext cx="16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64547" name="Line 42"/>
              <p:cNvSpPr>
                <a:spLocks noChangeShapeType="1"/>
              </p:cNvSpPr>
              <p:nvPr/>
            </p:nvSpPr>
            <p:spPr bwMode="auto">
              <a:xfrm>
                <a:off x="1940" y="2119"/>
                <a:ext cx="16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64548" name="Line 43"/>
              <p:cNvSpPr>
                <a:spLocks noChangeShapeType="1"/>
              </p:cNvSpPr>
              <p:nvPr/>
            </p:nvSpPr>
            <p:spPr bwMode="auto">
              <a:xfrm>
                <a:off x="1044" y="1164"/>
                <a:ext cx="16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64549" name="Line 44"/>
              <p:cNvSpPr>
                <a:spLocks noChangeShapeType="1"/>
              </p:cNvSpPr>
              <p:nvPr/>
            </p:nvSpPr>
            <p:spPr bwMode="auto">
              <a:xfrm>
                <a:off x="1038" y="1629"/>
                <a:ext cx="16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64550" name="Line 45"/>
              <p:cNvSpPr>
                <a:spLocks noChangeShapeType="1"/>
              </p:cNvSpPr>
              <p:nvPr/>
            </p:nvSpPr>
            <p:spPr bwMode="auto">
              <a:xfrm>
                <a:off x="1038" y="2103"/>
                <a:ext cx="16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grpSp>
            <p:nvGrpSpPr>
              <p:cNvPr id="64551" name="Group 46"/>
              <p:cNvGrpSpPr>
                <a:grpSpLocks/>
              </p:cNvGrpSpPr>
              <p:nvPr/>
            </p:nvGrpSpPr>
            <p:grpSpPr bwMode="auto">
              <a:xfrm>
                <a:off x="523" y="1169"/>
                <a:ext cx="288" cy="939"/>
                <a:chOff x="-60" y="1148"/>
                <a:chExt cx="168" cy="939"/>
              </a:xfrm>
            </p:grpSpPr>
            <p:sp>
              <p:nvSpPr>
                <p:cNvPr id="64556" name="Line 47"/>
                <p:cNvSpPr>
                  <a:spLocks noChangeShapeType="1"/>
                </p:cNvSpPr>
                <p:nvPr/>
              </p:nvSpPr>
              <p:spPr bwMode="auto">
                <a:xfrm>
                  <a:off x="-54" y="1148"/>
                  <a:ext cx="16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64557" name="Line 48"/>
                <p:cNvSpPr>
                  <a:spLocks noChangeShapeType="1"/>
                </p:cNvSpPr>
                <p:nvPr/>
              </p:nvSpPr>
              <p:spPr bwMode="auto">
                <a:xfrm>
                  <a:off x="-60" y="1613"/>
                  <a:ext cx="16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64558" name="Line 49"/>
                <p:cNvSpPr>
                  <a:spLocks noChangeShapeType="1"/>
                </p:cNvSpPr>
                <p:nvPr/>
              </p:nvSpPr>
              <p:spPr bwMode="auto">
                <a:xfrm>
                  <a:off x="-60" y="2087"/>
                  <a:ext cx="16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grpSp>
          <p:grpSp>
            <p:nvGrpSpPr>
              <p:cNvPr id="64552" name="Group 50"/>
              <p:cNvGrpSpPr>
                <a:grpSpLocks/>
              </p:cNvGrpSpPr>
              <p:nvPr/>
            </p:nvGrpSpPr>
            <p:grpSpPr bwMode="auto">
              <a:xfrm>
                <a:off x="2334" y="1173"/>
                <a:ext cx="288" cy="939"/>
                <a:chOff x="-60" y="1148"/>
                <a:chExt cx="168" cy="939"/>
              </a:xfrm>
            </p:grpSpPr>
            <p:sp>
              <p:nvSpPr>
                <p:cNvPr id="64553" name="Line 51"/>
                <p:cNvSpPr>
                  <a:spLocks noChangeShapeType="1"/>
                </p:cNvSpPr>
                <p:nvPr/>
              </p:nvSpPr>
              <p:spPr bwMode="auto">
                <a:xfrm>
                  <a:off x="-54" y="1148"/>
                  <a:ext cx="162"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64554" name="Line 52"/>
                <p:cNvSpPr>
                  <a:spLocks noChangeShapeType="1"/>
                </p:cNvSpPr>
                <p:nvPr/>
              </p:nvSpPr>
              <p:spPr bwMode="auto">
                <a:xfrm>
                  <a:off x="-60" y="1613"/>
                  <a:ext cx="162"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64555" name="Line 53"/>
                <p:cNvSpPr>
                  <a:spLocks noChangeShapeType="1"/>
                </p:cNvSpPr>
                <p:nvPr/>
              </p:nvSpPr>
              <p:spPr bwMode="auto">
                <a:xfrm>
                  <a:off x="-60" y="2087"/>
                  <a:ext cx="162"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grpSp>
        </p:grpSp>
        <p:sp>
          <p:nvSpPr>
            <p:cNvPr id="64521" name="Rectangle 54"/>
            <p:cNvSpPr>
              <a:spLocks noChangeArrowheads="1"/>
            </p:cNvSpPr>
            <p:nvPr/>
          </p:nvSpPr>
          <p:spPr bwMode="auto">
            <a:xfrm>
              <a:off x="1012" y="1012"/>
              <a:ext cx="175" cy="98"/>
            </a:xfrm>
            <a:prstGeom prst="rect">
              <a:avLst/>
            </a:prstGeom>
            <a:solidFill>
              <a:srgbClr val="FF00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64522" name="Rectangle 55"/>
            <p:cNvSpPr>
              <a:spLocks noChangeArrowheads="1"/>
            </p:cNvSpPr>
            <p:nvPr/>
          </p:nvSpPr>
          <p:spPr bwMode="auto">
            <a:xfrm>
              <a:off x="1003" y="1494"/>
              <a:ext cx="175" cy="98"/>
            </a:xfrm>
            <a:prstGeom prst="rect">
              <a:avLst/>
            </a:prstGeom>
            <a:solidFill>
              <a:srgbClr val="0000FF"/>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64523" name="Rectangle 56"/>
            <p:cNvSpPr>
              <a:spLocks noChangeArrowheads="1"/>
            </p:cNvSpPr>
            <p:nvPr/>
          </p:nvSpPr>
          <p:spPr bwMode="auto">
            <a:xfrm>
              <a:off x="994" y="1969"/>
              <a:ext cx="175" cy="98"/>
            </a:xfrm>
            <a:prstGeom prst="rect">
              <a:avLst/>
            </a:prstGeom>
            <a:solidFill>
              <a:srgbClr val="FF00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64524" name="Rectangle 57"/>
            <p:cNvSpPr>
              <a:spLocks noChangeArrowheads="1"/>
            </p:cNvSpPr>
            <p:nvPr/>
          </p:nvSpPr>
          <p:spPr bwMode="auto">
            <a:xfrm>
              <a:off x="764" y="1017"/>
              <a:ext cx="175" cy="98"/>
            </a:xfrm>
            <a:prstGeom prst="rect">
              <a:avLst/>
            </a:prstGeom>
            <a:solidFill>
              <a:srgbClr val="00B05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64525" name="Rectangle 58"/>
            <p:cNvSpPr>
              <a:spLocks noChangeArrowheads="1"/>
            </p:cNvSpPr>
            <p:nvPr/>
          </p:nvSpPr>
          <p:spPr bwMode="auto">
            <a:xfrm>
              <a:off x="760" y="1953"/>
              <a:ext cx="175" cy="98"/>
            </a:xfrm>
            <a:prstGeom prst="rect">
              <a:avLst/>
            </a:prstGeom>
            <a:solidFill>
              <a:srgbClr val="FF00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64526" name="Line 60"/>
            <p:cNvSpPr>
              <a:spLocks noChangeShapeType="1"/>
            </p:cNvSpPr>
            <p:nvPr/>
          </p:nvSpPr>
          <p:spPr bwMode="auto">
            <a:xfrm>
              <a:off x="1215" y="1054"/>
              <a:ext cx="1026" cy="1"/>
            </a:xfrm>
            <a:prstGeom prst="line">
              <a:avLst/>
            </a:prstGeom>
            <a:noFill/>
            <a:ln w="28575">
              <a:solidFill>
                <a:srgbClr val="FF0000"/>
              </a:solidFill>
              <a:prstDash val="dash"/>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64527" name="Freeform 62"/>
            <p:cNvSpPr>
              <a:spLocks/>
            </p:cNvSpPr>
            <p:nvPr/>
          </p:nvSpPr>
          <p:spPr bwMode="auto">
            <a:xfrm>
              <a:off x="1246" y="1285"/>
              <a:ext cx="967" cy="735"/>
            </a:xfrm>
            <a:custGeom>
              <a:avLst/>
              <a:gdLst>
                <a:gd name="T0" fmla="*/ 0 w 967"/>
                <a:gd name="T1" fmla="*/ 733 h 735"/>
                <a:gd name="T2" fmla="*/ 522 w 967"/>
                <a:gd name="T3" fmla="*/ 735 h 735"/>
                <a:gd name="T4" fmla="*/ 967 w 967"/>
                <a:gd name="T5" fmla="*/ 0 h 735"/>
                <a:gd name="T6" fmla="*/ 0 60000 65536"/>
                <a:gd name="T7" fmla="*/ 0 60000 65536"/>
                <a:gd name="T8" fmla="*/ 0 60000 65536"/>
                <a:gd name="T9" fmla="*/ 0 w 967"/>
                <a:gd name="T10" fmla="*/ 0 h 735"/>
                <a:gd name="T11" fmla="*/ 967 w 967"/>
                <a:gd name="T12" fmla="*/ 735 h 735"/>
              </a:gdLst>
              <a:ahLst/>
              <a:cxnLst>
                <a:cxn ang="T6">
                  <a:pos x="T0" y="T1"/>
                </a:cxn>
                <a:cxn ang="T7">
                  <a:pos x="T2" y="T3"/>
                </a:cxn>
                <a:cxn ang="T8">
                  <a:pos x="T4" y="T5"/>
                </a:cxn>
              </a:cxnLst>
              <a:rect l="T9" t="T10" r="T11" b="T12"/>
              <a:pathLst>
                <a:path w="967" h="735">
                  <a:moveTo>
                    <a:pt x="0" y="733"/>
                  </a:moveTo>
                  <a:lnTo>
                    <a:pt x="522" y="735"/>
                  </a:lnTo>
                  <a:lnTo>
                    <a:pt x="967" y="0"/>
                  </a:lnTo>
                </a:path>
              </a:pathLst>
            </a:custGeom>
            <a:noFill/>
            <a:ln w="28575" cap="flat" cmpd="sng">
              <a:solidFill>
                <a:srgbClr val="FF0000"/>
              </a:solidFill>
              <a:prstDash val="dash"/>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wrap="none"/>
            <a:lstStyle/>
            <a:p>
              <a:endParaRPr lang="zh-CN" altLang="en-US">
                <a:solidFill>
                  <a:srgbClr val="0000FF"/>
                </a:solidFill>
              </a:endParaRPr>
            </a:p>
          </p:txBody>
        </p:sp>
        <p:sp>
          <p:nvSpPr>
            <p:cNvPr id="64528" name="Text Box 63"/>
            <p:cNvSpPr txBox="1">
              <a:spLocks noChangeArrowheads="1"/>
            </p:cNvSpPr>
            <p:nvPr/>
          </p:nvSpPr>
          <p:spPr bwMode="auto">
            <a:xfrm>
              <a:off x="933" y="2335"/>
              <a:ext cx="1549"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800">
                  <a:solidFill>
                    <a:srgbClr val="0000FF"/>
                  </a:solidFill>
                </a:rPr>
                <a:t>at </a:t>
              </a:r>
              <a:r>
                <a:rPr lang="en-US" altLang="zh-CN" sz="1800" i="1">
                  <a:solidFill>
                    <a:srgbClr val="0000FF"/>
                  </a:solidFill>
                </a:rPr>
                <a:t>t,</a:t>
              </a:r>
              <a:r>
                <a:rPr lang="en-US" altLang="zh-CN" sz="1800">
                  <a:solidFill>
                    <a:srgbClr val="0000FF"/>
                  </a:solidFill>
                </a:rPr>
                <a:t> packets more</a:t>
              </a:r>
            </a:p>
            <a:p>
              <a:pPr algn="ctr"/>
              <a:r>
                <a:rPr lang="en-US" altLang="zh-CN" sz="1800">
                  <a:solidFill>
                    <a:srgbClr val="0000FF"/>
                  </a:solidFill>
                </a:rPr>
                <a:t>from input to output</a:t>
              </a:r>
              <a:endParaRPr lang="en-US" altLang="zh-CN" sz="1800" i="1">
                <a:solidFill>
                  <a:srgbClr val="0000FF"/>
                </a:solidFill>
              </a:endParaRPr>
            </a:p>
          </p:txBody>
        </p:sp>
        <p:sp>
          <p:nvSpPr>
            <p:cNvPr id="64529" name="Text Box 64"/>
            <p:cNvSpPr txBox="1">
              <a:spLocks noChangeArrowheads="1"/>
            </p:cNvSpPr>
            <p:nvPr/>
          </p:nvSpPr>
          <p:spPr bwMode="auto">
            <a:xfrm>
              <a:off x="3354" y="2325"/>
              <a:ext cx="1549"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800">
                  <a:solidFill>
                    <a:srgbClr val="0000FF"/>
                  </a:solidFill>
                </a:rPr>
                <a:t>one packet time later</a:t>
              </a:r>
              <a:endParaRPr lang="en-US" altLang="zh-CN" sz="1800" i="1">
                <a:solidFill>
                  <a:srgbClr val="0000FF"/>
                </a:solidFill>
              </a:endParaRPr>
            </a:p>
          </p:txBody>
        </p:sp>
        <p:sp>
          <p:nvSpPr>
            <p:cNvPr id="64530" name="Text Box 66"/>
            <p:cNvSpPr txBox="1">
              <a:spLocks noChangeArrowheads="1"/>
            </p:cNvSpPr>
            <p:nvPr/>
          </p:nvSpPr>
          <p:spPr bwMode="auto">
            <a:xfrm>
              <a:off x="1488" y="1545"/>
              <a:ext cx="471" cy="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solidFill>
                    <a:srgbClr val="0000FF"/>
                  </a:solidFill>
                </a:rPr>
                <a:t>switch</a:t>
              </a:r>
            </a:p>
            <a:p>
              <a:r>
                <a:rPr lang="en-US" altLang="zh-CN" sz="1600">
                  <a:solidFill>
                    <a:srgbClr val="0000FF"/>
                  </a:solidFill>
                </a:rPr>
                <a:t>fabric</a:t>
              </a:r>
            </a:p>
          </p:txBody>
        </p:sp>
        <p:sp>
          <p:nvSpPr>
            <p:cNvPr id="64531" name="Text Box 67"/>
            <p:cNvSpPr txBox="1">
              <a:spLocks noChangeArrowheads="1"/>
            </p:cNvSpPr>
            <p:nvPr/>
          </p:nvSpPr>
          <p:spPr bwMode="auto">
            <a:xfrm>
              <a:off x="3895" y="1479"/>
              <a:ext cx="471" cy="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solidFill>
                    <a:srgbClr val="0000FF"/>
                  </a:solidFill>
                </a:rPr>
                <a:t>switch</a:t>
              </a:r>
            </a:p>
            <a:p>
              <a:r>
                <a:rPr lang="en-US" altLang="zh-CN" sz="1600">
                  <a:solidFill>
                    <a:srgbClr val="0000FF"/>
                  </a:solidFill>
                </a:rPr>
                <a:t>fabric</a:t>
              </a:r>
            </a:p>
          </p:txBody>
        </p:sp>
        <p:sp>
          <p:nvSpPr>
            <p:cNvPr id="64532" name="Rectangle 68"/>
            <p:cNvSpPr>
              <a:spLocks noChangeArrowheads="1"/>
            </p:cNvSpPr>
            <p:nvPr/>
          </p:nvSpPr>
          <p:spPr bwMode="auto">
            <a:xfrm>
              <a:off x="4746" y="972"/>
              <a:ext cx="175" cy="98"/>
            </a:xfrm>
            <a:prstGeom prst="rect">
              <a:avLst/>
            </a:prstGeom>
            <a:solidFill>
              <a:srgbClr val="FF00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64533" name="Rectangle 69"/>
            <p:cNvSpPr>
              <a:spLocks noChangeArrowheads="1"/>
            </p:cNvSpPr>
            <p:nvPr/>
          </p:nvSpPr>
          <p:spPr bwMode="auto">
            <a:xfrm>
              <a:off x="4746" y="1497"/>
              <a:ext cx="175" cy="98"/>
            </a:xfrm>
            <a:prstGeom prst="rect">
              <a:avLst/>
            </a:prstGeom>
            <a:solidFill>
              <a:srgbClr val="0000FF"/>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64534" name="Rectangle 70"/>
            <p:cNvSpPr>
              <a:spLocks noChangeArrowheads="1"/>
            </p:cNvSpPr>
            <p:nvPr/>
          </p:nvSpPr>
          <p:spPr bwMode="auto">
            <a:xfrm>
              <a:off x="4743" y="1099"/>
              <a:ext cx="175" cy="98"/>
            </a:xfrm>
            <a:prstGeom prst="rect">
              <a:avLst/>
            </a:prstGeom>
            <a:solidFill>
              <a:srgbClr val="FF00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64535" name="Rectangle 71"/>
            <p:cNvSpPr>
              <a:spLocks noChangeArrowheads="1"/>
            </p:cNvSpPr>
            <p:nvPr/>
          </p:nvSpPr>
          <p:spPr bwMode="auto">
            <a:xfrm>
              <a:off x="3445" y="1001"/>
              <a:ext cx="175" cy="98"/>
            </a:xfrm>
            <a:prstGeom prst="rect">
              <a:avLst/>
            </a:prstGeom>
            <a:solidFill>
              <a:srgbClr val="00B05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64536" name="Rectangle 72"/>
            <p:cNvSpPr>
              <a:spLocks noChangeArrowheads="1"/>
            </p:cNvSpPr>
            <p:nvPr/>
          </p:nvSpPr>
          <p:spPr bwMode="auto">
            <a:xfrm>
              <a:off x="3434" y="1965"/>
              <a:ext cx="175" cy="98"/>
            </a:xfrm>
            <a:prstGeom prst="rect">
              <a:avLst/>
            </a:prstGeom>
            <a:solidFill>
              <a:srgbClr val="FF00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64537" name="Freeform 73"/>
            <p:cNvSpPr>
              <a:spLocks/>
            </p:cNvSpPr>
            <p:nvPr/>
          </p:nvSpPr>
          <p:spPr bwMode="auto">
            <a:xfrm>
              <a:off x="3682" y="1261"/>
              <a:ext cx="967" cy="735"/>
            </a:xfrm>
            <a:custGeom>
              <a:avLst/>
              <a:gdLst>
                <a:gd name="T0" fmla="*/ 0 w 967"/>
                <a:gd name="T1" fmla="*/ 733 h 735"/>
                <a:gd name="T2" fmla="*/ 522 w 967"/>
                <a:gd name="T3" fmla="*/ 735 h 735"/>
                <a:gd name="T4" fmla="*/ 967 w 967"/>
                <a:gd name="T5" fmla="*/ 0 h 735"/>
                <a:gd name="T6" fmla="*/ 0 60000 65536"/>
                <a:gd name="T7" fmla="*/ 0 60000 65536"/>
                <a:gd name="T8" fmla="*/ 0 60000 65536"/>
                <a:gd name="T9" fmla="*/ 0 w 967"/>
                <a:gd name="T10" fmla="*/ 0 h 735"/>
                <a:gd name="T11" fmla="*/ 967 w 967"/>
                <a:gd name="T12" fmla="*/ 735 h 735"/>
              </a:gdLst>
              <a:ahLst/>
              <a:cxnLst>
                <a:cxn ang="T6">
                  <a:pos x="T0" y="T1"/>
                </a:cxn>
                <a:cxn ang="T7">
                  <a:pos x="T2" y="T3"/>
                </a:cxn>
                <a:cxn ang="T8">
                  <a:pos x="T4" y="T5"/>
                </a:cxn>
              </a:cxnLst>
              <a:rect l="T9" t="T10" r="T11" b="T12"/>
              <a:pathLst>
                <a:path w="967" h="735">
                  <a:moveTo>
                    <a:pt x="0" y="733"/>
                  </a:moveTo>
                  <a:lnTo>
                    <a:pt x="522" y="735"/>
                  </a:lnTo>
                  <a:lnTo>
                    <a:pt x="967" y="0"/>
                  </a:lnTo>
                </a:path>
              </a:pathLst>
            </a:custGeom>
            <a:noFill/>
            <a:ln w="28575" cap="flat" cmpd="sng">
              <a:solidFill>
                <a:srgbClr val="FF0000"/>
              </a:solidFill>
              <a:prstDash val="dash"/>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wrap="none"/>
            <a:lstStyle/>
            <a:p>
              <a:endParaRPr lang="zh-CN" altLang="en-US">
                <a:solidFill>
                  <a:srgbClr val="0000FF"/>
                </a:solidFill>
              </a:endParaRPr>
            </a:p>
          </p:txBody>
        </p:sp>
        <p:sp>
          <p:nvSpPr>
            <p:cNvPr id="64538" name="Freeform 74"/>
            <p:cNvSpPr>
              <a:spLocks/>
            </p:cNvSpPr>
            <p:nvPr/>
          </p:nvSpPr>
          <p:spPr bwMode="auto">
            <a:xfrm>
              <a:off x="3669" y="1051"/>
              <a:ext cx="988" cy="951"/>
            </a:xfrm>
            <a:custGeom>
              <a:avLst/>
              <a:gdLst>
                <a:gd name="T0" fmla="*/ 0 w 1002"/>
                <a:gd name="T1" fmla="*/ 29707 h 480"/>
                <a:gd name="T2" fmla="*/ 429 w 1002"/>
                <a:gd name="T3" fmla="*/ 0 h 480"/>
                <a:gd name="T4" fmla="*/ 822 w 1002"/>
                <a:gd name="T5" fmla="*/ 6892561 h 480"/>
                <a:gd name="T6" fmla="*/ 0 60000 65536"/>
                <a:gd name="T7" fmla="*/ 0 60000 65536"/>
                <a:gd name="T8" fmla="*/ 0 60000 65536"/>
                <a:gd name="T9" fmla="*/ 0 w 1002"/>
                <a:gd name="T10" fmla="*/ 0 h 480"/>
                <a:gd name="T11" fmla="*/ 1002 w 1002"/>
                <a:gd name="T12" fmla="*/ 480 h 480"/>
              </a:gdLst>
              <a:ahLst/>
              <a:cxnLst>
                <a:cxn ang="T6">
                  <a:pos x="T0" y="T1"/>
                </a:cxn>
                <a:cxn ang="T7">
                  <a:pos x="T2" y="T3"/>
                </a:cxn>
                <a:cxn ang="T8">
                  <a:pos x="T4" y="T5"/>
                </a:cxn>
              </a:cxnLst>
              <a:rect l="T9" t="T10" r="T11" b="T12"/>
              <a:pathLst>
                <a:path w="1002" h="480">
                  <a:moveTo>
                    <a:pt x="0" y="2"/>
                  </a:moveTo>
                  <a:lnTo>
                    <a:pt x="522" y="0"/>
                  </a:lnTo>
                  <a:lnTo>
                    <a:pt x="1002" y="480"/>
                  </a:lnTo>
                </a:path>
              </a:pathLst>
            </a:custGeom>
            <a:noFill/>
            <a:ln w="28575" cap="flat" cmpd="sng">
              <a:solidFill>
                <a:srgbClr val="008000"/>
              </a:solidFill>
              <a:prstDash val="dash"/>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wrap="none"/>
            <a:lstStyle/>
            <a:p>
              <a:endParaRPr lang="zh-CN" altLang="en-US">
                <a:solidFill>
                  <a:srgbClr val="0000FF"/>
                </a:solidFill>
              </a:endParaRPr>
            </a:p>
          </p:txBody>
        </p:sp>
        <p:sp>
          <p:nvSpPr>
            <p:cNvPr id="64539" name="Line 75"/>
            <p:cNvSpPr>
              <a:spLocks noChangeShapeType="1"/>
            </p:cNvSpPr>
            <p:nvPr/>
          </p:nvSpPr>
          <p:spPr bwMode="auto">
            <a:xfrm>
              <a:off x="1208" y="1545"/>
              <a:ext cx="1012" cy="14"/>
            </a:xfrm>
            <a:prstGeom prst="line">
              <a:avLst/>
            </a:prstGeom>
            <a:noFill/>
            <a:ln w="28575">
              <a:solidFill>
                <a:srgbClr val="0000FF"/>
              </a:solidFill>
              <a:prstDash val="dash"/>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64540" name="Rectangle 76"/>
            <p:cNvSpPr>
              <a:spLocks noChangeArrowheads="1"/>
            </p:cNvSpPr>
            <p:nvPr/>
          </p:nvSpPr>
          <p:spPr bwMode="auto">
            <a:xfrm>
              <a:off x="550" y="1010"/>
              <a:ext cx="175" cy="98"/>
            </a:xfrm>
            <a:prstGeom prst="rect">
              <a:avLst/>
            </a:prstGeom>
            <a:solidFill>
              <a:srgbClr val="0000FF"/>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64541" name="Rectangle 77"/>
            <p:cNvSpPr>
              <a:spLocks noChangeArrowheads="1"/>
            </p:cNvSpPr>
            <p:nvPr/>
          </p:nvSpPr>
          <p:spPr bwMode="auto">
            <a:xfrm>
              <a:off x="3194" y="997"/>
              <a:ext cx="175" cy="98"/>
            </a:xfrm>
            <a:prstGeom prst="rect">
              <a:avLst/>
            </a:prstGeom>
            <a:solidFill>
              <a:srgbClr val="0000FF"/>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grpSp>
      <p:sp>
        <p:nvSpPr>
          <p:cNvPr id="77" name="Rectangle 7"/>
          <p:cNvSpPr txBox="1">
            <a:spLocks noChangeArrowheads="1"/>
          </p:cNvSpPr>
          <p:nvPr/>
        </p:nvSpPr>
        <p:spPr>
          <a:xfrm>
            <a:off x="9480376" y="6624784"/>
            <a:ext cx="2016224"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4.2 What's  </a:t>
            </a:r>
            <a:r>
              <a:rPr lang="en-US" altLang="zh-CN" sz="1200" dirty="0">
                <a:solidFill>
                  <a:srgbClr val="FF0000"/>
                </a:solidFill>
                <a:cs typeface="Arial" panose="020B0604020202020204" pitchFamily="34" charset="0"/>
              </a:rPr>
              <a:t>inside a router</a:t>
            </a:r>
          </a:p>
        </p:txBody>
      </p:sp>
      <p:sp>
        <p:nvSpPr>
          <p:cNvPr id="76" name="Rectangle 7"/>
          <p:cNvSpPr txBox="1">
            <a:spLocks noChangeArrowheads="1"/>
          </p:cNvSpPr>
          <p:nvPr/>
        </p:nvSpPr>
        <p:spPr>
          <a:xfrm>
            <a:off x="4799015" y="6624784"/>
            <a:ext cx="2521122"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4.2.4 Where Does Queuing Occur? </a:t>
            </a:r>
          </a:p>
        </p:txBody>
      </p:sp>
    </p:spTree>
    <p:extLst>
      <p:ext uri="{BB962C8B-B14F-4D97-AF65-F5344CB8AC3E}">
        <p14:creationId xmlns:p14="http://schemas.microsoft.com/office/powerpoint/2010/main" val="380274803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5" name="Rectangle 2"/>
          <p:cNvSpPr>
            <a:spLocks noGrp="1" noChangeArrowheads="1"/>
          </p:cNvSpPr>
          <p:nvPr>
            <p:ph type="title"/>
          </p:nvPr>
        </p:nvSpPr>
        <p:spPr/>
        <p:txBody>
          <a:bodyPr/>
          <a:lstStyle/>
          <a:p>
            <a:pPr>
              <a:defRPr/>
            </a:pPr>
            <a:r>
              <a:rPr lang="en-US">
                <a:cs typeface="+mj-cs"/>
              </a:rPr>
              <a:t>How much buffering?</a:t>
            </a:r>
          </a:p>
        </p:txBody>
      </p:sp>
      <p:sp>
        <p:nvSpPr>
          <p:cNvPr id="65539" name="Rectangle 3"/>
          <p:cNvSpPr>
            <a:spLocks noGrp="1" noChangeArrowheads="1"/>
          </p:cNvSpPr>
          <p:nvPr>
            <p:ph type="body" idx="1"/>
          </p:nvPr>
        </p:nvSpPr>
        <p:spPr>
          <a:xfrm>
            <a:off x="695400" y="1159279"/>
            <a:ext cx="11137899" cy="2304256"/>
          </a:xfrm>
        </p:spPr>
        <p:txBody>
          <a:bodyPr/>
          <a:lstStyle/>
          <a:p>
            <a:r>
              <a:rPr lang="en-US" altLang="zh-CN" dirty="0">
                <a:ea typeface="ＭＳ Ｐゴシック" panose="020B0600070205080204" pitchFamily="34" charset="-128"/>
                <a:cs typeface="ＭＳ Ｐゴシック" panose="020B0600070205080204" pitchFamily="34" charset="-128"/>
              </a:rPr>
              <a:t>RFC 3439 rule of thumb: average buffering equal to </a:t>
            </a:r>
            <a:r>
              <a:rPr lang="en-US" altLang="ja-JP" dirty="0">
                <a:ea typeface="ＭＳ Ｐゴシック" panose="020B0600070205080204" pitchFamily="34" charset="-128"/>
                <a:cs typeface="ＭＳ Ｐゴシック" panose="020B0600070205080204" pitchFamily="34" charset="-128"/>
              </a:rPr>
              <a:t>"typical" RTT (say 250 </a:t>
            </a:r>
            <a:r>
              <a:rPr lang="en-US" altLang="ja-JP" dirty="0" err="1">
                <a:ea typeface="ＭＳ Ｐゴシック" panose="020B0600070205080204" pitchFamily="34" charset="-128"/>
                <a:cs typeface="ＭＳ Ｐゴシック" panose="020B0600070205080204" pitchFamily="34" charset="-128"/>
              </a:rPr>
              <a:t>msec</a:t>
            </a:r>
            <a:r>
              <a:rPr lang="en-US" altLang="ja-JP" dirty="0">
                <a:ea typeface="ＭＳ Ｐゴシック" panose="020B0600070205080204" pitchFamily="34" charset="-128"/>
                <a:cs typeface="ＭＳ Ｐゴシック" panose="020B0600070205080204" pitchFamily="34" charset="-128"/>
              </a:rPr>
              <a:t>) times link capacity C</a:t>
            </a:r>
          </a:p>
          <a:p>
            <a:pPr lvl="1"/>
            <a:r>
              <a:rPr lang="en-US" altLang="zh-CN" dirty="0">
                <a:ea typeface="ＭＳ Ｐゴシック" panose="020B0600070205080204" pitchFamily="34" charset="-128"/>
              </a:rPr>
              <a:t>e.g., C = 10 </a:t>
            </a:r>
            <a:r>
              <a:rPr lang="en-US" altLang="zh-CN" dirty="0" err="1">
                <a:ea typeface="ＭＳ Ｐゴシック" panose="020B0600070205080204" pitchFamily="34" charset="-128"/>
              </a:rPr>
              <a:t>Gpbs</a:t>
            </a:r>
            <a:r>
              <a:rPr lang="en-US" altLang="zh-CN" dirty="0">
                <a:ea typeface="ＭＳ Ｐゴシック" panose="020B0600070205080204" pitchFamily="34" charset="-128"/>
              </a:rPr>
              <a:t> link: 2.5 </a:t>
            </a:r>
            <a:r>
              <a:rPr lang="en-US" altLang="zh-CN" dirty="0" err="1">
                <a:ea typeface="ＭＳ Ｐゴシック" panose="020B0600070205080204" pitchFamily="34" charset="-128"/>
              </a:rPr>
              <a:t>Gbit</a:t>
            </a:r>
            <a:r>
              <a:rPr lang="en-US" altLang="zh-CN" dirty="0">
                <a:ea typeface="ＭＳ Ｐゴシック" panose="020B0600070205080204" pitchFamily="34" charset="-128"/>
              </a:rPr>
              <a:t> buffer</a:t>
            </a:r>
          </a:p>
          <a:p>
            <a:r>
              <a:rPr lang="en-US" altLang="zh-CN" dirty="0">
                <a:ea typeface="ＭＳ Ｐゴシック" panose="020B0600070205080204" pitchFamily="34" charset="-128"/>
                <a:cs typeface="ＭＳ Ｐゴシック" panose="020B0600070205080204" pitchFamily="34" charset="-128"/>
              </a:rPr>
              <a:t>recent recommendation: with </a:t>
            </a:r>
            <a:r>
              <a:rPr lang="en-US" altLang="zh-CN" i="1" dirty="0">
                <a:ea typeface="ＭＳ Ｐゴシック" panose="020B0600070205080204" pitchFamily="34" charset="-128"/>
                <a:cs typeface="ＭＳ Ｐゴシック" panose="020B0600070205080204" pitchFamily="34" charset="-128"/>
              </a:rPr>
              <a:t>N</a:t>
            </a:r>
            <a:r>
              <a:rPr lang="en-US" altLang="zh-CN" dirty="0">
                <a:ea typeface="ＭＳ Ｐゴシック" panose="020B0600070205080204" pitchFamily="34" charset="-128"/>
                <a:cs typeface="ＭＳ Ｐゴシック" panose="020B0600070205080204" pitchFamily="34" charset="-128"/>
              </a:rPr>
              <a:t> flows, buffering equal to </a:t>
            </a:r>
          </a:p>
        </p:txBody>
      </p:sp>
      <p:sp>
        <p:nvSpPr>
          <p:cNvPr id="13" name="Rectangle 7"/>
          <p:cNvSpPr txBox="1">
            <a:spLocks noChangeArrowheads="1"/>
          </p:cNvSpPr>
          <p:nvPr/>
        </p:nvSpPr>
        <p:spPr>
          <a:xfrm>
            <a:off x="9480376" y="6624784"/>
            <a:ext cx="2016224"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4.2 What's  </a:t>
            </a:r>
            <a:r>
              <a:rPr lang="en-US" altLang="zh-CN" sz="1200" dirty="0">
                <a:solidFill>
                  <a:srgbClr val="FF0000"/>
                </a:solidFill>
                <a:cs typeface="Arial" panose="020B0604020202020204" pitchFamily="34" charset="0"/>
              </a:rPr>
              <a:t>inside a router</a:t>
            </a:r>
          </a:p>
        </p:txBody>
      </p:sp>
      <mc:AlternateContent xmlns:mc="http://schemas.openxmlformats.org/markup-compatibility/2006" xmlns:a14="http://schemas.microsoft.com/office/drawing/2010/main">
        <mc:Choice Requires="a14">
          <p:sp>
            <p:nvSpPr>
              <p:cNvPr id="2" name="文本框 1"/>
              <p:cNvSpPr txBox="1"/>
              <p:nvPr/>
            </p:nvSpPr>
            <p:spPr>
              <a:xfrm>
                <a:off x="5231904" y="3095347"/>
                <a:ext cx="1224136" cy="8899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zh-CN" sz="2800" i="1" smtClean="0">
                              <a:solidFill>
                                <a:srgbClr val="0000FF"/>
                              </a:solidFill>
                              <a:latin typeface="Cambria Math" panose="02040503050406030204" pitchFamily="18" charset="0"/>
                            </a:rPr>
                          </m:ctrlPr>
                        </m:fPr>
                        <m:num>
                          <m:r>
                            <a:rPr lang="en-US" altLang="zh-CN" sz="2800" b="0" i="1" smtClean="0">
                              <a:solidFill>
                                <a:srgbClr val="0000FF"/>
                              </a:solidFill>
                              <a:latin typeface="Cambria Math" panose="02040503050406030204" pitchFamily="18" charset="0"/>
                            </a:rPr>
                            <m:t>𝑅𝑇𝑇</m:t>
                          </m:r>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𝐶</m:t>
                          </m:r>
                        </m:num>
                        <m:den>
                          <m:rad>
                            <m:radPr>
                              <m:degHide m:val="on"/>
                              <m:ctrlPr>
                                <a:rPr lang="en-US" altLang="zh-CN" sz="2800" i="1" smtClean="0">
                                  <a:solidFill>
                                    <a:srgbClr val="0000FF"/>
                                  </a:solidFill>
                                  <a:latin typeface="Cambria Math" panose="02040503050406030204" pitchFamily="18" charset="0"/>
                                </a:rPr>
                              </m:ctrlPr>
                            </m:radPr>
                            <m:deg/>
                            <m:e>
                              <m:r>
                                <a:rPr lang="en-US" altLang="zh-CN" sz="2800" b="0" i="1" smtClean="0">
                                  <a:solidFill>
                                    <a:srgbClr val="0000FF"/>
                                  </a:solidFill>
                                  <a:latin typeface="Cambria Math" panose="02040503050406030204" pitchFamily="18" charset="0"/>
                                </a:rPr>
                                <m:t>𝑁</m:t>
                              </m:r>
                            </m:e>
                          </m:rad>
                        </m:den>
                      </m:f>
                    </m:oMath>
                  </m:oMathPara>
                </a14:m>
                <a:endParaRPr lang="zh-CN" altLang="en-US" sz="2800" dirty="0">
                  <a:solidFill>
                    <a:srgbClr val="0000FF"/>
                  </a:solidFill>
                </a:endParaRPr>
              </a:p>
            </p:txBody>
          </p:sp>
        </mc:Choice>
        <mc:Fallback xmlns="">
          <p:sp>
            <p:nvSpPr>
              <p:cNvPr id="2" name="文本框 1"/>
              <p:cNvSpPr txBox="1">
                <a:spLocks noRot="1" noChangeAspect="1" noMove="1" noResize="1" noEditPoints="1" noAdjustHandles="1" noChangeArrowheads="1" noChangeShapeType="1" noTextEdit="1"/>
              </p:cNvSpPr>
              <p:nvPr/>
            </p:nvSpPr>
            <p:spPr>
              <a:xfrm>
                <a:off x="5231904" y="3095347"/>
                <a:ext cx="1224136" cy="889987"/>
              </a:xfrm>
              <a:prstGeom prst="rect">
                <a:avLst/>
              </a:prstGeom>
              <a:blipFill>
                <a:blip r:embed="rId3"/>
                <a:stretch>
                  <a:fillRect/>
                </a:stretch>
              </a:blipFill>
            </p:spPr>
            <p:txBody>
              <a:bodyPr/>
              <a:lstStyle/>
              <a:p>
                <a:r>
                  <a:rPr lang="zh-CN" altLang="en-US">
                    <a:noFill/>
                  </a:rPr>
                  <a:t> </a:t>
                </a:r>
              </a:p>
            </p:txBody>
          </p:sp>
        </mc:Fallback>
      </mc:AlternateContent>
      <p:sp>
        <p:nvSpPr>
          <p:cNvPr id="7" name="Rectangle 7"/>
          <p:cNvSpPr txBox="1">
            <a:spLocks noChangeArrowheads="1"/>
          </p:cNvSpPr>
          <p:nvPr/>
        </p:nvSpPr>
        <p:spPr>
          <a:xfrm>
            <a:off x="4799015" y="6624784"/>
            <a:ext cx="2521122"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4.2.4 Where Does Queuing Occur? </a:t>
            </a:r>
          </a:p>
        </p:txBody>
      </p:sp>
      <p:sp>
        <p:nvSpPr>
          <p:cNvPr id="8" name="Content Placeholder 1">
            <a:extLst>
              <a:ext uri="{FF2B5EF4-FFF2-40B4-BE49-F238E27FC236}">
                <a16:creationId xmlns:a16="http://schemas.microsoft.com/office/drawing/2014/main" id="{F508300F-68F0-44E2-885A-7938D8CDD7F8}"/>
              </a:ext>
            </a:extLst>
          </p:cNvPr>
          <p:cNvSpPr txBox="1">
            <a:spLocks/>
          </p:cNvSpPr>
          <p:nvPr/>
        </p:nvSpPr>
        <p:spPr>
          <a:xfrm>
            <a:off x="695399" y="4169460"/>
            <a:ext cx="10969551" cy="2271198"/>
          </a:xfrm>
          <a:prstGeom prst="rect">
            <a:avLst/>
          </a:prstGeom>
        </p:spPr>
        <p:txBody>
          <a:bodyPr vert="horz" lIns="91440" tIns="45720" rIns="91440" bIns="45720" rtlCol="0">
            <a:no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lvl="0" indent="-342900" fontAlgn="base">
              <a:lnSpc>
                <a:spcPct val="100000"/>
              </a:lnSpc>
              <a:spcBef>
                <a:spcPct val="20000"/>
              </a:spcBef>
              <a:buClrTx/>
              <a:buSzPct val="70000"/>
              <a:buFont typeface="Wingdings" panose="05000000000000000000" pitchFamily="2" charset="2"/>
              <a:buChar char="v"/>
              <a:tabLst/>
              <a:defRPr/>
            </a:pPr>
            <a:r>
              <a:rPr lang="en-US" altLang="en-US" dirty="0">
                <a:solidFill>
                  <a:srgbClr val="000099"/>
                </a:solidFill>
                <a:latin typeface="Comic Sans MS" panose="030F0702030302020204" pitchFamily="66" charset="0"/>
                <a:ea typeface="ＭＳ Ｐゴシック" panose="020B0600070205080204" pitchFamily="34" charset="-128"/>
                <a:cs typeface="ＭＳ Ｐゴシック" panose="020B0600070205080204" pitchFamily="34" charset="-128"/>
              </a:rPr>
              <a:t>but </a:t>
            </a:r>
            <a:r>
              <a:rPr lang="en-US" altLang="en-US" dirty="0">
                <a:solidFill>
                  <a:schemeClr val="accent2">
                    <a:lumMod val="75000"/>
                  </a:schemeClr>
                </a:solidFill>
                <a:latin typeface="Comic Sans MS" panose="030F0702030302020204" pitchFamily="66" charset="0"/>
                <a:ea typeface="ＭＳ Ｐゴシック" panose="020B0600070205080204" pitchFamily="34" charset="-128"/>
                <a:cs typeface="ＭＳ Ｐゴシック" panose="020B0600070205080204" pitchFamily="34" charset="-128"/>
              </a:rPr>
              <a:t>too</a:t>
            </a:r>
            <a:r>
              <a:rPr lang="en-US" altLang="en-US" dirty="0">
                <a:solidFill>
                  <a:srgbClr val="000099"/>
                </a:solidFill>
                <a:latin typeface="Comic Sans MS" panose="030F0702030302020204" pitchFamily="66" charset="0"/>
                <a:ea typeface="ＭＳ Ｐゴシック" panose="020B0600070205080204" pitchFamily="34" charset="-128"/>
                <a:cs typeface="ＭＳ Ｐゴシック" panose="020B0600070205080204" pitchFamily="34" charset="-128"/>
              </a:rPr>
              <a:t> much buffering can increase delays (particularly in home routers)</a:t>
            </a:r>
          </a:p>
          <a:p>
            <a:pPr marL="742950" lvl="1" indent="-285750" fontAlgn="base">
              <a:lnSpc>
                <a:spcPct val="100000"/>
              </a:lnSpc>
              <a:spcBef>
                <a:spcPct val="20000"/>
              </a:spcBef>
              <a:buClrTx/>
              <a:buFontTx/>
              <a:buChar char="–"/>
              <a:tabLst/>
              <a:defRPr/>
            </a:pPr>
            <a:r>
              <a:rPr lang="en-US" altLang="en-US" dirty="0">
                <a:solidFill>
                  <a:srgbClr val="000099"/>
                </a:solidFill>
                <a:latin typeface="Comic Sans MS" panose="030F0702030302020204" pitchFamily="66" charset="0"/>
                <a:ea typeface="ＭＳ Ｐゴシック" panose="020B0600070205080204" pitchFamily="34" charset="-128"/>
              </a:rPr>
              <a:t>long RTTs: poor performance for </a:t>
            </a:r>
            <a:r>
              <a:rPr lang="en-US" altLang="en-US" dirty="0" err="1">
                <a:solidFill>
                  <a:srgbClr val="000099"/>
                </a:solidFill>
                <a:latin typeface="Comic Sans MS" panose="030F0702030302020204" pitchFamily="66" charset="0"/>
                <a:ea typeface="ＭＳ Ｐゴシック" panose="020B0600070205080204" pitchFamily="34" charset="-128"/>
              </a:rPr>
              <a:t>realtime</a:t>
            </a:r>
            <a:r>
              <a:rPr lang="en-US" altLang="en-US" dirty="0">
                <a:solidFill>
                  <a:srgbClr val="000099"/>
                </a:solidFill>
                <a:latin typeface="Comic Sans MS" panose="030F0702030302020204" pitchFamily="66" charset="0"/>
                <a:ea typeface="ＭＳ Ｐゴシック" panose="020B0600070205080204" pitchFamily="34" charset="-128"/>
              </a:rPr>
              <a:t> apps, sluggish TCP response </a:t>
            </a:r>
            <a:endParaRPr lang="en-US" dirty="0">
              <a:solidFill>
                <a:srgbClr val="000099"/>
              </a:solidFill>
              <a:latin typeface="Comic Sans MS" panose="030F0702030302020204" pitchFamily="66" charset="0"/>
              <a:ea typeface="ＭＳ Ｐゴシック" panose="020B0600070205080204" pitchFamily="34" charset="-128"/>
            </a:endParaRPr>
          </a:p>
          <a:p>
            <a:pPr marL="742950" lvl="1" indent="-285750" fontAlgn="base">
              <a:lnSpc>
                <a:spcPct val="100000"/>
              </a:lnSpc>
              <a:spcBef>
                <a:spcPct val="20000"/>
              </a:spcBef>
              <a:buClrTx/>
              <a:buFontTx/>
              <a:buChar char="–"/>
              <a:tabLst/>
              <a:defRPr/>
            </a:pPr>
            <a:r>
              <a:rPr lang="en-US" altLang="en-US" dirty="0">
                <a:solidFill>
                  <a:srgbClr val="000099"/>
                </a:solidFill>
                <a:latin typeface="Comic Sans MS" panose="030F0702030302020204" pitchFamily="66" charset="0"/>
                <a:ea typeface="ＭＳ Ｐゴシック" panose="020B0600070205080204" pitchFamily="34" charset="-128"/>
              </a:rPr>
              <a:t>recall delay-based congestion control: “keep bottleneck link just full enough (busy) but no fuller”</a:t>
            </a:r>
            <a:endParaRPr lang="en-US" dirty="0">
              <a:solidFill>
                <a:srgbClr val="000099"/>
              </a:solidFill>
              <a:latin typeface="Comic Sans MS" panose="030F0702030302020204" pitchFamily="66" charset="0"/>
              <a:ea typeface="ＭＳ Ｐゴシック" panose="020B0600070205080204" pitchFamily="34" charset="-128"/>
            </a:endParaRPr>
          </a:p>
        </p:txBody>
      </p:sp>
    </p:spTree>
    <p:extLst>
      <p:ext uri="{BB962C8B-B14F-4D97-AF65-F5344CB8AC3E}">
        <p14:creationId xmlns:p14="http://schemas.microsoft.com/office/powerpoint/2010/main" val="3130331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6236E45-D353-3946-A538-2B64275829F3}"/>
              </a:ext>
            </a:extLst>
          </p:cNvPr>
          <p:cNvSpPr>
            <a:spLocks noGrp="1"/>
          </p:cNvSpPr>
          <p:nvPr>
            <p:ph type="title"/>
          </p:nvPr>
        </p:nvSpPr>
        <p:spPr>
          <a:xfrm>
            <a:off x="838200" y="311144"/>
            <a:ext cx="10515600" cy="894622"/>
          </a:xfrm>
        </p:spPr>
        <p:txBody>
          <a:bodyPr/>
          <a:lstStyle/>
          <a:p>
            <a:r>
              <a:rPr lang="en-US" dirty="0"/>
              <a:t>Buffer Management</a:t>
            </a:r>
          </a:p>
        </p:txBody>
      </p:sp>
      <p:sp>
        <p:nvSpPr>
          <p:cNvPr id="14" name="Content Placeholder 1">
            <a:extLst>
              <a:ext uri="{FF2B5EF4-FFF2-40B4-BE49-F238E27FC236}">
                <a16:creationId xmlns:a16="http://schemas.microsoft.com/office/drawing/2014/main" id="{017C4922-A89B-2D44-942B-27D216DF220C}"/>
              </a:ext>
            </a:extLst>
          </p:cNvPr>
          <p:cNvSpPr txBox="1">
            <a:spLocks/>
          </p:cNvSpPr>
          <p:nvPr/>
        </p:nvSpPr>
        <p:spPr>
          <a:xfrm>
            <a:off x="6654018" y="1463039"/>
            <a:ext cx="4966481" cy="5083809"/>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36538" marR="0" lvl="0" indent="-223838"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kumimoji="0" lang="en-US" altLang="en-US" sz="3200" b="0" i="0" u="none" strike="noStrike" kern="1200" cap="none" spc="0" normalizeH="0" baseline="0" noProof="0" dirty="0">
                <a:ln>
                  <a:noFill/>
                </a:ln>
                <a:solidFill>
                  <a:srgbClr val="C00000"/>
                </a:solidFill>
                <a:effectLst/>
                <a:uLnTx/>
                <a:uFillTx/>
                <a:latin typeface="Comic Sans MS" panose="030F0702030302020204" pitchFamily="66" charset="0"/>
                <a:ea typeface="ＭＳ Ｐゴシック" panose="020B0600070205080204" pitchFamily="34" charset="-128"/>
                <a:cs typeface="ＭＳ Ｐゴシック" panose="020B0600070205080204" pitchFamily="34" charset="-128"/>
              </a:rPr>
              <a:t>buffer management: </a:t>
            </a:r>
          </a:p>
          <a:p>
            <a:pPr marL="342900" lvl="0" indent="-342900" fontAlgn="base">
              <a:lnSpc>
                <a:spcPct val="100000"/>
              </a:lnSpc>
              <a:spcBef>
                <a:spcPct val="20000"/>
              </a:spcBef>
              <a:buClrTx/>
              <a:buSzPct val="70000"/>
              <a:buFont typeface="Wingdings" panose="05000000000000000000" pitchFamily="2" charset="2"/>
              <a:buChar char="v"/>
              <a:tabLst/>
              <a:defRPr/>
            </a:pPr>
            <a:r>
              <a:rPr kumimoji="0" lang="en-US" altLang="en-US" b="0" i="0" u="none" strike="noStrike" kern="1200" cap="none" spc="0" normalizeH="0" baseline="0" noProof="0" dirty="0">
                <a:ln>
                  <a:noFill/>
                </a:ln>
                <a:solidFill>
                  <a:srgbClr val="C00000"/>
                </a:solidFill>
                <a:effectLst/>
                <a:uLnTx/>
                <a:uFillTx/>
                <a:latin typeface="Comic Sans MS" panose="030F0702030302020204" pitchFamily="66" charset="0"/>
                <a:ea typeface="ＭＳ Ｐゴシック" panose="020B0600070205080204" pitchFamily="34" charset="-128"/>
                <a:cs typeface="ＭＳ Ｐゴシック" panose="020B0600070205080204" pitchFamily="34" charset="-128"/>
              </a:rPr>
              <a:t>drop: </a:t>
            </a:r>
            <a:r>
              <a:rPr lang="en-US" altLang="en-US" dirty="0">
                <a:solidFill>
                  <a:srgbClr val="000099"/>
                </a:solidFill>
                <a:latin typeface="Comic Sans MS" panose="030F0702030302020204" pitchFamily="66" charset="0"/>
                <a:ea typeface="ＭＳ Ｐゴシック" panose="020B0600070205080204" pitchFamily="34" charset="-128"/>
                <a:cs typeface="ＭＳ Ｐゴシック" panose="020B0600070205080204" pitchFamily="34" charset="-128"/>
              </a:rPr>
              <a:t>which packet to add, drop when buffers are full</a:t>
            </a:r>
          </a:p>
          <a:p>
            <a:pPr marL="742950" lvl="1" indent="-285750" fontAlgn="base">
              <a:lnSpc>
                <a:spcPct val="100000"/>
              </a:lnSpc>
              <a:spcBef>
                <a:spcPct val="20000"/>
              </a:spcBef>
              <a:buClrTx/>
              <a:buFontTx/>
              <a:buChar char="–"/>
              <a:tabLst/>
              <a:defRPr/>
            </a:pPr>
            <a:r>
              <a:rPr kumimoji="0" lang="en-US" altLang="en-US" b="0" i="0" u="none" strike="noStrike" kern="1200" cap="none" spc="0" normalizeH="0" baseline="0" noProof="0" dirty="0">
                <a:ln>
                  <a:noFill/>
                </a:ln>
                <a:solidFill>
                  <a:srgbClr val="000099"/>
                </a:solidFill>
                <a:effectLst/>
                <a:uLnTx/>
                <a:uFillTx/>
                <a:latin typeface="Comic Sans MS" panose="030F0702030302020204" pitchFamily="66" charset="0"/>
                <a:ea typeface="Gill Sans MT" panose="020B0502020104020203" pitchFamily="34" charset="77"/>
                <a:cs typeface="Gill Sans MT" panose="020B0502020104020203" pitchFamily="34" charset="77"/>
              </a:rPr>
              <a:t>tail drop: </a:t>
            </a:r>
            <a:r>
              <a:rPr kumimoji="0" lang="en-US" altLang="en-US" b="0" i="0" u="none" strike="noStrike" kern="1200" cap="none" spc="0" normalizeH="0" baseline="0" noProof="0" dirty="0">
                <a:ln>
                  <a:noFill/>
                </a:ln>
                <a:solidFill>
                  <a:schemeClr val="accent6">
                    <a:lumMod val="50000"/>
                  </a:schemeClr>
                </a:solidFill>
                <a:effectLst/>
                <a:uLnTx/>
                <a:uFillTx/>
                <a:latin typeface="Comic Sans MS" panose="030F0702030302020204" pitchFamily="66" charset="0"/>
                <a:ea typeface="Gill Sans MT" panose="020B0502020104020203" pitchFamily="34" charset="77"/>
                <a:cs typeface="Gill Sans MT" panose="020B0502020104020203" pitchFamily="34" charset="77"/>
              </a:rPr>
              <a:t>drop arriving packet</a:t>
            </a:r>
          </a:p>
          <a:p>
            <a:pPr marL="742950" lvl="1" indent="-285750" fontAlgn="base">
              <a:lnSpc>
                <a:spcPct val="100000"/>
              </a:lnSpc>
              <a:spcBef>
                <a:spcPct val="20000"/>
              </a:spcBef>
              <a:buClrTx/>
              <a:buFontTx/>
              <a:buChar char="–"/>
              <a:tabLst/>
              <a:defRPr/>
            </a:pPr>
            <a:r>
              <a:rPr kumimoji="0" lang="en-US" altLang="en-US" b="0" i="0" u="none" strike="noStrike" kern="1200" cap="none" spc="0" normalizeH="0" baseline="0" noProof="0" dirty="0">
                <a:ln>
                  <a:noFill/>
                </a:ln>
                <a:solidFill>
                  <a:srgbClr val="000099"/>
                </a:solidFill>
                <a:effectLst/>
                <a:uLnTx/>
                <a:uFillTx/>
                <a:latin typeface="Comic Sans MS" panose="030F0702030302020204" pitchFamily="66" charset="0"/>
                <a:ea typeface="Gill Sans MT" panose="020B0502020104020203" pitchFamily="34" charset="77"/>
                <a:cs typeface="Gill Sans MT" panose="020B0502020104020203" pitchFamily="34" charset="77"/>
              </a:rPr>
              <a:t>priority: </a:t>
            </a:r>
            <a:r>
              <a:rPr kumimoji="0" lang="en-US" altLang="en-US" b="0" i="0" u="none" strike="noStrike" kern="1200" cap="none" spc="0" normalizeH="0" baseline="0" noProof="0" dirty="0">
                <a:ln>
                  <a:noFill/>
                </a:ln>
                <a:solidFill>
                  <a:schemeClr val="accent6">
                    <a:lumMod val="50000"/>
                  </a:schemeClr>
                </a:solidFill>
                <a:effectLst/>
                <a:uLnTx/>
                <a:uFillTx/>
                <a:latin typeface="Comic Sans MS" panose="030F0702030302020204" pitchFamily="66" charset="0"/>
                <a:ea typeface="Gill Sans MT" panose="020B0502020104020203" pitchFamily="34" charset="77"/>
                <a:cs typeface="Gill Sans MT" panose="020B0502020104020203" pitchFamily="34" charset="77"/>
              </a:rPr>
              <a:t>drop/remove on priority basis</a:t>
            </a:r>
          </a:p>
        </p:txBody>
      </p:sp>
      <p:sp>
        <p:nvSpPr>
          <p:cNvPr id="35" name="Rectangle 5">
            <a:extLst>
              <a:ext uri="{FF2B5EF4-FFF2-40B4-BE49-F238E27FC236}">
                <a16:creationId xmlns:a16="http://schemas.microsoft.com/office/drawing/2014/main" id="{6B5E77BE-663D-0C4F-B1A0-4FE84A5853BA}"/>
              </a:ext>
            </a:extLst>
          </p:cNvPr>
          <p:cNvSpPr>
            <a:spLocks noChangeArrowheads="1"/>
          </p:cNvSpPr>
          <p:nvPr/>
        </p:nvSpPr>
        <p:spPr bwMode="auto">
          <a:xfrm>
            <a:off x="1367869" y="1895285"/>
            <a:ext cx="3509501" cy="1819532"/>
          </a:xfrm>
          <a:prstGeom prst="rect">
            <a:avLst/>
          </a:prstGeom>
          <a:solidFill>
            <a:srgbClr val="FFFFFF"/>
          </a:solidFill>
          <a:ln w="19050">
            <a:solidFill>
              <a:srgbClr val="5F5F5F"/>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dirty="0">
              <a:ln>
                <a:noFill/>
              </a:ln>
              <a:solidFill>
                <a:srgbClr val="000099"/>
              </a:solidFill>
              <a:effectLst/>
              <a:uLnTx/>
              <a:uFillTx/>
              <a:latin typeface="Tahoma" panose="020B0604030504040204" pitchFamily="34" charset="0"/>
              <a:ea typeface="ＭＳ Ｐゴシック" panose="020B0600070205080204" pitchFamily="34" charset="-128"/>
              <a:cs typeface="+mn-cs"/>
            </a:endParaRPr>
          </a:p>
        </p:txBody>
      </p:sp>
      <p:sp>
        <p:nvSpPr>
          <p:cNvPr id="36" name="Rectangle 6">
            <a:extLst>
              <a:ext uri="{FF2B5EF4-FFF2-40B4-BE49-F238E27FC236}">
                <a16:creationId xmlns:a16="http://schemas.microsoft.com/office/drawing/2014/main" id="{5BE02A94-EF22-BA42-86FA-86D884A8ECBC}"/>
              </a:ext>
            </a:extLst>
          </p:cNvPr>
          <p:cNvSpPr>
            <a:spLocks noChangeArrowheads="1"/>
          </p:cNvSpPr>
          <p:nvPr/>
        </p:nvSpPr>
        <p:spPr bwMode="auto">
          <a:xfrm>
            <a:off x="3816974" y="2504234"/>
            <a:ext cx="974671" cy="621068"/>
          </a:xfrm>
          <a:prstGeom prst="rect">
            <a:avLst/>
          </a:prstGeom>
          <a:solidFill>
            <a:srgbClr val="FFFFFF"/>
          </a:solidFill>
          <a:ln w="28575">
            <a:solidFill>
              <a:srgbClr val="0066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dirty="0">
                <a:ln>
                  <a:noFill/>
                </a:ln>
                <a:solidFill>
                  <a:srgbClr val="000099"/>
                </a:solidFill>
                <a:effectLst/>
                <a:uLnTx/>
                <a:uFillTx/>
                <a:latin typeface="Tahoma" panose="020B0604030504040204" pitchFamily="34" charset="0"/>
                <a:ea typeface="ＭＳ Ｐゴシック" panose="020B0600070205080204" pitchFamily="34" charset="-128"/>
                <a:cs typeface="+mn-cs"/>
              </a:rPr>
              <a:t>line</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dirty="0">
                <a:ln>
                  <a:noFill/>
                </a:ln>
                <a:solidFill>
                  <a:srgbClr val="000099"/>
                </a:solidFill>
                <a:effectLst/>
                <a:uLnTx/>
                <a:uFillTx/>
                <a:latin typeface="Tahoma" panose="020B0604030504040204" pitchFamily="34" charset="0"/>
                <a:ea typeface="ＭＳ Ｐゴシック" panose="020B0600070205080204" pitchFamily="34" charset="-128"/>
                <a:cs typeface="+mn-cs"/>
              </a:rPr>
              <a:t>termination</a:t>
            </a:r>
            <a:endParaRPr kumimoji="0" lang="en-US" altLang="en-US" sz="1600" b="0" i="0" u="none" strike="noStrike" kern="0" cap="none" spc="0" normalizeH="0" baseline="0" noProof="0" dirty="0">
              <a:ln>
                <a:noFill/>
              </a:ln>
              <a:solidFill>
                <a:srgbClr val="000099"/>
              </a:solidFill>
              <a:effectLst/>
              <a:uLnTx/>
              <a:uFillTx/>
              <a:latin typeface="Tahoma" panose="020B0604030504040204" pitchFamily="34" charset="0"/>
              <a:ea typeface="ＭＳ Ｐゴシック" panose="020B0600070205080204" pitchFamily="34" charset="-128"/>
              <a:cs typeface="+mn-cs"/>
            </a:endParaRPr>
          </a:p>
        </p:txBody>
      </p:sp>
      <p:sp>
        <p:nvSpPr>
          <p:cNvPr id="37" name="Rectangle 7">
            <a:extLst>
              <a:ext uri="{FF2B5EF4-FFF2-40B4-BE49-F238E27FC236}">
                <a16:creationId xmlns:a16="http://schemas.microsoft.com/office/drawing/2014/main" id="{2D2F95B6-E152-904F-9434-1185BAD6C22E}"/>
              </a:ext>
            </a:extLst>
          </p:cNvPr>
          <p:cNvSpPr>
            <a:spLocks noChangeArrowheads="1"/>
          </p:cNvSpPr>
          <p:nvPr/>
        </p:nvSpPr>
        <p:spPr bwMode="auto">
          <a:xfrm>
            <a:off x="2719466" y="2266379"/>
            <a:ext cx="965806" cy="1100138"/>
          </a:xfrm>
          <a:prstGeom prst="rect">
            <a:avLst/>
          </a:prstGeom>
          <a:solidFill>
            <a:srgbClr val="FFFFFF"/>
          </a:solidFill>
          <a:ln w="28575">
            <a:solidFill>
              <a:srgbClr val="3333CC"/>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a:ln>
                <a:noFill/>
              </a:ln>
              <a:solidFill>
                <a:srgbClr val="000099"/>
              </a:solidFill>
              <a:effectLst/>
              <a:uLnTx/>
              <a:uFillTx/>
              <a:latin typeface="Tahoma" panose="020B0604030504040204" pitchFamily="34" charset="0"/>
              <a:ea typeface="ＭＳ Ｐゴシック" panose="020B0600070205080204" pitchFamily="34" charset="-128"/>
              <a:cs typeface="+mn-cs"/>
            </a:endParaRPr>
          </a:p>
        </p:txBody>
      </p:sp>
      <p:sp>
        <p:nvSpPr>
          <p:cNvPr id="38" name="Line 10">
            <a:extLst>
              <a:ext uri="{FF2B5EF4-FFF2-40B4-BE49-F238E27FC236}">
                <a16:creationId xmlns:a16="http://schemas.microsoft.com/office/drawing/2014/main" id="{1C5F0AC7-43BC-C54D-9EC4-226334C8420D}"/>
              </a:ext>
            </a:extLst>
          </p:cNvPr>
          <p:cNvSpPr>
            <a:spLocks noChangeShapeType="1"/>
          </p:cNvSpPr>
          <p:nvPr/>
        </p:nvSpPr>
        <p:spPr bwMode="auto">
          <a:xfrm>
            <a:off x="2570471" y="2839629"/>
            <a:ext cx="159637" cy="1488"/>
          </a:xfrm>
          <a:prstGeom prst="line">
            <a:avLst/>
          </a:prstGeom>
          <a:noFill/>
          <a:ln w="28575">
            <a:solidFill>
              <a:srgbClr val="000000"/>
            </a:solidFill>
            <a:round/>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cs typeface="+mn-cs"/>
            </a:endParaRPr>
          </a:p>
        </p:txBody>
      </p:sp>
      <p:sp>
        <p:nvSpPr>
          <p:cNvPr id="39" name="Line 11">
            <a:extLst>
              <a:ext uri="{FF2B5EF4-FFF2-40B4-BE49-F238E27FC236}">
                <a16:creationId xmlns:a16="http://schemas.microsoft.com/office/drawing/2014/main" id="{1D5DD4EA-D05C-D747-B223-1017B318E553}"/>
              </a:ext>
            </a:extLst>
          </p:cNvPr>
          <p:cNvSpPr>
            <a:spLocks noChangeShapeType="1"/>
          </p:cNvSpPr>
          <p:nvPr/>
        </p:nvSpPr>
        <p:spPr bwMode="auto">
          <a:xfrm>
            <a:off x="3687933" y="2834779"/>
            <a:ext cx="159637" cy="1487"/>
          </a:xfrm>
          <a:prstGeom prst="line">
            <a:avLst/>
          </a:prstGeom>
          <a:noFill/>
          <a:ln w="28575">
            <a:solidFill>
              <a:srgbClr val="000000"/>
            </a:solidFill>
            <a:round/>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cs typeface="+mn-cs"/>
            </a:endParaRPr>
          </a:p>
        </p:txBody>
      </p:sp>
      <p:sp>
        <p:nvSpPr>
          <p:cNvPr id="41" name="Rectangle 13">
            <a:extLst>
              <a:ext uri="{FF2B5EF4-FFF2-40B4-BE49-F238E27FC236}">
                <a16:creationId xmlns:a16="http://schemas.microsoft.com/office/drawing/2014/main" id="{B95717F2-1515-C143-9500-6A8B8FCE180F}"/>
              </a:ext>
            </a:extLst>
          </p:cNvPr>
          <p:cNvSpPr>
            <a:spLocks noChangeArrowheads="1"/>
          </p:cNvSpPr>
          <p:nvPr/>
        </p:nvSpPr>
        <p:spPr bwMode="auto">
          <a:xfrm>
            <a:off x="2747403" y="2416579"/>
            <a:ext cx="884657" cy="77654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90000"/>
              </a:lnSpc>
              <a:spcBef>
                <a:spcPct val="0"/>
              </a:spcBef>
              <a:spcAft>
                <a:spcPct val="0"/>
              </a:spcAft>
              <a:buClrTx/>
              <a:buSzTx/>
              <a:buFontTx/>
              <a:buNone/>
              <a:tabLst/>
              <a:defRPr/>
            </a:pPr>
            <a:r>
              <a:rPr kumimoji="0" lang="en-US" altLang="en-US" sz="1600" b="0" i="0" u="none" strike="noStrike" kern="0" cap="none" spc="0" normalizeH="0" baseline="0" noProof="0" dirty="0">
                <a:ln>
                  <a:noFill/>
                </a:ln>
                <a:solidFill>
                  <a:srgbClr val="000099"/>
                </a:solidFill>
                <a:effectLst/>
                <a:uLnTx/>
                <a:uFillTx/>
                <a:latin typeface="Tahoma" panose="020B0604030504040204" pitchFamily="34" charset="0"/>
                <a:ea typeface="ＭＳ Ｐゴシック" panose="020B0600070205080204" pitchFamily="34" charset="-128"/>
                <a:cs typeface="+mn-cs"/>
              </a:rPr>
              <a:t>link </a:t>
            </a:r>
          </a:p>
          <a:p>
            <a:pPr marL="0" marR="0" lvl="0" indent="0" algn="ctr" defTabSz="914400" rtl="0" eaLnBrk="0" fontAlgn="base" latinLnBrk="0" hangingPunct="0">
              <a:lnSpc>
                <a:spcPct val="90000"/>
              </a:lnSpc>
              <a:spcBef>
                <a:spcPct val="0"/>
              </a:spcBef>
              <a:spcAft>
                <a:spcPct val="0"/>
              </a:spcAft>
              <a:buClrTx/>
              <a:buSzTx/>
              <a:buFontTx/>
              <a:buNone/>
              <a:tabLst/>
              <a:defRPr/>
            </a:pPr>
            <a:r>
              <a:rPr kumimoji="0" lang="en-US" altLang="en-US" sz="1600" b="0" i="0" u="none" strike="noStrike" kern="0" cap="none" spc="0" normalizeH="0" baseline="0" noProof="0" dirty="0">
                <a:ln>
                  <a:noFill/>
                </a:ln>
                <a:solidFill>
                  <a:srgbClr val="000099"/>
                </a:solidFill>
                <a:effectLst/>
                <a:uLnTx/>
                <a:uFillTx/>
                <a:latin typeface="Tahoma" panose="020B0604030504040204" pitchFamily="34" charset="0"/>
                <a:ea typeface="ＭＳ Ｐゴシック" panose="020B0600070205080204" pitchFamily="34" charset="-128"/>
                <a:cs typeface="+mn-cs"/>
              </a:rPr>
              <a:t>layer </a:t>
            </a:r>
          </a:p>
          <a:p>
            <a:pPr marL="0" marR="0" lvl="0" indent="0" algn="ctr" defTabSz="914400" rtl="0" eaLnBrk="0" fontAlgn="base" latinLnBrk="0" hangingPunct="0">
              <a:lnSpc>
                <a:spcPct val="90000"/>
              </a:lnSpc>
              <a:spcBef>
                <a:spcPct val="0"/>
              </a:spcBef>
              <a:spcAft>
                <a:spcPct val="0"/>
              </a:spcAft>
              <a:buClrTx/>
              <a:buSzTx/>
              <a:buFontTx/>
              <a:buNone/>
              <a:tabLst/>
              <a:defRPr/>
            </a:pPr>
            <a:r>
              <a:rPr kumimoji="0" lang="en-US" altLang="en-US" sz="1600" b="0" i="0" u="none" strike="noStrike" kern="0" cap="none" spc="0" normalizeH="0" baseline="0" noProof="0" dirty="0">
                <a:ln>
                  <a:noFill/>
                </a:ln>
                <a:solidFill>
                  <a:srgbClr val="000099"/>
                </a:solidFill>
                <a:effectLst/>
                <a:uLnTx/>
                <a:uFillTx/>
                <a:latin typeface="Tahoma" panose="020B0604030504040204" pitchFamily="34" charset="0"/>
                <a:ea typeface="ＭＳ Ｐゴシック" panose="020B0600070205080204" pitchFamily="34" charset="-128"/>
                <a:cs typeface="+mn-cs"/>
              </a:rPr>
              <a:t>protocol</a:t>
            </a:r>
          </a:p>
          <a:p>
            <a:pPr marL="0" marR="0" lvl="0" indent="0" algn="ctr" defTabSz="914400" rtl="0" eaLnBrk="0" fontAlgn="base" latinLnBrk="0" hangingPunct="0">
              <a:lnSpc>
                <a:spcPct val="90000"/>
              </a:lnSpc>
              <a:spcBef>
                <a:spcPct val="0"/>
              </a:spcBef>
              <a:spcAft>
                <a:spcPct val="0"/>
              </a:spcAft>
              <a:buClrTx/>
              <a:buSzTx/>
              <a:buFontTx/>
              <a:buNone/>
              <a:tabLst/>
              <a:defRPr/>
            </a:pPr>
            <a:r>
              <a:rPr kumimoji="0" lang="en-US" altLang="en-US" sz="1600" b="0" i="0" u="none" strike="noStrike" kern="0" cap="none" spc="0" normalizeH="0" baseline="0" noProof="0" dirty="0">
                <a:ln>
                  <a:noFill/>
                </a:ln>
                <a:solidFill>
                  <a:srgbClr val="000099"/>
                </a:solidFill>
                <a:effectLst/>
                <a:uLnTx/>
                <a:uFillTx/>
                <a:latin typeface="Tahoma" panose="020B0604030504040204" pitchFamily="34" charset="0"/>
                <a:ea typeface="ＭＳ Ｐゴシック" panose="020B0600070205080204" pitchFamily="34" charset="-128"/>
                <a:cs typeface="+mn-cs"/>
              </a:rPr>
              <a:t>(send)</a:t>
            </a:r>
          </a:p>
        </p:txBody>
      </p:sp>
      <p:sp>
        <p:nvSpPr>
          <p:cNvPr id="42" name="Rectangle 16">
            <a:extLst>
              <a:ext uri="{FF2B5EF4-FFF2-40B4-BE49-F238E27FC236}">
                <a16:creationId xmlns:a16="http://schemas.microsoft.com/office/drawing/2014/main" id="{DC955E5A-0AAE-9941-B8FE-125514F714AF}"/>
              </a:ext>
            </a:extLst>
          </p:cNvPr>
          <p:cNvSpPr>
            <a:spLocks noChangeArrowheads="1"/>
          </p:cNvSpPr>
          <p:nvPr/>
        </p:nvSpPr>
        <p:spPr bwMode="auto">
          <a:xfrm>
            <a:off x="332969" y="2208898"/>
            <a:ext cx="884658" cy="77654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90000"/>
              </a:lnSpc>
              <a:spcBef>
                <a:spcPct val="0"/>
              </a:spcBef>
              <a:spcAft>
                <a:spcPct val="0"/>
              </a:spcAft>
              <a:buClrTx/>
              <a:buSzTx/>
              <a:buFontTx/>
              <a:buNone/>
              <a:tabLst/>
              <a:defRPr/>
            </a:pPr>
            <a:r>
              <a:rPr kumimoji="0" lang="en-US" altLang="en-US" sz="1600" b="0" i="0" u="none" strike="noStrike" kern="0" cap="none" spc="0" normalizeH="0" baseline="0" noProof="0" dirty="0">
                <a:ln>
                  <a:noFill/>
                </a:ln>
                <a:solidFill>
                  <a:srgbClr val="000099"/>
                </a:solidFill>
                <a:effectLst/>
                <a:uLnTx/>
                <a:uFillTx/>
                <a:latin typeface="Tahoma" panose="020B0604030504040204" pitchFamily="34" charset="0"/>
                <a:ea typeface="ＭＳ Ｐゴシック" panose="020B0600070205080204" pitchFamily="34" charset="-128"/>
                <a:cs typeface="+mn-cs"/>
              </a:rPr>
              <a:t>switch</a:t>
            </a:r>
          </a:p>
          <a:p>
            <a:pPr marL="0" marR="0" lvl="0" indent="0" algn="ctr" defTabSz="914400" rtl="0" eaLnBrk="0" fontAlgn="base" latinLnBrk="0" hangingPunct="0">
              <a:lnSpc>
                <a:spcPct val="90000"/>
              </a:lnSpc>
              <a:spcBef>
                <a:spcPct val="0"/>
              </a:spcBef>
              <a:spcAft>
                <a:spcPct val="0"/>
              </a:spcAft>
              <a:buClrTx/>
              <a:buSzTx/>
              <a:buFontTx/>
              <a:buNone/>
              <a:tabLst/>
              <a:defRPr/>
            </a:pPr>
            <a:r>
              <a:rPr kumimoji="0" lang="en-US" altLang="en-US" sz="1600" b="0" i="0" u="none" strike="noStrike" kern="0" cap="none" spc="0" normalizeH="0" baseline="0" noProof="0" dirty="0">
                <a:ln>
                  <a:noFill/>
                </a:ln>
                <a:solidFill>
                  <a:srgbClr val="000099"/>
                </a:solidFill>
                <a:effectLst/>
                <a:uLnTx/>
                <a:uFillTx/>
                <a:latin typeface="Tahoma" panose="020B0604030504040204" pitchFamily="34" charset="0"/>
                <a:ea typeface="ＭＳ Ｐゴシック" panose="020B0600070205080204" pitchFamily="34" charset="-128"/>
                <a:cs typeface="+mn-cs"/>
              </a:rPr>
              <a:t>fabric</a:t>
            </a:r>
          </a:p>
        </p:txBody>
      </p:sp>
      <p:grpSp>
        <p:nvGrpSpPr>
          <p:cNvPr id="43" name="Group 28">
            <a:extLst>
              <a:ext uri="{FF2B5EF4-FFF2-40B4-BE49-F238E27FC236}">
                <a16:creationId xmlns:a16="http://schemas.microsoft.com/office/drawing/2014/main" id="{A1443F96-0F63-DB42-8E29-A8625BB994E0}"/>
              </a:ext>
            </a:extLst>
          </p:cNvPr>
          <p:cNvGrpSpPr>
            <a:grpSpLocks/>
          </p:cNvGrpSpPr>
          <p:nvPr/>
        </p:nvGrpSpPr>
        <p:grpSpPr bwMode="auto">
          <a:xfrm>
            <a:off x="1431729" y="2004504"/>
            <a:ext cx="1187971" cy="1614085"/>
            <a:chOff x="3132" y="858"/>
            <a:chExt cx="893" cy="1085"/>
          </a:xfrm>
        </p:grpSpPr>
        <p:sp>
          <p:nvSpPr>
            <p:cNvPr id="46" name="Rectangle 8">
              <a:extLst>
                <a:ext uri="{FF2B5EF4-FFF2-40B4-BE49-F238E27FC236}">
                  <a16:creationId xmlns:a16="http://schemas.microsoft.com/office/drawing/2014/main" id="{2FD0FF32-9B37-DC42-BD62-F82282C0088F}"/>
                </a:ext>
              </a:extLst>
            </p:cNvPr>
            <p:cNvSpPr>
              <a:spLocks noChangeArrowheads="1"/>
            </p:cNvSpPr>
            <p:nvPr/>
          </p:nvSpPr>
          <p:spPr bwMode="auto">
            <a:xfrm>
              <a:off x="3180" y="858"/>
              <a:ext cx="786" cy="1085"/>
            </a:xfrm>
            <a:prstGeom prst="rect">
              <a:avLst/>
            </a:prstGeom>
            <a:solidFill>
              <a:srgbClr val="FFFFFF"/>
            </a:solidFill>
            <a:ln w="28575">
              <a:solidFill>
                <a:srgbClr val="FF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a:ln>
                  <a:noFill/>
                </a:ln>
                <a:solidFill>
                  <a:srgbClr val="000099"/>
                </a:solidFill>
                <a:effectLst/>
                <a:uLnTx/>
                <a:uFillTx/>
                <a:latin typeface="Tahoma" panose="020B0604030504040204" pitchFamily="34" charset="0"/>
                <a:ea typeface="ＭＳ Ｐゴシック" panose="020B0600070205080204" pitchFamily="34" charset="-128"/>
                <a:cs typeface="+mn-cs"/>
              </a:endParaRPr>
            </a:p>
          </p:txBody>
        </p:sp>
        <p:sp>
          <p:nvSpPr>
            <p:cNvPr id="47" name="Text Box 14">
              <a:extLst>
                <a:ext uri="{FF2B5EF4-FFF2-40B4-BE49-F238E27FC236}">
                  <a16:creationId xmlns:a16="http://schemas.microsoft.com/office/drawing/2014/main" id="{A704393B-C1D3-CB4A-8942-0AB0E7633A09}"/>
                </a:ext>
              </a:extLst>
            </p:cNvPr>
            <p:cNvSpPr txBox="1">
              <a:spLocks noChangeArrowheads="1"/>
            </p:cNvSpPr>
            <p:nvPr/>
          </p:nvSpPr>
          <p:spPr bwMode="auto">
            <a:xfrm>
              <a:off x="3132" y="883"/>
              <a:ext cx="893" cy="1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dirty="0">
                  <a:ln>
                    <a:noFill/>
                  </a:ln>
                  <a:solidFill>
                    <a:srgbClr val="000099"/>
                  </a:solidFill>
                  <a:effectLst/>
                  <a:uLnTx/>
                  <a:uFillTx/>
                  <a:latin typeface="Arial" panose="020B0604020202020204" pitchFamily="34" charset="0"/>
                  <a:ea typeface="ＭＳ Ｐゴシック" panose="020B0600070205080204" pitchFamily="34" charset="-128"/>
                  <a:cs typeface="+mn-cs"/>
                </a:rPr>
                <a:t>datagram</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dirty="0">
                  <a:ln>
                    <a:noFill/>
                  </a:ln>
                  <a:solidFill>
                    <a:srgbClr val="000099"/>
                  </a:solidFill>
                  <a:effectLst/>
                  <a:uLnTx/>
                  <a:uFillTx/>
                  <a:latin typeface="Arial" panose="020B0604020202020204" pitchFamily="34" charset="0"/>
                  <a:ea typeface="ＭＳ Ｐゴシック" panose="020B0600070205080204" pitchFamily="34" charset="-128"/>
                  <a:cs typeface="+mn-cs"/>
                </a:rPr>
                <a:t>buffer</a:t>
              </a:r>
            </a:p>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dirty="0">
                <a:ln>
                  <a:noFill/>
                </a:ln>
                <a:solidFill>
                  <a:srgbClr val="000099"/>
                </a:solidFill>
                <a:effectLst/>
                <a:uLnTx/>
                <a:uFillTx/>
                <a:latin typeface="Arial" panose="020B0604020202020204" pitchFamily="34" charset="0"/>
                <a:ea typeface="ＭＳ Ｐゴシック" panose="020B0600070205080204" pitchFamily="34" charset="-128"/>
                <a:cs typeface="+mn-cs"/>
              </a:endParaRPr>
            </a:p>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dirty="0">
                <a:ln>
                  <a:noFill/>
                </a:ln>
                <a:solidFill>
                  <a:srgbClr val="000099"/>
                </a:solidFill>
                <a:effectLst/>
                <a:uLnTx/>
                <a:uFillTx/>
                <a:latin typeface="Arial" panose="020B0604020202020204" pitchFamily="34" charset="0"/>
                <a:ea typeface="ＭＳ Ｐゴシック" panose="020B0600070205080204" pitchFamily="34" charset="-128"/>
                <a:cs typeface="+mn-cs"/>
              </a:endParaRP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dirty="0">
                  <a:ln>
                    <a:noFill/>
                  </a:ln>
                  <a:solidFill>
                    <a:srgbClr val="000099"/>
                  </a:solidFill>
                  <a:effectLst/>
                  <a:uLnTx/>
                  <a:uFillTx/>
                  <a:latin typeface="Arial" panose="020B0604020202020204" pitchFamily="34" charset="0"/>
                  <a:ea typeface="ＭＳ Ｐゴシック" panose="020B0600070205080204" pitchFamily="34" charset="-128"/>
                  <a:cs typeface="+mn-cs"/>
                </a:rPr>
                <a:t>queueing </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dirty="0">
                  <a:ln>
                    <a:noFill/>
                  </a:ln>
                  <a:solidFill>
                    <a:srgbClr val="000099"/>
                  </a:solidFill>
                  <a:effectLst/>
                  <a:uLnTx/>
                  <a:uFillTx/>
                  <a:latin typeface="Arial" panose="020B0604020202020204" pitchFamily="34" charset="0"/>
                  <a:ea typeface="ＭＳ Ｐゴシック" panose="020B0600070205080204" pitchFamily="34" charset="-128"/>
                  <a:cs typeface="+mn-cs"/>
                </a:rPr>
                <a:t>scheduling</a:t>
              </a:r>
            </a:p>
          </p:txBody>
        </p:sp>
        <p:grpSp>
          <p:nvGrpSpPr>
            <p:cNvPr id="48" name="Group 17">
              <a:extLst>
                <a:ext uri="{FF2B5EF4-FFF2-40B4-BE49-F238E27FC236}">
                  <a16:creationId xmlns:a16="http://schemas.microsoft.com/office/drawing/2014/main" id="{B0E03F2B-4025-F443-AE90-5D044032C12D}"/>
                </a:ext>
              </a:extLst>
            </p:cNvPr>
            <p:cNvGrpSpPr>
              <a:grpSpLocks/>
            </p:cNvGrpSpPr>
            <p:nvPr/>
          </p:nvGrpSpPr>
          <p:grpSpPr bwMode="auto">
            <a:xfrm>
              <a:off x="3260" y="1299"/>
              <a:ext cx="626" cy="295"/>
              <a:chOff x="310" y="3526"/>
              <a:chExt cx="1040" cy="457"/>
            </a:xfrm>
          </p:grpSpPr>
          <p:sp>
            <p:nvSpPr>
              <p:cNvPr id="49" name="Rectangle 18">
                <a:extLst>
                  <a:ext uri="{FF2B5EF4-FFF2-40B4-BE49-F238E27FC236}">
                    <a16:creationId xmlns:a16="http://schemas.microsoft.com/office/drawing/2014/main" id="{ECEBB9A5-BC44-7043-875E-41F36660919C}"/>
                  </a:ext>
                </a:extLst>
              </p:cNvPr>
              <p:cNvSpPr>
                <a:spLocks noChangeArrowheads="1"/>
              </p:cNvSpPr>
              <p:nvPr/>
            </p:nvSpPr>
            <p:spPr bwMode="auto">
              <a:xfrm>
                <a:off x="310" y="3526"/>
                <a:ext cx="1040" cy="457"/>
              </a:xfrm>
              <a:prstGeom prst="rect">
                <a:avLst/>
              </a:prstGeom>
              <a:solidFill>
                <a:srgbClr val="FF0000"/>
              </a:solidFill>
              <a:ln w="38100">
                <a:solidFill>
                  <a:srgbClr val="FFFFFF"/>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a:ln>
                    <a:noFill/>
                  </a:ln>
                  <a:solidFill>
                    <a:srgbClr val="000099"/>
                  </a:solidFill>
                  <a:effectLst/>
                  <a:uLnTx/>
                  <a:uFillTx/>
                  <a:latin typeface="Tahoma" panose="020B0604030504040204" pitchFamily="34" charset="0"/>
                  <a:ea typeface="ＭＳ Ｐゴシック" panose="020B0600070205080204" pitchFamily="34" charset="-128"/>
                  <a:cs typeface="+mn-cs"/>
                </a:endParaRPr>
              </a:p>
            </p:txBody>
          </p:sp>
          <p:sp>
            <p:nvSpPr>
              <p:cNvPr id="50" name="Line 19">
                <a:extLst>
                  <a:ext uri="{FF2B5EF4-FFF2-40B4-BE49-F238E27FC236}">
                    <a16:creationId xmlns:a16="http://schemas.microsoft.com/office/drawing/2014/main" id="{0A2D0D25-7A9A-AF43-8C67-18BD8B549BC3}"/>
                  </a:ext>
                </a:extLst>
              </p:cNvPr>
              <p:cNvSpPr>
                <a:spLocks noChangeShapeType="1"/>
              </p:cNvSpPr>
              <p:nvPr/>
            </p:nvSpPr>
            <p:spPr bwMode="auto">
              <a:xfrm>
                <a:off x="446" y="3535"/>
                <a:ext cx="2" cy="437"/>
              </a:xfrm>
              <a:prstGeom prst="line">
                <a:avLst/>
              </a:prstGeom>
              <a:noFill/>
              <a:ln w="38100">
                <a:solidFill>
                  <a:srgbClr val="FFFFFF"/>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cs typeface="+mn-cs"/>
                </a:endParaRPr>
              </a:p>
            </p:txBody>
          </p:sp>
          <p:sp>
            <p:nvSpPr>
              <p:cNvPr id="51" name="Line 20">
                <a:extLst>
                  <a:ext uri="{FF2B5EF4-FFF2-40B4-BE49-F238E27FC236}">
                    <a16:creationId xmlns:a16="http://schemas.microsoft.com/office/drawing/2014/main" id="{0A801491-494C-F54C-A6E4-4E7C15631E9F}"/>
                  </a:ext>
                </a:extLst>
              </p:cNvPr>
              <p:cNvSpPr>
                <a:spLocks noChangeShapeType="1"/>
              </p:cNvSpPr>
              <p:nvPr/>
            </p:nvSpPr>
            <p:spPr bwMode="auto">
              <a:xfrm>
                <a:off x="558" y="3538"/>
                <a:ext cx="2" cy="435"/>
              </a:xfrm>
              <a:prstGeom prst="line">
                <a:avLst/>
              </a:prstGeom>
              <a:noFill/>
              <a:ln w="38100">
                <a:solidFill>
                  <a:srgbClr val="FFFFFF"/>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cs typeface="+mn-cs"/>
                </a:endParaRPr>
              </a:p>
            </p:txBody>
          </p:sp>
          <p:sp>
            <p:nvSpPr>
              <p:cNvPr id="52" name="Line 21">
                <a:extLst>
                  <a:ext uri="{FF2B5EF4-FFF2-40B4-BE49-F238E27FC236}">
                    <a16:creationId xmlns:a16="http://schemas.microsoft.com/office/drawing/2014/main" id="{EC499DCF-CBA3-D343-8D13-1CA6F6FC0192}"/>
                  </a:ext>
                </a:extLst>
              </p:cNvPr>
              <p:cNvSpPr>
                <a:spLocks noChangeShapeType="1"/>
              </p:cNvSpPr>
              <p:nvPr/>
            </p:nvSpPr>
            <p:spPr bwMode="auto">
              <a:xfrm>
                <a:off x="671" y="3534"/>
                <a:ext cx="2" cy="437"/>
              </a:xfrm>
              <a:prstGeom prst="line">
                <a:avLst/>
              </a:prstGeom>
              <a:noFill/>
              <a:ln w="38100">
                <a:solidFill>
                  <a:srgbClr val="FFFFFF"/>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cs typeface="+mn-cs"/>
                </a:endParaRPr>
              </a:p>
            </p:txBody>
          </p:sp>
          <p:sp>
            <p:nvSpPr>
              <p:cNvPr id="53" name="Line 22">
                <a:extLst>
                  <a:ext uri="{FF2B5EF4-FFF2-40B4-BE49-F238E27FC236}">
                    <a16:creationId xmlns:a16="http://schemas.microsoft.com/office/drawing/2014/main" id="{9FA94699-4903-B14C-BACD-94E12E020CAE}"/>
                  </a:ext>
                </a:extLst>
              </p:cNvPr>
              <p:cNvSpPr>
                <a:spLocks noChangeShapeType="1"/>
              </p:cNvSpPr>
              <p:nvPr/>
            </p:nvSpPr>
            <p:spPr bwMode="auto">
              <a:xfrm>
                <a:off x="782" y="3535"/>
                <a:ext cx="2" cy="437"/>
              </a:xfrm>
              <a:prstGeom prst="line">
                <a:avLst/>
              </a:prstGeom>
              <a:noFill/>
              <a:ln w="38100">
                <a:solidFill>
                  <a:srgbClr val="FFFFFF"/>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cs typeface="+mn-cs"/>
                </a:endParaRPr>
              </a:p>
            </p:txBody>
          </p:sp>
          <p:sp>
            <p:nvSpPr>
              <p:cNvPr id="54" name="Line 23">
                <a:extLst>
                  <a:ext uri="{FF2B5EF4-FFF2-40B4-BE49-F238E27FC236}">
                    <a16:creationId xmlns:a16="http://schemas.microsoft.com/office/drawing/2014/main" id="{F25A4708-C3C6-F343-8219-9A6897A31DC8}"/>
                  </a:ext>
                </a:extLst>
              </p:cNvPr>
              <p:cNvSpPr>
                <a:spLocks noChangeShapeType="1"/>
              </p:cNvSpPr>
              <p:nvPr/>
            </p:nvSpPr>
            <p:spPr bwMode="auto">
              <a:xfrm>
                <a:off x="895" y="3534"/>
                <a:ext cx="2" cy="437"/>
              </a:xfrm>
              <a:prstGeom prst="line">
                <a:avLst/>
              </a:prstGeom>
              <a:noFill/>
              <a:ln w="38100">
                <a:solidFill>
                  <a:srgbClr val="FFFFFF"/>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cs typeface="+mn-cs"/>
                </a:endParaRPr>
              </a:p>
            </p:txBody>
          </p:sp>
          <p:sp>
            <p:nvSpPr>
              <p:cNvPr id="55" name="Line 24">
                <a:extLst>
                  <a:ext uri="{FF2B5EF4-FFF2-40B4-BE49-F238E27FC236}">
                    <a16:creationId xmlns:a16="http://schemas.microsoft.com/office/drawing/2014/main" id="{5DE5701B-9777-304C-B2CF-4C1C0765E127}"/>
                  </a:ext>
                </a:extLst>
              </p:cNvPr>
              <p:cNvSpPr>
                <a:spLocks noChangeShapeType="1"/>
              </p:cNvSpPr>
              <p:nvPr/>
            </p:nvSpPr>
            <p:spPr bwMode="auto">
              <a:xfrm>
                <a:off x="1006" y="3534"/>
                <a:ext cx="2" cy="437"/>
              </a:xfrm>
              <a:prstGeom prst="line">
                <a:avLst/>
              </a:prstGeom>
              <a:noFill/>
              <a:ln w="38100">
                <a:solidFill>
                  <a:srgbClr val="FFFFFF"/>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cs typeface="+mn-cs"/>
                </a:endParaRPr>
              </a:p>
            </p:txBody>
          </p:sp>
          <p:sp>
            <p:nvSpPr>
              <p:cNvPr id="56" name="Line 25">
                <a:extLst>
                  <a:ext uri="{FF2B5EF4-FFF2-40B4-BE49-F238E27FC236}">
                    <a16:creationId xmlns:a16="http://schemas.microsoft.com/office/drawing/2014/main" id="{1B0F3E17-7114-524E-9BCB-69561687E2A0}"/>
                  </a:ext>
                </a:extLst>
              </p:cNvPr>
              <p:cNvSpPr>
                <a:spLocks noChangeShapeType="1"/>
              </p:cNvSpPr>
              <p:nvPr/>
            </p:nvSpPr>
            <p:spPr bwMode="auto">
              <a:xfrm>
                <a:off x="1121" y="3535"/>
                <a:ext cx="2" cy="437"/>
              </a:xfrm>
              <a:prstGeom prst="line">
                <a:avLst/>
              </a:prstGeom>
              <a:noFill/>
              <a:ln w="38100">
                <a:solidFill>
                  <a:srgbClr val="FFFFFF"/>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cs typeface="+mn-cs"/>
                </a:endParaRPr>
              </a:p>
            </p:txBody>
          </p:sp>
          <p:sp>
            <p:nvSpPr>
              <p:cNvPr id="57" name="Line 26">
                <a:extLst>
                  <a:ext uri="{FF2B5EF4-FFF2-40B4-BE49-F238E27FC236}">
                    <a16:creationId xmlns:a16="http://schemas.microsoft.com/office/drawing/2014/main" id="{953EF77C-6D4A-2047-A707-DF4184E0097C}"/>
                  </a:ext>
                </a:extLst>
              </p:cNvPr>
              <p:cNvSpPr>
                <a:spLocks noChangeShapeType="1"/>
              </p:cNvSpPr>
              <p:nvPr/>
            </p:nvSpPr>
            <p:spPr bwMode="auto">
              <a:xfrm>
                <a:off x="1229" y="3538"/>
                <a:ext cx="2" cy="435"/>
              </a:xfrm>
              <a:prstGeom prst="line">
                <a:avLst/>
              </a:prstGeom>
              <a:noFill/>
              <a:ln w="38100">
                <a:solidFill>
                  <a:srgbClr val="FFFFFF"/>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cs typeface="+mn-cs"/>
                </a:endParaRPr>
              </a:p>
            </p:txBody>
          </p:sp>
        </p:grpSp>
      </p:grpSp>
      <p:sp>
        <p:nvSpPr>
          <p:cNvPr id="44" name="Line 27">
            <a:extLst>
              <a:ext uri="{FF2B5EF4-FFF2-40B4-BE49-F238E27FC236}">
                <a16:creationId xmlns:a16="http://schemas.microsoft.com/office/drawing/2014/main" id="{40C964AE-48AA-2546-9EF3-698E815B66B6}"/>
              </a:ext>
            </a:extLst>
          </p:cNvPr>
          <p:cNvSpPr>
            <a:spLocks noChangeShapeType="1"/>
          </p:cNvSpPr>
          <p:nvPr/>
        </p:nvSpPr>
        <p:spPr bwMode="auto">
          <a:xfrm>
            <a:off x="1105881" y="1811700"/>
            <a:ext cx="9312" cy="205740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cs typeface="+mn-cs"/>
            </a:endParaRPr>
          </a:p>
        </p:txBody>
      </p:sp>
      <p:sp>
        <p:nvSpPr>
          <p:cNvPr id="45" name="Line 9">
            <a:extLst>
              <a:ext uri="{FF2B5EF4-FFF2-40B4-BE49-F238E27FC236}">
                <a16:creationId xmlns:a16="http://schemas.microsoft.com/office/drawing/2014/main" id="{93D857D3-E505-7948-820C-1A4B1683F87A}"/>
              </a:ext>
            </a:extLst>
          </p:cNvPr>
          <p:cNvSpPr>
            <a:spLocks noChangeShapeType="1"/>
          </p:cNvSpPr>
          <p:nvPr/>
        </p:nvSpPr>
        <p:spPr bwMode="auto">
          <a:xfrm flipV="1">
            <a:off x="1099229" y="2826268"/>
            <a:ext cx="415247" cy="0"/>
          </a:xfrm>
          <a:prstGeom prst="line">
            <a:avLst/>
          </a:prstGeom>
          <a:noFill/>
          <a:ln w="28575">
            <a:solidFill>
              <a:srgbClr val="000000"/>
            </a:solidFill>
            <a:round/>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cs typeface="+mn-cs"/>
            </a:endParaRPr>
          </a:p>
        </p:txBody>
      </p:sp>
      <p:cxnSp>
        <p:nvCxnSpPr>
          <p:cNvPr id="58" name="Straight Arrow Connector 57">
            <a:extLst>
              <a:ext uri="{FF2B5EF4-FFF2-40B4-BE49-F238E27FC236}">
                <a16:creationId xmlns:a16="http://schemas.microsoft.com/office/drawing/2014/main" id="{2DDA7F7E-A362-2A4C-9951-2964302A9536}"/>
              </a:ext>
            </a:extLst>
          </p:cNvPr>
          <p:cNvCxnSpPr/>
          <p:nvPr/>
        </p:nvCxnSpPr>
        <p:spPr>
          <a:xfrm>
            <a:off x="4802005" y="2800351"/>
            <a:ext cx="442913"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5" name="Content Placeholder 1">
            <a:extLst>
              <a:ext uri="{FF2B5EF4-FFF2-40B4-BE49-F238E27FC236}">
                <a16:creationId xmlns:a16="http://schemas.microsoft.com/office/drawing/2014/main" id="{F62DD4C0-CD1D-4043-9713-C43AC793D144}"/>
              </a:ext>
            </a:extLst>
          </p:cNvPr>
          <p:cNvSpPr txBox="1">
            <a:spLocks/>
          </p:cNvSpPr>
          <p:nvPr/>
        </p:nvSpPr>
        <p:spPr>
          <a:xfrm>
            <a:off x="6549241" y="4457354"/>
            <a:ext cx="4966481" cy="1347910"/>
          </a:xfrm>
          <a:prstGeom prst="rect">
            <a:avLst/>
          </a:prstGeom>
        </p:spPr>
        <p:txBody>
          <a:bodyPr vert="horz" lIns="91440" tIns="45720" rIns="91440" bIns="45720" rtlCol="0">
            <a:normAutofit fontScale="92500" lnSpcReduction="20000"/>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lvl="0" indent="-342900" fontAlgn="base">
              <a:lnSpc>
                <a:spcPct val="110000"/>
              </a:lnSpc>
              <a:spcBef>
                <a:spcPct val="20000"/>
              </a:spcBef>
              <a:buClrTx/>
              <a:buSzPct val="70000"/>
              <a:buFont typeface="Wingdings" panose="05000000000000000000" pitchFamily="2" charset="2"/>
              <a:buChar char="v"/>
              <a:tabLst/>
              <a:defRPr/>
            </a:pPr>
            <a:r>
              <a:rPr kumimoji="0" lang="en-US" altLang="en-US" sz="3000" b="0" i="0" u="none" strike="noStrike" kern="1200" cap="none" spc="0" normalizeH="0" baseline="0" noProof="0" dirty="0">
                <a:ln>
                  <a:noFill/>
                </a:ln>
                <a:solidFill>
                  <a:srgbClr val="C00000"/>
                </a:solidFill>
                <a:effectLst/>
                <a:uLnTx/>
                <a:uFillTx/>
                <a:latin typeface="Comic Sans MS" panose="030F0702030302020204" pitchFamily="66" charset="0"/>
                <a:ea typeface="Gill Sans MT" panose="020B0502020104020203" pitchFamily="34" charset="77"/>
                <a:cs typeface="Gill Sans MT" panose="020B0502020104020203" pitchFamily="34" charset="77"/>
              </a:rPr>
              <a:t>marking: </a:t>
            </a:r>
            <a:r>
              <a:rPr lang="en-US" altLang="en-US" sz="3000" dirty="0">
                <a:solidFill>
                  <a:srgbClr val="000099"/>
                </a:solidFill>
                <a:latin typeface="Comic Sans MS" panose="030F0702030302020204" pitchFamily="66" charset="0"/>
                <a:ea typeface="ＭＳ Ｐゴシック" panose="020B0600070205080204" pitchFamily="34" charset="-128"/>
                <a:cs typeface="ＭＳ Ｐゴシック" panose="020B0600070205080204" pitchFamily="34" charset="-128"/>
              </a:rPr>
              <a:t>which packets to mark to signal congestion (ECN, RED)</a:t>
            </a:r>
          </a:p>
          <a:p>
            <a:pPr marL="403225" marR="0" lvl="0" indent="-390525"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endParaRPr kumimoji="0" lang="en-US" altLang="en-US" sz="3200" b="0" i="0" u="none" strike="noStrike" kern="1200" cap="none" spc="0" normalizeH="0" baseline="0" noProof="0" dirty="0">
              <a:ln>
                <a:noFill/>
              </a:ln>
              <a:solidFill>
                <a:prstClr val="black"/>
              </a:solidFill>
              <a:effectLst/>
              <a:uLnTx/>
              <a:uFillTx/>
              <a:latin typeface="Comic Sans MS" panose="030F0702030302020204" pitchFamily="66" charset="0"/>
              <a:ea typeface="ＭＳ Ｐゴシック" panose="020B0600070205080204" pitchFamily="34" charset="-128"/>
              <a:cs typeface="ＭＳ Ｐゴシック" panose="020B0600070205080204" pitchFamily="34" charset="-128"/>
            </a:endParaRPr>
          </a:p>
        </p:txBody>
      </p:sp>
      <p:sp>
        <p:nvSpPr>
          <p:cNvPr id="66" name="TextBox 65">
            <a:extLst>
              <a:ext uri="{FF2B5EF4-FFF2-40B4-BE49-F238E27FC236}">
                <a16:creationId xmlns:a16="http://schemas.microsoft.com/office/drawing/2014/main" id="{3F4CC885-8054-8F48-8989-F712B0D1A976}"/>
              </a:ext>
            </a:extLst>
          </p:cNvPr>
          <p:cNvSpPr txBox="1"/>
          <p:nvPr/>
        </p:nvSpPr>
        <p:spPr>
          <a:xfrm>
            <a:off x="4854633" y="2377440"/>
            <a:ext cx="351378"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99"/>
                </a:solidFill>
                <a:effectLst/>
                <a:uLnTx/>
                <a:uFillTx/>
                <a:latin typeface="Calibri" panose="020F0502020204030204"/>
                <a:ea typeface="+mn-ea"/>
                <a:cs typeface="+mn-cs"/>
              </a:rPr>
              <a:t>R</a:t>
            </a:r>
          </a:p>
        </p:txBody>
      </p:sp>
      <p:grpSp>
        <p:nvGrpSpPr>
          <p:cNvPr id="70" name="Group 69">
            <a:extLst>
              <a:ext uri="{FF2B5EF4-FFF2-40B4-BE49-F238E27FC236}">
                <a16:creationId xmlns:a16="http://schemas.microsoft.com/office/drawing/2014/main" id="{073AFBDE-85D6-DF4F-AC50-8DAEBAB4402B}"/>
              </a:ext>
            </a:extLst>
          </p:cNvPr>
          <p:cNvGrpSpPr/>
          <p:nvPr/>
        </p:nvGrpSpPr>
        <p:grpSpPr>
          <a:xfrm>
            <a:off x="913621" y="4556937"/>
            <a:ext cx="4335126" cy="1693461"/>
            <a:chOff x="614363" y="4257679"/>
            <a:chExt cx="4335126" cy="1693461"/>
          </a:xfrm>
        </p:grpSpPr>
        <p:grpSp>
          <p:nvGrpSpPr>
            <p:cNvPr id="71" name="Group 70">
              <a:extLst>
                <a:ext uri="{FF2B5EF4-FFF2-40B4-BE49-F238E27FC236}">
                  <a16:creationId xmlns:a16="http://schemas.microsoft.com/office/drawing/2014/main" id="{2CDEC7D0-D38A-B14D-BA1B-5BBB43FFCC01}"/>
                </a:ext>
              </a:extLst>
            </p:cNvPr>
            <p:cNvGrpSpPr/>
            <p:nvPr/>
          </p:nvGrpSpPr>
          <p:grpSpPr>
            <a:xfrm>
              <a:off x="614363" y="4257679"/>
              <a:ext cx="4335126" cy="1693461"/>
              <a:chOff x="614363" y="4257679"/>
              <a:chExt cx="4335126" cy="1693461"/>
            </a:xfrm>
          </p:grpSpPr>
          <p:grpSp>
            <p:nvGrpSpPr>
              <p:cNvPr id="73" name="Group 25">
                <a:extLst>
                  <a:ext uri="{FF2B5EF4-FFF2-40B4-BE49-F238E27FC236}">
                    <a16:creationId xmlns:a16="http://schemas.microsoft.com/office/drawing/2014/main" id="{FE6D6529-7A75-4F43-A99B-35E9F160B5F3}"/>
                  </a:ext>
                </a:extLst>
              </p:cNvPr>
              <p:cNvGrpSpPr>
                <a:grpSpLocks/>
              </p:cNvGrpSpPr>
              <p:nvPr/>
            </p:nvGrpSpPr>
            <p:grpSpPr bwMode="auto">
              <a:xfrm>
                <a:off x="1468086" y="4855765"/>
                <a:ext cx="939800" cy="565150"/>
                <a:chOff x="1670312" y="2562997"/>
                <a:chExt cx="940317" cy="565219"/>
              </a:xfrm>
            </p:grpSpPr>
            <p:grpSp>
              <p:nvGrpSpPr>
                <p:cNvPr id="83" name="Group 28">
                  <a:extLst>
                    <a:ext uri="{FF2B5EF4-FFF2-40B4-BE49-F238E27FC236}">
                      <a16:creationId xmlns:a16="http://schemas.microsoft.com/office/drawing/2014/main" id="{02B7209E-6CC9-9C4C-89B8-A67F8E1E9FEB}"/>
                    </a:ext>
                  </a:extLst>
                </p:cNvPr>
                <p:cNvGrpSpPr>
                  <a:grpSpLocks/>
                </p:cNvGrpSpPr>
                <p:nvPr/>
              </p:nvGrpSpPr>
              <p:grpSpPr bwMode="auto">
                <a:xfrm>
                  <a:off x="1670312" y="2562997"/>
                  <a:ext cx="929822" cy="565219"/>
                  <a:chOff x="1670312" y="2562997"/>
                  <a:chExt cx="929822" cy="565219"/>
                </a:xfrm>
              </p:grpSpPr>
              <p:sp>
                <p:nvSpPr>
                  <p:cNvPr id="85" name="Rectangle 30">
                    <a:extLst>
                      <a:ext uri="{FF2B5EF4-FFF2-40B4-BE49-F238E27FC236}">
                        <a16:creationId xmlns:a16="http://schemas.microsoft.com/office/drawing/2014/main" id="{102A1B2D-9D16-2543-A7D1-261D2C71A845}"/>
                      </a:ext>
                    </a:extLst>
                  </p:cNvPr>
                  <p:cNvSpPr>
                    <a:spLocks noChangeArrowheads="1"/>
                  </p:cNvSpPr>
                  <p:nvPr/>
                </p:nvSpPr>
                <p:spPr bwMode="auto">
                  <a:xfrm>
                    <a:off x="1670312" y="2562997"/>
                    <a:ext cx="929822" cy="563157"/>
                  </a:xfrm>
                  <a:prstGeom prst="rect">
                    <a:avLst/>
                  </a:prstGeom>
                  <a:noFill/>
                  <a:ln w="19050">
                    <a:solidFill>
                      <a:schemeClr val="tx1"/>
                    </a:solidFill>
                    <a:miter lim="800000"/>
                    <a:headEnd/>
                    <a:tailEnd/>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cs typeface="+mn-cs"/>
                    </a:endParaRPr>
                  </a:p>
                </p:txBody>
              </p:sp>
              <p:cxnSp>
                <p:nvCxnSpPr>
                  <p:cNvPr id="86" name="Straight Connector 31">
                    <a:extLst>
                      <a:ext uri="{FF2B5EF4-FFF2-40B4-BE49-F238E27FC236}">
                        <a16:creationId xmlns:a16="http://schemas.microsoft.com/office/drawing/2014/main" id="{03AD5D40-7908-4044-9CAD-591F661655C6}"/>
                      </a:ext>
                    </a:extLst>
                  </p:cNvPr>
                  <p:cNvCxnSpPr>
                    <a:cxnSpLocks noChangeShapeType="1"/>
                  </p:cNvCxnSpPr>
                  <p:nvPr/>
                </p:nvCxnSpPr>
                <p:spPr bwMode="auto">
                  <a:xfrm flipH="1">
                    <a:off x="1786358" y="2567533"/>
                    <a:ext cx="4536" cy="55789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7" name="Straight Connector 32">
                    <a:extLst>
                      <a:ext uri="{FF2B5EF4-FFF2-40B4-BE49-F238E27FC236}">
                        <a16:creationId xmlns:a16="http://schemas.microsoft.com/office/drawing/2014/main" id="{494E554E-CB70-0547-8421-0D7A028BD933}"/>
                      </a:ext>
                    </a:extLst>
                  </p:cNvPr>
                  <p:cNvCxnSpPr>
                    <a:cxnSpLocks noChangeShapeType="1"/>
                  </p:cNvCxnSpPr>
                  <p:nvPr/>
                </p:nvCxnSpPr>
                <p:spPr bwMode="auto">
                  <a:xfrm flipH="1">
                    <a:off x="1911544" y="2566974"/>
                    <a:ext cx="4536" cy="55789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8" name="Straight Connector 33">
                    <a:extLst>
                      <a:ext uri="{FF2B5EF4-FFF2-40B4-BE49-F238E27FC236}">
                        <a16:creationId xmlns:a16="http://schemas.microsoft.com/office/drawing/2014/main" id="{85A011C5-9EB7-B54C-AD8B-3660552BBB5C}"/>
                      </a:ext>
                    </a:extLst>
                  </p:cNvPr>
                  <p:cNvCxnSpPr>
                    <a:cxnSpLocks noChangeShapeType="1"/>
                  </p:cNvCxnSpPr>
                  <p:nvPr/>
                </p:nvCxnSpPr>
                <p:spPr bwMode="auto">
                  <a:xfrm flipH="1">
                    <a:off x="2027659" y="2570323"/>
                    <a:ext cx="4536" cy="55789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9" name="Straight Connector 34">
                    <a:extLst>
                      <a:ext uri="{FF2B5EF4-FFF2-40B4-BE49-F238E27FC236}">
                        <a16:creationId xmlns:a16="http://schemas.microsoft.com/office/drawing/2014/main" id="{BE660910-036D-8449-BD07-43DD83740A95}"/>
                      </a:ext>
                    </a:extLst>
                  </p:cNvPr>
                  <p:cNvCxnSpPr>
                    <a:cxnSpLocks noChangeShapeType="1"/>
                  </p:cNvCxnSpPr>
                  <p:nvPr/>
                </p:nvCxnSpPr>
                <p:spPr bwMode="auto">
                  <a:xfrm flipH="1">
                    <a:off x="2134843" y="2564600"/>
                    <a:ext cx="4536" cy="55789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0" name="Straight Connector 35">
                    <a:extLst>
                      <a:ext uri="{FF2B5EF4-FFF2-40B4-BE49-F238E27FC236}">
                        <a16:creationId xmlns:a16="http://schemas.microsoft.com/office/drawing/2014/main" id="{9D787DC4-0C12-1641-AF5A-00DF7041D95A}"/>
                      </a:ext>
                    </a:extLst>
                  </p:cNvPr>
                  <p:cNvCxnSpPr>
                    <a:cxnSpLocks noChangeShapeType="1"/>
                  </p:cNvCxnSpPr>
                  <p:nvPr/>
                </p:nvCxnSpPr>
                <p:spPr bwMode="auto">
                  <a:xfrm flipH="1">
                    <a:off x="2244397" y="2566693"/>
                    <a:ext cx="4536" cy="55789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1" name="Straight Connector 36">
                    <a:extLst>
                      <a:ext uri="{FF2B5EF4-FFF2-40B4-BE49-F238E27FC236}">
                        <a16:creationId xmlns:a16="http://schemas.microsoft.com/office/drawing/2014/main" id="{AA98298F-12EA-D942-AFB9-39CA81279809}"/>
                      </a:ext>
                    </a:extLst>
                  </p:cNvPr>
                  <p:cNvCxnSpPr>
                    <a:cxnSpLocks noChangeShapeType="1"/>
                  </p:cNvCxnSpPr>
                  <p:nvPr/>
                </p:nvCxnSpPr>
                <p:spPr bwMode="auto">
                  <a:xfrm flipH="1">
                    <a:off x="2365675" y="2568786"/>
                    <a:ext cx="4536" cy="55789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2" name="Straight Connector 37">
                    <a:extLst>
                      <a:ext uri="{FF2B5EF4-FFF2-40B4-BE49-F238E27FC236}">
                        <a16:creationId xmlns:a16="http://schemas.microsoft.com/office/drawing/2014/main" id="{28C77B82-2F36-224F-BF89-5D58C0B0C510}"/>
                      </a:ext>
                    </a:extLst>
                  </p:cNvPr>
                  <p:cNvCxnSpPr>
                    <a:cxnSpLocks noChangeShapeType="1"/>
                  </p:cNvCxnSpPr>
                  <p:nvPr/>
                </p:nvCxnSpPr>
                <p:spPr bwMode="auto">
                  <a:xfrm flipH="1">
                    <a:off x="2483045" y="2566971"/>
                    <a:ext cx="4536" cy="55789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84" name="Rectangle 29">
                  <a:extLst>
                    <a:ext uri="{FF2B5EF4-FFF2-40B4-BE49-F238E27FC236}">
                      <a16:creationId xmlns:a16="http://schemas.microsoft.com/office/drawing/2014/main" id="{54C06F40-EED0-194E-87D3-8843B65B4867}"/>
                    </a:ext>
                  </a:extLst>
                </p:cNvPr>
                <p:cNvSpPr>
                  <a:spLocks noChangeArrowheads="1"/>
                </p:cNvSpPr>
                <p:nvPr/>
              </p:nvSpPr>
              <p:spPr bwMode="auto">
                <a:xfrm>
                  <a:off x="1916862" y="2571262"/>
                  <a:ext cx="693767" cy="552560"/>
                </a:xfrm>
                <a:prstGeom prst="rect">
                  <a:avLst/>
                </a:prstGeom>
                <a:solidFill>
                  <a:srgbClr val="FF0000">
                    <a:alpha val="70979"/>
                  </a:srgbClr>
                </a:solidFill>
                <a:ln>
                  <a:noFill/>
                </a:ln>
                <a:extLst>
                  <a:ext uri="{91240B29-F687-4F45-9708-019B960494DF}">
                    <a14:hiddenLine xmlns:a14="http://schemas.microsoft.com/office/drawing/2010/main" w="15875">
                      <a:solidFill>
                        <a:srgbClr val="000000"/>
                      </a:solidFill>
                      <a:miter lim="800000"/>
                      <a:headEnd/>
                      <a:tailEnd/>
                    </a14:hiddenLine>
                  </a:ext>
                </a:extLst>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cs typeface="+mn-cs"/>
                  </a:endParaRPr>
                </a:p>
              </p:txBody>
            </p:sp>
          </p:grpSp>
          <p:sp>
            <p:nvSpPr>
              <p:cNvPr id="74" name="Oval 27">
                <a:extLst>
                  <a:ext uri="{FF2B5EF4-FFF2-40B4-BE49-F238E27FC236}">
                    <a16:creationId xmlns:a16="http://schemas.microsoft.com/office/drawing/2014/main" id="{88894E86-5D38-724F-AEB2-14B330E1B0FF}"/>
                  </a:ext>
                </a:extLst>
              </p:cNvPr>
              <p:cNvSpPr>
                <a:spLocks noChangeArrowheads="1"/>
              </p:cNvSpPr>
              <p:nvPr/>
            </p:nvSpPr>
            <p:spPr bwMode="auto">
              <a:xfrm>
                <a:off x="2851137" y="4827190"/>
                <a:ext cx="631825" cy="628650"/>
              </a:xfrm>
              <a:prstGeom prst="ellipse">
                <a:avLst/>
              </a:prstGeom>
              <a:solidFill>
                <a:srgbClr val="FFFFFF"/>
              </a:solidFill>
              <a:ln w="28575">
                <a:solidFill>
                  <a:srgbClr val="3333CC"/>
                </a:solidFill>
                <a:round/>
                <a:headEnd/>
                <a:tailEnd/>
              </a:ln>
              <a:effectLst>
                <a:outerShdw blurRad="50800" dist="38100" dir="2700000" algn="tl" rotWithShape="0">
                  <a:prstClr val="black">
                    <a:alpha val="40000"/>
                  </a:prstClr>
                </a:outerShdw>
              </a:effectLst>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cs typeface="+mn-cs"/>
                </a:endParaRPr>
              </a:p>
            </p:txBody>
          </p:sp>
          <p:cxnSp>
            <p:nvCxnSpPr>
              <p:cNvPr id="75" name="Straight Arrow Connector 11">
                <a:extLst>
                  <a:ext uri="{FF2B5EF4-FFF2-40B4-BE49-F238E27FC236}">
                    <a16:creationId xmlns:a16="http://schemas.microsoft.com/office/drawing/2014/main" id="{7774AB2A-B674-A84B-A92A-6D330DB7E91C}"/>
                  </a:ext>
                </a:extLst>
              </p:cNvPr>
              <p:cNvCxnSpPr>
                <a:cxnSpLocks noChangeShapeType="1"/>
              </p:cNvCxnSpPr>
              <p:nvPr/>
            </p:nvCxnSpPr>
            <p:spPr bwMode="auto">
              <a:xfrm>
                <a:off x="785813" y="5138340"/>
                <a:ext cx="628651" cy="0"/>
              </a:xfrm>
              <a:prstGeom prst="straightConnector1">
                <a:avLst/>
              </a:prstGeom>
              <a:noFill/>
              <a:ln w="25400">
                <a:solidFill>
                  <a:srgbClr val="0000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6" name="TextBox 17">
                <a:extLst>
                  <a:ext uri="{FF2B5EF4-FFF2-40B4-BE49-F238E27FC236}">
                    <a16:creationId xmlns:a16="http://schemas.microsoft.com/office/drawing/2014/main" id="{383BCE6D-C3CB-9445-A36E-C64D23505E9F}"/>
                  </a:ext>
                </a:extLst>
              </p:cNvPr>
              <p:cNvSpPr txBox="1">
                <a:spLocks noChangeArrowheads="1"/>
              </p:cNvSpPr>
              <p:nvPr/>
            </p:nvSpPr>
            <p:spPr bwMode="auto">
              <a:xfrm>
                <a:off x="1282351" y="5422502"/>
                <a:ext cx="12731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400" b="0" i="0" u="none" strike="noStrike" kern="1200" cap="none" spc="0" normalizeH="0" baseline="0" noProof="0" dirty="0">
                    <a:ln>
                      <a:noFill/>
                    </a:ln>
                    <a:solidFill>
                      <a:srgbClr val="000099"/>
                    </a:solidFill>
                    <a:effectLst/>
                    <a:uLnTx/>
                    <a:uFillTx/>
                    <a:latin typeface="Arial" panose="020B0604020202020204" pitchFamily="34" charset="0"/>
                    <a:ea typeface="ＭＳ Ｐゴシック" panose="020B0600070205080204" pitchFamily="34" charset="-128"/>
                    <a:cs typeface="Arial" panose="020B0604020202020204" pitchFamily="34" charset="0"/>
                  </a:rPr>
                  <a:t>queue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400" b="0" i="0" u="none" strike="noStrike" kern="1200" cap="none" spc="0" normalizeH="0" baseline="0" noProof="0" dirty="0">
                    <a:ln>
                      <a:noFill/>
                    </a:ln>
                    <a:solidFill>
                      <a:srgbClr val="000099"/>
                    </a:solidFill>
                    <a:effectLst/>
                    <a:uLnTx/>
                    <a:uFillTx/>
                    <a:latin typeface="Arial" panose="020B0604020202020204" pitchFamily="34" charset="0"/>
                    <a:ea typeface="ＭＳ Ｐゴシック" panose="020B0600070205080204" pitchFamily="34" charset="-128"/>
                    <a:cs typeface="Arial" panose="020B0604020202020204" pitchFamily="34" charset="0"/>
                  </a:rPr>
                  <a:t>(waiting area)</a:t>
                </a:r>
              </a:p>
            </p:txBody>
          </p:sp>
          <p:sp>
            <p:nvSpPr>
              <p:cNvPr id="77" name="TextBox 18">
                <a:extLst>
                  <a:ext uri="{FF2B5EF4-FFF2-40B4-BE49-F238E27FC236}">
                    <a16:creationId xmlns:a16="http://schemas.microsoft.com/office/drawing/2014/main" id="{B9632A3F-08F4-F34D-9B01-65C1C39E7FDA}"/>
                  </a:ext>
                </a:extLst>
              </p:cNvPr>
              <p:cNvSpPr txBox="1">
                <a:spLocks noChangeArrowheads="1"/>
              </p:cNvSpPr>
              <p:nvPr/>
            </p:nvSpPr>
            <p:spPr bwMode="auto">
              <a:xfrm>
                <a:off x="641008" y="5182790"/>
                <a:ext cx="763588"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400" b="0" i="0" u="none" strike="noStrike" kern="120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cs typeface="Arial" panose="020B0604020202020204" pitchFamily="34" charset="0"/>
                  </a:rPr>
                  <a:t>packet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400" b="0" i="0" u="none" strike="noStrike" kern="120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cs typeface="Arial" panose="020B0604020202020204" pitchFamily="34" charset="0"/>
                  </a:rPr>
                  <a:t>arrivals</a:t>
                </a:r>
              </a:p>
            </p:txBody>
          </p:sp>
          <p:cxnSp>
            <p:nvCxnSpPr>
              <p:cNvPr id="78" name="Straight Arrow Connector 20">
                <a:extLst>
                  <a:ext uri="{FF2B5EF4-FFF2-40B4-BE49-F238E27FC236}">
                    <a16:creationId xmlns:a16="http://schemas.microsoft.com/office/drawing/2014/main" id="{A18FE320-429D-9F4A-9A73-5875C7A7E138}"/>
                  </a:ext>
                </a:extLst>
              </p:cNvPr>
              <p:cNvCxnSpPr>
                <a:cxnSpLocks noChangeShapeType="1"/>
                <a:stCxn id="74" idx="6"/>
              </p:cNvCxnSpPr>
              <p:nvPr/>
            </p:nvCxnSpPr>
            <p:spPr bwMode="auto">
              <a:xfrm>
                <a:off x="3482962" y="5141515"/>
                <a:ext cx="560401" cy="0"/>
              </a:xfrm>
              <a:prstGeom prst="straightConnector1">
                <a:avLst/>
              </a:prstGeom>
              <a:noFill/>
              <a:ln w="25400">
                <a:solidFill>
                  <a:srgbClr val="1866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9" name="TextBox 22">
                <a:extLst>
                  <a:ext uri="{FF2B5EF4-FFF2-40B4-BE49-F238E27FC236}">
                    <a16:creationId xmlns:a16="http://schemas.microsoft.com/office/drawing/2014/main" id="{C1334E5E-01E5-254F-B7A3-E48EE0CFE51A}"/>
                  </a:ext>
                </a:extLst>
              </p:cNvPr>
              <p:cNvSpPr txBox="1">
                <a:spLocks noChangeArrowheads="1"/>
              </p:cNvSpPr>
              <p:nvPr/>
            </p:nvSpPr>
            <p:spPr bwMode="auto">
              <a:xfrm>
                <a:off x="3906501" y="4931965"/>
                <a:ext cx="1042988"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400" b="0" i="0" u="none" strike="noStrike" kern="1200" cap="none" spc="0" normalizeH="0" baseline="0" noProof="0" dirty="0">
                    <a:ln>
                      <a:noFill/>
                    </a:ln>
                    <a:solidFill>
                      <a:srgbClr val="000099"/>
                    </a:solidFill>
                    <a:effectLst/>
                    <a:uLnTx/>
                    <a:uFillTx/>
                    <a:latin typeface="Arial" panose="020B0604020202020204" pitchFamily="34" charset="0"/>
                    <a:ea typeface="ＭＳ Ｐゴシック" panose="020B0600070205080204" pitchFamily="34" charset="-128"/>
                    <a:cs typeface="Arial" panose="020B0604020202020204" pitchFamily="34" charset="0"/>
                  </a:rPr>
                  <a:t>packet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400" b="0" i="0" u="none" strike="noStrike" kern="1200" cap="none" spc="0" normalizeH="0" baseline="0" noProof="0" dirty="0">
                    <a:ln>
                      <a:noFill/>
                    </a:ln>
                    <a:solidFill>
                      <a:srgbClr val="000099"/>
                    </a:solidFill>
                    <a:effectLst/>
                    <a:uLnTx/>
                    <a:uFillTx/>
                    <a:latin typeface="Arial" panose="020B0604020202020204" pitchFamily="34" charset="0"/>
                    <a:ea typeface="ＭＳ Ｐゴシック" panose="020B0600070205080204" pitchFamily="34" charset="-128"/>
                    <a:cs typeface="Arial" panose="020B0604020202020204" pitchFamily="34" charset="0"/>
                  </a:rPr>
                  <a:t>departures</a:t>
                </a:r>
              </a:p>
            </p:txBody>
          </p:sp>
          <p:sp>
            <p:nvSpPr>
              <p:cNvPr id="80" name="TextBox 23">
                <a:extLst>
                  <a:ext uri="{FF2B5EF4-FFF2-40B4-BE49-F238E27FC236}">
                    <a16:creationId xmlns:a16="http://schemas.microsoft.com/office/drawing/2014/main" id="{31BC3B67-5DA1-9544-B795-15A9B552C119}"/>
                  </a:ext>
                </a:extLst>
              </p:cNvPr>
              <p:cNvSpPr txBox="1">
                <a:spLocks noChangeArrowheads="1"/>
              </p:cNvSpPr>
              <p:nvPr/>
            </p:nvSpPr>
            <p:spPr bwMode="auto">
              <a:xfrm>
                <a:off x="2715794" y="5427265"/>
                <a:ext cx="85248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400" b="0" i="0" u="none" strike="noStrike" kern="1200" cap="none" spc="0" normalizeH="0" baseline="0" noProof="0" dirty="0">
                    <a:ln>
                      <a:noFill/>
                    </a:ln>
                    <a:solidFill>
                      <a:srgbClr val="000099"/>
                    </a:solidFill>
                    <a:effectLst/>
                    <a:uLnTx/>
                    <a:uFillTx/>
                    <a:latin typeface="Arial" panose="020B0604020202020204" pitchFamily="34" charset="0"/>
                    <a:ea typeface="ＭＳ Ｐゴシック" panose="020B0600070205080204" pitchFamily="34" charset="-128"/>
                    <a:cs typeface="Arial" panose="020B0604020202020204" pitchFamily="34" charset="0"/>
                  </a:rPr>
                  <a:t>link</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400" b="0" i="0" u="none" strike="noStrike" kern="1200" cap="none" spc="0" normalizeH="0" baseline="0" noProof="0" dirty="0">
                    <a:ln>
                      <a:noFill/>
                    </a:ln>
                    <a:solidFill>
                      <a:srgbClr val="000099"/>
                    </a:solidFill>
                    <a:effectLst/>
                    <a:uLnTx/>
                    <a:uFillTx/>
                    <a:latin typeface="Arial" panose="020B0604020202020204" pitchFamily="34" charset="0"/>
                    <a:ea typeface="ＭＳ Ｐゴシック" panose="020B0600070205080204" pitchFamily="34" charset="-128"/>
                    <a:cs typeface="Arial" panose="020B0604020202020204" pitchFamily="34" charset="0"/>
                  </a:rPr>
                  <a:t> (server)</a:t>
                </a:r>
              </a:p>
            </p:txBody>
          </p:sp>
          <p:cxnSp>
            <p:nvCxnSpPr>
              <p:cNvPr id="81" name="Straight Arrow Connector 52">
                <a:extLst>
                  <a:ext uri="{FF2B5EF4-FFF2-40B4-BE49-F238E27FC236}">
                    <a16:creationId xmlns:a16="http://schemas.microsoft.com/office/drawing/2014/main" id="{8FF19B42-73E6-7849-809B-12D65C1C5785}"/>
                  </a:ext>
                </a:extLst>
              </p:cNvPr>
              <p:cNvCxnSpPr>
                <a:cxnSpLocks noChangeShapeType="1"/>
                <a:stCxn id="84" idx="3"/>
                <a:endCxn id="74" idx="2"/>
              </p:cNvCxnSpPr>
              <p:nvPr/>
            </p:nvCxnSpPr>
            <p:spPr bwMode="auto">
              <a:xfrm>
                <a:off x="2407886" y="5140276"/>
                <a:ext cx="443251" cy="1239"/>
              </a:xfrm>
              <a:prstGeom prst="straightConnector1">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2" name="TextBox 81">
                <a:extLst>
                  <a:ext uri="{FF2B5EF4-FFF2-40B4-BE49-F238E27FC236}">
                    <a16:creationId xmlns:a16="http://schemas.microsoft.com/office/drawing/2014/main" id="{944E60FD-B5CB-CC4D-AC70-2DCAC39480B1}"/>
                  </a:ext>
                </a:extLst>
              </p:cNvPr>
              <p:cNvSpPr txBox="1"/>
              <p:nvPr/>
            </p:nvSpPr>
            <p:spPr>
              <a:xfrm>
                <a:off x="614363" y="4257679"/>
                <a:ext cx="2803653"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0099"/>
                    </a:solidFill>
                    <a:effectLst/>
                    <a:uLnTx/>
                    <a:uFillTx/>
                    <a:latin typeface="Calibri" panose="020F0502020204030204"/>
                    <a:ea typeface="+mn-ea"/>
                    <a:cs typeface="+mn-cs"/>
                  </a:rPr>
                  <a:t>Abstraction</a:t>
                </a:r>
                <a:r>
                  <a:rPr kumimoji="0" lang="en-US" sz="2400" b="0" i="0" u="none" strike="noStrike" kern="1200" cap="none" spc="0" normalizeH="0" baseline="0" noProof="0" dirty="0">
                    <a:ln>
                      <a:noFill/>
                    </a:ln>
                    <a:solidFill>
                      <a:srgbClr val="000099"/>
                    </a:solidFill>
                    <a:effectLst/>
                    <a:uLnTx/>
                    <a:uFillTx/>
                    <a:latin typeface="Calibri" panose="020F0502020204030204"/>
                    <a:ea typeface="+mn-ea"/>
                    <a:cs typeface="+mn-cs"/>
                  </a:rPr>
                  <a:t>: queue</a:t>
                </a:r>
              </a:p>
            </p:txBody>
          </p:sp>
        </p:grpSp>
        <p:sp>
          <p:nvSpPr>
            <p:cNvPr id="72" name="TextBox 71">
              <a:extLst>
                <a:ext uri="{FF2B5EF4-FFF2-40B4-BE49-F238E27FC236}">
                  <a16:creationId xmlns:a16="http://schemas.microsoft.com/office/drawing/2014/main" id="{685E3C43-4CAD-2D4C-9E17-3A20CAFBD251}"/>
                </a:ext>
              </a:extLst>
            </p:cNvPr>
            <p:cNvSpPr txBox="1"/>
            <p:nvPr/>
          </p:nvSpPr>
          <p:spPr>
            <a:xfrm>
              <a:off x="2978728" y="4907280"/>
              <a:ext cx="351378"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99"/>
                  </a:solidFill>
                  <a:effectLst/>
                  <a:uLnTx/>
                  <a:uFillTx/>
                  <a:latin typeface="Calibri" panose="020F0502020204030204"/>
                  <a:ea typeface="+mn-ea"/>
                  <a:cs typeface="+mn-cs"/>
                </a:rPr>
                <a:t>R</a:t>
              </a:r>
            </a:p>
          </p:txBody>
        </p:sp>
      </p:grpSp>
      <p:sp>
        <p:nvSpPr>
          <p:cNvPr id="60" name="Rectangle 7">
            <a:extLst>
              <a:ext uri="{FF2B5EF4-FFF2-40B4-BE49-F238E27FC236}">
                <a16:creationId xmlns:a16="http://schemas.microsoft.com/office/drawing/2014/main" id="{373C0FC1-6AA2-4856-AE6F-67219629D8F4}"/>
              </a:ext>
            </a:extLst>
          </p:cNvPr>
          <p:cNvSpPr txBox="1">
            <a:spLocks noChangeArrowheads="1"/>
          </p:cNvSpPr>
          <p:nvPr/>
        </p:nvSpPr>
        <p:spPr>
          <a:xfrm>
            <a:off x="9480376" y="6624784"/>
            <a:ext cx="2016224"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4.2 What's  </a:t>
            </a:r>
            <a:r>
              <a:rPr lang="en-US" altLang="zh-CN" sz="1200" dirty="0">
                <a:solidFill>
                  <a:srgbClr val="FF0000"/>
                </a:solidFill>
                <a:cs typeface="Arial" panose="020B0604020202020204" pitchFamily="34" charset="0"/>
              </a:rPr>
              <a:t>inside a router</a:t>
            </a:r>
          </a:p>
        </p:txBody>
      </p:sp>
    </p:spTree>
    <p:extLst>
      <p:ext uri="{BB962C8B-B14F-4D97-AF65-F5344CB8AC3E}">
        <p14:creationId xmlns:p14="http://schemas.microsoft.com/office/powerpoint/2010/main" val="3458835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0"/>
                                        </p:tgtEl>
                                        <p:attrNameLst>
                                          <p:attrName>style.visibility</p:attrName>
                                        </p:attrNameLst>
                                      </p:cBhvr>
                                      <p:to>
                                        <p:strVal val="visible"/>
                                      </p:to>
                                    </p:set>
                                    <p:animEffect transition="in" filter="dissolve">
                                      <p:cBhvr>
                                        <p:cTn id="7" dur="500"/>
                                        <p:tgtEl>
                                          <p:spTgt spid="7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dissolve">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65"/>
                                        </p:tgtEl>
                                        <p:attrNameLst>
                                          <p:attrName>style.visibility</p:attrName>
                                        </p:attrNameLst>
                                      </p:cBhvr>
                                      <p:to>
                                        <p:strVal val="visible"/>
                                      </p:to>
                                    </p:set>
                                    <p:animEffect transition="in" filter="dissolve">
                                      <p:cBhvr>
                                        <p:cTn id="17"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65"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9673C0F-EEA6-3549-BFCE-D83173D8EA3B}"/>
              </a:ext>
            </a:extLst>
          </p:cNvPr>
          <p:cNvSpPr>
            <a:spLocks noGrp="1"/>
          </p:cNvSpPr>
          <p:nvPr>
            <p:ph idx="1"/>
          </p:nvPr>
        </p:nvSpPr>
        <p:spPr>
          <a:xfrm>
            <a:off x="767861" y="1498943"/>
            <a:ext cx="5084299" cy="3776441"/>
          </a:xfrm>
        </p:spPr>
        <p:txBody>
          <a:bodyPr>
            <a:normAutofit/>
          </a:bodyPr>
          <a:lstStyle/>
          <a:p>
            <a:pPr marL="130175" indent="0">
              <a:buNone/>
            </a:pPr>
            <a:r>
              <a:rPr lang="en-US" altLang="en-US" sz="3200" dirty="0">
                <a:solidFill>
                  <a:srgbClr val="C00000"/>
                </a:solidFill>
                <a:ea typeface="ＭＳ Ｐゴシック" panose="020B0600070205080204" pitchFamily="34" charset="-128"/>
                <a:cs typeface="ＭＳ Ｐゴシック" panose="020B0600070205080204" pitchFamily="34" charset="-128"/>
              </a:rPr>
              <a:t>packet scheduling: </a:t>
            </a:r>
            <a:r>
              <a:rPr lang="en-US" altLang="en-US" dirty="0">
                <a:ea typeface="ＭＳ Ｐゴシック" panose="020B0600070205080204" pitchFamily="34" charset="-128"/>
                <a:cs typeface="ＭＳ Ｐゴシック" panose="020B0600070205080204" pitchFamily="34" charset="-128"/>
              </a:rPr>
              <a:t>deciding which packet to send next on link</a:t>
            </a:r>
          </a:p>
          <a:p>
            <a:pPr lvl="1">
              <a:spcBef>
                <a:spcPts val="0"/>
              </a:spcBef>
            </a:pPr>
            <a:r>
              <a:rPr lang="en-US" altLang="en-US" sz="2800" dirty="0">
                <a:ea typeface="ＭＳ Ｐゴシック" panose="020B0600070205080204" pitchFamily="34" charset="-128"/>
                <a:cs typeface="ＭＳ Ｐゴシック" panose="020B0600070205080204" pitchFamily="34" charset="-128"/>
              </a:rPr>
              <a:t>first come, first served</a:t>
            </a:r>
          </a:p>
          <a:p>
            <a:pPr lvl="1">
              <a:spcBef>
                <a:spcPts val="0"/>
              </a:spcBef>
            </a:pPr>
            <a:r>
              <a:rPr lang="en-US" altLang="en-US" sz="2800" dirty="0">
                <a:ea typeface="ＭＳ Ｐゴシック" panose="020B0600070205080204" pitchFamily="34" charset="-128"/>
                <a:cs typeface="ＭＳ Ｐゴシック" panose="020B0600070205080204" pitchFamily="34" charset="-128"/>
              </a:rPr>
              <a:t>priority</a:t>
            </a:r>
          </a:p>
          <a:p>
            <a:pPr lvl="1">
              <a:spcBef>
                <a:spcPts val="0"/>
              </a:spcBef>
            </a:pPr>
            <a:r>
              <a:rPr lang="en-US" altLang="en-US" sz="2800" dirty="0">
                <a:ea typeface="ＭＳ Ｐゴシック" panose="020B0600070205080204" pitchFamily="34" charset="-128"/>
                <a:cs typeface="ＭＳ Ｐゴシック" panose="020B0600070205080204" pitchFamily="34" charset="-128"/>
              </a:rPr>
              <a:t>round robin</a:t>
            </a:r>
          </a:p>
          <a:p>
            <a:pPr lvl="1">
              <a:spcBef>
                <a:spcPts val="0"/>
              </a:spcBef>
            </a:pPr>
            <a:r>
              <a:rPr lang="en-US" altLang="en-US" sz="2800" dirty="0">
                <a:ea typeface="ＭＳ Ｐゴシック" panose="020B0600070205080204" pitchFamily="34" charset="-128"/>
                <a:cs typeface="ＭＳ Ｐゴシック" panose="020B0600070205080204" pitchFamily="34" charset="-128"/>
              </a:rPr>
              <a:t>weighted fair queueing</a:t>
            </a:r>
          </a:p>
        </p:txBody>
      </p:sp>
      <p:sp>
        <p:nvSpPr>
          <p:cNvPr id="3" name="Title 2">
            <a:extLst>
              <a:ext uri="{FF2B5EF4-FFF2-40B4-BE49-F238E27FC236}">
                <a16:creationId xmlns:a16="http://schemas.microsoft.com/office/drawing/2014/main" id="{E6236E45-D353-3946-A538-2B64275829F3}"/>
              </a:ext>
            </a:extLst>
          </p:cNvPr>
          <p:cNvSpPr>
            <a:spLocks noGrp="1"/>
          </p:cNvSpPr>
          <p:nvPr>
            <p:ph type="title"/>
          </p:nvPr>
        </p:nvSpPr>
        <p:spPr>
          <a:xfrm>
            <a:off x="838200" y="311144"/>
            <a:ext cx="10515600" cy="894622"/>
          </a:xfrm>
        </p:spPr>
        <p:txBody>
          <a:bodyPr/>
          <a:lstStyle/>
          <a:p>
            <a:r>
              <a:rPr lang="en-US" dirty="0"/>
              <a:t>Packet Scheduling: FCFS</a:t>
            </a:r>
          </a:p>
        </p:txBody>
      </p:sp>
      <p:sp>
        <p:nvSpPr>
          <p:cNvPr id="14" name="Content Placeholder 1">
            <a:extLst>
              <a:ext uri="{FF2B5EF4-FFF2-40B4-BE49-F238E27FC236}">
                <a16:creationId xmlns:a16="http://schemas.microsoft.com/office/drawing/2014/main" id="{017C4922-A89B-2D44-942B-27D216DF220C}"/>
              </a:ext>
            </a:extLst>
          </p:cNvPr>
          <p:cNvSpPr txBox="1">
            <a:spLocks/>
          </p:cNvSpPr>
          <p:nvPr/>
        </p:nvSpPr>
        <p:spPr>
          <a:xfrm>
            <a:off x="6682593" y="1534478"/>
            <a:ext cx="4966481" cy="3278293"/>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36538" marR="0" lvl="0" indent="-223838"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kumimoji="0" lang="en-US" altLang="en-US" b="0" i="0" u="none" strike="noStrike" kern="1200" cap="none" spc="0" normalizeH="0" baseline="0" noProof="0" dirty="0">
                <a:ln>
                  <a:noFill/>
                </a:ln>
                <a:solidFill>
                  <a:schemeClr val="accent2">
                    <a:lumMod val="75000"/>
                  </a:schemeClr>
                </a:solidFill>
                <a:effectLst/>
                <a:uLnTx/>
                <a:uFillTx/>
                <a:latin typeface="Comic Sans MS" panose="030F0702030302020204" pitchFamily="66" charset="0"/>
                <a:ea typeface="ＭＳ Ｐゴシック" panose="020B0600070205080204" pitchFamily="34" charset="-128"/>
                <a:cs typeface="ＭＳ Ｐゴシック" panose="020B0600070205080204" pitchFamily="34" charset="-128"/>
              </a:rPr>
              <a:t>FCFS</a:t>
            </a:r>
            <a:r>
              <a:rPr kumimoji="0" lang="en-US" altLang="en-US" b="0" i="0" u="none" strike="noStrike" kern="1200" cap="none" spc="0" normalizeH="0" baseline="0" noProof="0" dirty="0">
                <a:ln>
                  <a:noFill/>
                </a:ln>
                <a:solidFill>
                  <a:srgbClr val="000099"/>
                </a:solidFill>
                <a:effectLst/>
                <a:uLnTx/>
                <a:uFillTx/>
                <a:latin typeface="Comic Sans MS" panose="030F0702030302020204" pitchFamily="66" charset="0"/>
                <a:ea typeface="ＭＳ Ｐゴシック" panose="020B0600070205080204" pitchFamily="34" charset="-128"/>
                <a:cs typeface="ＭＳ Ｐゴシック" panose="020B0600070205080204" pitchFamily="34" charset="-128"/>
              </a:rPr>
              <a:t>: packets transmitted in order of arrival to output port</a:t>
            </a:r>
          </a:p>
          <a:p>
            <a:pPr marL="342900" marR="0" indent="-342900" fontAlgn="base">
              <a:lnSpc>
                <a:spcPct val="100000"/>
              </a:lnSpc>
              <a:spcBef>
                <a:spcPct val="20000"/>
              </a:spcBef>
              <a:spcAft>
                <a:spcPts val="0"/>
              </a:spcAft>
              <a:buClrTx/>
              <a:buSzPct val="70000"/>
              <a:buFont typeface="Wingdings" panose="05000000000000000000" pitchFamily="2" charset="2"/>
              <a:buChar char="v"/>
              <a:defRPr/>
            </a:pPr>
            <a:r>
              <a:rPr lang="en-US" altLang="en-US" sz="2400" dirty="0">
                <a:solidFill>
                  <a:srgbClr val="000099"/>
                </a:solidFill>
                <a:latin typeface="Comic Sans MS" panose="030F0702030302020204" pitchFamily="66" charset="0"/>
                <a:ea typeface="ＭＳ Ｐゴシック" panose="020B0600070205080204" pitchFamily="34" charset="-128"/>
                <a:cs typeface="ＭＳ Ｐゴシック" panose="020B0600070205080204" pitchFamily="34" charset="-128"/>
              </a:rPr>
              <a:t>also known as: First-in-first-out (FIFO) </a:t>
            </a:r>
          </a:p>
          <a:p>
            <a:pPr marL="609600" marR="0" lvl="0" indent="-342900" algn="l" defTabSz="914400" rtl="0" eaLnBrk="1" fontAlgn="auto" latinLnBrk="0" hangingPunct="1">
              <a:lnSpc>
                <a:spcPct val="100000"/>
              </a:lnSpc>
              <a:spcBef>
                <a:spcPts val="400"/>
              </a:spcBef>
              <a:spcAft>
                <a:spcPts val="0"/>
              </a:spcAft>
              <a:buClr>
                <a:srgbClr val="0000A3"/>
              </a:buClr>
              <a:buSzTx/>
              <a:buFont typeface="Comic Sans MS" panose="030F0702030302020204" pitchFamily="66" charset="0"/>
              <a:buChar char="−"/>
              <a:tabLst/>
              <a:defRPr/>
            </a:pPr>
            <a:r>
              <a:rPr kumimoji="0" lang="en-US" altLang="en-US" sz="2000" b="0" i="0" u="none" strike="noStrike" kern="1200" cap="none" spc="0" normalizeH="0" baseline="0" noProof="0" dirty="0">
                <a:ln>
                  <a:noFill/>
                </a:ln>
                <a:solidFill>
                  <a:srgbClr val="000099"/>
                </a:solidFill>
                <a:effectLst/>
                <a:uLnTx/>
                <a:uFillTx/>
                <a:latin typeface="Comic Sans MS" panose="030F0702030302020204" pitchFamily="66" charset="0"/>
                <a:ea typeface="Gill Sans MT" panose="020B0502020104020203" pitchFamily="34" charset="77"/>
                <a:cs typeface="Gill Sans MT" panose="020B0502020104020203" pitchFamily="34" charset="77"/>
              </a:rPr>
              <a:t>real world examples?</a:t>
            </a:r>
          </a:p>
          <a:p>
            <a:pPr marL="403225" marR="0" lvl="0" indent="-390525"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endParaRPr kumimoji="0" lang="en-US" altLang="en-US" sz="3200" b="0" i="0" u="none" strike="noStrike" kern="1200" cap="none" spc="0" normalizeH="0" baseline="0" noProof="0" dirty="0">
              <a:ln>
                <a:noFill/>
              </a:ln>
              <a:solidFill>
                <a:srgbClr val="000099"/>
              </a:solidFill>
              <a:effectLst/>
              <a:uLnTx/>
              <a:uFillTx/>
              <a:latin typeface="Comic Sans MS" panose="030F0702030302020204" pitchFamily="66" charset="0"/>
              <a:ea typeface="ＭＳ Ｐゴシック" panose="020B0600070205080204" pitchFamily="34" charset="-128"/>
              <a:cs typeface="ＭＳ Ｐゴシック" panose="020B0600070205080204" pitchFamily="34" charset="-128"/>
            </a:endParaRPr>
          </a:p>
        </p:txBody>
      </p:sp>
      <p:grpSp>
        <p:nvGrpSpPr>
          <p:cNvPr id="55" name="Group 54">
            <a:extLst>
              <a:ext uri="{FF2B5EF4-FFF2-40B4-BE49-F238E27FC236}">
                <a16:creationId xmlns:a16="http://schemas.microsoft.com/office/drawing/2014/main" id="{2A80F58A-5FC4-4446-97BA-771F9109F896}"/>
              </a:ext>
            </a:extLst>
          </p:cNvPr>
          <p:cNvGrpSpPr/>
          <p:nvPr/>
        </p:nvGrpSpPr>
        <p:grpSpPr>
          <a:xfrm>
            <a:off x="5807968" y="4476791"/>
            <a:ext cx="4335126" cy="1693461"/>
            <a:chOff x="614363" y="4257679"/>
            <a:chExt cx="4335126" cy="1693461"/>
          </a:xfrm>
        </p:grpSpPr>
        <p:grpSp>
          <p:nvGrpSpPr>
            <p:cNvPr id="56" name="Group 55">
              <a:extLst>
                <a:ext uri="{FF2B5EF4-FFF2-40B4-BE49-F238E27FC236}">
                  <a16:creationId xmlns:a16="http://schemas.microsoft.com/office/drawing/2014/main" id="{17FAEAF2-1BE5-E148-A0DA-4AEE65AAA49F}"/>
                </a:ext>
              </a:extLst>
            </p:cNvPr>
            <p:cNvGrpSpPr/>
            <p:nvPr/>
          </p:nvGrpSpPr>
          <p:grpSpPr>
            <a:xfrm>
              <a:off x="614363" y="4257679"/>
              <a:ext cx="4335126" cy="1693461"/>
              <a:chOff x="614363" y="4257679"/>
              <a:chExt cx="4335126" cy="1693461"/>
            </a:xfrm>
          </p:grpSpPr>
          <p:grpSp>
            <p:nvGrpSpPr>
              <p:cNvPr id="58" name="Group 25">
                <a:extLst>
                  <a:ext uri="{FF2B5EF4-FFF2-40B4-BE49-F238E27FC236}">
                    <a16:creationId xmlns:a16="http://schemas.microsoft.com/office/drawing/2014/main" id="{0CB0EC2A-B069-6B46-8D32-DC40F3C2AF4C}"/>
                  </a:ext>
                </a:extLst>
              </p:cNvPr>
              <p:cNvGrpSpPr>
                <a:grpSpLocks/>
              </p:cNvGrpSpPr>
              <p:nvPr/>
            </p:nvGrpSpPr>
            <p:grpSpPr bwMode="auto">
              <a:xfrm>
                <a:off x="1468086" y="4855765"/>
                <a:ext cx="939800" cy="565150"/>
                <a:chOff x="1670312" y="2562997"/>
                <a:chExt cx="940317" cy="565219"/>
              </a:xfrm>
            </p:grpSpPr>
            <p:grpSp>
              <p:nvGrpSpPr>
                <p:cNvPr id="68" name="Group 28">
                  <a:extLst>
                    <a:ext uri="{FF2B5EF4-FFF2-40B4-BE49-F238E27FC236}">
                      <a16:creationId xmlns:a16="http://schemas.microsoft.com/office/drawing/2014/main" id="{11F93012-070C-1E41-8EAA-D3A75FBA071D}"/>
                    </a:ext>
                  </a:extLst>
                </p:cNvPr>
                <p:cNvGrpSpPr>
                  <a:grpSpLocks/>
                </p:cNvGrpSpPr>
                <p:nvPr/>
              </p:nvGrpSpPr>
              <p:grpSpPr bwMode="auto">
                <a:xfrm>
                  <a:off x="1670312" y="2562997"/>
                  <a:ext cx="929822" cy="565219"/>
                  <a:chOff x="1670312" y="2562997"/>
                  <a:chExt cx="929822" cy="565219"/>
                </a:xfrm>
              </p:grpSpPr>
              <p:sp>
                <p:nvSpPr>
                  <p:cNvPr id="70" name="Rectangle 30">
                    <a:extLst>
                      <a:ext uri="{FF2B5EF4-FFF2-40B4-BE49-F238E27FC236}">
                        <a16:creationId xmlns:a16="http://schemas.microsoft.com/office/drawing/2014/main" id="{2C75C2B8-AB3B-554D-A4AA-E3F2E23815E3}"/>
                      </a:ext>
                    </a:extLst>
                  </p:cNvPr>
                  <p:cNvSpPr>
                    <a:spLocks noChangeArrowheads="1"/>
                  </p:cNvSpPr>
                  <p:nvPr/>
                </p:nvSpPr>
                <p:spPr bwMode="auto">
                  <a:xfrm>
                    <a:off x="1670312" y="2562997"/>
                    <a:ext cx="929822" cy="563157"/>
                  </a:xfrm>
                  <a:prstGeom prst="rect">
                    <a:avLst/>
                  </a:prstGeom>
                  <a:noFill/>
                  <a:ln w="19050">
                    <a:solidFill>
                      <a:schemeClr val="tx1"/>
                    </a:solidFill>
                    <a:miter lim="800000"/>
                    <a:headEnd/>
                    <a:tailEnd/>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cs typeface="+mn-cs"/>
                    </a:endParaRPr>
                  </a:p>
                </p:txBody>
              </p:sp>
              <p:cxnSp>
                <p:nvCxnSpPr>
                  <p:cNvPr id="71" name="Straight Connector 31">
                    <a:extLst>
                      <a:ext uri="{FF2B5EF4-FFF2-40B4-BE49-F238E27FC236}">
                        <a16:creationId xmlns:a16="http://schemas.microsoft.com/office/drawing/2014/main" id="{2469B9C6-CD94-934E-BB88-E141D725DD0E}"/>
                      </a:ext>
                    </a:extLst>
                  </p:cNvPr>
                  <p:cNvCxnSpPr>
                    <a:cxnSpLocks noChangeShapeType="1"/>
                  </p:cNvCxnSpPr>
                  <p:nvPr/>
                </p:nvCxnSpPr>
                <p:spPr bwMode="auto">
                  <a:xfrm flipH="1">
                    <a:off x="1786358" y="2567533"/>
                    <a:ext cx="4536" cy="55789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2" name="Straight Connector 32">
                    <a:extLst>
                      <a:ext uri="{FF2B5EF4-FFF2-40B4-BE49-F238E27FC236}">
                        <a16:creationId xmlns:a16="http://schemas.microsoft.com/office/drawing/2014/main" id="{D41E5CD4-400E-0B42-B2C4-7F0943E95E18}"/>
                      </a:ext>
                    </a:extLst>
                  </p:cNvPr>
                  <p:cNvCxnSpPr>
                    <a:cxnSpLocks noChangeShapeType="1"/>
                  </p:cNvCxnSpPr>
                  <p:nvPr/>
                </p:nvCxnSpPr>
                <p:spPr bwMode="auto">
                  <a:xfrm flipH="1">
                    <a:off x="1911544" y="2566974"/>
                    <a:ext cx="4536" cy="55789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3" name="Straight Connector 33">
                    <a:extLst>
                      <a:ext uri="{FF2B5EF4-FFF2-40B4-BE49-F238E27FC236}">
                        <a16:creationId xmlns:a16="http://schemas.microsoft.com/office/drawing/2014/main" id="{769D9546-407D-5F4E-BC92-364EAE5E6250}"/>
                      </a:ext>
                    </a:extLst>
                  </p:cNvPr>
                  <p:cNvCxnSpPr>
                    <a:cxnSpLocks noChangeShapeType="1"/>
                  </p:cNvCxnSpPr>
                  <p:nvPr/>
                </p:nvCxnSpPr>
                <p:spPr bwMode="auto">
                  <a:xfrm flipH="1">
                    <a:off x="2027659" y="2570323"/>
                    <a:ext cx="4536" cy="55789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4" name="Straight Connector 34">
                    <a:extLst>
                      <a:ext uri="{FF2B5EF4-FFF2-40B4-BE49-F238E27FC236}">
                        <a16:creationId xmlns:a16="http://schemas.microsoft.com/office/drawing/2014/main" id="{52462C09-D78E-CC40-B1F0-0347630F0CF5}"/>
                      </a:ext>
                    </a:extLst>
                  </p:cNvPr>
                  <p:cNvCxnSpPr>
                    <a:cxnSpLocks noChangeShapeType="1"/>
                  </p:cNvCxnSpPr>
                  <p:nvPr/>
                </p:nvCxnSpPr>
                <p:spPr bwMode="auto">
                  <a:xfrm flipH="1">
                    <a:off x="2134843" y="2564600"/>
                    <a:ext cx="4536" cy="55789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5" name="Straight Connector 35">
                    <a:extLst>
                      <a:ext uri="{FF2B5EF4-FFF2-40B4-BE49-F238E27FC236}">
                        <a16:creationId xmlns:a16="http://schemas.microsoft.com/office/drawing/2014/main" id="{FD9FBF90-862D-6243-88A8-943C60AE7D1B}"/>
                      </a:ext>
                    </a:extLst>
                  </p:cNvPr>
                  <p:cNvCxnSpPr>
                    <a:cxnSpLocks noChangeShapeType="1"/>
                  </p:cNvCxnSpPr>
                  <p:nvPr/>
                </p:nvCxnSpPr>
                <p:spPr bwMode="auto">
                  <a:xfrm flipH="1">
                    <a:off x="2244397" y="2566693"/>
                    <a:ext cx="4536" cy="55789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6" name="Straight Connector 36">
                    <a:extLst>
                      <a:ext uri="{FF2B5EF4-FFF2-40B4-BE49-F238E27FC236}">
                        <a16:creationId xmlns:a16="http://schemas.microsoft.com/office/drawing/2014/main" id="{45A88AAC-9044-E54F-9F98-99B835630E55}"/>
                      </a:ext>
                    </a:extLst>
                  </p:cNvPr>
                  <p:cNvCxnSpPr>
                    <a:cxnSpLocks noChangeShapeType="1"/>
                  </p:cNvCxnSpPr>
                  <p:nvPr/>
                </p:nvCxnSpPr>
                <p:spPr bwMode="auto">
                  <a:xfrm flipH="1">
                    <a:off x="2365675" y="2568786"/>
                    <a:ext cx="4536" cy="55789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7" name="Straight Connector 37">
                    <a:extLst>
                      <a:ext uri="{FF2B5EF4-FFF2-40B4-BE49-F238E27FC236}">
                        <a16:creationId xmlns:a16="http://schemas.microsoft.com/office/drawing/2014/main" id="{F7F08E2E-320E-534E-B4AC-B12B9C339E2C}"/>
                      </a:ext>
                    </a:extLst>
                  </p:cNvPr>
                  <p:cNvCxnSpPr>
                    <a:cxnSpLocks noChangeShapeType="1"/>
                  </p:cNvCxnSpPr>
                  <p:nvPr/>
                </p:nvCxnSpPr>
                <p:spPr bwMode="auto">
                  <a:xfrm flipH="1">
                    <a:off x="2483045" y="2566971"/>
                    <a:ext cx="4536" cy="55789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69" name="Rectangle 29">
                  <a:extLst>
                    <a:ext uri="{FF2B5EF4-FFF2-40B4-BE49-F238E27FC236}">
                      <a16:creationId xmlns:a16="http://schemas.microsoft.com/office/drawing/2014/main" id="{36D9872C-F8E2-8A4A-A047-D6478C5BB5AE}"/>
                    </a:ext>
                  </a:extLst>
                </p:cNvPr>
                <p:cNvSpPr>
                  <a:spLocks noChangeArrowheads="1"/>
                </p:cNvSpPr>
                <p:nvPr/>
              </p:nvSpPr>
              <p:spPr bwMode="auto">
                <a:xfrm>
                  <a:off x="1916862" y="2571262"/>
                  <a:ext cx="693767" cy="552560"/>
                </a:xfrm>
                <a:prstGeom prst="rect">
                  <a:avLst/>
                </a:prstGeom>
                <a:solidFill>
                  <a:srgbClr val="FF0000">
                    <a:alpha val="70979"/>
                  </a:srgbClr>
                </a:solidFill>
                <a:ln>
                  <a:noFill/>
                </a:ln>
                <a:extLst>
                  <a:ext uri="{91240B29-F687-4F45-9708-019B960494DF}">
                    <a14:hiddenLine xmlns:a14="http://schemas.microsoft.com/office/drawing/2010/main" w="15875">
                      <a:solidFill>
                        <a:srgbClr val="000000"/>
                      </a:solidFill>
                      <a:miter lim="800000"/>
                      <a:headEnd/>
                      <a:tailEnd/>
                    </a14:hiddenLine>
                  </a:ext>
                </a:extLst>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cs typeface="+mn-cs"/>
                  </a:endParaRPr>
                </a:p>
              </p:txBody>
            </p:sp>
          </p:grpSp>
          <p:sp>
            <p:nvSpPr>
              <p:cNvPr id="59" name="Oval 27">
                <a:extLst>
                  <a:ext uri="{FF2B5EF4-FFF2-40B4-BE49-F238E27FC236}">
                    <a16:creationId xmlns:a16="http://schemas.microsoft.com/office/drawing/2014/main" id="{A7CE2ECE-11DE-5544-931E-410A4A566BE5}"/>
                  </a:ext>
                </a:extLst>
              </p:cNvPr>
              <p:cNvSpPr>
                <a:spLocks noChangeArrowheads="1"/>
              </p:cNvSpPr>
              <p:nvPr/>
            </p:nvSpPr>
            <p:spPr bwMode="auto">
              <a:xfrm>
                <a:off x="2851137" y="4827190"/>
                <a:ext cx="631825" cy="628650"/>
              </a:xfrm>
              <a:prstGeom prst="ellipse">
                <a:avLst/>
              </a:prstGeom>
              <a:solidFill>
                <a:srgbClr val="FFFFFF"/>
              </a:solidFill>
              <a:ln w="28575">
                <a:solidFill>
                  <a:srgbClr val="3333CC"/>
                </a:solidFill>
                <a:round/>
                <a:headEnd/>
                <a:tailEnd/>
              </a:ln>
              <a:effectLst>
                <a:outerShdw blurRad="50800" dist="38100" dir="2700000" algn="tl" rotWithShape="0">
                  <a:prstClr val="black">
                    <a:alpha val="40000"/>
                  </a:prstClr>
                </a:outerShdw>
              </a:effectLst>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cs typeface="+mn-cs"/>
                </a:endParaRPr>
              </a:p>
            </p:txBody>
          </p:sp>
          <p:cxnSp>
            <p:nvCxnSpPr>
              <p:cNvPr id="60" name="Straight Arrow Connector 11">
                <a:extLst>
                  <a:ext uri="{FF2B5EF4-FFF2-40B4-BE49-F238E27FC236}">
                    <a16:creationId xmlns:a16="http://schemas.microsoft.com/office/drawing/2014/main" id="{DCF1BAC9-E12A-E841-BA7A-C9C0DD83BD55}"/>
                  </a:ext>
                </a:extLst>
              </p:cNvPr>
              <p:cNvCxnSpPr>
                <a:cxnSpLocks noChangeShapeType="1"/>
              </p:cNvCxnSpPr>
              <p:nvPr/>
            </p:nvCxnSpPr>
            <p:spPr bwMode="auto">
              <a:xfrm>
                <a:off x="785813" y="5138340"/>
                <a:ext cx="628651" cy="0"/>
              </a:xfrm>
              <a:prstGeom prst="straightConnector1">
                <a:avLst/>
              </a:prstGeom>
              <a:noFill/>
              <a:ln w="25400">
                <a:solidFill>
                  <a:srgbClr val="0000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1" name="TextBox 17">
                <a:extLst>
                  <a:ext uri="{FF2B5EF4-FFF2-40B4-BE49-F238E27FC236}">
                    <a16:creationId xmlns:a16="http://schemas.microsoft.com/office/drawing/2014/main" id="{5E49E137-F477-F348-8FE7-4ABBE8FDFE56}"/>
                  </a:ext>
                </a:extLst>
              </p:cNvPr>
              <p:cNvSpPr txBox="1">
                <a:spLocks noChangeArrowheads="1"/>
              </p:cNvSpPr>
              <p:nvPr/>
            </p:nvSpPr>
            <p:spPr bwMode="auto">
              <a:xfrm>
                <a:off x="1282351" y="5422502"/>
                <a:ext cx="12731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400" b="0" i="0" u="none" strike="noStrike" kern="1200" cap="none" spc="0" normalizeH="0" baseline="0" noProof="0" dirty="0">
                    <a:ln>
                      <a:noFill/>
                    </a:ln>
                    <a:solidFill>
                      <a:srgbClr val="000099"/>
                    </a:solidFill>
                    <a:effectLst/>
                    <a:uLnTx/>
                    <a:uFillTx/>
                    <a:latin typeface="Arial" panose="020B0604020202020204" pitchFamily="34" charset="0"/>
                    <a:ea typeface="ＭＳ Ｐゴシック" panose="020B0600070205080204" pitchFamily="34" charset="-128"/>
                    <a:cs typeface="Arial" panose="020B0604020202020204" pitchFamily="34" charset="0"/>
                  </a:rPr>
                  <a:t>queue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400" b="0" i="0" u="none" strike="noStrike" kern="1200" cap="none" spc="0" normalizeH="0" baseline="0" noProof="0" dirty="0">
                    <a:ln>
                      <a:noFill/>
                    </a:ln>
                    <a:solidFill>
                      <a:srgbClr val="000099"/>
                    </a:solidFill>
                    <a:effectLst/>
                    <a:uLnTx/>
                    <a:uFillTx/>
                    <a:latin typeface="Arial" panose="020B0604020202020204" pitchFamily="34" charset="0"/>
                    <a:ea typeface="ＭＳ Ｐゴシック" panose="020B0600070205080204" pitchFamily="34" charset="-128"/>
                    <a:cs typeface="Arial" panose="020B0604020202020204" pitchFamily="34" charset="0"/>
                  </a:rPr>
                  <a:t>(waiting area)</a:t>
                </a:r>
              </a:p>
            </p:txBody>
          </p:sp>
          <p:sp>
            <p:nvSpPr>
              <p:cNvPr id="62" name="TextBox 18">
                <a:extLst>
                  <a:ext uri="{FF2B5EF4-FFF2-40B4-BE49-F238E27FC236}">
                    <a16:creationId xmlns:a16="http://schemas.microsoft.com/office/drawing/2014/main" id="{6D64E906-2FAC-AA42-95D2-E76C2336B78F}"/>
                  </a:ext>
                </a:extLst>
              </p:cNvPr>
              <p:cNvSpPr txBox="1">
                <a:spLocks noChangeArrowheads="1"/>
              </p:cNvSpPr>
              <p:nvPr/>
            </p:nvSpPr>
            <p:spPr bwMode="auto">
              <a:xfrm>
                <a:off x="641008" y="5182790"/>
                <a:ext cx="763588"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400" b="0" i="0" u="none" strike="noStrike" kern="120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cs typeface="Arial" panose="020B0604020202020204" pitchFamily="34" charset="0"/>
                  </a:rPr>
                  <a:t>packet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400" b="0" i="0" u="none" strike="noStrike" kern="120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cs typeface="Arial" panose="020B0604020202020204" pitchFamily="34" charset="0"/>
                  </a:rPr>
                  <a:t>arrivals</a:t>
                </a:r>
              </a:p>
            </p:txBody>
          </p:sp>
          <p:cxnSp>
            <p:nvCxnSpPr>
              <p:cNvPr id="63" name="Straight Arrow Connector 20">
                <a:extLst>
                  <a:ext uri="{FF2B5EF4-FFF2-40B4-BE49-F238E27FC236}">
                    <a16:creationId xmlns:a16="http://schemas.microsoft.com/office/drawing/2014/main" id="{F6675473-30B9-304E-A212-FF495FFE1685}"/>
                  </a:ext>
                </a:extLst>
              </p:cNvPr>
              <p:cNvCxnSpPr>
                <a:cxnSpLocks noChangeShapeType="1"/>
                <a:stCxn id="59" idx="6"/>
              </p:cNvCxnSpPr>
              <p:nvPr/>
            </p:nvCxnSpPr>
            <p:spPr bwMode="auto">
              <a:xfrm>
                <a:off x="3482962" y="5141515"/>
                <a:ext cx="560401" cy="0"/>
              </a:xfrm>
              <a:prstGeom prst="straightConnector1">
                <a:avLst/>
              </a:prstGeom>
              <a:noFill/>
              <a:ln w="25400">
                <a:solidFill>
                  <a:srgbClr val="1866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4" name="TextBox 22">
                <a:extLst>
                  <a:ext uri="{FF2B5EF4-FFF2-40B4-BE49-F238E27FC236}">
                    <a16:creationId xmlns:a16="http://schemas.microsoft.com/office/drawing/2014/main" id="{C87172FA-C0F3-774D-9F69-A237EEE6F006}"/>
                  </a:ext>
                </a:extLst>
              </p:cNvPr>
              <p:cNvSpPr txBox="1">
                <a:spLocks noChangeArrowheads="1"/>
              </p:cNvSpPr>
              <p:nvPr/>
            </p:nvSpPr>
            <p:spPr bwMode="auto">
              <a:xfrm>
                <a:off x="3906501" y="4931965"/>
                <a:ext cx="1042988"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400" b="0" i="0" u="none" strike="noStrike" kern="1200" cap="none" spc="0" normalizeH="0" baseline="0" noProof="0" dirty="0">
                    <a:ln>
                      <a:noFill/>
                    </a:ln>
                    <a:solidFill>
                      <a:srgbClr val="000099"/>
                    </a:solidFill>
                    <a:effectLst/>
                    <a:uLnTx/>
                    <a:uFillTx/>
                    <a:latin typeface="Arial" panose="020B0604020202020204" pitchFamily="34" charset="0"/>
                    <a:ea typeface="ＭＳ Ｐゴシック" panose="020B0600070205080204" pitchFamily="34" charset="-128"/>
                    <a:cs typeface="Arial" panose="020B0604020202020204" pitchFamily="34" charset="0"/>
                  </a:rPr>
                  <a:t>packet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400" b="0" i="0" u="none" strike="noStrike" kern="1200" cap="none" spc="0" normalizeH="0" baseline="0" noProof="0" dirty="0">
                    <a:ln>
                      <a:noFill/>
                    </a:ln>
                    <a:solidFill>
                      <a:srgbClr val="000099"/>
                    </a:solidFill>
                    <a:effectLst/>
                    <a:uLnTx/>
                    <a:uFillTx/>
                    <a:latin typeface="Arial" panose="020B0604020202020204" pitchFamily="34" charset="0"/>
                    <a:ea typeface="ＭＳ Ｐゴシック" panose="020B0600070205080204" pitchFamily="34" charset="-128"/>
                    <a:cs typeface="Arial" panose="020B0604020202020204" pitchFamily="34" charset="0"/>
                  </a:rPr>
                  <a:t>departures</a:t>
                </a:r>
              </a:p>
            </p:txBody>
          </p:sp>
          <p:sp>
            <p:nvSpPr>
              <p:cNvPr id="65" name="TextBox 23">
                <a:extLst>
                  <a:ext uri="{FF2B5EF4-FFF2-40B4-BE49-F238E27FC236}">
                    <a16:creationId xmlns:a16="http://schemas.microsoft.com/office/drawing/2014/main" id="{0134756B-A86E-554E-99E5-B8473445445C}"/>
                  </a:ext>
                </a:extLst>
              </p:cNvPr>
              <p:cNvSpPr txBox="1">
                <a:spLocks noChangeArrowheads="1"/>
              </p:cNvSpPr>
              <p:nvPr/>
            </p:nvSpPr>
            <p:spPr bwMode="auto">
              <a:xfrm>
                <a:off x="2715794" y="5427265"/>
                <a:ext cx="85248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400" b="0" i="0" u="none" strike="noStrike" kern="1200" cap="none" spc="0" normalizeH="0" baseline="0" noProof="0" dirty="0">
                    <a:ln>
                      <a:noFill/>
                    </a:ln>
                    <a:solidFill>
                      <a:srgbClr val="000099"/>
                    </a:solidFill>
                    <a:effectLst/>
                    <a:uLnTx/>
                    <a:uFillTx/>
                    <a:latin typeface="Arial" panose="020B0604020202020204" pitchFamily="34" charset="0"/>
                    <a:ea typeface="ＭＳ Ｐゴシック" panose="020B0600070205080204" pitchFamily="34" charset="-128"/>
                    <a:cs typeface="Arial" panose="020B0604020202020204" pitchFamily="34" charset="0"/>
                  </a:rPr>
                  <a:t>link</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400" b="0" i="0" u="none" strike="noStrike" kern="1200" cap="none" spc="0" normalizeH="0" baseline="0" noProof="0" dirty="0">
                    <a:ln>
                      <a:noFill/>
                    </a:ln>
                    <a:solidFill>
                      <a:srgbClr val="000099"/>
                    </a:solidFill>
                    <a:effectLst/>
                    <a:uLnTx/>
                    <a:uFillTx/>
                    <a:latin typeface="Arial" panose="020B0604020202020204" pitchFamily="34" charset="0"/>
                    <a:ea typeface="ＭＳ Ｐゴシック" panose="020B0600070205080204" pitchFamily="34" charset="-128"/>
                    <a:cs typeface="Arial" panose="020B0604020202020204" pitchFamily="34" charset="0"/>
                  </a:rPr>
                  <a:t> (server)</a:t>
                </a:r>
              </a:p>
            </p:txBody>
          </p:sp>
          <p:cxnSp>
            <p:nvCxnSpPr>
              <p:cNvPr id="66" name="Straight Arrow Connector 52">
                <a:extLst>
                  <a:ext uri="{FF2B5EF4-FFF2-40B4-BE49-F238E27FC236}">
                    <a16:creationId xmlns:a16="http://schemas.microsoft.com/office/drawing/2014/main" id="{E0FA1304-B707-A043-AED3-3B49BD5DCCBF}"/>
                  </a:ext>
                </a:extLst>
              </p:cNvPr>
              <p:cNvCxnSpPr>
                <a:cxnSpLocks noChangeShapeType="1"/>
                <a:stCxn id="69" idx="3"/>
                <a:endCxn id="59" idx="2"/>
              </p:cNvCxnSpPr>
              <p:nvPr/>
            </p:nvCxnSpPr>
            <p:spPr bwMode="auto">
              <a:xfrm>
                <a:off x="2407886" y="5140276"/>
                <a:ext cx="443251" cy="1239"/>
              </a:xfrm>
              <a:prstGeom prst="straightConnector1">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7" name="TextBox 66">
                <a:extLst>
                  <a:ext uri="{FF2B5EF4-FFF2-40B4-BE49-F238E27FC236}">
                    <a16:creationId xmlns:a16="http://schemas.microsoft.com/office/drawing/2014/main" id="{BEBA214F-B9F2-CF47-81A7-CD7118A326B6}"/>
                  </a:ext>
                </a:extLst>
              </p:cNvPr>
              <p:cNvSpPr txBox="1"/>
              <p:nvPr/>
            </p:nvSpPr>
            <p:spPr>
              <a:xfrm>
                <a:off x="614363" y="4257679"/>
                <a:ext cx="2803653"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0099"/>
                    </a:solidFill>
                    <a:effectLst/>
                    <a:uLnTx/>
                    <a:uFillTx/>
                    <a:latin typeface="Calibri" panose="020F0502020204030204"/>
                    <a:ea typeface="+mn-ea"/>
                    <a:cs typeface="+mn-cs"/>
                  </a:rPr>
                  <a:t>Abstraction</a:t>
                </a:r>
                <a:r>
                  <a:rPr kumimoji="0" lang="en-US" sz="2400" b="0" i="0" u="none" strike="noStrike" kern="1200" cap="none" spc="0" normalizeH="0" baseline="0" noProof="0" dirty="0">
                    <a:ln>
                      <a:noFill/>
                    </a:ln>
                    <a:solidFill>
                      <a:srgbClr val="000099"/>
                    </a:solidFill>
                    <a:effectLst/>
                    <a:uLnTx/>
                    <a:uFillTx/>
                    <a:latin typeface="Calibri" panose="020F0502020204030204"/>
                    <a:ea typeface="+mn-ea"/>
                    <a:cs typeface="+mn-cs"/>
                  </a:rPr>
                  <a:t>: queue</a:t>
                </a:r>
              </a:p>
            </p:txBody>
          </p:sp>
        </p:grpSp>
        <p:sp>
          <p:nvSpPr>
            <p:cNvPr id="57" name="TextBox 56">
              <a:extLst>
                <a:ext uri="{FF2B5EF4-FFF2-40B4-BE49-F238E27FC236}">
                  <a16:creationId xmlns:a16="http://schemas.microsoft.com/office/drawing/2014/main" id="{7ACC4285-D642-A34C-B0E5-42C38A2C1EBF}"/>
                </a:ext>
              </a:extLst>
            </p:cNvPr>
            <p:cNvSpPr txBox="1"/>
            <p:nvPr/>
          </p:nvSpPr>
          <p:spPr>
            <a:xfrm>
              <a:off x="2978728" y="4907280"/>
              <a:ext cx="351378"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99"/>
                  </a:solidFill>
                  <a:effectLst/>
                  <a:uLnTx/>
                  <a:uFillTx/>
                  <a:latin typeface="Calibri" panose="020F0502020204030204"/>
                  <a:ea typeface="+mn-ea"/>
                  <a:cs typeface="+mn-cs"/>
                </a:rPr>
                <a:t>R</a:t>
              </a:r>
            </a:p>
          </p:txBody>
        </p:sp>
      </p:grpSp>
      <p:sp>
        <p:nvSpPr>
          <p:cNvPr id="29" name="Rectangle 7">
            <a:extLst>
              <a:ext uri="{FF2B5EF4-FFF2-40B4-BE49-F238E27FC236}">
                <a16:creationId xmlns:a16="http://schemas.microsoft.com/office/drawing/2014/main" id="{1427B0EB-4FA6-42D5-814F-5EA2797BE20C}"/>
              </a:ext>
            </a:extLst>
          </p:cNvPr>
          <p:cNvSpPr txBox="1">
            <a:spLocks noChangeArrowheads="1"/>
          </p:cNvSpPr>
          <p:nvPr/>
        </p:nvSpPr>
        <p:spPr>
          <a:xfrm>
            <a:off x="9480376" y="6624784"/>
            <a:ext cx="2016224"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4.2 What's  </a:t>
            </a:r>
            <a:r>
              <a:rPr lang="en-US" altLang="zh-CN" sz="1200" dirty="0">
                <a:solidFill>
                  <a:srgbClr val="FF0000"/>
                </a:solidFill>
                <a:cs typeface="Arial" panose="020B0604020202020204" pitchFamily="34" charset="0"/>
              </a:rPr>
              <a:t>inside a router</a:t>
            </a:r>
          </a:p>
        </p:txBody>
      </p:sp>
    </p:spTree>
    <p:extLst>
      <p:ext uri="{BB962C8B-B14F-4D97-AF65-F5344CB8AC3E}">
        <p14:creationId xmlns:p14="http://schemas.microsoft.com/office/powerpoint/2010/main" val="325180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dissolv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2"/>
          <p:cNvSpPr>
            <a:spLocks noGrp="1" noChangeArrowheads="1"/>
          </p:cNvSpPr>
          <p:nvPr>
            <p:ph type="title"/>
          </p:nvPr>
        </p:nvSpPr>
        <p:spPr>
          <a:xfrm>
            <a:off x="2057400" y="-14288"/>
            <a:ext cx="7772400" cy="1143001"/>
          </a:xfrm>
        </p:spPr>
        <p:txBody>
          <a:bodyPr/>
          <a:lstStyle/>
          <a:p>
            <a:r>
              <a:rPr lang="en-US" altLang="zh-CN" sz="4000">
                <a:ea typeface="ＭＳ Ｐゴシック" panose="020B0600070205080204" pitchFamily="34" charset="-128"/>
              </a:rPr>
              <a:t>Scheduling mechanisms</a:t>
            </a:r>
          </a:p>
        </p:txBody>
      </p:sp>
      <p:sp>
        <p:nvSpPr>
          <p:cNvPr id="66562" name="Rectangle 3"/>
          <p:cNvSpPr>
            <a:spLocks noGrp="1" noChangeArrowheads="1"/>
          </p:cNvSpPr>
          <p:nvPr>
            <p:ph type="body" idx="1"/>
          </p:nvPr>
        </p:nvSpPr>
        <p:spPr>
          <a:xfrm>
            <a:off x="2057400" y="1339850"/>
            <a:ext cx="8262938" cy="3582988"/>
          </a:xfrm>
        </p:spPr>
        <p:txBody>
          <a:bodyPr>
            <a:normAutofit lnSpcReduction="10000"/>
          </a:bodyPr>
          <a:lstStyle/>
          <a:p>
            <a:r>
              <a:rPr lang="en-US" altLang="zh-CN" i="1" dirty="0">
                <a:solidFill>
                  <a:srgbClr val="CC0000"/>
                </a:solidFill>
                <a:ea typeface="ＭＳ Ｐゴシック" panose="020B0600070205080204" pitchFamily="34" charset="-128"/>
                <a:cs typeface="ＭＳ Ｐゴシック" panose="020B0600070205080204" pitchFamily="34" charset="-128"/>
              </a:rPr>
              <a:t>scheduling: </a:t>
            </a:r>
            <a:r>
              <a:rPr lang="en-US" altLang="zh-CN" dirty="0">
                <a:ea typeface="ＭＳ Ｐゴシック" panose="020B0600070205080204" pitchFamily="34" charset="-128"/>
                <a:cs typeface="ＭＳ Ｐゴシック" panose="020B0600070205080204" pitchFamily="34" charset="-128"/>
              </a:rPr>
              <a:t>choose next packet to send on link</a:t>
            </a:r>
          </a:p>
          <a:p>
            <a:r>
              <a:rPr lang="en-US" altLang="zh-CN" i="1" dirty="0">
                <a:solidFill>
                  <a:srgbClr val="CC0000"/>
                </a:solidFill>
                <a:ea typeface="ＭＳ Ｐゴシック" panose="020B0600070205080204" pitchFamily="34" charset="-128"/>
                <a:cs typeface="ＭＳ Ｐゴシック" panose="020B0600070205080204" pitchFamily="34" charset="-128"/>
              </a:rPr>
              <a:t>FIFO (first in first out) scheduling: </a:t>
            </a:r>
            <a:r>
              <a:rPr lang="en-US" altLang="zh-CN" dirty="0">
                <a:ea typeface="ＭＳ Ｐゴシック" panose="020B0600070205080204" pitchFamily="34" charset="-128"/>
                <a:cs typeface="ＭＳ Ｐゴシック" panose="020B0600070205080204" pitchFamily="34" charset="-128"/>
              </a:rPr>
              <a:t>send in order of arrival to queue</a:t>
            </a:r>
          </a:p>
          <a:p>
            <a:pPr lvl="1"/>
            <a:r>
              <a:rPr lang="en-US" altLang="zh-CN" dirty="0">
                <a:ea typeface="ＭＳ Ｐゴシック" panose="020B0600070205080204" pitchFamily="34" charset="-128"/>
              </a:rPr>
              <a:t>real-world example?</a:t>
            </a:r>
          </a:p>
          <a:p>
            <a:pPr lvl="1"/>
            <a:r>
              <a:rPr lang="en-US" altLang="zh-CN" i="1" dirty="0">
                <a:solidFill>
                  <a:srgbClr val="000099"/>
                </a:solidFill>
                <a:ea typeface="ＭＳ Ｐゴシック" panose="020B0600070205080204" pitchFamily="34" charset="-128"/>
              </a:rPr>
              <a:t>discard policy: </a:t>
            </a:r>
            <a:r>
              <a:rPr lang="en-US" altLang="zh-CN" dirty="0">
                <a:ea typeface="ＭＳ Ｐゴシック" panose="020B0600070205080204" pitchFamily="34" charset="-128"/>
              </a:rPr>
              <a:t>if packet arrives to full queue: who to discard?</a:t>
            </a:r>
          </a:p>
          <a:p>
            <a:pPr lvl="2">
              <a:lnSpc>
                <a:spcPts val="2275"/>
              </a:lnSpc>
            </a:pPr>
            <a:r>
              <a:rPr lang="en-US" altLang="zh-CN" sz="2400" i="1" dirty="0">
                <a:solidFill>
                  <a:srgbClr val="000099"/>
                </a:solidFill>
                <a:ea typeface="宋体" panose="02010600030101010101" pitchFamily="2" charset="-122"/>
              </a:rPr>
              <a:t>tail drop: </a:t>
            </a:r>
            <a:r>
              <a:rPr lang="en-US" altLang="zh-CN" sz="2400" dirty="0">
                <a:ea typeface="宋体" panose="02010600030101010101" pitchFamily="2" charset="-122"/>
              </a:rPr>
              <a:t>drop arriving packet</a:t>
            </a:r>
          </a:p>
          <a:p>
            <a:pPr lvl="2">
              <a:lnSpc>
                <a:spcPts val="2275"/>
              </a:lnSpc>
            </a:pPr>
            <a:r>
              <a:rPr lang="en-US" altLang="zh-CN" sz="2400" i="1" dirty="0">
                <a:solidFill>
                  <a:srgbClr val="000099"/>
                </a:solidFill>
                <a:ea typeface="宋体" panose="02010600030101010101" pitchFamily="2" charset="-122"/>
              </a:rPr>
              <a:t>priority: </a:t>
            </a:r>
            <a:r>
              <a:rPr lang="en-US" altLang="zh-CN" sz="2400" dirty="0">
                <a:ea typeface="宋体" panose="02010600030101010101" pitchFamily="2" charset="-122"/>
              </a:rPr>
              <a:t>drop/remove on priority basis</a:t>
            </a:r>
          </a:p>
          <a:p>
            <a:pPr lvl="2">
              <a:lnSpc>
                <a:spcPts val="2275"/>
              </a:lnSpc>
            </a:pPr>
            <a:r>
              <a:rPr lang="en-US" altLang="zh-CN" sz="2400" i="1" dirty="0">
                <a:solidFill>
                  <a:srgbClr val="000099"/>
                </a:solidFill>
                <a:ea typeface="宋体" panose="02010600030101010101" pitchFamily="2" charset="-122"/>
              </a:rPr>
              <a:t>random: </a:t>
            </a:r>
            <a:r>
              <a:rPr lang="en-US" altLang="zh-CN" sz="2400" dirty="0">
                <a:ea typeface="宋体" panose="02010600030101010101" pitchFamily="2" charset="-122"/>
              </a:rPr>
              <a:t>drop/remove randomly</a:t>
            </a:r>
          </a:p>
        </p:txBody>
      </p:sp>
      <p:grpSp>
        <p:nvGrpSpPr>
          <p:cNvPr id="66564" name="Group 25"/>
          <p:cNvGrpSpPr>
            <a:grpSpLocks/>
          </p:cNvGrpSpPr>
          <p:nvPr/>
        </p:nvGrpSpPr>
        <p:grpSpPr bwMode="auto">
          <a:xfrm>
            <a:off x="5295900" y="5132388"/>
            <a:ext cx="939800" cy="565150"/>
            <a:chOff x="1670312" y="2562997"/>
            <a:chExt cx="940317" cy="565219"/>
          </a:xfrm>
        </p:grpSpPr>
        <p:grpSp>
          <p:nvGrpSpPr>
            <p:cNvPr id="66575" name="Group 28"/>
            <p:cNvGrpSpPr>
              <a:grpSpLocks/>
            </p:cNvGrpSpPr>
            <p:nvPr/>
          </p:nvGrpSpPr>
          <p:grpSpPr bwMode="auto">
            <a:xfrm>
              <a:off x="1670312" y="2562997"/>
              <a:ext cx="929822" cy="565219"/>
              <a:chOff x="1670312" y="2562997"/>
              <a:chExt cx="929822" cy="565219"/>
            </a:xfrm>
          </p:grpSpPr>
          <p:sp>
            <p:nvSpPr>
              <p:cNvPr id="66577" name="Rectangle 30"/>
              <p:cNvSpPr>
                <a:spLocks noChangeArrowheads="1"/>
              </p:cNvSpPr>
              <p:nvPr/>
            </p:nvSpPr>
            <p:spPr bwMode="auto">
              <a:xfrm>
                <a:off x="1670312" y="2562997"/>
                <a:ext cx="929822" cy="563157"/>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cxnSp>
            <p:nvCxnSpPr>
              <p:cNvPr id="66578" name="Straight Connector 31"/>
              <p:cNvCxnSpPr>
                <a:cxnSpLocks noChangeShapeType="1"/>
              </p:cNvCxnSpPr>
              <p:nvPr/>
            </p:nvCxnSpPr>
            <p:spPr bwMode="auto">
              <a:xfrm flipH="1">
                <a:off x="1786358" y="2567533"/>
                <a:ext cx="4536" cy="55789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6579" name="Straight Connector 32"/>
              <p:cNvCxnSpPr>
                <a:cxnSpLocks noChangeShapeType="1"/>
              </p:cNvCxnSpPr>
              <p:nvPr/>
            </p:nvCxnSpPr>
            <p:spPr bwMode="auto">
              <a:xfrm flipH="1">
                <a:off x="1911544" y="2566974"/>
                <a:ext cx="4536" cy="55789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6580" name="Straight Connector 33"/>
              <p:cNvCxnSpPr>
                <a:cxnSpLocks noChangeShapeType="1"/>
              </p:cNvCxnSpPr>
              <p:nvPr/>
            </p:nvCxnSpPr>
            <p:spPr bwMode="auto">
              <a:xfrm flipH="1">
                <a:off x="2027659" y="2570323"/>
                <a:ext cx="4536" cy="55789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6581" name="Straight Connector 34"/>
              <p:cNvCxnSpPr>
                <a:cxnSpLocks noChangeShapeType="1"/>
              </p:cNvCxnSpPr>
              <p:nvPr/>
            </p:nvCxnSpPr>
            <p:spPr bwMode="auto">
              <a:xfrm flipH="1">
                <a:off x="2134843" y="2564600"/>
                <a:ext cx="4536" cy="55789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6582" name="Straight Connector 35"/>
              <p:cNvCxnSpPr>
                <a:cxnSpLocks noChangeShapeType="1"/>
              </p:cNvCxnSpPr>
              <p:nvPr/>
            </p:nvCxnSpPr>
            <p:spPr bwMode="auto">
              <a:xfrm flipH="1">
                <a:off x="2244397" y="2566693"/>
                <a:ext cx="4536" cy="55789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6583" name="Straight Connector 36"/>
              <p:cNvCxnSpPr>
                <a:cxnSpLocks noChangeShapeType="1"/>
              </p:cNvCxnSpPr>
              <p:nvPr/>
            </p:nvCxnSpPr>
            <p:spPr bwMode="auto">
              <a:xfrm flipH="1">
                <a:off x="2365675" y="2568786"/>
                <a:ext cx="4536" cy="55789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6584" name="Straight Connector 37"/>
              <p:cNvCxnSpPr>
                <a:cxnSpLocks noChangeShapeType="1"/>
              </p:cNvCxnSpPr>
              <p:nvPr/>
            </p:nvCxnSpPr>
            <p:spPr bwMode="auto">
              <a:xfrm flipH="1">
                <a:off x="2483045" y="2566971"/>
                <a:ext cx="4536" cy="55789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66576" name="Rectangle 29"/>
            <p:cNvSpPr>
              <a:spLocks noChangeArrowheads="1"/>
            </p:cNvSpPr>
            <p:nvPr/>
          </p:nvSpPr>
          <p:spPr bwMode="auto">
            <a:xfrm>
              <a:off x="1916862" y="2571262"/>
              <a:ext cx="693767" cy="547076"/>
            </a:xfrm>
            <a:prstGeom prst="rect">
              <a:avLst/>
            </a:prstGeom>
            <a:solidFill>
              <a:srgbClr val="000099">
                <a:alpha val="70979"/>
              </a:srgbClr>
            </a:solidFill>
            <a:ln>
              <a:noFill/>
            </a:ln>
            <a:extLst>
              <a:ext uri="{91240B29-F687-4F45-9708-019B960494DF}">
                <a14:hiddenLine xmlns:a14="http://schemas.microsoft.com/office/drawing/2010/main" w="15875">
                  <a:solidFill>
                    <a:srgbClr val="000000"/>
                  </a:solidFill>
                  <a:miter lim="800000"/>
                  <a:headEnd/>
                  <a:tailEnd/>
                </a14:hiddenLine>
              </a:ext>
            </a:extLst>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grpSp>
      <p:sp>
        <p:nvSpPr>
          <p:cNvPr id="66565" name="Oval 27"/>
          <p:cNvSpPr>
            <a:spLocks noChangeArrowheads="1"/>
          </p:cNvSpPr>
          <p:nvPr/>
        </p:nvSpPr>
        <p:spPr bwMode="auto">
          <a:xfrm>
            <a:off x="6323014" y="5103813"/>
            <a:ext cx="631825" cy="628650"/>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cxnSp>
        <p:nvCxnSpPr>
          <p:cNvPr id="66566" name="Straight Arrow Connector 11"/>
          <p:cNvCxnSpPr>
            <a:cxnSpLocks noChangeShapeType="1"/>
          </p:cNvCxnSpPr>
          <p:nvPr/>
        </p:nvCxnSpPr>
        <p:spPr bwMode="auto">
          <a:xfrm>
            <a:off x="4056063" y="5414963"/>
            <a:ext cx="1054100" cy="0"/>
          </a:xfrm>
          <a:prstGeom prst="straightConnector1">
            <a:avLst/>
          </a:prstGeom>
          <a:noFill/>
          <a:ln w="19050">
            <a:solidFill>
              <a:srgbClr val="0000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6567" name="TextBox 17"/>
          <p:cNvSpPr txBox="1">
            <a:spLocks noChangeArrowheads="1"/>
          </p:cNvSpPr>
          <p:nvPr/>
        </p:nvSpPr>
        <p:spPr bwMode="auto">
          <a:xfrm>
            <a:off x="5038726" y="5699126"/>
            <a:ext cx="12731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400">
                <a:solidFill>
                  <a:srgbClr val="0000FF"/>
                </a:solidFill>
                <a:cs typeface="Arial" panose="020B0604020202020204" pitchFamily="34" charset="0"/>
              </a:rPr>
              <a:t>queue</a:t>
            </a:r>
          </a:p>
          <a:p>
            <a:pPr algn="ctr"/>
            <a:r>
              <a:rPr lang="en-US" altLang="zh-CN" sz="1400">
                <a:solidFill>
                  <a:srgbClr val="0000FF"/>
                </a:solidFill>
                <a:cs typeface="Arial" panose="020B0604020202020204" pitchFamily="34" charset="0"/>
              </a:rPr>
              <a:t>(waiting area)</a:t>
            </a:r>
          </a:p>
        </p:txBody>
      </p:sp>
      <p:sp>
        <p:nvSpPr>
          <p:cNvPr id="66568" name="TextBox 18"/>
          <p:cNvSpPr txBox="1">
            <a:spLocks noChangeArrowheads="1"/>
          </p:cNvSpPr>
          <p:nvPr/>
        </p:nvSpPr>
        <p:spPr bwMode="auto">
          <a:xfrm>
            <a:off x="4197350" y="5459414"/>
            <a:ext cx="763588"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400">
                <a:solidFill>
                  <a:srgbClr val="0000FF"/>
                </a:solidFill>
                <a:cs typeface="Arial" panose="020B0604020202020204" pitchFamily="34" charset="0"/>
              </a:rPr>
              <a:t>packet</a:t>
            </a:r>
          </a:p>
          <a:p>
            <a:pPr algn="ctr"/>
            <a:r>
              <a:rPr lang="en-US" altLang="zh-CN" sz="1400">
                <a:solidFill>
                  <a:srgbClr val="0000FF"/>
                </a:solidFill>
                <a:cs typeface="Arial" panose="020B0604020202020204" pitchFamily="34" charset="0"/>
              </a:rPr>
              <a:t>arrivals</a:t>
            </a:r>
          </a:p>
        </p:txBody>
      </p:sp>
      <p:cxnSp>
        <p:nvCxnSpPr>
          <p:cNvPr id="66569" name="Straight Arrow Connector 20"/>
          <p:cNvCxnSpPr>
            <a:cxnSpLocks noChangeShapeType="1"/>
          </p:cNvCxnSpPr>
          <p:nvPr/>
        </p:nvCxnSpPr>
        <p:spPr bwMode="auto">
          <a:xfrm>
            <a:off x="7156451" y="5400676"/>
            <a:ext cx="906463" cy="4763"/>
          </a:xfrm>
          <a:prstGeom prst="straightConnector1">
            <a:avLst/>
          </a:prstGeom>
          <a:noFill/>
          <a:ln w="19050">
            <a:solidFill>
              <a:srgbClr val="0000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6570" name="TextBox 22"/>
          <p:cNvSpPr txBox="1">
            <a:spLocks noChangeArrowheads="1"/>
          </p:cNvSpPr>
          <p:nvPr/>
        </p:nvSpPr>
        <p:spPr bwMode="auto">
          <a:xfrm>
            <a:off x="7248525" y="5508625"/>
            <a:ext cx="1042988"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400">
                <a:solidFill>
                  <a:srgbClr val="0000FF"/>
                </a:solidFill>
                <a:cs typeface="Arial" panose="020B0604020202020204" pitchFamily="34" charset="0"/>
              </a:rPr>
              <a:t>packet</a:t>
            </a:r>
          </a:p>
          <a:p>
            <a:pPr algn="ctr"/>
            <a:r>
              <a:rPr lang="en-US" altLang="zh-CN" sz="1400">
                <a:solidFill>
                  <a:srgbClr val="0000FF"/>
                </a:solidFill>
                <a:cs typeface="Arial" panose="020B0604020202020204" pitchFamily="34" charset="0"/>
              </a:rPr>
              <a:t>departures</a:t>
            </a:r>
          </a:p>
        </p:txBody>
      </p:sp>
      <p:sp>
        <p:nvSpPr>
          <p:cNvPr id="66571" name="TextBox 23"/>
          <p:cNvSpPr txBox="1">
            <a:spLocks noChangeArrowheads="1"/>
          </p:cNvSpPr>
          <p:nvPr/>
        </p:nvSpPr>
        <p:spPr bwMode="auto">
          <a:xfrm>
            <a:off x="6238875" y="5703889"/>
            <a:ext cx="85248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400">
                <a:solidFill>
                  <a:srgbClr val="0000FF"/>
                </a:solidFill>
                <a:cs typeface="Arial" panose="020B0604020202020204" pitchFamily="34" charset="0"/>
              </a:rPr>
              <a:t>link</a:t>
            </a:r>
          </a:p>
          <a:p>
            <a:pPr algn="ctr"/>
            <a:r>
              <a:rPr lang="en-US" altLang="zh-CN" sz="1400">
                <a:solidFill>
                  <a:srgbClr val="0000FF"/>
                </a:solidFill>
                <a:cs typeface="Arial" panose="020B0604020202020204" pitchFamily="34" charset="0"/>
              </a:rPr>
              <a:t> (server)</a:t>
            </a:r>
          </a:p>
        </p:txBody>
      </p:sp>
      <p:cxnSp>
        <p:nvCxnSpPr>
          <p:cNvPr id="66572" name="Straight Arrow Connector 52"/>
          <p:cNvCxnSpPr>
            <a:cxnSpLocks noChangeShapeType="1"/>
            <a:stCxn id="66576" idx="3"/>
            <a:endCxn id="66565" idx="2"/>
          </p:cNvCxnSpPr>
          <p:nvPr/>
        </p:nvCxnSpPr>
        <p:spPr bwMode="auto">
          <a:xfrm>
            <a:off x="6235701" y="5414964"/>
            <a:ext cx="87313" cy="3175"/>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6" name="Rectangle 7"/>
          <p:cNvSpPr txBox="1">
            <a:spLocks noChangeArrowheads="1"/>
          </p:cNvSpPr>
          <p:nvPr/>
        </p:nvSpPr>
        <p:spPr>
          <a:xfrm>
            <a:off x="9480376" y="6624784"/>
            <a:ext cx="2016224"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4.2 What's  </a:t>
            </a:r>
            <a:r>
              <a:rPr lang="en-US" altLang="zh-CN" sz="1200" dirty="0">
                <a:solidFill>
                  <a:srgbClr val="FF0000"/>
                </a:solidFill>
                <a:cs typeface="Arial" panose="020B0604020202020204" pitchFamily="34" charset="0"/>
              </a:rPr>
              <a:t>inside a router</a:t>
            </a:r>
          </a:p>
        </p:txBody>
      </p:sp>
      <p:sp>
        <p:nvSpPr>
          <p:cNvPr id="25" name="Rectangle 7"/>
          <p:cNvSpPr txBox="1">
            <a:spLocks noChangeArrowheads="1"/>
          </p:cNvSpPr>
          <p:nvPr/>
        </p:nvSpPr>
        <p:spPr>
          <a:xfrm>
            <a:off x="4799015" y="6624784"/>
            <a:ext cx="2521122"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4.2.5 Packet Scheduling </a:t>
            </a:r>
          </a:p>
        </p:txBody>
      </p:sp>
    </p:spTree>
    <p:extLst>
      <p:ext uri="{BB962C8B-B14F-4D97-AF65-F5344CB8AC3E}">
        <p14:creationId xmlns:p14="http://schemas.microsoft.com/office/powerpoint/2010/main" val="66514609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a:xfrm>
            <a:off x="2057400" y="-14288"/>
            <a:ext cx="7772400" cy="1143001"/>
          </a:xfrm>
        </p:spPr>
        <p:txBody>
          <a:bodyPr/>
          <a:lstStyle/>
          <a:p>
            <a:r>
              <a:rPr lang="en-US" altLang="zh-CN">
                <a:ea typeface="ＭＳ Ｐゴシック" panose="020B0600070205080204" pitchFamily="34" charset="-128"/>
              </a:rPr>
              <a:t>Scheduling policies: priority</a:t>
            </a:r>
          </a:p>
        </p:txBody>
      </p:sp>
      <p:sp>
        <p:nvSpPr>
          <p:cNvPr id="68611" name="Rectangle 3"/>
          <p:cNvSpPr>
            <a:spLocks noGrp="1" noChangeArrowheads="1"/>
          </p:cNvSpPr>
          <p:nvPr>
            <p:ph type="body" idx="1"/>
          </p:nvPr>
        </p:nvSpPr>
        <p:spPr>
          <a:xfrm>
            <a:off x="1000206" y="1289051"/>
            <a:ext cx="4805283" cy="2349889"/>
          </a:xfrm>
        </p:spPr>
        <p:txBody>
          <a:bodyPr>
            <a:normAutofit/>
          </a:bodyPr>
          <a:lstStyle/>
          <a:p>
            <a:pPr>
              <a:buFont typeface="Wingdings" panose="05000000000000000000" pitchFamily="2" charset="2"/>
              <a:buNone/>
            </a:pPr>
            <a:r>
              <a:rPr lang="en-US" altLang="zh-CN" i="1" dirty="0">
                <a:solidFill>
                  <a:srgbClr val="CC0000"/>
                </a:solidFill>
                <a:ea typeface="ＭＳ Ｐゴシック" panose="020B0600070205080204" pitchFamily="34" charset="-128"/>
                <a:cs typeface="ＭＳ Ｐゴシック" panose="020B0600070205080204" pitchFamily="34" charset="-128"/>
              </a:rPr>
              <a:t>priority scheduling:</a:t>
            </a:r>
            <a:endParaRPr lang="en-US" altLang="zh-CN" dirty="0">
              <a:ea typeface="ＭＳ Ｐゴシック" panose="020B0600070205080204" pitchFamily="34" charset="-128"/>
              <a:cs typeface="ＭＳ Ｐゴシック" panose="020B0600070205080204" pitchFamily="34" charset="-128"/>
            </a:endParaRPr>
          </a:p>
          <a:p>
            <a:r>
              <a:rPr lang="en-US" altLang="zh-CN" dirty="0">
                <a:ea typeface="ＭＳ Ｐゴシック" panose="020B0600070205080204" pitchFamily="34" charset="-128"/>
                <a:cs typeface="ＭＳ Ｐゴシック" panose="020B0600070205080204" pitchFamily="34" charset="-128"/>
              </a:rPr>
              <a:t>arriving traffic classified, queued by class</a:t>
            </a:r>
          </a:p>
          <a:p>
            <a:pPr lvl="1"/>
            <a:r>
              <a:rPr lang="en-US" altLang="zh-CN" dirty="0">
                <a:ea typeface="ＭＳ Ｐゴシック" panose="020B0600070205080204" pitchFamily="34" charset="-128"/>
              </a:rPr>
              <a:t>any header fields can be used for classification</a:t>
            </a:r>
          </a:p>
        </p:txBody>
      </p:sp>
      <p:grpSp>
        <p:nvGrpSpPr>
          <p:cNvPr id="68612" name="Group 8"/>
          <p:cNvGrpSpPr>
            <a:grpSpLocks/>
          </p:cNvGrpSpPr>
          <p:nvPr/>
        </p:nvGrpSpPr>
        <p:grpSpPr bwMode="auto">
          <a:xfrm>
            <a:off x="6207125" y="1214439"/>
            <a:ext cx="4051300" cy="2263775"/>
            <a:chOff x="251257" y="1325350"/>
            <a:chExt cx="4051177" cy="2263278"/>
          </a:xfrm>
        </p:grpSpPr>
        <p:grpSp>
          <p:nvGrpSpPr>
            <p:cNvPr id="68695" name="Group 9"/>
            <p:cNvGrpSpPr>
              <a:grpSpLocks/>
            </p:cNvGrpSpPr>
            <p:nvPr/>
          </p:nvGrpSpPr>
          <p:grpSpPr bwMode="auto">
            <a:xfrm>
              <a:off x="1008970" y="1860956"/>
              <a:ext cx="2431250" cy="1240418"/>
              <a:chOff x="5418640" y="1702302"/>
              <a:chExt cx="2431250" cy="1240418"/>
            </a:xfrm>
          </p:grpSpPr>
          <p:grpSp>
            <p:nvGrpSpPr>
              <p:cNvPr id="68711" name="Group 25"/>
              <p:cNvGrpSpPr>
                <a:grpSpLocks/>
              </p:cNvGrpSpPr>
              <p:nvPr/>
            </p:nvGrpSpPr>
            <p:grpSpPr bwMode="auto">
              <a:xfrm>
                <a:off x="6179876" y="2377501"/>
                <a:ext cx="929822" cy="565219"/>
                <a:chOff x="1670312" y="2562997"/>
                <a:chExt cx="929822" cy="565219"/>
              </a:xfrm>
            </p:grpSpPr>
            <p:grpSp>
              <p:nvGrpSpPr>
                <p:cNvPr id="68725" name="Group 39"/>
                <p:cNvGrpSpPr>
                  <a:grpSpLocks/>
                </p:cNvGrpSpPr>
                <p:nvPr/>
              </p:nvGrpSpPr>
              <p:grpSpPr bwMode="auto">
                <a:xfrm>
                  <a:off x="1670312" y="2562997"/>
                  <a:ext cx="929822" cy="565219"/>
                  <a:chOff x="1670312" y="2562997"/>
                  <a:chExt cx="929822" cy="565219"/>
                </a:xfrm>
              </p:grpSpPr>
              <p:sp>
                <p:nvSpPr>
                  <p:cNvPr id="68729" name="Rectangle 41"/>
                  <p:cNvSpPr>
                    <a:spLocks noChangeArrowheads="1"/>
                  </p:cNvSpPr>
                  <p:nvPr/>
                </p:nvSpPr>
                <p:spPr bwMode="auto">
                  <a:xfrm>
                    <a:off x="1670312" y="2562997"/>
                    <a:ext cx="929822" cy="563157"/>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cxnSp>
                <p:nvCxnSpPr>
                  <p:cNvPr id="68730" name="Straight Connector 42"/>
                  <p:cNvCxnSpPr>
                    <a:cxnSpLocks noChangeShapeType="1"/>
                  </p:cNvCxnSpPr>
                  <p:nvPr/>
                </p:nvCxnSpPr>
                <p:spPr bwMode="auto">
                  <a:xfrm flipH="1">
                    <a:off x="1786358" y="2567533"/>
                    <a:ext cx="4536" cy="55789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8731" name="Straight Connector 43"/>
                  <p:cNvCxnSpPr>
                    <a:cxnSpLocks noChangeShapeType="1"/>
                  </p:cNvCxnSpPr>
                  <p:nvPr/>
                </p:nvCxnSpPr>
                <p:spPr bwMode="auto">
                  <a:xfrm flipH="1">
                    <a:off x="1911544" y="2566974"/>
                    <a:ext cx="4536" cy="55789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8732" name="Straight Connector 44"/>
                  <p:cNvCxnSpPr>
                    <a:cxnSpLocks noChangeShapeType="1"/>
                  </p:cNvCxnSpPr>
                  <p:nvPr/>
                </p:nvCxnSpPr>
                <p:spPr bwMode="auto">
                  <a:xfrm flipH="1">
                    <a:off x="2027659" y="2570323"/>
                    <a:ext cx="4536" cy="55789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8733" name="Straight Connector 45"/>
                  <p:cNvCxnSpPr>
                    <a:cxnSpLocks noChangeShapeType="1"/>
                  </p:cNvCxnSpPr>
                  <p:nvPr/>
                </p:nvCxnSpPr>
                <p:spPr bwMode="auto">
                  <a:xfrm flipH="1">
                    <a:off x="2134843" y="2564600"/>
                    <a:ext cx="4536" cy="55789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8734" name="Straight Connector 46"/>
                  <p:cNvCxnSpPr>
                    <a:cxnSpLocks noChangeShapeType="1"/>
                  </p:cNvCxnSpPr>
                  <p:nvPr/>
                </p:nvCxnSpPr>
                <p:spPr bwMode="auto">
                  <a:xfrm flipH="1">
                    <a:off x="2244397" y="2566693"/>
                    <a:ext cx="4536" cy="55789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8735" name="Straight Connector 47"/>
                  <p:cNvCxnSpPr>
                    <a:cxnSpLocks noChangeShapeType="1"/>
                  </p:cNvCxnSpPr>
                  <p:nvPr/>
                </p:nvCxnSpPr>
                <p:spPr bwMode="auto">
                  <a:xfrm flipH="1">
                    <a:off x="2365675" y="2568786"/>
                    <a:ext cx="4536" cy="55789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8736" name="Straight Connector 48"/>
                  <p:cNvCxnSpPr>
                    <a:cxnSpLocks noChangeShapeType="1"/>
                  </p:cNvCxnSpPr>
                  <p:nvPr/>
                </p:nvCxnSpPr>
                <p:spPr bwMode="auto">
                  <a:xfrm flipH="1">
                    <a:off x="2483045" y="2566971"/>
                    <a:ext cx="4536" cy="55789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41" name="Rectangle 40"/>
                <p:cNvSpPr/>
                <p:nvPr/>
              </p:nvSpPr>
              <p:spPr>
                <a:xfrm>
                  <a:off x="2254738" y="2571262"/>
                  <a:ext cx="336062" cy="547076"/>
                </a:xfrm>
                <a:prstGeom prst="rect">
                  <a:avLst/>
                </a:prstGeom>
                <a:gradFill flip="none" rotWithShape="1">
                  <a:gsLst>
                    <a:gs pos="99000">
                      <a:srgbClr val="006633">
                        <a:alpha val="71000"/>
                      </a:srgbClr>
                    </a:gs>
                    <a:gs pos="100000">
                      <a:srgbClr val="FFFFFF"/>
                    </a:gs>
                  </a:gsLst>
                  <a:lin ang="0" scaled="1"/>
                  <a:tileRect/>
                </a:gradFill>
                <a:ln w="15875">
                  <a:noFill/>
                </a:ln>
              </p:spPr>
              <p:txBody>
                <a:bodyPr wrap="none"/>
                <a:lstStyle/>
                <a:p>
                  <a:pPr>
                    <a:defRPr/>
                  </a:pPr>
                  <a:endParaRPr lang="en-US">
                    <a:solidFill>
                      <a:srgbClr val="0000FF"/>
                    </a:solidFill>
                    <a:latin typeface="Comic Sans MS" pitchFamily="66" charset="0"/>
                    <a:ea typeface="ＭＳ Ｐゴシック" charset="0"/>
                    <a:cs typeface="ＭＳ Ｐゴシック" charset="0"/>
                  </a:endParaRPr>
                </a:p>
              </p:txBody>
            </p:sp>
          </p:grpSp>
          <p:grpSp>
            <p:nvGrpSpPr>
              <p:cNvPr id="68712" name="Group 26"/>
              <p:cNvGrpSpPr>
                <a:grpSpLocks/>
              </p:cNvGrpSpPr>
              <p:nvPr/>
            </p:nvGrpSpPr>
            <p:grpSpPr bwMode="auto">
              <a:xfrm>
                <a:off x="6146757" y="1702302"/>
                <a:ext cx="940317" cy="565219"/>
                <a:chOff x="1670312" y="2562997"/>
                <a:chExt cx="940317" cy="565219"/>
              </a:xfrm>
            </p:grpSpPr>
            <p:grpSp>
              <p:nvGrpSpPr>
                <p:cNvPr id="68715" name="Group 29"/>
                <p:cNvGrpSpPr>
                  <a:grpSpLocks/>
                </p:cNvGrpSpPr>
                <p:nvPr/>
              </p:nvGrpSpPr>
              <p:grpSpPr bwMode="auto">
                <a:xfrm>
                  <a:off x="1670312" y="2562997"/>
                  <a:ext cx="929822" cy="565219"/>
                  <a:chOff x="1670312" y="2562997"/>
                  <a:chExt cx="929822" cy="565219"/>
                </a:xfrm>
              </p:grpSpPr>
              <p:sp>
                <p:nvSpPr>
                  <p:cNvPr id="68717" name="Rectangle 31"/>
                  <p:cNvSpPr>
                    <a:spLocks noChangeArrowheads="1"/>
                  </p:cNvSpPr>
                  <p:nvPr/>
                </p:nvSpPr>
                <p:spPr bwMode="auto">
                  <a:xfrm>
                    <a:off x="1670312" y="2562997"/>
                    <a:ext cx="929822" cy="563157"/>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cxnSp>
                <p:nvCxnSpPr>
                  <p:cNvPr id="68718" name="Straight Connector 32"/>
                  <p:cNvCxnSpPr>
                    <a:cxnSpLocks noChangeShapeType="1"/>
                  </p:cNvCxnSpPr>
                  <p:nvPr/>
                </p:nvCxnSpPr>
                <p:spPr bwMode="auto">
                  <a:xfrm flipH="1">
                    <a:off x="1786358" y="2567533"/>
                    <a:ext cx="4536" cy="55789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8719" name="Straight Connector 33"/>
                  <p:cNvCxnSpPr>
                    <a:cxnSpLocks noChangeShapeType="1"/>
                  </p:cNvCxnSpPr>
                  <p:nvPr/>
                </p:nvCxnSpPr>
                <p:spPr bwMode="auto">
                  <a:xfrm flipH="1">
                    <a:off x="1911544" y="2566974"/>
                    <a:ext cx="4536" cy="55789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8720" name="Straight Connector 34"/>
                  <p:cNvCxnSpPr>
                    <a:cxnSpLocks noChangeShapeType="1"/>
                  </p:cNvCxnSpPr>
                  <p:nvPr/>
                </p:nvCxnSpPr>
                <p:spPr bwMode="auto">
                  <a:xfrm flipH="1">
                    <a:off x="2027659" y="2570323"/>
                    <a:ext cx="4536" cy="55789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8721" name="Straight Connector 35"/>
                  <p:cNvCxnSpPr>
                    <a:cxnSpLocks noChangeShapeType="1"/>
                  </p:cNvCxnSpPr>
                  <p:nvPr/>
                </p:nvCxnSpPr>
                <p:spPr bwMode="auto">
                  <a:xfrm flipH="1">
                    <a:off x="2134843" y="2564600"/>
                    <a:ext cx="4536" cy="55789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8722" name="Straight Connector 36"/>
                  <p:cNvCxnSpPr>
                    <a:cxnSpLocks noChangeShapeType="1"/>
                  </p:cNvCxnSpPr>
                  <p:nvPr/>
                </p:nvCxnSpPr>
                <p:spPr bwMode="auto">
                  <a:xfrm flipH="1">
                    <a:off x="2244397" y="2566693"/>
                    <a:ext cx="4536" cy="55789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8723" name="Straight Connector 37"/>
                  <p:cNvCxnSpPr>
                    <a:cxnSpLocks noChangeShapeType="1"/>
                  </p:cNvCxnSpPr>
                  <p:nvPr/>
                </p:nvCxnSpPr>
                <p:spPr bwMode="auto">
                  <a:xfrm flipH="1">
                    <a:off x="2365675" y="2568786"/>
                    <a:ext cx="4536" cy="55789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8724" name="Straight Connector 38"/>
                  <p:cNvCxnSpPr>
                    <a:cxnSpLocks noChangeShapeType="1"/>
                  </p:cNvCxnSpPr>
                  <p:nvPr/>
                </p:nvCxnSpPr>
                <p:spPr bwMode="auto">
                  <a:xfrm flipH="1">
                    <a:off x="2483045" y="2566971"/>
                    <a:ext cx="4536" cy="55789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68716" name="Rectangle 30"/>
                <p:cNvSpPr>
                  <a:spLocks noChangeArrowheads="1"/>
                </p:cNvSpPr>
                <p:nvPr/>
              </p:nvSpPr>
              <p:spPr bwMode="auto">
                <a:xfrm>
                  <a:off x="1916862" y="2571262"/>
                  <a:ext cx="693767" cy="547076"/>
                </a:xfrm>
                <a:prstGeom prst="rect">
                  <a:avLst/>
                </a:prstGeom>
                <a:solidFill>
                  <a:srgbClr val="CC0000">
                    <a:alpha val="70979"/>
                  </a:srgbClr>
                </a:solidFill>
                <a:ln>
                  <a:noFill/>
                </a:ln>
                <a:extLst>
                  <a:ext uri="{91240B29-F687-4F45-9708-019B960494DF}">
                    <a14:hiddenLine xmlns:a14="http://schemas.microsoft.com/office/drawing/2010/main" w="15875">
                      <a:solidFill>
                        <a:srgbClr val="000000"/>
                      </a:solidFill>
                      <a:miter lim="800000"/>
                      <a:headEnd/>
                      <a:tailEnd/>
                    </a14:hiddenLine>
                  </a:ext>
                </a:extLst>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grpSp>
          <p:sp>
            <p:nvSpPr>
              <p:cNvPr id="68713" name="Isosceles Triangle 27"/>
              <p:cNvSpPr>
                <a:spLocks noChangeArrowheads="1"/>
              </p:cNvSpPr>
              <p:nvPr/>
            </p:nvSpPr>
            <p:spPr bwMode="auto">
              <a:xfrm rot="5400000">
                <a:off x="5346244" y="2083057"/>
                <a:ext cx="575027" cy="430236"/>
              </a:xfrm>
              <a:prstGeom prst="triangle">
                <a:avLst>
                  <a:gd name="adj" fmla="val 50000"/>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68714" name="Oval 28"/>
              <p:cNvSpPr>
                <a:spLocks noChangeArrowheads="1"/>
              </p:cNvSpPr>
              <p:nvPr/>
            </p:nvSpPr>
            <p:spPr bwMode="auto">
              <a:xfrm>
                <a:off x="7216951" y="2016897"/>
                <a:ext cx="632939" cy="628813"/>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grpSp>
        <p:cxnSp>
          <p:nvCxnSpPr>
            <p:cNvPr id="68696" name="Straight Arrow Connector 10"/>
            <p:cNvCxnSpPr>
              <a:cxnSpLocks noChangeShapeType="1"/>
              <a:stCxn id="68713" idx="0"/>
              <a:endCxn id="68717" idx="1"/>
            </p:cNvCxnSpPr>
            <p:nvPr/>
          </p:nvCxnSpPr>
          <p:spPr bwMode="auto">
            <a:xfrm flipV="1">
              <a:off x="1439206" y="2142535"/>
              <a:ext cx="297881" cy="314295"/>
            </a:xfrm>
            <a:prstGeom prst="straightConnector1">
              <a:avLst/>
            </a:prstGeom>
            <a:noFill/>
            <a:ln w="19050">
              <a:solidFill>
                <a:srgbClr val="CC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8697" name="Straight Arrow Connector 11"/>
            <p:cNvCxnSpPr>
              <a:cxnSpLocks noChangeShapeType="1"/>
              <a:stCxn id="68713" idx="0"/>
              <a:endCxn id="68729" idx="1"/>
            </p:cNvCxnSpPr>
            <p:nvPr/>
          </p:nvCxnSpPr>
          <p:spPr bwMode="auto">
            <a:xfrm>
              <a:off x="1439206" y="2456830"/>
              <a:ext cx="331000" cy="360904"/>
            </a:xfrm>
            <a:prstGeom prst="straightConnector1">
              <a:avLst/>
            </a:prstGeom>
            <a:noFill/>
            <a:ln w="19050">
              <a:solidFill>
                <a:srgbClr val="0066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8698" name="Straight Arrow Connector 12"/>
            <p:cNvCxnSpPr>
              <a:cxnSpLocks noChangeShapeType="1"/>
            </p:cNvCxnSpPr>
            <p:nvPr/>
          </p:nvCxnSpPr>
          <p:spPr bwMode="auto">
            <a:xfrm flipV="1">
              <a:off x="414946" y="2332657"/>
              <a:ext cx="485378" cy="6083"/>
            </a:xfrm>
            <a:prstGeom prst="straightConnector1">
              <a:avLst/>
            </a:prstGeom>
            <a:noFill/>
            <a:ln w="19050">
              <a:solidFill>
                <a:srgbClr val="CC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8699" name="Straight Arrow Connector 13"/>
            <p:cNvCxnSpPr>
              <a:cxnSpLocks noChangeShapeType="1"/>
            </p:cNvCxnSpPr>
            <p:nvPr/>
          </p:nvCxnSpPr>
          <p:spPr bwMode="auto">
            <a:xfrm flipV="1">
              <a:off x="413380" y="2589841"/>
              <a:ext cx="485378" cy="6083"/>
            </a:xfrm>
            <a:prstGeom prst="straightConnector1">
              <a:avLst/>
            </a:prstGeom>
            <a:noFill/>
            <a:ln w="19050">
              <a:solidFill>
                <a:srgbClr val="0066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8700" name="Straight Arrow Connector 14"/>
            <p:cNvCxnSpPr>
              <a:cxnSpLocks noChangeShapeType="1"/>
              <a:endCxn id="68714" idx="1"/>
            </p:cNvCxnSpPr>
            <p:nvPr/>
          </p:nvCxnSpPr>
          <p:spPr bwMode="auto">
            <a:xfrm>
              <a:off x="2675605" y="2143260"/>
              <a:ext cx="224368" cy="124379"/>
            </a:xfrm>
            <a:prstGeom prst="straightConnector1">
              <a:avLst/>
            </a:prstGeom>
            <a:noFill/>
            <a:ln w="19050">
              <a:solidFill>
                <a:srgbClr val="CC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8701" name="Straight Arrow Connector 15"/>
            <p:cNvCxnSpPr>
              <a:cxnSpLocks noChangeShapeType="1"/>
            </p:cNvCxnSpPr>
            <p:nvPr/>
          </p:nvCxnSpPr>
          <p:spPr bwMode="auto">
            <a:xfrm flipV="1">
              <a:off x="2699077" y="2677595"/>
              <a:ext cx="185641" cy="157128"/>
            </a:xfrm>
            <a:prstGeom prst="straightConnector1">
              <a:avLst/>
            </a:prstGeom>
            <a:noFill/>
            <a:ln w="19050">
              <a:solidFill>
                <a:srgbClr val="0066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8702" name="Straight Arrow Connector 16"/>
            <p:cNvCxnSpPr>
              <a:cxnSpLocks noChangeShapeType="1"/>
            </p:cNvCxnSpPr>
            <p:nvPr/>
          </p:nvCxnSpPr>
          <p:spPr bwMode="auto">
            <a:xfrm>
              <a:off x="3435754" y="2488459"/>
              <a:ext cx="390968" cy="1168"/>
            </a:xfrm>
            <a:prstGeom prst="straightConnector1">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8703" name="TextBox 17"/>
            <p:cNvSpPr txBox="1">
              <a:spLocks noChangeArrowheads="1"/>
            </p:cNvSpPr>
            <p:nvPr/>
          </p:nvSpPr>
          <p:spPr bwMode="auto">
            <a:xfrm>
              <a:off x="1145802" y="1325350"/>
              <a:ext cx="170533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400">
                  <a:solidFill>
                    <a:srgbClr val="0000FF"/>
                  </a:solidFill>
                  <a:cs typeface="Arial" panose="020B0604020202020204" pitchFamily="34" charset="0"/>
                </a:rPr>
                <a:t>high priority queue</a:t>
              </a:r>
            </a:p>
            <a:p>
              <a:pPr algn="ctr"/>
              <a:r>
                <a:rPr lang="en-US" altLang="zh-CN" sz="1400">
                  <a:solidFill>
                    <a:srgbClr val="0000FF"/>
                  </a:solidFill>
                  <a:cs typeface="Arial" panose="020B0604020202020204" pitchFamily="34" charset="0"/>
                </a:rPr>
                <a:t>(waiting area)</a:t>
              </a:r>
            </a:p>
          </p:txBody>
        </p:sp>
        <p:sp>
          <p:nvSpPr>
            <p:cNvPr id="68704" name="TextBox 18"/>
            <p:cNvSpPr txBox="1">
              <a:spLocks noChangeArrowheads="1"/>
            </p:cNvSpPr>
            <p:nvPr/>
          </p:nvSpPr>
          <p:spPr bwMode="auto">
            <a:xfrm>
              <a:off x="1272157" y="3065408"/>
              <a:ext cx="159176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400">
                  <a:solidFill>
                    <a:srgbClr val="0000FF"/>
                  </a:solidFill>
                  <a:cs typeface="Arial" panose="020B0604020202020204" pitchFamily="34" charset="0"/>
                </a:rPr>
                <a:t>low priority queue</a:t>
              </a:r>
            </a:p>
            <a:p>
              <a:pPr algn="ctr"/>
              <a:r>
                <a:rPr lang="en-US" altLang="zh-CN" sz="1400">
                  <a:solidFill>
                    <a:srgbClr val="0000FF"/>
                  </a:solidFill>
                  <a:cs typeface="Arial" panose="020B0604020202020204" pitchFamily="34" charset="0"/>
                </a:rPr>
                <a:t>(waiting area)</a:t>
              </a:r>
            </a:p>
          </p:txBody>
        </p:sp>
        <p:sp>
          <p:nvSpPr>
            <p:cNvPr id="68705" name="TextBox 19"/>
            <p:cNvSpPr txBox="1">
              <a:spLocks noChangeArrowheads="1"/>
            </p:cNvSpPr>
            <p:nvPr/>
          </p:nvSpPr>
          <p:spPr bwMode="auto">
            <a:xfrm>
              <a:off x="251257" y="2002904"/>
              <a:ext cx="76325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400">
                  <a:solidFill>
                    <a:srgbClr val="0000FF"/>
                  </a:solidFill>
                  <a:cs typeface="Arial" panose="020B0604020202020204" pitchFamily="34" charset="0"/>
                </a:rPr>
                <a:t>arrivals</a:t>
              </a:r>
            </a:p>
          </p:txBody>
        </p:sp>
        <p:sp>
          <p:nvSpPr>
            <p:cNvPr id="68706" name="TextBox 20"/>
            <p:cNvSpPr txBox="1">
              <a:spLocks noChangeArrowheads="1"/>
            </p:cNvSpPr>
            <p:nvPr/>
          </p:nvSpPr>
          <p:spPr bwMode="auto">
            <a:xfrm>
              <a:off x="778235" y="2735146"/>
              <a:ext cx="78739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400">
                  <a:solidFill>
                    <a:srgbClr val="0000FF"/>
                  </a:solidFill>
                  <a:cs typeface="Arial" panose="020B0604020202020204" pitchFamily="34" charset="0"/>
                </a:rPr>
                <a:t>classify</a:t>
              </a:r>
            </a:p>
          </p:txBody>
        </p:sp>
        <p:cxnSp>
          <p:nvCxnSpPr>
            <p:cNvPr id="68707" name="Straight Arrow Connector 21"/>
            <p:cNvCxnSpPr>
              <a:cxnSpLocks noChangeShapeType="1"/>
            </p:cNvCxnSpPr>
            <p:nvPr/>
          </p:nvCxnSpPr>
          <p:spPr bwMode="auto">
            <a:xfrm flipV="1">
              <a:off x="3563003" y="2333194"/>
              <a:ext cx="485378" cy="6083"/>
            </a:xfrm>
            <a:prstGeom prst="straightConnector1">
              <a:avLst/>
            </a:prstGeom>
            <a:noFill/>
            <a:ln w="19050">
              <a:solidFill>
                <a:srgbClr val="CC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8708" name="Straight Arrow Connector 22"/>
            <p:cNvCxnSpPr>
              <a:cxnSpLocks noChangeShapeType="1"/>
            </p:cNvCxnSpPr>
            <p:nvPr/>
          </p:nvCxnSpPr>
          <p:spPr bwMode="auto">
            <a:xfrm flipV="1">
              <a:off x="3561437" y="2590378"/>
              <a:ext cx="485378" cy="6083"/>
            </a:xfrm>
            <a:prstGeom prst="straightConnector1">
              <a:avLst/>
            </a:prstGeom>
            <a:noFill/>
            <a:ln w="19050">
              <a:solidFill>
                <a:srgbClr val="0066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8709" name="TextBox 23"/>
            <p:cNvSpPr txBox="1">
              <a:spLocks noChangeArrowheads="1"/>
            </p:cNvSpPr>
            <p:nvPr/>
          </p:nvSpPr>
          <p:spPr bwMode="auto">
            <a:xfrm>
              <a:off x="3259448" y="2003441"/>
              <a:ext cx="104298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400">
                  <a:solidFill>
                    <a:srgbClr val="0000FF"/>
                  </a:solidFill>
                  <a:cs typeface="Arial" panose="020B0604020202020204" pitchFamily="34" charset="0"/>
                </a:rPr>
                <a:t>departures</a:t>
              </a:r>
            </a:p>
          </p:txBody>
        </p:sp>
        <p:sp>
          <p:nvSpPr>
            <p:cNvPr id="68710" name="TextBox 24"/>
            <p:cNvSpPr txBox="1">
              <a:spLocks noChangeArrowheads="1"/>
            </p:cNvSpPr>
            <p:nvPr/>
          </p:nvSpPr>
          <p:spPr bwMode="auto">
            <a:xfrm>
              <a:off x="2706310" y="2735682"/>
              <a:ext cx="85293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400">
                  <a:solidFill>
                    <a:srgbClr val="0000FF"/>
                  </a:solidFill>
                  <a:cs typeface="Arial" panose="020B0604020202020204" pitchFamily="34" charset="0"/>
                </a:rPr>
                <a:t>link</a:t>
              </a:r>
            </a:p>
            <a:p>
              <a:pPr algn="ctr"/>
              <a:r>
                <a:rPr lang="en-US" altLang="zh-CN" sz="1400">
                  <a:solidFill>
                    <a:srgbClr val="0000FF"/>
                  </a:solidFill>
                  <a:cs typeface="Arial" panose="020B0604020202020204" pitchFamily="34" charset="0"/>
                </a:rPr>
                <a:t> (server)</a:t>
              </a:r>
            </a:p>
          </p:txBody>
        </p:sp>
      </p:grpSp>
      <p:cxnSp>
        <p:nvCxnSpPr>
          <p:cNvPr id="68613" name="Straight Connector 49"/>
          <p:cNvCxnSpPr>
            <a:cxnSpLocks noChangeShapeType="1"/>
          </p:cNvCxnSpPr>
          <p:nvPr/>
        </p:nvCxnSpPr>
        <p:spPr bwMode="auto">
          <a:xfrm>
            <a:off x="7013576" y="4460875"/>
            <a:ext cx="3230563" cy="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8614" name="Straight Connector 50"/>
          <p:cNvCxnSpPr>
            <a:cxnSpLocks noChangeShapeType="1"/>
          </p:cNvCxnSpPr>
          <p:nvPr/>
        </p:nvCxnSpPr>
        <p:spPr bwMode="auto">
          <a:xfrm>
            <a:off x="7015163" y="5232400"/>
            <a:ext cx="3230562" cy="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52" name="Group 51"/>
          <p:cNvGrpSpPr>
            <a:grpSpLocks/>
          </p:cNvGrpSpPr>
          <p:nvPr/>
        </p:nvGrpSpPr>
        <p:grpSpPr bwMode="auto">
          <a:xfrm>
            <a:off x="7123113" y="4467226"/>
            <a:ext cx="347662" cy="754063"/>
            <a:chOff x="2797204" y="2989241"/>
            <a:chExt cx="347099" cy="755477"/>
          </a:xfrm>
        </p:grpSpPr>
        <p:sp>
          <p:nvSpPr>
            <p:cNvPr id="68691" name="Rectangle 52"/>
            <p:cNvSpPr>
              <a:spLocks noChangeArrowheads="1"/>
            </p:cNvSpPr>
            <p:nvPr/>
          </p:nvSpPr>
          <p:spPr bwMode="auto">
            <a:xfrm>
              <a:off x="2797204" y="2989241"/>
              <a:ext cx="347099" cy="755477"/>
            </a:xfrm>
            <a:prstGeom prst="rect">
              <a:avLst/>
            </a:prstGeom>
            <a:solidFill>
              <a:srgbClr val="CC0000"/>
            </a:solidFill>
            <a:ln w="15875">
              <a:solidFill>
                <a:schemeClr val="tx1"/>
              </a:solidFill>
              <a:miter lim="800000"/>
              <a:headEnd/>
              <a:tailEnd/>
            </a:ln>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grpSp>
          <p:nvGrpSpPr>
            <p:cNvPr id="68692" name="Group 53"/>
            <p:cNvGrpSpPr>
              <a:grpSpLocks/>
            </p:cNvGrpSpPr>
            <p:nvPr/>
          </p:nvGrpSpPr>
          <p:grpSpPr bwMode="auto">
            <a:xfrm>
              <a:off x="2821701" y="3197503"/>
              <a:ext cx="298780" cy="338554"/>
              <a:chOff x="2821701" y="3197503"/>
              <a:chExt cx="298780" cy="338554"/>
            </a:xfrm>
          </p:grpSpPr>
          <p:sp>
            <p:nvSpPr>
              <p:cNvPr id="68693" name="Oval 54"/>
              <p:cNvSpPr>
                <a:spLocks noChangeArrowheads="1"/>
              </p:cNvSpPr>
              <p:nvPr/>
            </p:nvSpPr>
            <p:spPr bwMode="auto">
              <a:xfrm>
                <a:off x="2862541" y="3271013"/>
                <a:ext cx="220510" cy="200099"/>
              </a:xfrm>
              <a:prstGeom prst="ellipse">
                <a:avLst/>
              </a:prstGeom>
              <a:solidFill>
                <a:schemeClr val="bg1"/>
              </a:solidFill>
              <a:ln>
                <a:noFill/>
              </a:ln>
              <a:extLst>
                <a:ext uri="{91240B29-F687-4F45-9708-019B960494DF}">
                  <a14:hiddenLine xmlns:a14="http://schemas.microsoft.com/office/drawing/2010/main" w="15875">
                    <a:solidFill>
                      <a:srgbClr val="000000"/>
                    </a:solidFill>
                    <a:round/>
                    <a:headEnd/>
                    <a:tailEnd/>
                  </a14:hiddenLine>
                </a:ext>
              </a:extLst>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68694" name="TextBox 55"/>
              <p:cNvSpPr txBox="1">
                <a:spLocks noChangeArrowheads="1"/>
              </p:cNvSpPr>
              <p:nvPr/>
            </p:nvSpPr>
            <p:spPr bwMode="auto">
              <a:xfrm>
                <a:off x="2821701" y="3197503"/>
                <a:ext cx="29878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solidFill>
                      <a:srgbClr val="0000FF"/>
                    </a:solidFill>
                    <a:cs typeface="Arial" panose="020B0604020202020204" pitchFamily="34" charset="0"/>
                  </a:rPr>
                  <a:t>1</a:t>
                </a:r>
              </a:p>
            </p:txBody>
          </p:sp>
        </p:grpSp>
      </p:grpSp>
      <p:grpSp>
        <p:nvGrpSpPr>
          <p:cNvPr id="57" name="Group 56"/>
          <p:cNvGrpSpPr>
            <a:grpSpLocks/>
          </p:cNvGrpSpPr>
          <p:nvPr/>
        </p:nvGrpSpPr>
        <p:grpSpPr bwMode="auto">
          <a:xfrm>
            <a:off x="7472364" y="4471988"/>
            <a:ext cx="346075" cy="755650"/>
            <a:chOff x="2797204" y="2989241"/>
            <a:chExt cx="347099" cy="755477"/>
          </a:xfrm>
        </p:grpSpPr>
        <p:sp>
          <p:nvSpPr>
            <p:cNvPr id="68687" name="Rectangle 57"/>
            <p:cNvSpPr>
              <a:spLocks noChangeArrowheads="1"/>
            </p:cNvSpPr>
            <p:nvPr/>
          </p:nvSpPr>
          <p:spPr bwMode="auto">
            <a:xfrm>
              <a:off x="2797204" y="2989241"/>
              <a:ext cx="347099" cy="755477"/>
            </a:xfrm>
            <a:prstGeom prst="rect">
              <a:avLst/>
            </a:prstGeom>
            <a:solidFill>
              <a:srgbClr val="CC0000"/>
            </a:solidFill>
            <a:ln w="15875">
              <a:solidFill>
                <a:schemeClr val="tx1"/>
              </a:solidFill>
              <a:miter lim="800000"/>
              <a:headEnd/>
              <a:tailEnd/>
            </a:ln>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grpSp>
          <p:nvGrpSpPr>
            <p:cNvPr id="68688" name="Group 58"/>
            <p:cNvGrpSpPr>
              <a:grpSpLocks/>
            </p:cNvGrpSpPr>
            <p:nvPr/>
          </p:nvGrpSpPr>
          <p:grpSpPr bwMode="auto">
            <a:xfrm>
              <a:off x="2821701" y="3197503"/>
              <a:ext cx="298780" cy="338554"/>
              <a:chOff x="2821701" y="3197503"/>
              <a:chExt cx="298780" cy="338554"/>
            </a:xfrm>
          </p:grpSpPr>
          <p:sp>
            <p:nvSpPr>
              <p:cNvPr id="68689" name="Oval 59"/>
              <p:cNvSpPr>
                <a:spLocks noChangeArrowheads="1"/>
              </p:cNvSpPr>
              <p:nvPr/>
            </p:nvSpPr>
            <p:spPr bwMode="auto">
              <a:xfrm>
                <a:off x="2862541" y="3271013"/>
                <a:ext cx="220510" cy="200099"/>
              </a:xfrm>
              <a:prstGeom prst="ellipse">
                <a:avLst/>
              </a:prstGeom>
              <a:solidFill>
                <a:schemeClr val="bg1"/>
              </a:solidFill>
              <a:ln>
                <a:noFill/>
              </a:ln>
              <a:extLst>
                <a:ext uri="{91240B29-F687-4F45-9708-019B960494DF}">
                  <a14:hiddenLine xmlns:a14="http://schemas.microsoft.com/office/drawing/2010/main" w="15875">
                    <a:solidFill>
                      <a:srgbClr val="000000"/>
                    </a:solidFill>
                    <a:round/>
                    <a:headEnd/>
                    <a:tailEnd/>
                  </a14:hiddenLine>
                </a:ext>
              </a:extLst>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68690" name="TextBox 60"/>
              <p:cNvSpPr txBox="1">
                <a:spLocks noChangeArrowheads="1"/>
              </p:cNvSpPr>
              <p:nvPr/>
            </p:nvSpPr>
            <p:spPr bwMode="auto">
              <a:xfrm>
                <a:off x="2821701" y="3197503"/>
                <a:ext cx="29878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solidFill>
                      <a:srgbClr val="0000FF"/>
                    </a:solidFill>
                    <a:cs typeface="Arial" panose="020B0604020202020204" pitchFamily="34" charset="0"/>
                  </a:rPr>
                  <a:t>3</a:t>
                </a:r>
              </a:p>
            </p:txBody>
          </p:sp>
        </p:grpSp>
      </p:grpSp>
      <p:grpSp>
        <p:nvGrpSpPr>
          <p:cNvPr id="62" name="Group 61"/>
          <p:cNvGrpSpPr>
            <a:grpSpLocks/>
          </p:cNvGrpSpPr>
          <p:nvPr/>
        </p:nvGrpSpPr>
        <p:grpSpPr bwMode="auto">
          <a:xfrm>
            <a:off x="7823201" y="4467225"/>
            <a:ext cx="346075" cy="755650"/>
            <a:chOff x="997686" y="3954289"/>
            <a:chExt cx="347099" cy="755477"/>
          </a:xfrm>
        </p:grpSpPr>
        <p:sp>
          <p:nvSpPr>
            <p:cNvPr id="68683" name="Rectangle 62"/>
            <p:cNvSpPr>
              <a:spLocks noChangeArrowheads="1"/>
            </p:cNvSpPr>
            <p:nvPr/>
          </p:nvSpPr>
          <p:spPr bwMode="auto">
            <a:xfrm>
              <a:off x="997686" y="3954289"/>
              <a:ext cx="347099" cy="755477"/>
            </a:xfrm>
            <a:prstGeom prst="rect">
              <a:avLst/>
            </a:prstGeom>
            <a:solidFill>
              <a:srgbClr val="006633"/>
            </a:solidFill>
            <a:ln w="15875">
              <a:solidFill>
                <a:schemeClr val="tx1"/>
              </a:solidFill>
              <a:miter lim="800000"/>
              <a:headEnd/>
              <a:tailEnd/>
            </a:ln>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grpSp>
          <p:nvGrpSpPr>
            <p:cNvPr id="68684" name="Group 63"/>
            <p:cNvGrpSpPr>
              <a:grpSpLocks/>
            </p:cNvGrpSpPr>
            <p:nvPr/>
          </p:nvGrpSpPr>
          <p:grpSpPr bwMode="auto">
            <a:xfrm>
              <a:off x="1022183" y="4162551"/>
              <a:ext cx="298780" cy="338554"/>
              <a:chOff x="2821701" y="3197503"/>
              <a:chExt cx="298780" cy="338554"/>
            </a:xfrm>
          </p:grpSpPr>
          <p:sp>
            <p:nvSpPr>
              <p:cNvPr id="68685" name="Oval 64"/>
              <p:cNvSpPr>
                <a:spLocks noChangeArrowheads="1"/>
              </p:cNvSpPr>
              <p:nvPr/>
            </p:nvSpPr>
            <p:spPr bwMode="auto">
              <a:xfrm>
                <a:off x="2862541" y="3271013"/>
                <a:ext cx="220510" cy="200099"/>
              </a:xfrm>
              <a:prstGeom prst="ellipse">
                <a:avLst/>
              </a:prstGeom>
              <a:solidFill>
                <a:schemeClr val="bg1"/>
              </a:solidFill>
              <a:ln>
                <a:noFill/>
              </a:ln>
              <a:extLst>
                <a:ext uri="{91240B29-F687-4F45-9708-019B960494DF}">
                  <a14:hiddenLine xmlns:a14="http://schemas.microsoft.com/office/drawing/2010/main" w="15875">
                    <a:solidFill>
                      <a:srgbClr val="000000"/>
                    </a:solidFill>
                    <a:round/>
                    <a:headEnd/>
                    <a:tailEnd/>
                  </a14:hiddenLine>
                </a:ext>
              </a:extLst>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68686" name="TextBox 65"/>
              <p:cNvSpPr txBox="1">
                <a:spLocks noChangeArrowheads="1"/>
              </p:cNvSpPr>
              <p:nvPr/>
            </p:nvSpPr>
            <p:spPr bwMode="auto">
              <a:xfrm>
                <a:off x="2821701" y="3197503"/>
                <a:ext cx="29878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solidFill>
                      <a:srgbClr val="0000FF"/>
                    </a:solidFill>
                    <a:cs typeface="Arial" panose="020B0604020202020204" pitchFamily="34" charset="0"/>
                  </a:rPr>
                  <a:t>2</a:t>
                </a:r>
              </a:p>
            </p:txBody>
          </p:sp>
        </p:grpSp>
      </p:grpSp>
      <p:grpSp>
        <p:nvGrpSpPr>
          <p:cNvPr id="67" name="Group 66"/>
          <p:cNvGrpSpPr>
            <a:grpSpLocks/>
          </p:cNvGrpSpPr>
          <p:nvPr/>
        </p:nvGrpSpPr>
        <p:grpSpPr bwMode="auto">
          <a:xfrm>
            <a:off x="8178801" y="4465638"/>
            <a:ext cx="347663" cy="754062"/>
            <a:chOff x="2797204" y="2989241"/>
            <a:chExt cx="347099" cy="755477"/>
          </a:xfrm>
        </p:grpSpPr>
        <p:sp>
          <p:nvSpPr>
            <p:cNvPr id="68679" name="Rectangle 67"/>
            <p:cNvSpPr>
              <a:spLocks noChangeArrowheads="1"/>
            </p:cNvSpPr>
            <p:nvPr/>
          </p:nvSpPr>
          <p:spPr bwMode="auto">
            <a:xfrm>
              <a:off x="2797204" y="2989241"/>
              <a:ext cx="347099" cy="755477"/>
            </a:xfrm>
            <a:prstGeom prst="rect">
              <a:avLst/>
            </a:prstGeom>
            <a:solidFill>
              <a:srgbClr val="CC0000"/>
            </a:solidFill>
            <a:ln w="15875">
              <a:solidFill>
                <a:schemeClr val="tx1"/>
              </a:solidFill>
              <a:miter lim="800000"/>
              <a:headEnd/>
              <a:tailEnd/>
            </a:ln>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grpSp>
          <p:nvGrpSpPr>
            <p:cNvPr id="68680" name="Group 68"/>
            <p:cNvGrpSpPr>
              <a:grpSpLocks/>
            </p:cNvGrpSpPr>
            <p:nvPr/>
          </p:nvGrpSpPr>
          <p:grpSpPr bwMode="auto">
            <a:xfrm>
              <a:off x="2821701" y="3197503"/>
              <a:ext cx="298780" cy="338554"/>
              <a:chOff x="2821701" y="3197503"/>
              <a:chExt cx="298780" cy="338554"/>
            </a:xfrm>
          </p:grpSpPr>
          <p:sp>
            <p:nvSpPr>
              <p:cNvPr id="68681" name="Oval 69"/>
              <p:cNvSpPr>
                <a:spLocks noChangeArrowheads="1"/>
              </p:cNvSpPr>
              <p:nvPr/>
            </p:nvSpPr>
            <p:spPr bwMode="auto">
              <a:xfrm>
                <a:off x="2862541" y="3271013"/>
                <a:ext cx="220510" cy="200099"/>
              </a:xfrm>
              <a:prstGeom prst="ellipse">
                <a:avLst/>
              </a:prstGeom>
              <a:solidFill>
                <a:schemeClr val="bg1"/>
              </a:solidFill>
              <a:ln>
                <a:noFill/>
              </a:ln>
              <a:extLst>
                <a:ext uri="{91240B29-F687-4F45-9708-019B960494DF}">
                  <a14:hiddenLine xmlns:a14="http://schemas.microsoft.com/office/drawing/2010/main" w="15875">
                    <a:solidFill>
                      <a:srgbClr val="000000"/>
                    </a:solidFill>
                    <a:round/>
                    <a:headEnd/>
                    <a:tailEnd/>
                  </a14:hiddenLine>
                </a:ext>
              </a:extLst>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68682" name="TextBox 70"/>
              <p:cNvSpPr txBox="1">
                <a:spLocks noChangeArrowheads="1"/>
              </p:cNvSpPr>
              <p:nvPr/>
            </p:nvSpPr>
            <p:spPr bwMode="auto">
              <a:xfrm>
                <a:off x="2821701" y="3197503"/>
                <a:ext cx="29878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solidFill>
                      <a:srgbClr val="0000FF"/>
                    </a:solidFill>
                    <a:cs typeface="Arial" panose="020B0604020202020204" pitchFamily="34" charset="0"/>
                  </a:rPr>
                  <a:t>4</a:t>
                </a:r>
              </a:p>
            </p:txBody>
          </p:sp>
        </p:grpSp>
      </p:grpSp>
      <p:grpSp>
        <p:nvGrpSpPr>
          <p:cNvPr id="72" name="Group 71"/>
          <p:cNvGrpSpPr>
            <a:grpSpLocks/>
          </p:cNvGrpSpPr>
          <p:nvPr/>
        </p:nvGrpSpPr>
        <p:grpSpPr bwMode="auto">
          <a:xfrm>
            <a:off x="9240838" y="4473575"/>
            <a:ext cx="347662" cy="755650"/>
            <a:chOff x="997686" y="3954289"/>
            <a:chExt cx="347099" cy="755477"/>
          </a:xfrm>
        </p:grpSpPr>
        <p:sp>
          <p:nvSpPr>
            <p:cNvPr id="68675" name="Rectangle 72"/>
            <p:cNvSpPr>
              <a:spLocks noChangeArrowheads="1"/>
            </p:cNvSpPr>
            <p:nvPr/>
          </p:nvSpPr>
          <p:spPr bwMode="auto">
            <a:xfrm>
              <a:off x="997686" y="3954289"/>
              <a:ext cx="347099" cy="755477"/>
            </a:xfrm>
            <a:prstGeom prst="rect">
              <a:avLst/>
            </a:prstGeom>
            <a:solidFill>
              <a:srgbClr val="006633"/>
            </a:solidFill>
            <a:ln w="15875">
              <a:solidFill>
                <a:schemeClr val="tx1"/>
              </a:solidFill>
              <a:miter lim="800000"/>
              <a:headEnd/>
              <a:tailEnd/>
            </a:ln>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grpSp>
          <p:nvGrpSpPr>
            <p:cNvPr id="68676" name="Group 73"/>
            <p:cNvGrpSpPr>
              <a:grpSpLocks/>
            </p:cNvGrpSpPr>
            <p:nvPr/>
          </p:nvGrpSpPr>
          <p:grpSpPr bwMode="auto">
            <a:xfrm>
              <a:off x="1022183" y="4162551"/>
              <a:ext cx="298780" cy="338554"/>
              <a:chOff x="2821701" y="3197503"/>
              <a:chExt cx="298780" cy="338554"/>
            </a:xfrm>
          </p:grpSpPr>
          <p:sp>
            <p:nvSpPr>
              <p:cNvPr id="68677" name="Oval 74"/>
              <p:cNvSpPr>
                <a:spLocks noChangeArrowheads="1"/>
              </p:cNvSpPr>
              <p:nvPr/>
            </p:nvSpPr>
            <p:spPr bwMode="auto">
              <a:xfrm>
                <a:off x="2862541" y="3271013"/>
                <a:ext cx="220510" cy="200099"/>
              </a:xfrm>
              <a:prstGeom prst="ellipse">
                <a:avLst/>
              </a:prstGeom>
              <a:solidFill>
                <a:schemeClr val="bg1"/>
              </a:solidFill>
              <a:ln>
                <a:noFill/>
              </a:ln>
              <a:extLst>
                <a:ext uri="{91240B29-F687-4F45-9708-019B960494DF}">
                  <a14:hiddenLine xmlns:a14="http://schemas.microsoft.com/office/drawing/2010/main" w="15875">
                    <a:solidFill>
                      <a:srgbClr val="000000"/>
                    </a:solidFill>
                    <a:round/>
                    <a:headEnd/>
                    <a:tailEnd/>
                  </a14:hiddenLine>
                </a:ext>
              </a:extLst>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68678" name="TextBox 75"/>
              <p:cNvSpPr txBox="1">
                <a:spLocks noChangeArrowheads="1"/>
              </p:cNvSpPr>
              <p:nvPr/>
            </p:nvSpPr>
            <p:spPr bwMode="auto">
              <a:xfrm>
                <a:off x="2821701" y="3197503"/>
                <a:ext cx="29878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solidFill>
                      <a:srgbClr val="0000FF"/>
                    </a:solidFill>
                    <a:cs typeface="Arial" panose="020B0604020202020204" pitchFamily="34" charset="0"/>
                  </a:rPr>
                  <a:t>5</a:t>
                </a:r>
              </a:p>
            </p:txBody>
          </p:sp>
        </p:grpSp>
      </p:grpSp>
      <p:grpSp>
        <p:nvGrpSpPr>
          <p:cNvPr id="77" name="Group 76"/>
          <p:cNvGrpSpPr>
            <a:grpSpLocks/>
          </p:cNvGrpSpPr>
          <p:nvPr/>
        </p:nvGrpSpPr>
        <p:grpSpPr bwMode="auto">
          <a:xfrm>
            <a:off x="9086850" y="3776664"/>
            <a:ext cx="298450" cy="657225"/>
            <a:chOff x="4760251" y="2300242"/>
            <a:chExt cx="298780" cy="656159"/>
          </a:xfrm>
        </p:grpSpPr>
        <p:cxnSp>
          <p:nvCxnSpPr>
            <p:cNvPr id="68671" name="Straight Connector 77"/>
            <p:cNvCxnSpPr>
              <a:cxnSpLocks noChangeShapeType="1"/>
            </p:cNvCxnSpPr>
            <p:nvPr/>
          </p:nvCxnSpPr>
          <p:spPr bwMode="auto">
            <a:xfrm>
              <a:off x="4912310" y="2592956"/>
              <a:ext cx="12251" cy="363445"/>
            </a:xfrm>
            <a:prstGeom prst="line">
              <a:avLst/>
            </a:prstGeom>
            <a:noFill/>
            <a:ln w="22225">
              <a:solidFill>
                <a:srgbClr val="0066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68672" name="Group 78"/>
            <p:cNvGrpSpPr>
              <a:grpSpLocks/>
            </p:cNvGrpSpPr>
            <p:nvPr/>
          </p:nvGrpSpPr>
          <p:grpSpPr bwMode="auto">
            <a:xfrm>
              <a:off x="4760251" y="2300242"/>
              <a:ext cx="298780" cy="338554"/>
              <a:chOff x="6623318" y="3519940"/>
              <a:chExt cx="298780" cy="338554"/>
            </a:xfrm>
          </p:grpSpPr>
          <p:sp>
            <p:nvSpPr>
              <p:cNvPr id="68673" name="Oval 79"/>
              <p:cNvSpPr>
                <a:spLocks noChangeArrowheads="1"/>
              </p:cNvSpPr>
              <p:nvPr/>
            </p:nvSpPr>
            <p:spPr bwMode="auto">
              <a:xfrm>
                <a:off x="6668221" y="3597533"/>
                <a:ext cx="220510" cy="200099"/>
              </a:xfrm>
              <a:prstGeom prst="ellipse">
                <a:avLst/>
              </a:prstGeom>
              <a:solidFill>
                <a:schemeClr val="bg1"/>
              </a:solidFill>
              <a:ln w="15875">
                <a:solidFill>
                  <a:srgbClr val="006633"/>
                </a:solidFill>
                <a:round/>
                <a:headEnd/>
                <a:tailEnd/>
              </a:ln>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68674" name="TextBox 80"/>
              <p:cNvSpPr txBox="1">
                <a:spLocks noChangeArrowheads="1"/>
              </p:cNvSpPr>
              <p:nvPr/>
            </p:nvSpPr>
            <p:spPr bwMode="auto">
              <a:xfrm>
                <a:off x="6623318" y="3519940"/>
                <a:ext cx="29878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solidFill>
                      <a:srgbClr val="0000FF"/>
                    </a:solidFill>
                    <a:cs typeface="Arial" panose="020B0604020202020204" pitchFamily="34" charset="0"/>
                  </a:rPr>
                  <a:t>5</a:t>
                </a:r>
              </a:p>
            </p:txBody>
          </p:sp>
        </p:grpSp>
      </p:grpSp>
      <p:grpSp>
        <p:nvGrpSpPr>
          <p:cNvPr id="82" name="Group 81"/>
          <p:cNvGrpSpPr>
            <a:grpSpLocks/>
          </p:cNvGrpSpPr>
          <p:nvPr/>
        </p:nvGrpSpPr>
        <p:grpSpPr bwMode="auto">
          <a:xfrm>
            <a:off x="9445625" y="5243513"/>
            <a:ext cx="298450" cy="677862"/>
            <a:chOff x="5119335" y="3766271"/>
            <a:chExt cx="298780" cy="677232"/>
          </a:xfrm>
        </p:grpSpPr>
        <p:cxnSp>
          <p:nvCxnSpPr>
            <p:cNvPr id="68667" name="Straight Connector 82"/>
            <p:cNvCxnSpPr>
              <a:cxnSpLocks noChangeShapeType="1"/>
            </p:cNvCxnSpPr>
            <p:nvPr/>
          </p:nvCxnSpPr>
          <p:spPr bwMode="auto">
            <a:xfrm>
              <a:off x="5256634" y="3766271"/>
              <a:ext cx="12251" cy="363445"/>
            </a:xfrm>
            <a:prstGeom prst="line">
              <a:avLst/>
            </a:prstGeom>
            <a:noFill/>
            <a:ln w="22225">
              <a:solidFill>
                <a:srgbClr val="0066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68668" name="Group 83"/>
            <p:cNvGrpSpPr>
              <a:grpSpLocks/>
            </p:cNvGrpSpPr>
            <p:nvPr/>
          </p:nvGrpSpPr>
          <p:grpSpPr bwMode="auto">
            <a:xfrm>
              <a:off x="5119335" y="4104949"/>
              <a:ext cx="298780" cy="338554"/>
              <a:chOff x="6623318" y="3519940"/>
              <a:chExt cx="298780" cy="338554"/>
            </a:xfrm>
          </p:grpSpPr>
          <p:sp>
            <p:nvSpPr>
              <p:cNvPr id="68669" name="Oval 84"/>
              <p:cNvSpPr>
                <a:spLocks noChangeArrowheads="1"/>
              </p:cNvSpPr>
              <p:nvPr/>
            </p:nvSpPr>
            <p:spPr bwMode="auto">
              <a:xfrm>
                <a:off x="6668221" y="3597533"/>
                <a:ext cx="220510" cy="200099"/>
              </a:xfrm>
              <a:prstGeom prst="ellipse">
                <a:avLst/>
              </a:prstGeom>
              <a:solidFill>
                <a:schemeClr val="bg1"/>
              </a:solidFill>
              <a:ln w="15875">
                <a:solidFill>
                  <a:srgbClr val="006633"/>
                </a:solidFill>
                <a:round/>
                <a:headEnd/>
                <a:tailEnd/>
              </a:ln>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68670" name="TextBox 85"/>
              <p:cNvSpPr txBox="1">
                <a:spLocks noChangeArrowheads="1"/>
              </p:cNvSpPr>
              <p:nvPr/>
            </p:nvSpPr>
            <p:spPr bwMode="auto">
              <a:xfrm>
                <a:off x="6623318" y="3519940"/>
                <a:ext cx="29878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solidFill>
                      <a:srgbClr val="0000FF"/>
                    </a:solidFill>
                    <a:cs typeface="Arial" panose="020B0604020202020204" pitchFamily="34" charset="0"/>
                  </a:rPr>
                  <a:t>5</a:t>
                </a:r>
              </a:p>
            </p:txBody>
          </p:sp>
        </p:grpSp>
      </p:grpSp>
      <p:grpSp>
        <p:nvGrpSpPr>
          <p:cNvPr id="87" name="Group 86"/>
          <p:cNvGrpSpPr>
            <a:grpSpLocks/>
          </p:cNvGrpSpPr>
          <p:nvPr/>
        </p:nvGrpSpPr>
        <p:grpSpPr bwMode="auto">
          <a:xfrm>
            <a:off x="7100888" y="3505201"/>
            <a:ext cx="298450" cy="936625"/>
            <a:chOff x="2774212" y="2028763"/>
            <a:chExt cx="298780" cy="935975"/>
          </a:xfrm>
        </p:grpSpPr>
        <p:cxnSp>
          <p:nvCxnSpPr>
            <p:cNvPr id="68663" name="Straight Connector 87"/>
            <p:cNvCxnSpPr>
              <a:cxnSpLocks noChangeShapeType="1"/>
            </p:cNvCxnSpPr>
            <p:nvPr/>
          </p:nvCxnSpPr>
          <p:spPr bwMode="auto">
            <a:xfrm>
              <a:off x="2916985" y="2311177"/>
              <a:ext cx="12403" cy="653561"/>
            </a:xfrm>
            <a:prstGeom prst="line">
              <a:avLst/>
            </a:prstGeom>
            <a:noFill/>
            <a:ln w="22225">
              <a:solidFill>
                <a:srgbClr val="0066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68664" name="Group 88"/>
            <p:cNvGrpSpPr>
              <a:grpSpLocks/>
            </p:cNvGrpSpPr>
            <p:nvPr/>
          </p:nvGrpSpPr>
          <p:grpSpPr bwMode="auto">
            <a:xfrm>
              <a:off x="2774212" y="2028763"/>
              <a:ext cx="298780" cy="338554"/>
              <a:chOff x="6631486" y="3519940"/>
              <a:chExt cx="298780" cy="338554"/>
            </a:xfrm>
          </p:grpSpPr>
          <p:sp>
            <p:nvSpPr>
              <p:cNvPr id="68665" name="Oval 89"/>
              <p:cNvSpPr>
                <a:spLocks noChangeArrowheads="1"/>
              </p:cNvSpPr>
              <p:nvPr/>
            </p:nvSpPr>
            <p:spPr bwMode="auto">
              <a:xfrm>
                <a:off x="6668221" y="3597533"/>
                <a:ext cx="220510" cy="200099"/>
              </a:xfrm>
              <a:prstGeom prst="ellipse">
                <a:avLst/>
              </a:prstGeom>
              <a:solidFill>
                <a:schemeClr val="bg1"/>
              </a:solidFill>
              <a:ln w="15875">
                <a:solidFill>
                  <a:srgbClr val="006633"/>
                </a:solidFill>
                <a:round/>
                <a:headEnd/>
                <a:tailEnd/>
              </a:ln>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68666" name="TextBox 90"/>
              <p:cNvSpPr txBox="1">
                <a:spLocks noChangeArrowheads="1"/>
              </p:cNvSpPr>
              <p:nvPr/>
            </p:nvSpPr>
            <p:spPr bwMode="auto">
              <a:xfrm>
                <a:off x="6631486" y="3519940"/>
                <a:ext cx="29878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solidFill>
                      <a:srgbClr val="0000FF"/>
                    </a:solidFill>
                    <a:cs typeface="Arial" panose="020B0604020202020204" pitchFamily="34" charset="0"/>
                  </a:rPr>
                  <a:t>2</a:t>
                </a:r>
              </a:p>
            </p:txBody>
          </p:sp>
        </p:grpSp>
      </p:grpSp>
      <p:grpSp>
        <p:nvGrpSpPr>
          <p:cNvPr id="92" name="Group 91"/>
          <p:cNvGrpSpPr>
            <a:grpSpLocks/>
          </p:cNvGrpSpPr>
          <p:nvPr/>
        </p:nvGrpSpPr>
        <p:grpSpPr bwMode="auto">
          <a:xfrm>
            <a:off x="8042275" y="5246689"/>
            <a:ext cx="298450" cy="674687"/>
            <a:chOff x="3715481" y="3769050"/>
            <a:chExt cx="298780" cy="675327"/>
          </a:xfrm>
        </p:grpSpPr>
        <p:cxnSp>
          <p:nvCxnSpPr>
            <p:cNvPr id="68659" name="Straight Connector 92"/>
            <p:cNvCxnSpPr>
              <a:cxnSpLocks noChangeShapeType="1"/>
            </p:cNvCxnSpPr>
            <p:nvPr/>
          </p:nvCxnSpPr>
          <p:spPr bwMode="auto">
            <a:xfrm>
              <a:off x="3846513" y="3769050"/>
              <a:ext cx="12251" cy="363445"/>
            </a:xfrm>
            <a:prstGeom prst="line">
              <a:avLst/>
            </a:prstGeom>
            <a:noFill/>
            <a:ln w="22225">
              <a:solidFill>
                <a:srgbClr val="0066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68660" name="Group 93"/>
            <p:cNvGrpSpPr>
              <a:grpSpLocks/>
            </p:cNvGrpSpPr>
            <p:nvPr/>
          </p:nvGrpSpPr>
          <p:grpSpPr bwMode="auto">
            <a:xfrm>
              <a:off x="3715481" y="4105823"/>
              <a:ext cx="298780" cy="338554"/>
              <a:chOff x="6631486" y="3519940"/>
              <a:chExt cx="298780" cy="338554"/>
            </a:xfrm>
          </p:grpSpPr>
          <p:sp>
            <p:nvSpPr>
              <p:cNvPr id="68661" name="Oval 94"/>
              <p:cNvSpPr>
                <a:spLocks noChangeArrowheads="1"/>
              </p:cNvSpPr>
              <p:nvPr/>
            </p:nvSpPr>
            <p:spPr bwMode="auto">
              <a:xfrm>
                <a:off x="6668221" y="3597533"/>
                <a:ext cx="220510" cy="200099"/>
              </a:xfrm>
              <a:prstGeom prst="ellipse">
                <a:avLst/>
              </a:prstGeom>
              <a:solidFill>
                <a:schemeClr val="bg1"/>
              </a:solidFill>
              <a:ln w="15875">
                <a:solidFill>
                  <a:srgbClr val="006633"/>
                </a:solidFill>
                <a:round/>
                <a:headEnd/>
                <a:tailEnd/>
              </a:ln>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68662" name="TextBox 95"/>
              <p:cNvSpPr txBox="1">
                <a:spLocks noChangeArrowheads="1"/>
              </p:cNvSpPr>
              <p:nvPr/>
            </p:nvSpPr>
            <p:spPr bwMode="auto">
              <a:xfrm>
                <a:off x="6631486" y="3519940"/>
                <a:ext cx="29878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solidFill>
                      <a:srgbClr val="0000FF"/>
                    </a:solidFill>
                    <a:cs typeface="Arial" panose="020B0604020202020204" pitchFamily="34" charset="0"/>
                  </a:rPr>
                  <a:t>2</a:t>
                </a:r>
              </a:p>
            </p:txBody>
          </p:sp>
        </p:grpSp>
      </p:grpSp>
      <p:grpSp>
        <p:nvGrpSpPr>
          <p:cNvPr id="97" name="Group 96"/>
          <p:cNvGrpSpPr>
            <a:grpSpLocks/>
          </p:cNvGrpSpPr>
          <p:nvPr/>
        </p:nvGrpSpPr>
        <p:grpSpPr bwMode="auto">
          <a:xfrm>
            <a:off x="6951663" y="3794125"/>
            <a:ext cx="298450" cy="641350"/>
            <a:chOff x="2625635" y="2316906"/>
            <a:chExt cx="298780" cy="640969"/>
          </a:xfrm>
        </p:grpSpPr>
        <p:cxnSp>
          <p:nvCxnSpPr>
            <p:cNvPr id="68655" name="Straight Connector 97"/>
            <p:cNvCxnSpPr>
              <a:cxnSpLocks noChangeShapeType="1"/>
            </p:cNvCxnSpPr>
            <p:nvPr/>
          </p:nvCxnSpPr>
          <p:spPr bwMode="auto">
            <a:xfrm>
              <a:off x="2774013" y="2594430"/>
              <a:ext cx="12251" cy="363445"/>
            </a:xfrm>
            <a:prstGeom prst="line">
              <a:avLst/>
            </a:prstGeom>
            <a:noFill/>
            <a:ln w="22225">
              <a:solidFill>
                <a:srgbClr val="CC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68656" name="Group 98"/>
            <p:cNvGrpSpPr>
              <a:grpSpLocks/>
            </p:cNvGrpSpPr>
            <p:nvPr/>
          </p:nvGrpSpPr>
          <p:grpSpPr bwMode="auto">
            <a:xfrm>
              <a:off x="2625635" y="2316906"/>
              <a:ext cx="298780" cy="338554"/>
              <a:chOff x="7118580" y="4088704"/>
              <a:chExt cx="298780" cy="338554"/>
            </a:xfrm>
          </p:grpSpPr>
          <p:sp>
            <p:nvSpPr>
              <p:cNvPr id="68657" name="Oval 99"/>
              <p:cNvSpPr>
                <a:spLocks noChangeArrowheads="1"/>
              </p:cNvSpPr>
              <p:nvPr/>
            </p:nvSpPr>
            <p:spPr bwMode="auto">
              <a:xfrm>
                <a:off x="7163482" y="4166297"/>
                <a:ext cx="220510" cy="200099"/>
              </a:xfrm>
              <a:prstGeom prst="ellipse">
                <a:avLst/>
              </a:prstGeom>
              <a:solidFill>
                <a:schemeClr val="bg1"/>
              </a:solidFill>
              <a:ln w="15875">
                <a:solidFill>
                  <a:srgbClr val="CC0000"/>
                </a:solidFill>
                <a:round/>
                <a:headEnd/>
                <a:tailEnd/>
              </a:ln>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68658" name="TextBox 100"/>
              <p:cNvSpPr txBox="1">
                <a:spLocks noChangeArrowheads="1"/>
              </p:cNvSpPr>
              <p:nvPr/>
            </p:nvSpPr>
            <p:spPr bwMode="auto">
              <a:xfrm>
                <a:off x="7118580" y="4088704"/>
                <a:ext cx="29878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solidFill>
                      <a:srgbClr val="0000FF"/>
                    </a:solidFill>
                    <a:cs typeface="Arial" panose="020B0604020202020204" pitchFamily="34" charset="0"/>
                  </a:rPr>
                  <a:t>1</a:t>
                </a:r>
              </a:p>
            </p:txBody>
          </p:sp>
        </p:grpSp>
      </p:grpSp>
      <p:grpSp>
        <p:nvGrpSpPr>
          <p:cNvPr id="102" name="Group 101"/>
          <p:cNvGrpSpPr>
            <a:grpSpLocks/>
          </p:cNvGrpSpPr>
          <p:nvPr/>
        </p:nvGrpSpPr>
        <p:grpSpPr bwMode="auto">
          <a:xfrm>
            <a:off x="7334250" y="5253038"/>
            <a:ext cx="298450" cy="660400"/>
            <a:chOff x="3007422" y="3776327"/>
            <a:chExt cx="298780" cy="659661"/>
          </a:xfrm>
        </p:grpSpPr>
        <p:cxnSp>
          <p:nvCxnSpPr>
            <p:cNvPr id="68651" name="Straight Connector 102"/>
            <p:cNvCxnSpPr>
              <a:cxnSpLocks noChangeShapeType="1"/>
            </p:cNvCxnSpPr>
            <p:nvPr/>
          </p:nvCxnSpPr>
          <p:spPr bwMode="auto">
            <a:xfrm>
              <a:off x="3148837" y="3776327"/>
              <a:ext cx="12251" cy="363445"/>
            </a:xfrm>
            <a:prstGeom prst="line">
              <a:avLst/>
            </a:prstGeom>
            <a:noFill/>
            <a:ln w="22225">
              <a:solidFill>
                <a:srgbClr val="CC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68652" name="Group 103"/>
            <p:cNvGrpSpPr>
              <a:grpSpLocks/>
            </p:cNvGrpSpPr>
            <p:nvPr/>
          </p:nvGrpSpPr>
          <p:grpSpPr bwMode="auto">
            <a:xfrm>
              <a:off x="3007422" y="4097434"/>
              <a:ext cx="298780" cy="338554"/>
              <a:chOff x="7118580" y="4088704"/>
              <a:chExt cx="298780" cy="338554"/>
            </a:xfrm>
          </p:grpSpPr>
          <p:sp>
            <p:nvSpPr>
              <p:cNvPr id="68653" name="Oval 104"/>
              <p:cNvSpPr>
                <a:spLocks noChangeArrowheads="1"/>
              </p:cNvSpPr>
              <p:nvPr/>
            </p:nvSpPr>
            <p:spPr bwMode="auto">
              <a:xfrm>
                <a:off x="7163482" y="4166297"/>
                <a:ext cx="220510" cy="200099"/>
              </a:xfrm>
              <a:prstGeom prst="ellipse">
                <a:avLst/>
              </a:prstGeom>
              <a:solidFill>
                <a:schemeClr val="bg1"/>
              </a:solidFill>
              <a:ln w="15875">
                <a:solidFill>
                  <a:srgbClr val="CC0000"/>
                </a:solidFill>
                <a:round/>
                <a:headEnd/>
                <a:tailEnd/>
              </a:ln>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68654" name="TextBox 105"/>
              <p:cNvSpPr txBox="1">
                <a:spLocks noChangeArrowheads="1"/>
              </p:cNvSpPr>
              <p:nvPr/>
            </p:nvSpPr>
            <p:spPr bwMode="auto">
              <a:xfrm>
                <a:off x="7118580" y="4088704"/>
                <a:ext cx="29878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solidFill>
                      <a:srgbClr val="0000FF"/>
                    </a:solidFill>
                    <a:cs typeface="Arial" panose="020B0604020202020204" pitchFamily="34" charset="0"/>
                  </a:rPr>
                  <a:t>1</a:t>
                </a:r>
              </a:p>
            </p:txBody>
          </p:sp>
        </p:grpSp>
      </p:grpSp>
      <p:grpSp>
        <p:nvGrpSpPr>
          <p:cNvPr id="107" name="Group 106"/>
          <p:cNvGrpSpPr>
            <a:grpSpLocks/>
          </p:cNvGrpSpPr>
          <p:nvPr/>
        </p:nvGrpSpPr>
        <p:grpSpPr bwMode="auto">
          <a:xfrm>
            <a:off x="7232650" y="3810000"/>
            <a:ext cx="298450" cy="642938"/>
            <a:chOff x="2905934" y="2332859"/>
            <a:chExt cx="298780" cy="642655"/>
          </a:xfrm>
        </p:grpSpPr>
        <p:cxnSp>
          <p:nvCxnSpPr>
            <p:cNvPr id="68647" name="Straight Connector 107"/>
            <p:cNvCxnSpPr>
              <a:cxnSpLocks noChangeShapeType="1"/>
            </p:cNvCxnSpPr>
            <p:nvPr/>
          </p:nvCxnSpPr>
          <p:spPr bwMode="auto">
            <a:xfrm>
              <a:off x="3044835" y="2612069"/>
              <a:ext cx="12251" cy="363445"/>
            </a:xfrm>
            <a:prstGeom prst="line">
              <a:avLst/>
            </a:prstGeom>
            <a:noFill/>
            <a:ln w="22225">
              <a:solidFill>
                <a:srgbClr val="CC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68648" name="Group 108"/>
            <p:cNvGrpSpPr>
              <a:grpSpLocks/>
            </p:cNvGrpSpPr>
            <p:nvPr/>
          </p:nvGrpSpPr>
          <p:grpSpPr bwMode="auto">
            <a:xfrm>
              <a:off x="2905934" y="2332859"/>
              <a:ext cx="298780" cy="338554"/>
              <a:chOff x="7126748" y="4088704"/>
              <a:chExt cx="298780" cy="338554"/>
            </a:xfrm>
          </p:grpSpPr>
          <p:sp>
            <p:nvSpPr>
              <p:cNvPr id="68649" name="Oval 109"/>
              <p:cNvSpPr>
                <a:spLocks noChangeArrowheads="1"/>
              </p:cNvSpPr>
              <p:nvPr/>
            </p:nvSpPr>
            <p:spPr bwMode="auto">
              <a:xfrm>
                <a:off x="7163482" y="4166297"/>
                <a:ext cx="220510" cy="200099"/>
              </a:xfrm>
              <a:prstGeom prst="ellipse">
                <a:avLst/>
              </a:prstGeom>
              <a:solidFill>
                <a:schemeClr val="bg1"/>
              </a:solidFill>
              <a:ln w="15875">
                <a:solidFill>
                  <a:srgbClr val="CC0000"/>
                </a:solidFill>
                <a:round/>
                <a:headEnd/>
                <a:tailEnd/>
              </a:ln>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68650" name="TextBox 110"/>
              <p:cNvSpPr txBox="1">
                <a:spLocks noChangeArrowheads="1"/>
              </p:cNvSpPr>
              <p:nvPr/>
            </p:nvSpPr>
            <p:spPr bwMode="auto">
              <a:xfrm>
                <a:off x="7126748" y="4088704"/>
                <a:ext cx="29878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solidFill>
                      <a:srgbClr val="0000FF"/>
                    </a:solidFill>
                    <a:cs typeface="Arial" panose="020B0604020202020204" pitchFamily="34" charset="0"/>
                  </a:rPr>
                  <a:t>3</a:t>
                </a:r>
              </a:p>
            </p:txBody>
          </p:sp>
        </p:grpSp>
      </p:grpSp>
      <p:grpSp>
        <p:nvGrpSpPr>
          <p:cNvPr id="112" name="Group 111"/>
          <p:cNvGrpSpPr>
            <a:grpSpLocks/>
          </p:cNvGrpSpPr>
          <p:nvPr/>
        </p:nvGrpSpPr>
        <p:grpSpPr bwMode="auto">
          <a:xfrm>
            <a:off x="7693025" y="5248276"/>
            <a:ext cx="298450" cy="669925"/>
            <a:chOff x="3366049" y="3770526"/>
            <a:chExt cx="298780" cy="670225"/>
          </a:xfrm>
        </p:grpSpPr>
        <p:cxnSp>
          <p:nvCxnSpPr>
            <p:cNvPr id="68643" name="Straight Connector 112"/>
            <p:cNvCxnSpPr>
              <a:cxnSpLocks noChangeShapeType="1"/>
            </p:cNvCxnSpPr>
            <p:nvPr/>
          </p:nvCxnSpPr>
          <p:spPr bwMode="auto">
            <a:xfrm>
              <a:off x="3496795" y="3770526"/>
              <a:ext cx="12251" cy="363445"/>
            </a:xfrm>
            <a:prstGeom prst="line">
              <a:avLst/>
            </a:prstGeom>
            <a:noFill/>
            <a:ln w="22225">
              <a:solidFill>
                <a:srgbClr val="CC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68644" name="Group 113"/>
            <p:cNvGrpSpPr>
              <a:grpSpLocks/>
            </p:cNvGrpSpPr>
            <p:nvPr/>
          </p:nvGrpSpPr>
          <p:grpSpPr bwMode="auto">
            <a:xfrm>
              <a:off x="3366049" y="4102197"/>
              <a:ext cx="298780" cy="338554"/>
              <a:chOff x="7126748" y="4088704"/>
              <a:chExt cx="298780" cy="338554"/>
            </a:xfrm>
          </p:grpSpPr>
          <p:sp>
            <p:nvSpPr>
              <p:cNvPr id="68645" name="Oval 114"/>
              <p:cNvSpPr>
                <a:spLocks noChangeArrowheads="1"/>
              </p:cNvSpPr>
              <p:nvPr/>
            </p:nvSpPr>
            <p:spPr bwMode="auto">
              <a:xfrm>
                <a:off x="7163482" y="4166297"/>
                <a:ext cx="220510" cy="200099"/>
              </a:xfrm>
              <a:prstGeom prst="ellipse">
                <a:avLst/>
              </a:prstGeom>
              <a:solidFill>
                <a:schemeClr val="bg1"/>
              </a:solidFill>
              <a:ln w="15875">
                <a:solidFill>
                  <a:srgbClr val="CC0000"/>
                </a:solidFill>
                <a:round/>
                <a:headEnd/>
                <a:tailEnd/>
              </a:ln>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68646" name="TextBox 115"/>
              <p:cNvSpPr txBox="1">
                <a:spLocks noChangeArrowheads="1"/>
              </p:cNvSpPr>
              <p:nvPr/>
            </p:nvSpPr>
            <p:spPr bwMode="auto">
              <a:xfrm>
                <a:off x="7126748" y="4088704"/>
                <a:ext cx="29878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solidFill>
                      <a:srgbClr val="0000FF"/>
                    </a:solidFill>
                    <a:cs typeface="Arial" panose="020B0604020202020204" pitchFamily="34" charset="0"/>
                  </a:rPr>
                  <a:t>3</a:t>
                </a:r>
              </a:p>
            </p:txBody>
          </p:sp>
        </p:grpSp>
      </p:grpSp>
      <p:grpSp>
        <p:nvGrpSpPr>
          <p:cNvPr id="117" name="Group 116"/>
          <p:cNvGrpSpPr>
            <a:grpSpLocks/>
          </p:cNvGrpSpPr>
          <p:nvPr/>
        </p:nvGrpSpPr>
        <p:grpSpPr bwMode="auto">
          <a:xfrm>
            <a:off x="8389939" y="5237163"/>
            <a:ext cx="300037" cy="679450"/>
            <a:chOff x="4064326" y="3759579"/>
            <a:chExt cx="298780" cy="680611"/>
          </a:xfrm>
        </p:grpSpPr>
        <p:cxnSp>
          <p:nvCxnSpPr>
            <p:cNvPr id="68639" name="Straight Connector 117"/>
            <p:cNvCxnSpPr>
              <a:cxnSpLocks noChangeShapeType="1"/>
            </p:cNvCxnSpPr>
            <p:nvPr/>
          </p:nvCxnSpPr>
          <p:spPr bwMode="auto">
            <a:xfrm>
              <a:off x="4196385" y="3759579"/>
              <a:ext cx="12251" cy="363445"/>
            </a:xfrm>
            <a:prstGeom prst="line">
              <a:avLst/>
            </a:prstGeom>
            <a:noFill/>
            <a:ln w="22225">
              <a:solidFill>
                <a:srgbClr val="CC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68640" name="Group 118"/>
            <p:cNvGrpSpPr>
              <a:grpSpLocks/>
            </p:cNvGrpSpPr>
            <p:nvPr/>
          </p:nvGrpSpPr>
          <p:grpSpPr bwMode="auto">
            <a:xfrm>
              <a:off x="4064326" y="4101636"/>
              <a:ext cx="298780" cy="338554"/>
              <a:chOff x="7126748" y="4088704"/>
              <a:chExt cx="298780" cy="338554"/>
            </a:xfrm>
          </p:grpSpPr>
          <p:sp>
            <p:nvSpPr>
              <p:cNvPr id="68641" name="Oval 119"/>
              <p:cNvSpPr>
                <a:spLocks noChangeArrowheads="1"/>
              </p:cNvSpPr>
              <p:nvPr/>
            </p:nvSpPr>
            <p:spPr bwMode="auto">
              <a:xfrm>
                <a:off x="7163482" y="4166297"/>
                <a:ext cx="220510" cy="200099"/>
              </a:xfrm>
              <a:prstGeom prst="ellipse">
                <a:avLst/>
              </a:prstGeom>
              <a:solidFill>
                <a:schemeClr val="bg1"/>
              </a:solidFill>
              <a:ln w="15875">
                <a:solidFill>
                  <a:srgbClr val="CC0000"/>
                </a:solidFill>
                <a:round/>
                <a:headEnd/>
                <a:tailEnd/>
              </a:ln>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68642" name="TextBox 120"/>
              <p:cNvSpPr txBox="1">
                <a:spLocks noChangeArrowheads="1"/>
              </p:cNvSpPr>
              <p:nvPr/>
            </p:nvSpPr>
            <p:spPr bwMode="auto">
              <a:xfrm>
                <a:off x="7126748" y="4088704"/>
                <a:ext cx="29878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solidFill>
                      <a:srgbClr val="0000FF"/>
                    </a:solidFill>
                    <a:cs typeface="Arial" panose="020B0604020202020204" pitchFamily="34" charset="0"/>
                  </a:rPr>
                  <a:t>4</a:t>
                </a:r>
              </a:p>
            </p:txBody>
          </p:sp>
        </p:grpSp>
      </p:grpSp>
      <p:grpSp>
        <p:nvGrpSpPr>
          <p:cNvPr id="122" name="Group 121"/>
          <p:cNvGrpSpPr>
            <a:grpSpLocks/>
          </p:cNvGrpSpPr>
          <p:nvPr/>
        </p:nvGrpSpPr>
        <p:grpSpPr bwMode="auto">
          <a:xfrm>
            <a:off x="7854950" y="3789363"/>
            <a:ext cx="298450" cy="647700"/>
            <a:chOff x="3528567" y="2312591"/>
            <a:chExt cx="298780" cy="646584"/>
          </a:xfrm>
        </p:grpSpPr>
        <p:cxnSp>
          <p:nvCxnSpPr>
            <p:cNvPr id="68635" name="Straight Connector 122"/>
            <p:cNvCxnSpPr>
              <a:cxnSpLocks noChangeShapeType="1"/>
            </p:cNvCxnSpPr>
            <p:nvPr/>
          </p:nvCxnSpPr>
          <p:spPr bwMode="auto">
            <a:xfrm>
              <a:off x="3677779" y="2595730"/>
              <a:ext cx="12251" cy="363445"/>
            </a:xfrm>
            <a:prstGeom prst="line">
              <a:avLst/>
            </a:prstGeom>
            <a:noFill/>
            <a:ln w="22225">
              <a:solidFill>
                <a:srgbClr val="CC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68636" name="Group 123"/>
            <p:cNvGrpSpPr>
              <a:grpSpLocks/>
            </p:cNvGrpSpPr>
            <p:nvPr/>
          </p:nvGrpSpPr>
          <p:grpSpPr bwMode="auto">
            <a:xfrm>
              <a:off x="3528567" y="2312591"/>
              <a:ext cx="298780" cy="338554"/>
              <a:chOff x="7126748" y="4088704"/>
              <a:chExt cx="298780" cy="338554"/>
            </a:xfrm>
          </p:grpSpPr>
          <p:sp>
            <p:nvSpPr>
              <p:cNvPr id="68637" name="Oval 124"/>
              <p:cNvSpPr>
                <a:spLocks noChangeArrowheads="1"/>
              </p:cNvSpPr>
              <p:nvPr/>
            </p:nvSpPr>
            <p:spPr bwMode="auto">
              <a:xfrm>
                <a:off x="7163482" y="4166297"/>
                <a:ext cx="220510" cy="200099"/>
              </a:xfrm>
              <a:prstGeom prst="ellipse">
                <a:avLst/>
              </a:prstGeom>
              <a:solidFill>
                <a:schemeClr val="bg1"/>
              </a:solidFill>
              <a:ln w="15875">
                <a:solidFill>
                  <a:srgbClr val="CC0000"/>
                </a:solidFill>
                <a:round/>
                <a:headEnd/>
                <a:tailEnd/>
              </a:ln>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68638" name="TextBox 125"/>
              <p:cNvSpPr txBox="1">
                <a:spLocks noChangeArrowheads="1"/>
              </p:cNvSpPr>
              <p:nvPr/>
            </p:nvSpPr>
            <p:spPr bwMode="auto">
              <a:xfrm>
                <a:off x="7126748" y="4088704"/>
                <a:ext cx="29878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solidFill>
                      <a:srgbClr val="0000FF"/>
                    </a:solidFill>
                    <a:cs typeface="Arial" panose="020B0604020202020204" pitchFamily="34" charset="0"/>
                  </a:rPr>
                  <a:t>4</a:t>
                </a:r>
              </a:p>
            </p:txBody>
          </p:sp>
        </p:grpSp>
      </p:grpSp>
      <p:sp>
        <p:nvSpPr>
          <p:cNvPr id="68630" name="TextBox 126"/>
          <p:cNvSpPr txBox="1">
            <a:spLocks noChangeArrowheads="1"/>
          </p:cNvSpPr>
          <p:nvPr/>
        </p:nvSpPr>
        <p:spPr bwMode="auto">
          <a:xfrm>
            <a:off x="6267451" y="4062414"/>
            <a:ext cx="761747"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400" i="1">
                <a:solidFill>
                  <a:srgbClr val="0000FF"/>
                </a:solidFill>
                <a:cs typeface="Arial" panose="020B0604020202020204" pitchFamily="34" charset="0"/>
              </a:rPr>
              <a:t>arrivals</a:t>
            </a:r>
          </a:p>
        </p:txBody>
      </p:sp>
      <p:sp>
        <p:nvSpPr>
          <p:cNvPr id="68631" name="TextBox 127"/>
          <p:cNvSpPr txBox="1">
            <a:spLocks noChangeArrowheads="1"/>
          </p:cNvSpPr>
          <p:nvPr/>
        </p:nvSpPr>
        <p:spPr bwMode="auto">
          <a:xfrm>
            <a:off x="6291264" y="5260976"/>
            <a:ext cx="1039067"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400" i="1">
                <a:solidFill>
                  <a:srgbClr val="0000FF"/>
                </a:solidFill>
                <a:cs typeface="Arial" panose="020B0604020202020204" pitchFamily="34" charset="0"/>
              </a:rPr>
              <a:t>departures</a:t>
            </a:r>
          </a:p>
        </p:txBody>
      </p:sp>
      <p:sp>
        <p:nvSpPr>
          <p:cNvPr id="68632" name="TextBox 128"/>
          <p:cNvSpPr txBox="1">
            <a:spLocks noChangeArrowheads="1"/>
          </p:cNvSpPr>
          <p:nvPr/>
        </p:nvSpPr>
        <p:spPr bwMode="auto">
          <a:xfrm>
            <a:off x="6313489" y="4567239"/>
            <a:ext cx="860425" cy="593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lnSpc>
                <a:spcPts val="1275"/>
              </a:lnSpc>
            </a:pPr>
            <a:r>
              <a:rPr lang="en-US" altLang="zh-CN" sz="1400" i="1">
                <a:solidFill>
                  <a:srgbClr val="0000FF"/>
                </a:solidFill>
                <a:cs typeface="Arial" panose="020B0604020202020204" pitchFamily="34" charset="0"/>
              </a:rPr>
              <a:t>packet in service</a:t>
            </a:r>
          </a:p>
        </p:txBody>
      </p:sp>
      <p:sp>
        <p:nvSpPr>
          <p:cNvPr id="128" name="Rectangle 7"/>
          <p:cNvSpPr txBox="1">
            <a:spLocks noChangeArrowheads="1"/>
          </p:cNvSpPr>
          <p:nvPr/>
        </p:nvSpPr>
        <p:spPr>
          <a:xfrm>
            <a:off x="9480376" y="6624784"/>
            <a:ext cx="2016224"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4.2 What's  </a:t>
            </a:r>
            <a:r>
              <a:rPr lang="en-US" altLang="zh-CN" sz="1200" dirty="0">
                <a:solidFill>
                  <a:srgbClr val="FF0000"/>
                </a:solidFill>
                <a:cs typeface="Arial" panose="020B0604020202020204" pitchFamily="34" charset="0"/>
              </a:rPr>
              <a:t>inside a router</a:t>
            </a:r>
          </a:p>
        </p:txBody>
      </p:sp>
      <p:sp>
        <p:nvSpPr>
          <p:cNvPr id="127" name="Rectangle 7"/>
          <p:cNvSpPr txBox="1">
            <a:spLocks noChangeArrowheads="1"/>
          </p:cNvSpPr>
          <p:nvPr/>
        </p:nvSpPr>
        <p:spPr>
          <a:xfrm>
            <a:off x="4799015" y="6624784"/>
            <a:ext cx="2521122"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4.2.5 Packet Scheduling </a:t>
            </a:r>
          </a:p>
        </p:txBody>
      </p:sp>
      <p:sp>
        <p:nvSpPr>
          <p:cNvPr id="129" name="Rectangle 3">
            <a:extLst>
              <a:ext uri="{FF2B5EF4-FFF2-40B4-BE49-F238E27FC236}">
                <a16:creationId xmlns:a16="http://schemas.microsoft.com/office/drawing/2014/main" id="{42FFFC14-0F00-4481-918A-98D579EF2A71}"/>
              </a:ext>
            </a:extLst>
          </p:cNvPr>
          <p:cNvSpPr txBox="1">
            <a:spLocks noChangeArrowheads="1"/>
          </p:cNvSpPr>
          <p:nvPr/>
        </p:nvSpPr>
        <p:spPr>
          <a:xfrm>
            <a:off x="997416" y="3770053"/>
            <a:ext cx="4805283" cy="2082456"/>
          </a:xfrm>
          <a:prstGeom prst="rect">
            <a:avLst/>
          </a:prstGeom>
        </p:spPr>
        <p:txBody>
          <a:bodyPr vert="horz" lIns="91440" tIns="45720" rIns="91440" bIns="45720" rtlCol="0">
            <a:normAutofit/>
          </a:bodyPr>
          <a:lstStyle>
            <a:lvl1pPr marL="342900" marR="0" indent="-342900" algn="l" defTabSz="914400" rtl="0" eaLnBrk="1" fontAlgn="base" latinLnBrk="0" hangingPunct="1">
              <a:lnSpc>
                <a:spcPct val="100000"/>
              </a:lnSpc>
              <a:spcBef>
                <a:spcPct val="20000"/>
              </a:spcBef>
              <a:spcAft>
                <a:spcPts val="0"/>
              </a:spcAft>
              <a:buClrTx/>
              <a:buSzPct val="70000"/>
              <a:buFont typeface="Wingdings" panose="05000000000000000000" pitchFamily="2" charset="2"/>
              <a:buChar char="v"/>
              <a:defRPr sz="2800" b="0" kern="1200" baseline="0">
                <a:solidFill>
                  <a:srgbClr val="000099"/>
                </a:solidFill>
                <a:latin typeface="Comic Sans MS" panose="030F0702030302020204" pitchFamily="66" charset="0"/>
                <a:ea typeface="微软雅黑" panose="020B0503020204020204" pitchFamily="34" charset="-122"/>
                <a:cs typeface="+mn-cs"/>
              </a:defRPr>
            </a:lvl1pPr>
            <a:lvl2pPr marL="742950" marR="0" indent="-285750" algn="l" defTabSz="914400" rtl="0" eaLnBrk="1" fontAlgn="base" latinLnBrk="0" hangingPunct="1">
              <a:lnSpc>
                <a:spcPct val="100000"/>
              </a:lnSpc>
              <a:spcBef>
                <a:spcPct val="20000"/>
              </a:spcBef>
              <a:spcAft>
                <a:spcPts val="0"/>
              </a:spcAft>
              <a:buClrTx/>
              <a:buSzTx/>
              <a:buFontTx/>
              <a:buChar char="–"/>
              <a:defRPr sz="2400" kern="1200" baseline="0">
                <a:solidFill>
                  <a:srgbClr val="000099"/>
                </a:solidFill>
                <a:latin typeface="Comic Sans MS" panose="030F0702030302020204" pitchFamily="66" charset="0"/>
                <a:ea typeface="微软雅黑" panose="020B0503020204020204" pitchFamily="34" charset="-122"/>
                <a:cs typeface="+mn-cs"/>
              </a:defRPr>
            </a:lvl2pPr>
            <a:lvl3pPr marL="1143000" marR="0" indent="-228600" algn="l" defTabSz="914400" rtl="0" eaLnBrk="1" fontAlgn="base" latinLnBrk="0" hangingPunct="1">
              <a:lnSpc>
                <a:spcPct val="100000"/>
              </a:lnSpc>
              <a:spcBef>
                <a:spcPct val="20000"/>
              </a:spcBef>
              <a:spcAft>
                <a:spcPts val="0"/>
              </a:spcAft>
              <a:buClrTx/>
              <a:buSzTx/>
              <a:buFont typeface="Comic Sans MS" panose="030F0702030302020204" pitchFamily="66" charset="0"/>
              <a:buChar char="»"/>
              <a:defRPr sz="2000" kern="1200" baseline="0">
                <a:solidFill>
                  <a:srgbClr val="000099"/>
                </a:solidFill>
                <a:latin typeface="Comic Sans MS" panose="030F0702030302020204" pitchFamily="66" charset="0"/>
                <a:ea typeface="微软雅黑" panose="020B0503020204020204" pitchFamily="34" charset="-122"/>
                <a:cs typeface="+mn-cs"/>
              </a:defRPr>
            </a:lvl3pPr>
            <a:lvl4pPr marL="1600200" marR="0" indent="-228600" algn="l" defTabSz="914400" rtl="0" eaLnBrk="1" fontAlgn="base" latinLnBrk="0" hangingPunct="1">
              <a:lnSpc>
                <a:spcPct val="100000"/>
              </a:lnSpc>
              <a:spcBef>
                <a:spcPct val="20000"/>
              </a:spcBef>
              <a:spcAft>
                <a:spcPts val="0"/>
              </a:spcAft>
              <a:buClrTx/>
              <a:buSzTx/>
              <a:buFontTx/>
              <a:buChar char="–"/>
              <a:defRPr sz="1800" kern="1200" baseline="0">
                <a:solidFill>
                  <a:srgbClr val="000099"/>
                </a:solidFill>
                <a:latin typeface="Comic Sans MS" panose="030F0702030302020204" pitchFamily="66" charset="0"/>
                <a:ea typeface="微软雅黑" panose="020B0503020204020204" pitchFamily="34" charset="-122"/>
                <a:cs typeface="+mn-cs"/>
              </a:defRPr>
            </a:lvl4pPr>
            <a:lvl5pPr marL="2057400" marR="0" indent="-228600" algn="l" defTabSz="914400" rtl="0" eaLnBrk="1" fontAlgn="base" latinLnBrk="0" hangingPunct="1">
              <a:lnSpc>
                <a:spcPct val="100000"/>
              </a:lnSpc>
              <a:spcBef>
                <a:spcPct val="20000"/>
              </a:spcBef>
              <a:spcAft>
                <a:spcPts val="0"/>
              </a:spcAft>
              <a:buClrTx/>
              <a:buSzTx/>
              <a:buFont typeface="Comic Sans MS" panose="030F0702030302020204" pitchFamily="66" charset="0"/>
              <a:buChar char="»"/>
              <a:defRPr sz="1800" kern="1200" baseline="0">
                <a:solidFill>
                  <a:srgbClr val="000099"/>
                </a:solidFill>
                <a:latin typeface="Comic Sans MS" panose="030F0702030302020204" pitchFamily="66" charset="0"/>
                <a:ea typeface="微软雅黑" panose="020B0503020204020204" pitchFamily="34" charset="-122"/>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altLang="zh-CN" dirty="0">
                <a:ea typeface="ＭＳ Ｐゴシック" panose="020B0600070205080204" pitchFamily="34" charset="-128"/>
                <a:cs typeface="ＭＳ Ｐゴシック" panose="020B0600070205080204" pitchFamily="34" charset="-128"/>
              </a:rPr>
              <a:t>send packet from highest priority queue that has buffered packets</a:t>
            </a:r>
          </a:p>
          <a:p>
            <a:pPr lvl="1"/>
            <a:r>
              <a:rPr lang="en-US" altLang="zh-CN" dirty="0">
                <a:ea typeface="ＭＳ Ｐゴシック" panose="020B0600070205080204" pitchFamily="34" charset="-128"/>
              </a:rPr>
              <a:t>FCFS within priority class</a:t>
            </a:r>
          </a:p>
        </p:txBody>
      </p:sp>
    </p:spTree>
    <p:extLst>
      <p:ext uri="{BB962C8B-B14F-4D97-AF65-F5344CB8AC3E}">
        <p14:creationId xmlns:p14="http://schemas.microsoft.com/office/powerpoint/2010/main" val="142613780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97"/>
                                        </p:tgtEl>
                                        <p:attrNameLst>
                                          <p:attrName>style.visibility</p:attrName>
                                        </p:attrNameLst>
                                      </p:cBhvr>
                                      <p:to>
                                        <p:strVal val="visible"/>
                                      </p:to>
                                    </p:set>
                                    <p:animEffect transition="in" filter="wipe(up)">
                                      <p:cBhvr>
                                        <p:cTn id="7" dur="500"/>
                                        <p:tgtEl>
                                          <p:spTgt spid="97"/>
                                        </p:tgtEl>
                                      </p:cBhvr>
                                    </p:animEffect>
                                  </p:childTnLst>
                                </p:cTn>
                              </p:par>
                            </p:childTnLst>
                          </p:cTn>
                        </p:par>
                        <p:par>
                          <p:cTn id="8" fill="hold" nodeType="afterGroup">
                            <p:stCondLst>
                              <p:cond delay="500"/>
                            </p:stCondLst>
                            <p:childTnLst>
                              <p:par>
                                <p:cTn id="9" presetID="22" presetClass="entr" presetSubtype="1" fill="hold" nodeType="afterEffect">
                                  <p:stCondLst>
                                    <p:cond delay="0"/>
                                  </p:stCondLst>
                                  <p:childTnLst>
                                    <p:set>
                                      <p:cBhvr>
                                        <p:cTn id="10" dur="1" fill="hold">
                                          <p:stCondLst>
                                            <p:cond delay="0"/>
                                          </p:stCondLst>
                                        </p:cTn>
                                        <p:tgtEl>
                                          <p:spTgt spid="52"/>
                                        </p:tgtEl>
                                        <p:attrNameLst>
                                          <p:attrName>style.visibility</p:attrName>
                                        </p:attrNameLst>
                                      </p:cBhvr>
                                      <p:to>
                                        <p:strVal val="visible"/>
                                      </p:to>
                                    </p:set>
                                    <p:animEffect transition="in" filter="wipe(up)">
                                      <p:cBhvr>
                                        <p:cTn id="11" dur="500"/>
                                        <p:tgtEl>
                                          <p:spTgt spid="52"/>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1" fill="hold" nodeType="clickEffect">
                                  <p:stCondLst>
                                    <p:cond delay="0"/>
                                  </p:stCondLst>
                                  <p:childTnLst>
                                    <p:set>
                                      <p:cBhvr>
                                        <p:cTn id="15" dur="1" fill="hold">
                                          <p:stCondLst>
                                            <p:cond delay="0"/>
                                          </p:stCondLst>
                                        </p:cTn>
                                        <p:tgtEl>
                                          <p:spTgt spid="87"/>
                                        </p:tgtEl>
                                        <p:attrNameLst>
                                          <p:attrName>style.visibility</p:attrName>
                                        </p:attrNameLst>
                                      </p:cBhvr>
                                      <p:to>
                                        <p:strVal val="visible"/>
                                      </p:to>
                                    </p:set>
                                    <p:animEffect transition="in" filter="wipe(up)">
                                      <p:cBhvr>
                                        <p:cTn id="16" dur="500"/>
                                        <p:tgtEl>
                                          <p:spTgt spid="87"/>
                                        </p:tgtEl>
                                      </p:cBhvr>
                                    </p:animEffect>
                                  </p:childTnLst>
                                </p:cTn>
                              </p:par>
                            </p:childTnLst>
                          </p:cTn>
                        </p:par>
                        <p:par>
                          <p:cTn id="17" fill="hold" nodeType="afterGroup">
                            <p:stCondLst>
                              <p:cond delay="500"/>
                            </p:stCondLst>
                            <p:childTnLst>
                              <p:par>
                                <p:cTn id="18" presetID="22" presetClass="entr" presetSubtype="1" fill="hold" nodeType="afterEffect">
                                  <p:stCondLst>
                                    <p:cond delay="0"/>
                                  </p:stCondLst>
                                  <p:childTnLst>
                                    <p:set>
                                      <p:cBhvr>
                                        <p:cTn id="19" dur="1" fill="hold">
                                          <p:stCondLst>
                                            <p:cond delay="0"/>
                                          </p:stCondLst>
                                        </p:cTn>
                                        <p:tgtEl>
                                          <p:spTgt spid="107"/>
                                        </p:tgtEl>
                                        <p:attrNameLst>
                                          <p:attrName>style.visibility</p:attrName>
                                        </p:attrNameLst>
                                      </p:cBhvr>
                                      <p:to>
                                        <p:strVal val="visible"/>
                                      </p:to>
                                    </p:set>
                                    <p:animEffect transition="in" filter="wipe(up)">
                                      <p:cBhvr>
                                        <p:cTn id="20" dur="1200"/>
                                        <p:tgtEl>
                                          <p:spTgt spid="107"/>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22" presetClass="entr" presetSubtype="1" fill="hold" nodeType="clickEffect">
                                  <p:stCondLst>
                                    <p:cond delay="0"/>
                                  </p:stCondLst>
                                  <p:childTnLst>
                                    <p:set>
                                      <p:cBhvr>
                                        <p:cTn id="24" dur="1" fill="hold">
                                          <p:stCondLst>
                                            <p:cond delay="0"/>
                                          </p:stCondLst>
                                        </p:cTn>
                                        <p:tgtEl>
                                          <p:spTgt spid="102"/>
                                        </p:tgtEl>
                                        <p:attrNameLst>
                                          <p:attrName>style.visibility</p:attrName>
                                        </p:attrNameLst>
                                      </p:cBhvr>
                                      <p:to>
                                        <p:strVal val="visible"/>
                                      </p:to>
                                    </p:set>
                                    <p:animEffect transition="in" filter="wipe(up)">
                                      <p:cBhvr>
                                        <p:cTn id="25" dur="500"/>
                                        <p:tgtEl>
                                          <p:spTgt spid="102"/>
                                        </p:tgtEl>
                                      </p:cBhvr>
                                    </p:animEffect>
                                  </p:childTnLst>
                                </p:cTn>
                              </p:par>
                            </p:childTnLst>
                          </p:cTn>
                        </p:par>
                        <p:par>
                          <p:cTn id="26" fill="hold" nodeType="afterGroup">
                            <p:stCondLst>
                              <p:cond delay="500"/>
                            </p:stCondLst>
                            <p:childTnLst>
                              <p:par>
                                <p:cTn id="27" presetID="22" presetClass="entr" presetSubtype="1" fill="hold" nodeType="afterEffect">
                                  <p:stCondLst>
                                    <p:cond delay="0"/>
                                  </p:stCondLst>
                                  <p:childTnLst>
                                    <p:set>
                                      <p:cBhvr>
                                        <p:cTn id="28" dur="1" fill="hold">
                                          <p:stCondLst>
                                            <p:cond delay="0"/>
                                          </p:stCondLst>
                                        </p:cTn>
                                        <p:tgtEl>
                                          <p:spTgt spid="57"/>
                                        </p:tgtEl>
                                        <p:attrNameLst>
                                          <p:attrName>style.visibility</p:attrName>
                                        </p:attrNameLst>
                                      </p:cBhvr>
                                      <p:to>
                                        <p:strVal val="visible"/>
                                      </p:to>
                                    </p:set>
                                    <p:animEffect transition="in" filter="wipe(up)">
                                      <p:cBhvr>
                                        <p:cTn id="29" dur="500"/>
                                        <p:tgtEl>
                                          <p:spTgt spid="57"/>
                                        </p:tgtEl>
                                      </p:cBhvr>
                                    </p:animEffect>
                                  </p:childTnLst>
                                </p:cTn>
                              </p:par>
                            </p:childTnLst>
                          </p:cTn>
                        </p:par>
                        <p:par>
                          <p:cTn id="30" fill="hold" nodeType="afterGroup">
                            <p:stCondLst>
                              <p:cond delay="1000"/>
                            </p:stCondLst>
                            <p:childTnLst>
                              <p:par>
                                <p:cTn id="31" presetID="22" presetClass="entr" presetSubtype="1" fill="hold" nodeType="afterEffect">
                                  <p:stCondLst>
                                    <p:cond delay="0"/>
                                  </p:stCondLst>
                                  <p:childTnLst>
                                    <p:set>
                                      <p:cBhvr>
                                        <p:cTn id="32" dur="1" fill="hold">
                                          <p:stCondLst>
                                            <p:cond delay="0"/>
                                          </p:stCondLst>
                                        </p:cTn>
                                        <p:tgtEl>
                                          <p:spTgt spid="112"/>
                                        </p:tgtEl>
                                        <p:attrNameLst>
                                          <p:attrName>style.visibility</p:attrName>
                                        </p:attrNameLst>
                                      </p:cBhvr>
                                      <p:to>
                                        <p:strVal val="visible"/>
                                      </p:to>
                                    </p:set>
                                    <p:animEffect transition="in" filter="wipe(up)">
                                      <p:cBhvr>
                                        <p:cTn id="33" dur="500"/>
                                        <p:tgtEl>
                                          <p:spTgt spid="112"/>
                                        </p:tgtEl>
                                      </p:cBhvr>
                                    </p:animEffect>
                                  </p:childTnLst>
                                </p:cTn>
                              </p:par>
                            </p:childTnLst>
                          </p:cTn>
                        </p:par>
                        <p:par>
                          <p:cTn id="34" fill="hold" nodeType="afterGroup">
                            <p:stCondLst>
                              <p:cond delay="1500"/>
                            </p:stCondLst>
                            <p:childTnLst>
                              <p:par>
                                <p:cTn id="35" presetID="22" presetClass="entr" presetSubtype="1" fill="hold" nodeType="afterEffect">
                                  <p:stCondLst>
                                    <p:cond delay="0"/>
                                  </p:stCondLst>
                                  <p:childTnLst>
                                    <p:set>
                                      <p:cBhvr>
                                        <p:cTn id="36" dur="1" fill="hold">
                                          <p:stCondLst>
                                            <p:cond delay="0"/>
                                          </p:stCondLst>
                                        </p:cTn>
                                        <p:tgtEl>
                                          <p:spTgt spid="62"/>
                                        </p:tgtEl>
                                        <p:attrNameLst>
                                          <p:attrName>style.visibility</p:attrName>
                                        </p:attrNameLst>
                                      </p:cBhvr>
                                      <p:to>
                                        <p:strVal val="visible"/>
                                      </p:to>
                                    </p:set>
                                    <p:animEffect transition="in" filter="wipe(up)">
                                      <p:cBhvr>
                                        <p:cTn id="37" dur="500"/>
                                        <p:tgtEl>
                                          <p:spTgt spid="62"/>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1" fill="hold" nodeType="clickEffect">
                                  <p:stCondLst>
                                    <p:cond delay="0"/>
                                  </p:stCondLst>
                                  <p:childTnLst>
                                    <p:set>
                                      <p:cBhvr>
                                        <p:cTn id="41" dur="1" fill="hold">
                                          <p:stCondLst>
                                            <p:cond delay="0"/>
                                          </p:stCondLst>
                                        </p:cTn>
                                        <p:tgtEl>
                                          <p:spTgt spid="122"/>
                                        </p:tgtEl>
                                        <p:attrNameLst>
                                          <p:attrName>style.visibility</p:attrName>
                                        </p:attrNameLst>
                                      </p:cBhvr>
                                      <p:to>
                                        <p:strVal val="visible"/>
                                      </p:to>
                                    </p:set>
                                    <p:animEffect transition="in" filter="wipe(up)">
                                      <p:cBhvr>
                                        <p:cTn id="42" dur="500"/>
                                        <p:tgtEl>
                                          <p:spTgt spid="122"/>
                                        </p:tgtEl>
                                      </p:cBhvr>
                                    </p:animEffect>
                                  </p:childTnLst>
                                </p:cTn>
                              </p:par>
                            </p:childTnLst>
                          </p:cTn>
                        </p:par>
                        <p:par>
                          <p:cTn id="43" fill="hold" nodeType="afterGroup">
                            <p:stCondLst>
                              <p:cond delay="500"/>
                            </p:stCondLst>
                            <p:childTnLst>
                              <p:par>
                                <p:cTn id="44" presetID="22" presetClass="entr" presetSubtype="1" fill="hold" nodeType="afterEffect">
                                  <p:stCondLst>
                                    <p:cond delay="0"/>
                                  </p:stCondLst>
                                  <p:childTnLst>
                                    <p:set>
                                      <p:cBhvr>
                                        <p:cTn id="45" dur="1" fill="hold">
                                          <p:stCondLst>
                                            <p:cond delay="0"/>
                                          </p:stCondLst>
                                        </p:cTn>
                                        <p:tgtEl>
                                          <p:spTgt spid="92"/>
                                        </p:tgtEl>
                                        <p:attrNameLst>
                                          <p:attrName>style.visibility</p:attrName>
                                        </p:attrNameLst>
                                      </p:cBhvr>
                                      <p:to>
                                        <p:strVal val="visible"/>
                                      </p:to>
                                    </p:set>
                                    <p:animEffect transition="in" filter="wipe(up)">
                                      <p:cBhvr>
                                        <p:cTn id="46" dur="500"/>
                                        <p:tgtEl>
                                          <p:spTgt spid="92"/>
                                        </p:tgtEl>
                                      </p:cBhvr>
                                    </p:animEffect>
                                  </p:childTnLst>
                                </p:cTn>
                              </p:par>
                            </p:childTnLst>
                          </p:cTn>
                        </p:par>
                      </p:childTnLst>
                    </p:cTn>
                  </p:par>
                  <p:par>
                    <p:cTn id="47" fill="hold" nodeType="clickPar">
                      <p:stCondLst>
                        <p:cond delay="indefinite"/>
                      </p:stCondLst>
                      <p:childTnLst>
                        <p:par>
                          <p:cTn id="48" fill="hold" nodeType="withGroup">
                            <p:stCondLst>
                              <p:cond delay="0"/>
                            </p:stCondLst>
                            <p:childTnLst>
                              <p:par>
                                <p:cTn id="49" presetID="22" presetClass="entr" presetSubtype="1" fill="hold" nodeType="clickEffect">
                                  <p:stCondLst>
                                    <p:cond delay="0"/>
                                  </p:stCondLst>
                                  <p:childTnLst>
                                    <p:set>
                                      <p:cBhvr>
                                        <p:cTn id="50" dur="1" fill="hold">
                                          <p:stCondLst>
                                            <p:cond delay="0"/>
                                          </p:stCondLst>
                                        </p:cTn>
                                        <p:tgtEl>
                                          <p:spTgt spid="67"/>
                                        </p:tgtEl>
                                        <p:attrNameLst>
                                          <p:attrName>style.visibility</p:attrName>
                                        </p:attrNameLst>
                                      </p:cBhvr>
                                      <p:to>
                                        <p:strVal val="visible"/>
                                      </p:to>
                                    </p:set>
                                    <p:animEffect transition="in" filter="wipe(up)">
                                      <p:cBhvr>
                                        <p:cTn id="51" dur="500"/>
                                        <p:tgtEl>
                                          <p:spTgt spid="67"/>
                                        </p:tgtEl>
                                      </p:cBhvr>
                                    </p:animEffect>
                                  </p:childTnLst>
                                </p:cTn>
                              </p:par>
                            </p:childTnLst>
                          </p:cTn>
                        </p:par>
                        <p:par>
                          <p:cTn id="52" fill="hold" nodeType="afterGroup">
                            <p:stCondLst>
                              <p:cond delay="500"/>
                            </p:stCondLst>
                            <p:childTnLst>
                              <p:par>
                                <p:cTn id="53" presetID="22" presetClass="entr" presetSubtype="1" fill="hold" nodeType="afterEffect">
                                  <p:stCondLst>
                                    <p:cond delay="0"/>
                                  </p:stCondLst>
                                  <p:childTnLst>
                                    <p:set>
                                      <p:cBhvr>
                                        <p:cTn id="54" dur="1" fill="hold">
                                          <p:stCondLst>
                                            <p:cond delay="0"/>
                                          </p:stCondLst>
                                        </p:cTn>
                                        <p:tgtEl>
                                          <p:spTgt spid="117"/>
                                        </p:tgtEl>
                                        <p:attrNameLst>
                                          <p:attrName>style.visibility</p:attrName>
                                        </p:attrNameLst>
                                      </p:cBhvr>
                                      <p:to>
                                        <p:strVal val="visible"/>
                                      </p:to>
                                    </p:set>
                                    <p:animEffect transition="in" filter="wipe(up)">
                                      <p:cBhvr>
                                        <p:cTn id="55" dur="500"/>
                                        <p:tgtEl>
                                          <p:spTgt spid="117"/>
                                        </p:tgtEl>
                                      </p:cBhvr>
                                    </p:animEffect>
                                  </p:childTnLst>
                                </p:cTn>
                              </p:par>
                            </p:childTnLst>
                          </p:cTn>
                        </p:par>
                        <p:par>
                          <p:cTn id="56" fill="hold" nodeType="afterGroup">
                            <p:stCondLst>
                              <p:cond delay="1000"/>
                            </p:stCondLst>
                            <p:childTnLst>
                              <p:par>
                                <p:cTn id="57" presetID="22" presetClass="entr" presetSubtype="1" fill="hold" nodeType="afterEffect">
                                  <p:stCondLst>
                                    <p:cond delay="0"/>
                                  </p:stCondLst>
                                  <p:childTnLst>
                                    <p:set>
                                      <p:cBhvr>
                                        <p:cTn id="58" dur="1" fill="hold">
                                          <p:stCondLst>
                                            <p:cond delay="0"/>
                                          </p:stCondLst>
                                        </p:cTn>
                                        <p:tgtEl>
                                          <p:spTgt spid="77"/>
                                        </p:tgtEl>
                                        <p:attrNameLst>
                                          <p:attrName>style.visibility</p:attrName>
                                        </p:attrNameLst>
                                      </p:cBhvr>
                                      <p:to>
                                        <p:strVal val="visible"/>
                                      </p:to>
                                    </p:set>
                                    <p:animEffect transition="in" filter="wipe(up)">
                                      <p:cBhvr>
                                        <p:cTn id="59" dur="500"/>
                                        <p:tgtEl>
                                          <p:spTgt spid="77"/>
                                        </p:tgtEl>
                                      </p:cBhvr>
                                    </p:animEffect>
                                  </p:childTnLst>
                                </p:cTn>
                              </p:par>
                            </p:childTnLst>
                          </p:cTn>
                        </p:par>
                        <p:par>
                          <p:cTn id="60" fill="hold" nodeType="afterGroup">
                            <p:stCondLst>
                              <p:cond delay="1500"/>
                            </p:stCondLst>
                            <p:childTnLst>
                              <p:par>
                                <p:cTn id="61" presetID="22" presetClass="entr" presetSubtype="1" fill="hold" nodeType="afterEffect">
                                  <p:stCondLst>
                                    <p:cond delay="0"/>
                                  </p:stCondLst>
                                  <p:childTnLst>
                                    <p:set>
                                      <p:cBhvr>
                                        <p:cTn id="62" dur="1" fill="hold">
                                          <p:stCondLst>
                                            <p:cond delay="0"/>
                                          </p:stCondLst>
                                        </p:cTn>
                                        <p:tgtEl>
                                          <p:spTgt spid="72"/>
                                        </p:tgtEl>
                                        <p:attrNameLst>
                                          <p:attrName>style.visibility</p:attrName>
                                        </p:attrNameLst>
                                      </p:cBhvr>
                                      <p:to>
                                        <p:strVal val="visible"/>
                                      </p:to>
                                    </p:set>
                                    <p:animEffect transition="in" filter="wipe(up)">
                                      <p:cBhvr>
                                        <p:cTn id="63" dur="500"/>
                                        <p:tgtEl>
                                          <p:spTgt spid="72"/>
                                        </p:tgtEl>
                                      </p:cBhvr>
                                    </p:animEffect>
                                  </p:childTnLst>
                                </p:cTn>
                              </p:par>
                            </p:childTnLst>
                          </p:cTn>
                        </p:par>
                        <p:par>
                          <p:cTn id="64" fill="hold" nodeType="afterGroup">
                            <p:stCondLst>
                              <p:cond delay="2000"/>
                            </p:stCondLst>
                            <p:childTnLst>
                              <p:par>
                                <p:cTn id="65" presetID="22" presetClass="entr" presetSubtype="1" fill="hold" nodeType="afterEffect">
                                  <p:stCondLst>
                                    <p:cond delay="0"/>
                                  </p:stCondLst>
                                  <p:childTnLst>
                                    <p:set>
                                      <p:cBhvr>
                                        <p:cTn id="66" dur="1" fill="hold">
                                          <p:stCondLst>
                                            <p:cond delay="0"/>
                                          </p:stCondLst>
                                        </p:cTn>
                                        <p:tgtEl>
                                          <p:spTgt spid="82"/>
                                        </p:tgtEl>
                                        <p:attrNameLst>
                                          <p:attrName>style.visibility</p:attrName>
                                        </p:attrNameLst>
                                      </p:cBhvr>
                                      <p:to>
                                        <p:strVal val="visible"/>
                                      </p:to>
                                    </p:set>
                                    <p:animEffect transition="in" filter="wipe(up)">
                                      <p:cBhvr>
                                        <p:cTn id="67" dur="500"/>
                                        <p:tgtEl>
                                          <p:spTgt spid="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a:xfrm>
            <a:off x="2057400" y="7938"/>
            <a:ext cx="7772400" cy="1143000"/>
          </a:xfrm>
        </p:spPr>
        <p:txBody>
          <a:bodyPr/>
          <a:lstStyle/>
          <a:p>
            <a:r>
              <a:rPr lang="en-US" altLang="zh-CN" dirty="0">
                <a:ea typeface="ＭＳ Ｐゴシック" panose="020B0600070205080204" pitchFamily="34" charset="-128"/>
              </a:rPr>
              <a:t>Scheduling policies: round robin</a:t>
            </a:r>
          </a:p>
        </p:txBody>
      </p:sp>
      <p:sp>
        <p:nvSpPr>
          <p:cNvPr id="70659" name="Rectangle 3"/>
          <p:cNvSpPr>
            <a:spLocks noGrp="1" noChangeArrowheads="1"/>
          </p:cNvSpPr>
          <p:nvPr>
            <p:ph type="body" idx="1"/>
          </p:nvPr>
        </p:nvSpPr>
        <p:spPr>
          <a:xfrm>
            <a:off x="333549" y="1412776"/>
            <a:ext cx="5034493" cy="2278201"/>
          </a:xfrm>
        </p:spPr>
        <p:txBody>
          <a:bodyPr>
            <a:normAutofit/>
          </a:bodyPr>
          <a:lstStyle/>
          <a:p>
            <a:pPr>
              <a:buFont typeface="Wingdings" panose="05000000000000000000" pitchFamily="2" charset="2"/>
              <a:buNone/>
            </a:pPr>
            <a:r>
              <a:rPr lang="en-US" altLang="zh-CN" i="1" dirty="0">
                <a:solidFill>
                  <a:srgbClr val="CC0000"/>
                </a:solidFill>
                <a:ea typeface="ＭＳ Ｐゴシック" panose="020B0600070205080204" pitchFamily="34" charset="-128"/>
                <a:cs typeface="ＭＳ Ｐゴシック" panose="020B0600070205080204" pitchFamily="34" charset="-128"/>
              </a:rPr>
              <a:t>Round Robin (RR) scheduling:</a:t>
            </a:r>
          </a:p>
          <a:p>
            <a:r>
              <a:rPr lang="en-US" altLang="zh-CN" dirty="0">
                <a:ea typeface="ＭＳ Ｐゴシック" panose="020B0600070205080204" pitchFamily="34" charset="-128"/>
                <a:cs typeface="ＭＳ Ｐゴシック" panose="020B0600070205080204" pitchFamily="34" charset="-128"/>
              </a:rPr>
              <a:t>arriving traffic classified, queued by class</a:t>
            </a:r>
          </a:p>
          <a:p>
            <a:pPr lvl="1"/>
            <a:r>
              <a:rPr lang="en-US" altLang="zh-CN" dirty="0">
                <a:ea typeface="ＭＳ Ｐゴシック" panose="020B0600070205080204" pitchFamily="34" charset="-128"/>
                <a:cs typeface="ＭＳ Ｐゴシック" panose="020B0600070205080204" pitchFamily="34" charset="-128"/>
              </a:rPr>
              <a:t>any header fields can be used for classification</a:t>
            </a:r>
          </a:p>
        </p:txBody>
      </p:sp>
      <p:sp>
        <p:nvSpPr>
          <p:cNvPr id="82" name="Rectangle 7"/>
          <p:cNvSpPr txBox="1">
            <a:spLocks noChangeArrowheads="1"/>
          </p:cNvSpPr>
          <p:nvPr/>
        </p:nvSpPr>
        <p:spPr>
          <a:xfrm>
            <a:off x="9480376" y="6624784"/>
            <a:ext cx="2016224"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4.2 What's  </a:t>
            </a:r>
            <a:r>
              <a:rPr lang="en-US" altLang="zh-CN" sz="1200" dirty="0">
                <a:solidFill>
                  <a:srgbClr val="FF0000"/>
                </a:solidFill>
                <a:cs typeface="Arial" panose="020B0604020202020204" pitchFamily="34" charset="0"/>
              </a:rPr>
              <a:t>inside a router</a:t>
            </a:r>
          </a:p>
        </p:txBody>
      </p:sp>
      <p:sp>
        <p:nvSpPr>
          <p:cNvPr id="81" name="Rectangle 7"/>
          <p:cNvSpPr txBox="1">
            <a:spLocks noChangeArrowheads="1"/>
          </p:cNvSpPr>
          <p:nvPr/>
        </p:nvSpPr>
        <p:spPr>
          <a:xfrm>
            <a:off x="4799015" y="6624784"/>
            <a:ext cx="2521122"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4.2.5 Packet Scheduling </a:t>
            </a:r>
          </a:p>
        </p:txBody>
      </p:sp>
      <p:cxnSp>
        <p:nvCxnSpPr>
          <p:cNvPr id="83" name="Straight Connector 83">
            <a:extLst>
              <a:ext uri="{FF2B5EF4-FFF2-40B4-BE49-F238E27FC236}">
                <a16:creationId xmlns:a16="http://schemas.microsoft.com/office/drawing/2014/main" id="{18A0ED25-EFC3-4ED2-9F3F-F0A41FC8BB06}"/>
              </a:ext>
            </a:extLst>
          </p:cNvPr>
          <p:cNvCxnSpPr/>
          <p:nvPr/>
        </p:nvCxnSpPr>
        <p:spPr>
          <a:xfrm>
            <a:off x="10755082" y="4071258"/>
            <a:ext cx="4572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84" name="Group 25">
            <a:extLst>
              <a:ext uri="{FF2B5EF4-FFF2-40B4-BE49-F238E27FC236}">
                <a16:creationId xmlns:a16="http://schemas.microsoft.com/office/drawing/2014/main" id="{EADC1732-3978-4816-BEDF-4BC6C119FA54}"/>
              </a:ext>
            </a:extLst>
          </p:cNvPr>
          <p:cNvGrpSpPr>
            <a:grpSpLocks/>
          </p:cNvGrpSpPr>
          <p:nvPr/>
        </p:nvGrpSpPr>
        <p:grpSpPr bwMode="auto">
          <a:xfrm>
            <a:off x="7990116" y="2719344"/>
            <a:ext cx="1274199" cy="760001"/>
            <a:chOff x="1670312" y="2562997"/>
            <a:chExt cx="940317" cy="565219"/>
          </a:xfrm>
        </p:grpSpPr>
        <p:grpSp>
          <p:nvGrpSpPr>
            <p:cNvPr id="85" name="Group 28">
              <a:extLst>
                <a:ext uri="{FF2B5EF4-FFF2-40B4-BE49-F238E27FC236}">
                  <a16:creationId xmlns:a16="http://schemas.microsoft.com/office/drawing/2014/main" id="{6B9542D0-B623-43A0-B2EA-88A8F58918B5}"/>
                </a:ext>
              </a:extLst>
            </p:cNvPr>
            <p:cNvGrpSpPr>
              <a:grpSpLocks/>
            </p:cNvGrpSpPr>
            <p:nvPr/>
          </p:nvGrpSpPr>
          <p:grpSpPr bwMode="auto">
            <a:xfrm>
              <a:off x="1670312" y="2562997"/>
              <a:ext cx="929822" cy="565219"/>
              <a:chOff x="1670312" y="2562997"/>
              <a:chExt cx="929822" cy="565219"/>
            </a:xfrm>
          </p:grpSpPr>
          <p:sp>
            <p:nvSpPr>
              <p:cNvPr id="87" name="Rectangle 30">
                <a:extLst>
                  <a:ext uri="{FF2B5EF4-FFF2-40B4-BE49-F238E27FC236}">
                    <a16:creationId xmlns:a16="http://schemas.microsoft.com/office/drawing/2014/main" id="{843990F4-C395-4BDD-A318-752D17439A40}"/>
                  </a:ext>
                </a:extLst>
              </p:cNvPr>
              <p:cNvSpPr>
                <a:spLocks noChangeArrowheads="1"/>
              </p:cNvSpPr>
              <p:nvPr/>
            </p:nvSpPr>
            <p:spPr bwMode="auto">
              <a:xfrm>
                <a:off x="1670312" y="2562997"/>
                <a:ext cx="929822" cy="563157"/>
              </a:xfrm>
              <a:prstGeom prst="rect">
                <a:avLst/>
              </a:prstGeom>
              <a:noFill/>
              <a:ln w="19050">
                <a:solidFill>
                  <a:schemeClr val="tx1"/>
                </a:solidFill>
                <a:miter lim="800000"/>
                <a:headEnd/>
                <a:tailEnd/>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cxnSp>
            <p:nvCxnSpPr>
              <p:cNvPr id="88" name="Straight Connector 31">
                <a:extLst>
                  <a:ext uri="{FF2B5EF4-FFF2-40B4-BE49-F238E27FC236}">
                    <a16:creationId xmlns:a16="http://schemas.microsoft.com/office/drawing/2014/main" id="{AC3AF4C0-8639-45C1-8E4B-3D4AC02809FB}"/>
                  </a:ext>
                </a:extLst>
              </p:cNvPr>
              <p:cNvCxnSpPr>
                <a:cxnSpLocks noChangeShapeType="1"/>
              </p:cNvCxnSpPr>
              <p:nvPr/>
            </p:nvCxnSpPr>
            <p:spPr bwMode="auto">
              <a:xfrm flipH="1">
                <a:off x="1786358" y="2567533"/>
                <a:ext cx="4536" cy="55789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9" name="Straight Connector 32">
                <a:extLst>
                  <a:ext uri="{FF2B5EF4-FFF2-40B4-BE49-F238E27FC236}">
                    <a16:creationId xmlns:a16="http://schemas.microsoft.com/office/drawing/2014/main" id="{71F7F413-A343-4363-BF7C-652D214F14F3}"/>
                  </a:ext>
                </a:extLst>
              </p:cNvPr>
              <p:cNvCxnSpPr>
                <a:cxnSpLocks noChangeShapeType="1"/>
              </p:cNvCxnSpPr>
              <p:nvPr/>
            </p:nvCxnSpPr>
            <p:spPr bwMode="auto">
              <a:xfrm flipH="1">
                <a:off x="1911544" y="2566974"/>
                <a:ext cx="4536" cy="55789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0" name="Straight Connector 33">
                <a:extLst>
                  <a:ext uri="{FF2B5EF4-FFF2-40B4-BE49-F238E27FC236}">
                    <a16:creationId xmlns:a16="http://schemas.microsoft.com/office/drawing/2014/main" id="{40DE01DF-D615-4C7A-BDA1-26CF8DD47A56}"/>
                  </a:ext>
                </a:extLst>
              </p:cNvPr>
              <p:cNvCxnSpPr>
                <a:cxnSpLocks noChangeShapeType="1"/>
              </p:cNvCxnSpPr>
              <p:nvPr/>
            </p:nvCxnSpPr>
            <p:spPr bwMode="auto">
              <a:xfrm flipH="1">
                <a:off x="2027659" y="2570323"/>
                <a:ext cx="4536" cy="55789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1" name="Straight Connector 34">
                <a:extLst>
                  <a:ext uri="{FF2B5EF4-FFF2-40B4-BE49-F238E27FC236}">
                    <a16:creationId xmlns:a16="http://schemas.microsoft.com/office/drawing/2014/main" id="{FFCE000B-DB08-4DBB-8BD0-9251D053EDA6}"/>
                  </a:ext>
                </a:extLst>
              </p:cNvPr>
              <p:cNvCxnSpPr>
                <a:cxnSpLocks noChangeShapeType="1"/>
              </p:cNvCxnSpPr>
              <p:nvPr/>
            </p:nvCxnSpPr>
            <p:spPr bwMode="auto">
              <a:xfrm flipH="1">
                <a:off x="2134843" y="2564600"/>
                <a:ext cx="4536" cy="55789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2" name="Straight Connector 35">
                <a:extLst>
                  <a:ext uri="{FF2B5EF4-FFF2-40B4-BE49-F238E27FC236}">
                    <a16:creationId xmlns:a16="http://schemas.microsoft.com/office/drawing/2014/main" id="{92C3A673-8343-4BA0-BD89-E6AD579F0E0E}"/>
                  </a:ext>
                </a:extLst>
              </p:cNvPr>
              <p:cNvCxnSpPr>
                <a:cxnSpLocks noChangeShapeType="1"/>
              </p:cNvCxnSpPr>
              <p:nvPr/>
            </p:nvCxnSpPr>
            <p:spPr bwMode="auto">
              <a:xfrm flipH="1">
                <a:off x="2244397" y="2566693"/>
                <a:ext cx="4536" cy="55789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3" name="Straight Connector 36">
                <a:extLst>
                  <a:ext uri="{FF2B5EF4-FFF2-40B4-BE49-F238E27FC236}">
                    <a16:creationId xmlns:a16="http://schemas.microsoft.com/office/drawing/2014/main" id="{F19741EE-CAFA-4CC5-9EB1-B8E032D7D1F5}"/>
                  </a:ext>
                </a:extLst>
              </p:cNvPr>
              <p:cNvCxnSpPr>
                <a:cxnSpLocks noChangeShapeType="1"/>
              </p:cNvCxnSpPr>
              <p:nvPr/>
            </p:nvCxnSpPr>
            <p:spPr bwMode="auto">
              <a:xfrm flipH="1">
                <a:off x="2365675" y="2568786"/>
                <a:ext cx="4536" cy="55789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4" name="Straight Connector 37">
                <a:extLst>
                  <a:ext uri="{FF2B5EF4-FFF2-40B4-BE49-F238E27FC236}">
                    <a16:creationId xmlns:a16="http://schemas.microsoft.com/office/drawing/2014/main" id="{3BB3C595-400A-45DD-A5AF-A6890CC07DA5}"/>
                  </a:ext>
                </a:extLst>
              </p:cNvPr>
              <p:cNvCxnSpPr>
                <a:cxnSpLocks noChangeShapeType="1"/>
              </p:cNvCxnSpPr>
              <p:nvPr/>
            </p:nvCxnSpPr>
            <p:spPr bwMode="auto">
              <a:xfrm flipH="1">
                <a:off x="2483045" y="2566971"/>
                <a:ext cx="4536" cy="55789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86" name="Rectangle 29">
              <a:extLst>
                <a:ext uri="{FF2B5EF4-FFF2-40B4-BE49-F238E27FC236}">
                  <a16:creationId xmlns:a16="http://schemas.microsoft.com/office/drawing/2014/main" id="{EABEBD8E-FAD4-45BC-B078-8D67516D5EFD}"/>
                </a:ext>
              </a:extLst>
            </p:cNvPr>
            <p:cNvSpPr>
              <a:spLocks noChangeArrowheads="1"/>
            </p:cNvSpPr>
            <p:nvPr/>
          </p:nvSpPr>
          <p:spPr bwMode="auto">
            <a:xfrm>
              <a:off x="1916862" y="2571262"/>
              <a:ext cx="693767" cy="552560"/>
            </a:xfrm>
            <a:prstGeom prst="rect">
              <a:avLst/>
            </a:prstGeom>
            <a:solidFill>
              <a:srgbClr val="FF0000">
                <a:alpha val="70979"/>
              </a:srgbClr>
            </a:solidFill>
            <a:ln>
              <a:noFill/>
            </a:ln>
            <a:extLst>
              <a:ext uri="{91240B29-F687-4F45-9708-019B960494DF}">
                <a14:hiddenLine xmlns:a14="http://schemas.microsoft.com/office/drawing/2010/main" w="15875">
                  <a:solidFill>
                    <a:srgbClr val="000000"/>
                  </a:solidFill>
                  <a:miter lim="800000"/>
                  <a:headEnd/>
                  <a:tailEnd/>
                </a14:hiddenLine>
              </a:ext>
            </a:extLst>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grpSp>
      <p:grpSp>
        <p:nvGrpSpPr>
          <p:cNvPr id="95" name="Group 25">
            <a:extLst>
              <a:ext uri="{FF2B5EF4-FFF2-40B4-BE49-F238E27FC236}">
                <a16:creationId xmlns:a16="http://schemas.microsoft.com/office/drawing/2014/main" id="{E45A20ED-9B99-47D6-862F-38DBA4C43A29}"/>
              </a:ext>
            </a:extLst>
          </p:cNvPr>
          <p:cNvGrpSpPr>
            <a:grpSpLocks/>
          </p:cNvGrpSpPr>
          <p:nvPr/>
        </p:nvGrpSpPr>
        <p:grpSpPr bwMode="auto">
          <a:xfrm>
            <a:off x="8007879" y="3655287"/>
            <a:ext cx="1292387" cy="763274"/>
            <a:chOff x="1670312" y="2562997"/>
            <a:chExt cx="940318" cy="565219"/>
          </a:xfrm>
        </p:grpSpPr>
        <p:grpSp>
          <p:nvGrpSpPr>
            <p:cNvPr id="96" name="Group 131">
              <a:extLst>
                <a:ext uri="{FF2B5EF4-FFF2-40B4-BE49-F238E27FC236}">
                  <a16:creationId xmlns:a16="http://schemas.microsoft.com/office/drawing/2014/main" id="{83253E6A-D666-4A2A-B93C-F4D3594B122F}"/>
                </a:ext>
              </a:extLst>
            </p:cNvPr>
            <p:cNvGrpSpPr>
              <a:grpSpLocks/>
            </p:cNvGrpSpPr>
            <p:nvPr/>
          </p:nvGrpSpPr>
          <p:grpSpPr bwMode="auto">
            <a:xfrm>
              <a:off x="1670312" y="2562997"/>
              <a:ext cx="929822" cy="565219"/>
              <a:chOff x="1670312" y="2562997"/>
              <a:chExt cx="929822" cy="565219"/>
            </a:xfrm>
          </p:grpSpPr>
          <p:sp>
            <p:nvSpPr>
              <p:cNvPr id="98" name="Rectangle 133">
                <a:extLst>
                  <a:ext uri="{FF2B5EF4-FFF2-40B4-BE49-F238E27FC236}">
                    <a16:creationId xmlns:a16="http://schemas.microsoft.com/office/drawing/2014/main" id="{BC56E0CF-81A4-4A2E-A2C6-ED5B265EC1DB}"/>
                  </a:ext>
                </a:extLst>
              </p:cNvPr>
              <p:cNvSpPr>
                <a:spLocks noChangeArrowheads="1"/>
              </p:cNvSpPr>
              <p:nvPr/>
            </p:nvSpPr>
            <p:spPr bwMode="auto">
              <a:xfrm>
                <a:off x="1670312" y="2562997"/>
                <a:ext cx="929822" cy="563157"/>
              </a:xfrm>
              <a:prstGeom prst="rect">
                <a:avLst/>
              </a:prstGeom>
              <a:noFill/>
              <a:ln w="19050">
                <a:solidFill>
                  <a:schemeClr val="tx1"/>
                </a:solidFill>
                <a:miter lim="800000"/>
                <a:headEnd/>
                <a:tailEnd/>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cxnSp>
            <p:nvCxnSpPr>
              <p:cNvPr id="99" name="Straight Connector 134">
                <a:extLst>
                  <a:ext uri="{FF2B5EF4-FFF2-40B4-BE49-F238E27FC236}">
                    <a16:creationId xmlns:a16="http://schemas.microsoft.com/office/drawing/2014/main" id="{50242853-2737-4467-8AD8-B7739B7A6E7C}"/>
                  </a:ext>
                </a:extLst>
              </p:cNvPr>
              <p:cNvCxnSpPr>
                <a:cxnSpLocks noChangeShapeType="1"/>
              </p:cNvCxnSpPr>
              <p:nvPr/>
            </p:nvCxnSpPr>
            <p:spPr bwMode="auto">
              <a:xfrm flipH="1">
                <a:off x="1786358" y="2567533"/>
                <a:ext cx="4536" cy="55789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0" name="Straight Connector 135">
                <a:extLst>
                  <a:ext uri="{FF2B5EF4-FFF2-40B4-BE49-F238E27FC236}">
                    <a16:creationId xmlns:a16="http://schemas.microsoft.com/office/drawing/2014/main" id="{FDE6EAB1-B28E-434B-8AFE-E9B8A47A0206}"/>
                  </a:ext>
                </a:extLst>
              </p:cNvPr>
              <p:cNvCxnSpPr>
                <a:cxnSpLocks noChangeShapeType="1"/>
              </p:cNvCxnSpPr>
              <p:nvPr/>
            </p:nvCxnSpPr>
            <p:spPr bwMode="auto">
              <a:xfrm flipH="1">
                <a:off x="1911544" y="2566974"/>
                <a:ext cx="4536" cy="55789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1" name="Straight Connector 136">
                <a:extLst>
                  <a:ext uri="{FF2B5EF4-FFF2-40B4-BE49-F238E27FC236}">
                    <a16:creationId xmlns:a16="http://schemas.microsoft.com/office/drawing/2014/main" id="{9D5DFD9D-A155-4326-861B-9B6E36C07D72}"/>
                  </a:ext>
                </a:extLst>
              </p:cNvPr>
              <p:cNvCxnSpPr>
                <a:cxnSpLocks noChangeShapeType="1"/>
              </p:cNvCxnSpPr>
              <p:nvPr/>
            </p:nvCxnSpPr>
            <p:spPr bwMode="auto">
              <a:xfrm flipH="1">
                <a:off x="2027659" y="2570323"/>
                <a:ext cx="4536" cy="55789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2" name="Straight Connector 137">
                <a:extLst>
                  <a:ext uri="{FF2B5EF4-FFF2-40B4-BE49-F238E27FC236}">
                    <a16:creationId xmlns:a16="http://schemas.microsoft.com/office/drawing/2014/main" id="{CD4EA57C-6199-4465-AAF4-30DB3778BFAE}"/>
                  </a:ext>
                </a:extLst>
              </p:cNvPr>
              <p:cNvCxnSpPr>
                <a:cxnSpLocks noChangeShapeType="1"/>
              </p:cNvCxnSpPr>
              <p:nvPr/>
            </p:nvCxnSpPr>
            <p:spPr bwMode="auto">
              <a:xfrm flipH="1">
                <a:off x="2134843" y="2564600"/>
                <a:ext cx="4536" cy="55789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3" name="Straight Connector 138">
                <a:extLst>
                  <a:ext uri="{FF2B5EF4-FFF2-40B4-BE49-F238E27FC236}">
                    <a16:creationId xmlns:a16="http://schemas.microsoft.com/office/drawing/2014/main" id="{A4C64D22-702B-4ACC-9417-1C6618552743}"/>
                  </a:ext>
                </a:extLst>
              </p:cNvPr>
              <p:cNvCxnSpPr>
                <a:cxnSpLocks noChangeShapeType="1"/>
              </p:cNvCxnSpPr>
              <p:nvPr/>
            </p:nvCxnSpPr>
            <p:spPr bwMode="auto">
              <a:xfrm flipH="1">
                <a:off x="2244397" y="2566693"/>
                <a:ext cx="4536" cy="55789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4" name="Straight Connector 139">
                <a:extLst>
                  <a:ext uri="{FF2B5EF4-FFF2-40B4-BE49-F238E27FC236}">
                    <a16:creationId xmlns:a16="http://schemas.microsoft.com/office/drawing/2014/main" id="{44064D91-0ED3-41BB-82EA-1AF334B09BD7}"/>
                  </a:ext>
                </a:extLst>
              </p:cNvPr>
              <p:cNvCxnSpPr>
                <a:cxnSpLocks noChangeShapeType="1"/>
              </p:cNvCxnSpPr>
              <p:nvPr/>
            </p:nvCxnSpPr>
            <p:spPr bwMode="auto">
              <a:xfrm flipH="1">
                <a:off x="2365675" y="2568786"/>
                <a:ext cx="4536" cy="55789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5" name="Straight Connector 140">
                <a:extLst>
                  <a:ext uri="{FF2B5EF4-FFF2-40B4-BE49-F238E27FC236}">
                    <a16:creationId xmlns:a16="http://schemas.microsoft.com/office/drawing/2014/main" id="{FC86A00F-50EB-4793-9183-A92137905E52}"/>
                  </a:ext>
                </a:extLst>
              </p:cNvPr>
              <p:cNvCxnSpPr>
                <a:cxnSpLocks noChangeShapeType="1"/>
              </p:cNvCxnSpPr>
              <p:nvPr/>
            </p:nvCxnSpPr>
            <p:spPr bwMode="auto">
              <a:xfrm flipH="1">
                <a:off x="2483045" y="2566971"/>
                <a:ext cx="4536" cy="55789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97" name="Rectangle 132">
              <a:extLst>
                <a:ext uri="{FF2B5EF4-FFF2-40B4-BE49-F238E27FC236}">
                  <a16:creationId xmlns:a16="http://schemas.microsoft.com/office/drawing/2014/main" id="{01B83977-0938-47F1-A0A1-565205F9F66C}"/>
                </a:ext>
              </a:extLst>
            </p:cNvPr>
            <p:cNvSpPr>
              <a:spLocks noChangeArrowheads="1"/>
            </p:cNvSpPr>
            <p:nvPr/>
          </p:nvSpPr>
          <p:spPr bwMode="auto">
            <a:xfrm>
              <a:off x="2235418" y="2571262"/>
              <a:ext cx="375212" cy="552560"/>
            </a:xfrm>
            <a:prstGeom prst="rect">
              <a:avLst/>
            </a:prstGeom>
            <a:solidFill>
              <a:srgbClr val="00B050">
                <a:alpha val="70979"/>
              </a:srgbClr>
            </a:solidFill>
            <a:ln>
              <a:noFill/>
            </a:ln>
            <a:extLst>
              <a:ext uri="{91240B29-F687-4F45-9708-019B960494DF}">
                <a14:hiddenLine xmlns:a14="http://schemas.microsoft.com/office/drawing/2010/main" w="15875">
                  <a:solidFill>
                    <a:srgbClr val="000000"/>
                  </a:solidFill>
                  <a:miter lim="800000"/>
                  <a:headEnd/>
                  <a:tailEnd/>
                </a14:hiddenLine>
              </a:ext>
            </a:extLst>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grpSp>
      <p:grpSp>
        <p:nvGrpSpPr>
          <p:cNvPr id="106" name="Group 25">
            <a:extLst>
              <a:ext uri="{FF2B5EF4-FFF2-40B4-BE49-F238E27FC236}">
                <a16:creationId xmlns:a16="http://schemas.microsoft.com/office/drawing/2014/main" id="{0351579E-5593-48D6-83A3-ADC1914E7C7D}"/>
              </a:ext>
            </a:extLst>
          </p:cNvPr>
          <p:cNvGrpSpPr>
            <a:grpSpLocks/>
          </p:cNvGrpSpPr>
          <p:nvPr/>
        </p:nvGrpSpPr>
        <p:grpSpPr bwMode="auto">
          <a:xfrm>
            <a:off x="8004017" y="4563481"/>
            <a:ext cx="1292385" cy="721744"/>
            <a:chOff x="1670312" y="2562997"/>
            <a:chExt cx="940317" cy="565219"/>
          </a:xfrm>
        </p:grpSpPr>
        <p:grpSp>
          <p:nvGrpSpPr>
            <p:cNvPr id="107" name="Group 121">
              <a:extLst>
                <a:ext uri="{FF2B5EF4-FFF2-40B4-BE49-F238E27FC236}">
                  <a16:creationId xmlns:a16="http://schemas.microsoft.com/office/drawing/2014/main" id="{7B30E33B-4AFB-48BE-B6B6-6377CD19E028}"/>
                </a:ext>
              </a:extLst>
            </p:cNvPr>
            <p:cNvGrpSpPr>
              <a:grpSpLocks/>
            </p:cNvGrpSpPr>
            <p:nvPr/>
          </p:nvGrpSpPr>
          <p:grpSpPr bwMode="auto">
            <a:xfrm>
              <a:off x="1670312" y="2562997"/>
              <a:ext cx="929822" cy="565219"/>
              <a:chOff x="1670312" y="2562997"/>
              <a:chExt cx="929822" cy="565219"/>
            </a:xfrm>
          </p:grpSpPr>
          <p:sp>
            <p:nvSpPr>
              <p:cNvPr id="109" name="Rectangle 123">
                <a:extLst>
                  <a:ext uri="{FF2B5EF4-FFF2-40B4-BE49-F238E27FC236}">
                    <a16:creationId xmlns:a16="http://schemas.microsoft.com/office/drawing/2014/main" id="{414CCCBE-670A-486D-8C52-BA16C5583581}"/>
                  </a:ext>
                </a:extLst>
              </p:cNvPr>
              <p:cNvSpPr>
                <a:spLocks noChangeArrowheads="1"/>
              </p:cNvSpPr>
              <p:nvPr/>
            </p:nvSpPr>
            <p:spPr bwMode="auto">
              <a:xfrm>
                <a:off x="1670312" y="2562997"/>
                <a:ext cx="929822" cy="563157"/>
              </a:xfrm>
              <a:prstGeom prst="rect">
                <a:avLst/>
              </a:prstGeom>
              <a:noFill/>
              <a:ln w="19050">
                <a:solidFill>
                  <a:schemeClr val="tx1"/>
                </a:solidFill>
                <a:miter lim="800000"/>
                <a:headEnd/>
                <a:tailEnd/>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cxnSp>
            <p:nvCxnSpPr>
              <p:cNvPr id="110" name="Straight Connector 124">
                <a:extLst>
                  <a:ext uri="{FF2B5EF4-FFF2-40B4-BE49-F238E27FC236}">
                    <a16:creationId xmlns:a16="http://schemas.microsoft.com/office/drawing/2014/main" id="{A7BC8D3A-053E-4137-87EC-7BDE95FA8698}"/>
                  </a:ext>
                </a:extLst>
              </p:cNvPr>
              <p:cNvCxnSpPr>
                <a:cxnSpLocks noChangeShapeType="1"/>
              </p:cNvCxnSpPr>
              <p:nvPr/>
            </p:nvCxnSpPr>
            <p:spPr bwMode="auto">
              <a:xfrm flipH="1">
                <a:off x="1786358" y="2567533"/>
                <a:ext cx="4536" cy="55789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1" name="Straight Connector 125">
                <a:extLst>
                  <a:ext uri="{FF2B5EF4-FFF2-40B4-BE49-F238E27FC236}">
                    <a16:creationId xmlns:a16="http://schemas.microsoft.com/office/drawing/2014/main" id="{BC04D8F9-85C1-438A-802A-A468AC1F183D}"/>
                  </a:ext>
                </a:extLst>
              </p:cNvPr>
              <p:cNvCxnSpPr>
                <a:cxnSpLocks noChangeShapeType="1"/>
              </p:cNvCxnSpPr>
              <p:nvPr/>
            </p:nvCxnSpPr>
            <p:spPr bwMode="auto">
              <a:xfrm flipH="1">
                <a:off x="1911544" y="2566974"/>
                <a:ext cx="4536" cy="55789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2" name="Straight Connector 126">
                <a:extLst>
                  <a:ext uri="{FF2B5EF4-FFF2-40B4-BE49-F238E27FC236}">
                    <a16:creationId xmlns:a16="http://schemas.microsoft.com/office/drawing/2014/main" id="{BF46F1DA-407E-4BE9-A89E-C4DF93E662B0}"/>
                  </a:ext>
                </a:extLst>
              </p:cNvPr>
              <p:cNvCxnSpPr>
                <a:cxnSpLocks noChangeShapeType="1"/>
              </p:cNvCxnSpPr>
              <p:nvPr/>
            </p:nvCxnSpPr>
            <p:spPr bwMode="auto">
              <a:xfrm flipH="1">
                <a:off x="2027659" y="2570323"/>
                <a:ext cx="4536" cy="55789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3" name="Straight Connector 127">
                <a:extLst>
                  <a:ext uri="{FF2B5EF4-FFF2-40B4-BE49-F238E27FC236}">
                    <a16:creationId xmlns:a16="http://schemas.microsoft.com/office/drawing/2014/main" id="{9F05F3DE-01B0-4BA3-890C-29C5C1B225AA}"/>
                  </a:ext>
                </a:extLst>
              </p:cNvPr>
              <p:cNvCxnSpPr>
                <a:cxnSpLocks noChangeShapeType="1"/>
              </p:cNvCxnSpPr>
              <p:nvPr/>
            </p:nvCxnSpPr>
            <p:spPr bwMode="auto">
              <a:xfrm flipH="1">
                <a:off x="2134843" y="2564600"/>
                <a:ext cx="4536" cy="55789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4" name="Straight Connector 128">
                <a:extLst>
                  <a:ext uri="{FF2B5EF4-FFF2-40B4-BE49-F238E27FC236}">
                    <a16:creationId xmlns:a16="http://schemas.microsoft.com/office/drawing/2014/main" id="{5F6BE2FB-694D-4D8C-A947-627A2097FECF}"/>
                  </a:ext>
                </a:extLst>
              </p:cNvPr>
              <p:cNvCxnSpPr>
                <a:cxnSpLocks noChangeShapeType="1"/>
              </p:cNvCxnSpPr>
              <p:nvPr/>
            </p:nvCxnSpPr>
            <p:spPr bwMode="auto">
              <a:xfrm flipH="1">
                <a:off x="2244397" y="2566693"/>
                <a:ext cx="4536" cy="55789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5" name="Straight Connector 129">
                <a:extLst>
                  <a:ext uri="{FF2B5EF4-FFF2-40B4-BE49-F238E27FC236}">
                    <a16:creationId xmlns:a16="http://schemas.microsoft.com/office/drawing/2014/main" id="{4BE5FB86-41CD-4DB2-BC91-7D563069F064}"/>
                  </a:ext>
                </a:extLst>
              </p:cNvPr>
              <p:cNvCxnSpPr>
                <a:cxnSpLocks noChangeShapeType="1"/>
              </p:cNvCxnSpPr>
              <p:nvPr/>
            </p:nvCxnSpPr>
            <p:spPr bwMode="auto">
              <a:xfrm flipH="1">
                <a:off x="2365675" y="2568786"/>
                <a:ext cx="4536" cy="55789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6" name="Straight Connector 130">
                <a:extLst>
                  <a:ext uri="{FF2B5EF4-FFF2-40B4-BE49-F238E27FC236}">
                    <a16:creationId xmlns:a16="http://schemas.microsoft.com/office/drawing/2014/main" id="{5631EDD5-1750-4784-88AE-EB86D403E900}"/>
                  </a:ext>
                </a:extLst>
              </p:cNvPr>
              <p:cNvCxnSpPr>
                <a:cxnSpLocks noChangeShapeType="1"/>
              </p:cNvCxnSpPr>
              <p:nvPr/>
            </p:nvCxnSpPr>
            <p:spPr bwMode="auto">
              <a:xfrm flipH="1">
                <a:off x="2483045" y="2566971"/>
                <a:ext cx="4536" cy="55789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108" name="Rectangle 122">
              <a:extLst>
                <a:ext uri="{FF2B5EF4-FFF2-40B4-BE49-F238E27FC236}">
                  <a16:creationId xmlns:a16="http://schemas.microsoft.com/office/drawing/2014/main" id="{431F86A2-0D8C-471A-A07F-BB9AA1D3ECEE}"/>
                </a:ext>
              </a:extLst>
            </p:cNvPr>
            <p:cNvSpPr>
              <a:spLocks noChangeArrowheads="1"/>
            </p:cNvSpPr>
            <p:nvPr/>
          </p:nvSpPr>
          <p:spPr bwMode="auto">
            <a:xfrm>
              <a:off x="2131937" y="2571262"/>
              <a:ext cx="478692" cy="552560"/>
            </a:xfrm>
            <a:prstGeom prst="rect">
              <a:avLst/>
            </a:prstGeom>
            <a:solidFill>
              <a:srgbClr val="3333CC">
                <a:alpha val="70979"/>
              </a:srgbClr>
            </a:solidFill>
            <a:ln>
              <a:noFill/>
            </a:ln>
            <a:extLst>
              <a:ext uri="{91240B29-F687-4F45-9708-019B960494DF}">
                <a14:hiddenLine xmlns:a14="http://schemas.microsoft.com/office/drawing/2010/main" w="15875">
                  <a:solidFill>
                    <a:srgbClr val="000000"/>
                  </a:solidFill>
                  <a:miter lim="800000"/>
                  <a:headEnd/>
                  <a:tailEnd/>
                </a14:hiddenLine>
              </a:ext>
            </a:extLst>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grpSp>
      <p:sp>
        <p:nvSpPr>
          <p:cNvPr id="117" name="Triangle 85">
            <a:extLst>
              <a:ext uri="{FF2B5EF4-FFF2-40B4-BE49-F238E27FC236}">
                <a16:creationId xmlns:a16="http://schemas.microsoft.com/office/drawing/2014/main" id="{10A95499-AFE4-4F1B-8BC8-6FA22316A660}"/>
              </a:ext>
            </a:extLst>
          </p:cNvPr>
          <p:cNvSpPr/>
          <p:nvPr/>
        </p:nvSpPr>
        <p:spPr>
          <a:xfrm rot="5400000">
            <a:off x="6881445" y="3717354"/>
            <a:ext cx="811706" cy="665402"/>
          </a:xfrm>
          <a:prstGeom prst="triangle">
            <a:avLst/>
          </a:prstGeom>
          <a:solidFill>
            <a:schemeClr val="bg1"/>
          </a:solidFill>
          <a:ln w="317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18" name="Group 86">
            <a:extLst>
              <a:ext uri="{FF2B5EF4-FFF2-40B4-BE49-F238E27FC236}">
                <a16:creationId xmlns:a16="http://schemas.microsoft.com/office/drawing/2014/main" id="{A1957C0B-BCEC-468C-B8B5-712B23C201D9}"/>
              </a:ext>
            </a:extLst>
          </p:cNvPr>
          <p:cNvGrpSpPr/>
          <p:nvPr/>
        </p:nvGrpSpPr>
        <p:grpSpPr>
          <a:xfrm>
            <a:off x="6303665" y="3871966"/>
            <a:ext cx="567187" cy="339970"/>
            <a:chOff x="9460523" y="6049108"/>
            <a:chExt cx="567187" cy="339970"/>
          </a:xfrm>
        </p:grpSpPr>
        <p:cxnSp>
          <p:nvCxnSpPr>
            <p:cNvPr id="119" name="Straight Arrow Connector 115">
              <a:extLst>
                <a:ext uri="{FF2B5EF4-FFF2-40B4-BE49-F238E27FC236}">
                  <a16:creationId xmlns:a16="http://schemas.microsoft.com/office/drawing/2014/main" id="{79049B2A-522A-4AE0-B976-21D34F738FE4}"/>
                </a:ext>
              </a:extLst>
            </p:cNvPr>
            <p:cNvCxnSpPr/>
            <p:nvPr/>
          </p:nvCxnSpPr>
          <p:spPr>
            <a:xfrm>
              <a:off x="9460523" y="6049108"/>
              <a:ext cx="562708"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Straight Arrow Connector 116">
              <a:extLst>
                <a:ext uri="{FF2B5EF4-FFF2-40B4-BE49-F238E27FC236}">
                  <a16:creationId xmlns:a16="http://schemas.microsoft.com/office/drawing/2014/main" id="{989501C7-7625-4245-B442-71EF2BABBF26}"/>
                </a:ext>
              </a:extLst>
            </p:cNvPr>
            <p:cNvCxnSpPr/>
            <p:nvPr/>
          </p:nvCxnSpPr>
          <p:spPr>
            <a:xfrm>
              <a:off x="9461050" y="6219093"/>
              <a:ext cx="562708" cy="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Straight Arrow Connector 117">
              <a:extLst>
                <a:ext uri="{FF2B5EF4-FFF2-40B4-BE49-F238E27FC236}">
                  <a16:creationId xmlns:a16="http://schemas.microsoft.com/office/drawing/2014/main" id="{5158D581-A1D6-4EDD-BD6F-9A35564ABE63}"/>
                </a:ext>
              </a:extLst>
            </p:cNvPr>
            <p:cNvCxnSpPr/>
            <p:nvPr/>
          </p:nvCxnSpPr>
          <p:spPr>
            <a:xfrm>
              <a:off x="9465002" y="6389078"/>
              <a:ext cx="562708" cy="0"/>
            </a:xfrm>
            <a:prstGeom prst="straightConnector1">
              <a:avLst/>
            </a:prstGeom>
            <a:ln w="38100">
              <a:solidFill>
                <a:srgbClr val="3333CC"/>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22" name="Group 87">
            <a:extLst>
              <a:ext uri="{FF2B5EF4-FFF2-40B4-BE49-F238E27FC236}">
                <a16:creationId xmlns:a16="http://schemas.microsoft.com/office/drawing/2014/main" id="{F39B72AD-6387-4C32-B881-638ABF2D281E}"/>
              </a:ext>
            </a:extLst>
          </p:cNvPr>
          <p:cNvGrpSpPr/>
          <p:nvPr/>
        </p:nvGrpSpPr>
        <p:grpSpPr>
          <a:xfrm>
            <a:off x="11245773" y="3893738"/>
            <a:ext cx="567187" cy="339970"/>
            <a:chOff x="9460523" y="6049108"/>
            <a:chExt cx="567187" cy="339970"/>
          </a:xfrm>
        </p:grpSpPr>
        <p:cxnSp>
          <p:nvCxnSpPr>
            <p:cNvPr id="123" name="Straight Arrow Connector 112">
              <a:extLst>
                <a:ext uri="{FF2B5EF4-FFF2-40B4-BE49-F238E27FC236}">
                  <a16:creationId xmlns:a16="http://schemas.microsoft.com/office/drawing/2014/main" id="{B0F466F1-CB2D-4071-AD42-6F5F8E50C1DA}"/>
                </a:ext>
              </a:extLst>
            </p:cNvPr>
            <p:cNvCxnSpPr/>
            <p:nvPr/>
          </p:nvCxnSpPr>
          <p:spPr>
            <a:xfrm>
              <a:off x="9460523" y="6049108"/>
              <a:ext cx="562708"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13">
              <a:extLst>
                <a:ext uri="{FF2B5EF4-FFF2-40B4-BE49-F238E27FC236}">
                  <a16:creationId xmlns:a16="http://schemas.microsoft.com/office/drawing/2014/main" id="{57D620E9-1CDB-42DC-A6B4-2397BF3AE025}"/>
                </a:ext>
              </a:extLst>
            </p:cNvPr>
            <p:cNvCxnSpPr/>
            <p:nvPr/>
          </p:nvCxnSpPr>
          <p:spPr>
            <a:xfrm>
              <a:off x="9461050" y="6219093"/>
              <a:ext cx="562708" cy="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Straight Arrow Connector 114">
              <a:extLst>
                <a:ext uri="{FF2B5EF4-FFF2-40B4-BE49-F238E27FC236}">
                  <a16:creationId xmlns:a16="http://schemas.microsoft.com/office/drawing/2014/main" id="{9F2A7ED2-CE17-44A5-B23D-D768B116E197}"/>
                </a:ext>
              </a:extLst>
            </p:cNvPr>
            <p:cNvCxnSpPr/>
            <p:nvPr/>
          </p:nvCxnSpPr>
          <p:spPr>
            <a:xfrm>
              <a:off x="9465002" y="6389078"/>
              <a:ext cx="562708" cy="0"/>
            </a:xfrm>
            <a:prstGeom prst="straightConnector1">
              <a:avLst/>
            </a:prstGeom>
            <a:ln w="38100">
              <a:solidFill>
                <a:srgbClr val="3333CC"/>
              </a:solidFill>
              <a:tailEnd type="triangle"/>
            </a:ln>
          </p:spPr>
          <p:style>
            <a:lnRef idx="1">
              <a:schemeClr val="accent1"/>
            </a:lnRef>
            <a:fillRef idx="0">
              <a:schemeClr val="accent1"/>
            </a:fillRef>
            <a:effectRef idx="0">
              <a:schemeClr val="accent1"/>
            </a:effectRef>
            <a:fontRef idx="minor">
              <a:schemeClr val="tx1"/>
            </a:fontRef>
          </p:style>
        </p:cxnSp>
      </p:grpSp>
      <p:sp>
        <p:nvSpPr>
          <p:cNvPr id="126" name="TextBox 88">
            <a:extLst>
              <a:ext uri="{FF2B5EF4-FFF2-40B4-BE49-F238E27FC236}">
                <a16:creationId xmlns:a16="http://schemas.microsoft.com/office/drawing/2014/main" id="{2836EB21-D28B-45F0-8E83-069900D0A1A8}"/>
              </a:ext>
            </a:extLst>
          </p:cNvPr>
          <p:cNvSpPr txBox="1"/>
          <p:nvPr/>
        </p:nvSpPr>
        <p:spPr>
          <a:xfrm>
            <a:off x="6576771" y="4550229"/>
            <a:ext cx="990656" cy="590931"/>
          </a:xfrm>
          <a:prstGeom prst="rect">
            <a:avLst/>
          </a:prstGeom>
          <a:noFill/>
        </p:spPr>
        <p:txBody>
          <a:bodyPr wrap="none"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99"/>
                </a:solidFill>
                <a:effectLst/>
                <a:uLnTx/>
                <a:uFillTx/>
                <a:latin typeface="Calibri" panose="020F0502020204030204"/>
                <a:ea typeface="+mn-ea"/>
                <a:cs typeface="+mn-cs"/>
              </a:rPr>
              <a:t>classify </a:t>
            </a:r>
          </a:p>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99"/>
                </a:solidFill>
                <a:effectLst/>
                <a:uLnTx/>
                <a:uFillTx/>
                <a:latin typeface="Calibri" panose="020F0502020204030204"/>
                <a:ea typeface="+mn-ea"/>
                <a:cs typeface="+mn-cs"/>
              </a:rPr>
              <a:t>arrivals</a:t>
            </a:r>
          </a:p>
        </p:txBody>
      </p:sp>
      <p:sp>
        <p:nvSpPr>
          <p:cNvPr id="127" name="TextBox 89">
            <a:extLst>
              <a:ext uri="{FF2B5EF4-FFF2-40B4-BE49-F238E27FC236}">
                <a16:creationId xmlns:a16="http://schemas.microsoft.com/office/drawing/2014/main" id="{E3FAE39E-1AB3-4DF6-BBEB-3BFB61B06A0E}"/>
              </a:ext>
            </a:extLst>
          </p:cNvPr>
          <p:cNvSpPr txBox="1"/>
          <p:nvPr/>
        </p:nvSpPr>
        <p:spPr>
          <a:xfrm>
            <a:off x="10609189" y="4515922"/>
            <a:ext cx="1332224" cy="344710"/>
          </a:xfrm>
          <a:prstGeom prst="rect">
            <a:avLst/>
          </a:prstGeom>
          <a:noFill/>
        </p:spPr>
        <p:txBody>
          <a:bodyPr wrap="none"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99"/>
                </a:solidFill>
                <a:effectLst/>
                <a:uLnTx/>
                <a:uFillTx/>
                <a:latin typeface="Calibri" panose="020F0502020204030204"/>
                <a:ea typeface="+mn-ea"/>
                <a:cs typeface="+mn-cs"/>
              </a:rPr>
              <a:t>departures</a:t>
            </a:r>
          </a:p>
        </p:txBody>
      </p:sp>
      <p:cxnSp>
        <p:nvCxnSpPr>
          <p:cNvPr id="128" name="Straight Arrow Connector 90">
            <a:extLst>
              <a:ext uri="{FF2B5EF4-FFF2-40B4-BE49-F238E27FC236}">
                <a16:creationId xmlns:a16="http://schemas.microsoft.com/office/drawing/2014/main" id="{24DB532F-31D0-4E80-BECC-F1AB7E7C814B}"/>
              </a:ext>
            </a:extLst>
          </p:cNvPr>
          <p:cNvCxnSpPr>
            <a:cxnSpLocks/>
            <a:stCxn id="117" idx="0"/>
          </p:cNvCxnSpPr>
          <p:nvPr/>
        </p:nvCxnSpPr>
        <p:spPr>
          <a:xfrm flipV="1">
            <a:off x="7619999" y="3067495"/>
            <a:ext cx="682573" cy="9825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9" name="Straight Arrow Connector 91">
            <a:extLst>
              <a:ext uri="{FF2B5EF4-FFF2-40B4-BE49-F238E27FC236}">
                <a16:creationId xmlns:a16="http://schemas.microsoft.com/office/drawing/2014/main" id="{21816B16-7327-4508-8847-FDB2AF5FC4DE}"/>
              </a:ext>
            </a:extLst>
          </p:cNvPr>
          <p:cNvCxnSpPr>
            <a:cxnSpLocks/>
          </p:cNvCxnSpPr>
          <p:nvPr/>
        </p:nvCxnSpPr>
        <p:spPr>
          <a:xfrm>
            <a:off x="7635460" y="4051945"/>
            <a:ext cx="696572" cy="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30" name="Straight Arrow Connector 92">
            <a:extLst>
              <a:ext uri="{FF2B5EF4-FFF2-40B4-BE49-F238E27FC236}">
                <a16:creationId xmlns:a16="http://schemas.microsoft.com/office/drawing/2014/main" id="{5B015797-ABBE-4BE1-A15C-8D8EF1B55968}"/>
              </a:ext>
            </a:extLst>
          </p:cNvPr>
          <p:cNvCxnSpPr>
            <a:cxnSpLocks/>
            <a:stCxn id="117" idx="0"/>
          </p:cNvCxnSpPr>
          <p:nvPr/>
        </p:nvCxnSpPr>
        <p:spPr>
          <a:xfrm>
            <a:off x="7619999" y="4050055"/>
            <a:ext cx="682055" cy="871416"/>
          </a:xfrm>
          <a:prstGeom prst="straightConnector1">
            <a:avLst/>
          </a:prstGeom>
          <a:ln w="38100">
            <a:solidFill>
              <a:srgbClr val="3333CC"/>
            </a:solidFill>
            <a:tailEnd type="triangle"/>
          </a:ln>
        </p:spPr>
        <p:style>
          <a:lnRef idx="1">
            <a:schemeClr val="accent1"/>
          </a:lnRef>
          <a:fillRef idx="0">
            <a:schemeClr val="accent1"/>
          </a:fillRef>
          <a:effectRef idx="0">
            <a:schemeClr val="accent1"/>
          </a:effectRef>
          <a:fontRef idx="minor">
            <a:schemeClr val="tx1"/>
          </a:fontRef>
        </p:style>
      </p:cxnSp>
      <p:cxnSp>
        <p:nvCxnSpPr>
          <p:cNvPr id="131" name="Straight Connector 93">
            <a:extLst>
              <a:ext uri="{FF2B5EF4-FFF2-40B4-BE49-F238E27FC236}">
                <a16:creationId xmlns:a16="http://schemas.microsoft.com/office/drawing/2014/main" id="{797EBD18-C12E-4B84-ADC8-3B15493DA798}"/>
              </a:ext>
            </a:extLst>
          </p:cNvPr>
          <p:cNvCxnSpPr>
            <a:stCxn id="87" idx="3"/>
            <a:endCxn id="135" idx="2"/>
          </p:cNvCxnSpPr>
          <p:nvPr/>
        </p:nvCxnSpPr>
        <p:spPr>
          <a:xfrm>
            <a:off x="9250091" y="3097958"/>
            <a:ext cx="664252" cy="94270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2" name="Straight Connector 94">
            <a:extLst>
              <a:ext uri="{FF2B5EF4-FFF2-40B4-BE49-F238E27FC236}">
                <a16:creationId xmlns:a16="http://schemas.microsoft.com/office/drawing/2014/main" id="{58D6F3D9-F12C-44CD-8999-B9A25A00FD4F}"/>
              </a:ext>
            </a:extLst>
          </p:cNvPr>
          <p:cNvCxnSpPr>
            <a:cxnSpLocks/>
            <a:stCxn id="109" idx="3"/>
            <a:endCxn id="135" idx="2"/>
          </p:cNvCxnSpPr>
          <p:nvPr/>
        </p:nvCxnSpPr>
        <p:spPr>
          <a:xfrm flipV="1">
            <a:off x="9281976" y="4040658"/>
            <a:ext cx="632367" cy="882379"/>
          </a:xfrm>
          <a:prstGeom prst="line">
            <a:avLst/>
          </a:prstGeom>
          <a:ln w="38100">
            <a:solidFill>
              <a:srgbClr val="3333CC"/>
            </a:solidFill>
          </a:ln>
        </p:spPr>
        <p:style>
          <a:lnRef idx="1">
            <a:schemeClr val="accent1"/>
          </a:lnRef>
          <a:fillRef idx="0">
            <a:schemeClr val="accent1"/>
          </a:fillRef>
          <a:effectRef idx="0">
            <a:schemeClr val="accent1"/>
          </a:effectRef>
          <a:fontRef idx="minor">
            <a:schemeClr val="tx1"/>
          </a:fontRef>
        </p:style>
      </p:cxnSp>
      <p:cxnSp>
        <p:nvCxnSpPr>
          <p:cNvPr id="133" name="Straight Connector 95">
            <a:extLst>
              <a:ext uri="{FF2B5EF4-FFF2-40B4-BE49-F238E27FC236}">
                <a16:creationId xmlns:a16="http://schemas.microsoft.com/office/drawing/2014/main" id="{0737BA95-CB6E-4B5E-8D38-3701940058AE}"/>
              </a:ext>
            </a:extLst>
          </p:cNvPr>
          <p:cNvCxnSpPr>
            <a:cxnSpLocks/>
            <a:stCxn id="97" idx="3"/>
            <a:endCxn id="135" idx="2"/>
          </p:cNvCxnSpPr>
          <p:nvPr/>
        </p:nvCxnSpPr>
        <p:spPr>
          <a:xfrm>
            <a:off x="9300262" y="4039538"/>
            <a:ext cx="614081" cy="112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grpSp>
        <p:nvGrpSpPr>
          <p:cNvPr id="134" name="Group 96">
            <a:extLst>
              <a:ext uri="{FF2B5EF4-FFF2-40B4-BE49-F238E27FC236}">
                <a16:creationId xmlns:a16="http://schemas.microsoft.com/office/drawing/2014/main" id="{6E5CA775-B174-4D7D-9267-54564884A2AB}"/>
              </a:ext>
            </a:extLst>
          </p:cNvPr>
          <p:cNvGrpSpPr/>
          <p:nvPr/>
        </p:nvGrpSpPr>
        <p:grpSpPr>
          <a:xfrm>
            <a:off x="9914343" y="3604072"/>
            <a:ext cx="877582" cy="1252645"/>
            <a:chOff x="9827263" y="3125100"/>
            <a:chExt cx="877582" cy="1252645"/>
          </a:xfrm>
        </p:grpSpPr>
        <p:sp>
          <p:nvSpPr>
            <p:cNvPr id="135" name="Oval 27">
              <a:extLst>
                <a:ext uri="{FF2B5EF4-FFF2-40B4-BE49-F238E27FC236}">
                  <a16:creationId xmlns:a16="http://schemas.microsoft.com/office/drawing/2014/main" id="{FBCD4E58-8667-4E8F-AD30-CF2A28E5CAC6}"/>
                </a:ext>
              </a:extLst>
            </p:cNvPr>
            <p:cNvSpPr>
              <a:spLocks noChangeArrowheads="1"/>
            </p:cNvSpPr>
            <p:nvPr/>
          </p:nvSpPr>
          <p:spPr bwMode="auto">
            <a:xfrm>
              <a:off x="9827263" y="3125100"/>
              <a:ext cx="877582" cy="873172"/>
            </a:xfrm>
            <a:prstGeom prst="ellipse">
              <a:avLst/>
            </a:prstGeom>
            <a:solidFill>
              <a:srgbClr val="FFFFFF"/>
            </a:solidFill>
            <a:ln w="28575">
              <a:solidFill>
                <a:schemeClr val="tx1"/>
              </a:solidFill>
              <a:round/>
              <a:headEnd/>
              <a:tailEnd/>
            </a:ln>
            <a:effectLst>
              <a:outerShdw blurRad="50800" dist="38100" dir="2700000" algn="tl" rotWithShape="0">
                <a:prstClr val="black">
                  <a:alpha val="40000"/>
                </a:prstClr>
              </a:outerShdw>
            </a:effectLst>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cs typeface="+mn-cs"/>
              </a:endParaRPr>
            </a:p>
          </p:txBody>
        </p:sp>
        <p:sp>
          <p:nvSpPr>
            <p:cNvPr id="136" name="TextBox 110">
              <a:extLst>
                <a:ext uri="{FF2B5EF4-FFF2-40B4-BE49-F238E27FC236}">
                  <a16:creationId xmlns:a16="http://schemas.microsoft.com/office/drawing/2014/main" id="{8768A90E-1071-41A1-B25E-F394DF96CC9C}"/>
                </a:ext>
              </a:extLst>
            </p:cNvPr>
            <p:cNvSpPr txBox="1"/>
            <p:nvPr/>
          </p:nvSpPr>
          <p:spPr>
            <a:xfrm>
              <a:off x="9952468" y="4033035"/>
              <a:ext cx="554960" cy="344710"/>
            </a:xfrm>
            <a:prstGeom prst="rect">
              <a:avLst/>
            </a:prstGeom>
            <a:noFill/>
          </p:spPr>
          <p:txBody>
            <a:bodyPr wrap="none"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99"/>
                  </a:solidFill>
                  <a:effectLst/>
                  <a:uLnTx/>
                  <a:uFillTx/>
                  <a:latin typeface="Calibri" panose="020F0502020204030204"/>
                  <a:ea typeface="+mn-ea"/>
                  <a:cs typeface="+mn-cs"/>
                </a:rPr>
                <a:t>link</a:t>
              </a:r>
            </a:p>
          </p:txBody>
        </p:sp>
        <p:sp>
          <p:nvSpPr>
            <p:cNvPr id="137" name="TextBox 111">
              <a:extLst>
                <a:ext uri="{FF2B5EF4-FFF2-40B4-BE49-F238E27FC236}">
                  <a16:creationId xmlns:a16="http://schemas.microsoft.com/office/drawing/2014/main" id="{00F7EAA9-091B-4F67-8A23-50CF8B1F16B7}"/>
                </a:ext>
              </a:extLst>
            </p:cNvPr>
            <p:cNvSpPr txBox="1"/>
            <p:nvPr/>
          </p:nvSpPr>
          <p:spPr>
            <a:xfrm>
              <a:off x="10086588" y="3391108"/>
              <a:ext cx="351378" cy="395173"/>
            </a:xfrm>
            <a:prstGeom prst="rect">
              <a:avLst/>
            </a:prstGeom>
            <a:noFill/>
          </p:spPr>
          <p:txBody>
            <a:bodyPr wrap="none"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99"/>
                  </a:solidFill>
                  <a:effectLst/>
                  <a:uLnTx/>
                  <a:uFillTx/>
                  <a:latin typeface="Calibri" panose="020F0502020204030204"/>
                  <a:ea typeface="+mn-ea"/>
                  <a:cs typeface="+mn-cs"/>
                </a:rPr>
                <a:t>R</a:t>
              </a:r>
            </a:p>
          </p:txBody>
        </p:sp>
      </p:grpSp>
      <p:sp>
        <p:nvSpPr>
          <p:cNvPr id="138" name="Oval 97">
            <a:extLst>
              <a:ext uri="{FF2B5EF4-FFF2-40B4-BE49-F238E27FC236}">
                <a16:creationId xmlns:a16="http://schemas.microsoft.com/office/drawing/2014/main" id="{EF720118-0995-44FC-84A5-B793B2F6DD24}"/>
              </a:ext>
            </a:extLst>
          </p:cNvPr>
          <p:cNvSpPr/>
          <p:nvPr/>
        </p:nvSpPr>
        <p:spPr>
          <a:xfrm>
            <a:off x="9470570" y="2939143"/>
            <a:ext cx="348343" cy="2177143"/>
          </a:xfrm>
          <a:prstGeom prst="ellipse">
            <a:avLst/>
          </a:prstGeom>
          <a:noFill/>
          <a:ln w="412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9" name="Rectangle 98">
            <a:extLst>
              <a:ext uri="{FF2B5EF4-FFF2-40B4-BE49-F238E27FC236}">
                <a16:creationId xmlns:a16="http://schemas.microsoft.com/office/drawing/2014/main" id="{6726ABF3-1E2B-4DA5-9256-FBDF59191628}"/>
              </a:ext>
            </a:extLst>
          </p:cNvPr>
          <p:cNvSpPr/>
          <p:nvPr/>
        </p:nvSpPr>
        <p:spPr>
          <a:xfrm>
            <a:off x="9716218" y="3095651"/>
            <a:ext cx="195532" cy="5865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40" name="Straight Arrow Connector 99">
            <a:extLst>
              <a:ext uri="{FF2B5EF4-FFF2-40B4-BE49-F238E27FC236}">
                <a16:creationId xmlns:a16="http://schemas.microsoft.com/office/drawing/2014/main" id="{0730E3C5-C3C2-46C4-AA6B-A5950113F08D}"/>
              </a:ext>
            </a:extLst>
          </p:cNvPr>
          <p:cNvCxnSpPr/>
          <p:nvPr/>
        </p:nvCxnSpPr>
        <p:spPr>
          <a:xfrm flipV="1">
            <a:off x="9812751" y="3556958"/>
            <a:ext cx="0" cy="26125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1" name="Freeform 6">
            <a:extLst>
              <a:ext uri="{FF2B5EF4-FFF2-40B4-BE49-F238E27FC236}">
                <a16:creationId xmlns:a16="http://schemas.microsoft.com/office/drawing/2014/main" id="{ACA39E75-F68F-4FB1-B6CB-0E04A0723D74}"/>
              </a:ext>
            </a:extLst>
          </p:cNvPr>
          <p:cNvSpPr/>
          <p:nvPr/>
        </p:nvSpPr>
        <p:spPr>
          <a:xfrm>
            <a:off x="5087888" y="5203371"/>
            <a:ext cx="4535083" cy="762000"/>
          </a:xfrm>
          <a:custGeom>
            <a:avLst/>
            <a:gdLst>
              <a:gd name="connsiteX0" fmla="*/ 0 w 5203371"/>
              <a:gd name="connsiteY0" fmla="*/ 762000 h 762000"/>
              <a:gd name="connsiteX1" fmla="*/ 5203371 w 5203371"/>
              <a:gd name="connsiteY1" fmla="*/ 762000 h 762000"/>
              <a:gd name="connsiteX2" fmla="*/ 5203371 w 5203371"/>
              <a:gd name="connsiteY2" fmla="*/ 0 h 762000"/>
            </a:gdLst>
            <a:ahLst/>
            <a:cxnLst>
              <a:cxn ang="0">
                <a:pos x="connsiteX0" y="connsiteY0"/>
              </a:cxn>
              <a:cxn ang="0">
                <a:pos x="connsiteX1" y="connsiteY1"/>
              </a:cxn>
              <a:cxn ang="0">
                <a:pos x="connsiteX2" y="connsiteY2"/>
              </a:cxn>
            </a:cxnLst>
            <a:rect l="l" t="t" r="r" b="b"/>
            <a:pathLst>
              <a:path w="5203371" h="762000">
                <a:moveTo>
                  <a:pt x="0" y="762000"/>
                </a:moveTo>
                <a:lnTo>
                  <a:pt x="5203371" y="762000"/>
                </a:lnTo>
                <a:lnTo>
                  <a:pt x="5203371" y="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2" name="Rectangle 3">
            <a:extLst>
              <a:ext uri="{FF2B5EF4-FFF2-40B4-BE49-F238E27FC236}">
                <a16:creationId xmlns:a16="http://schemas.microsoft.com/office/drawing/2014/main" id="{8D995615-44D9-498C-BBEB-6AC7AB58645B}"/>
              </a:ext>
            </a:extLst>
          </p:cNvPr>
          <p:cNvSpPr txBox="1">
            <a:spLocks noChangeArrowheads="1"/>
          </p:cNvSpPr>
          <p:nvPr/>
        </p:nvSpPr>
        <p:spPr>
          <a:xfrm>
            <a:off x="338234" y="3948693"/>
            <a:ext cx="5034493" cy="2335185"/>
          </a:xfrm>
          <a:prstGeom prst="rect">
            <a:avLst/>
          </a:prstGeom>
        </p:spPr>
        <p:txBody>
          <a:bodyPr vert="horz" lIns="91440" tIns="45720" rIns="91440" bIns="45720" rtlCol="0">
            <a:noAutofit/>
          </a:bodyPr>
          <a:lstStyle>
            <a:lvl1pPr marL="342900" marR="0" indent="-342900" algn="l" defTabSz="914400" rtl="0" eaLnBrk="1" fontAlgn="base" latinLnBrk="0" hangingPunct="1">
              <a:lnSpc>
                <a:spcPct val="100000"/>
              </a:lnSpc>
              <a:spcBef>
                <a:spcPct val="20000"/>
              </a:spcBef>
              <a:spcAft>
                <a:spcPts val="0"/>
              </a:spcAft>
              <a:buClrTx/>
              <a:buSzPct val="70000"/>
              <a:buFont typeface="Wingdings" panose="05000000000000000000" pitchFamily="2" charset="2"/>
              <a:buChar char="v"/>
              <a:defRPr sz="2800" b="0" kern="1200" baseline="0">
                <a:solidFill>
                  <a:srgbClr val="000099"/>
                </a:solidFill>
                <a:latin typeface="Comic Sans MS" panose="030F0702030302020204" pitchFamily="66" charset="0"/>
                <a:ea typeface="微软雅黑" panose="020B0503020204020204" pitchFamily="34" charset="-122"/>
                <a:cs typeface="+mn-cs"/>
              </a:defRPr>
            </a:lvl1pPr>
            <a:lvl2pPr marL="742950" marR="0" indent="-285750" algn="l" defTabSz="914400" rtl="0" eaLnBrk="1" fontAlgn="base" latinLnBrk="0" hangingPunct="1">
              <a:lnSpc>
                <a:spcPct val="100000"/>
              </a:lnSpc>
              <a:spcBef>
                <a:spcPct val="20000"/>
              </a:spcBef>
              <a:spcAft>
                <a:spcPts val="0"/>
              </a:spcAft>
              <a:buClrTx/>
              <a:buSzTx/>
              <a:buFontTx/>
              <a:buChar char="–"/>
              <a:defRPr sz="2400" kern="1200" baseline="0">
                <a:solidFill>
                  <a:srgbClr val="000099"/>
                </a:solidFill>
                <a:latin typeface="Comic Sans MS" panose="030F0702030302020204" pitchFamily="66" charset="0"/>
                <a:ea typeface="微软雅黑" panose="020B0503020204020204" pitchFamily="34" charset="-122"/>
                <a:cs typeface="+mn-cs"/>
              </a:defRPr>
            </a:lvl2pPr>
            <a:lvl3pPr marL="1143000" marR="0" indent="-228600" algn="l" defTabSz="914400" rtl="0" eaLnBrk="1" fontAlgn="base" latinLnBrk="0" hangingPunct="1">
              <a:lnSpc>
                <a:spcPct val="100000"/>
              </a:lnSpc>
              <a:spcBef>
                <a:spcPct val="20000"/>
              </a:spcBef>
              <a:spcAft>
                <a:spcPts val="0"/>
              </a:spcAft>
              <a:buClrTx/>
              <a:buSzTx/>
              <a:buFont typeface="Comic Sans MS" panose="030F0702030302020204" pitchFamily="66" charset="0"/>
              <a:buChar char="»"/>
              <a:defRPr sz="2000" kern="1200" baseline="0">
                <a:solidFill>
                  <a:srgbClr val="000099"/>
                </a:solidFill>
                <a:latin typeface="Comic Sans MS" panose="030F0702030302020204" pitchFamily="66" charset="0"/>
                <a:ea typeface="微软雅黑" panose="020B0503020204020204" pitchFamily="34" charset="-122"/>
                <a:cs typeface="+mn-cs"/>
              </a:defRPr>
            </a:lvl3pPr>
            <a:lvl4pPr marL="1600200" marR="0" indent="-228600" algn="l" defTabSz="914400" rtl="0" eaLnBrk="1" fontAlgn="base" latinLnBrk="0" hangingPunct="1">
              <a:lnSpc>
                <a:spcPct val="100000"/>
              </a:lnSpc>
              <a:spcBef>
                <a:spcPct val="20000"/>
              </a:spcBef>
              <a:spcAft>
                <a:spcPts val="0"/>
              </a:spcAft>
              <a:buClrTx/>
              <a:buSzTx/>
              <a:buFontTx/>
              <a:buChar char="–"/>
              <a:defRPr sz="1800" kern="1200" baseline="0">
                <a:solidFill>
                  <a:srgbClr val="000099"/>
                </a:solidFill>
                <a:latin typeface="Comic Sans MS" panose="030F0702030302020204" pitchFamily="66" charset="0"/>
                <a:ea typeface="微软雅黑" panose="020B0503020204020204" pitchFamily="34" charset="-122"/>
                <a:cs typeface="+mn-cs"/>
              </a:defRPr>
            </a:lvl4pPr>
            <a:lvl5pPr marL="2057400" marR="0" indent="-228600" algn="l" defTabSz="914400" rtl="0" eaLnBrk="1" fontAlgn="base" latinLnBrk="0" hangingPunct="1">
              <a:lnSpc>
                <a:spcPct val="100000"/>
              </a:lnSpc>
              <a:spcBef>
                <a:spcPct val="20000"/>
              </a:spcBef>
              <a:spcAft>
                <a:spcPts val="0"/>
              </a:spcAft>
              <a:buClrTx/>
              <a:buSzTx/>
              <a:buFont typeface="Comic Sans MS" panose="030F0702030302020204" pitchFamily="66" charset="0"/>
              <a:buChar char="»"/>
              <a:defRPr sz="1800" kern="1200" baseline="0">
                <a:solidFill>
                  <a:srgbClr val="000099"/>
                </a:solidFill>
                <a:latin typeface="Comic Sans MS" panose="030F0702030302020204" pitchFamily="66" charset="0"/>
                <a:ea typeface="微软雅黑" panose="020B0503020204020204" pitchFamily="34" charset="-122"/>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altLang="zh-CN" dirty="0">
                <a:ea typeface="ＭＳ Ｐゴシック" panose="020B0600070205080204" pitchFamily="34" charset="-128"/>
                <a:cs typeface="ＭＳ Ｐゴシック" panose="020B0600070205080204" pitchFamily="34" charset="-128"/>
              </a:rPr>
              <a:t>server cyclically, repeatedly  scans class queues, sending one complete packet from each class (if available) in turn</a:t>
            </a:r>
          </a:p>
        </p:txBody>
      </p:sp>
    </p:spTree>
    <p:extLst>
      <p:ext uri="{BB962C8B-B14F-4D97-AF65-F5344CB8AC3E}">
        <p14:creationId xmlns:p14="http://schemas.microsoft.com/office/powerpoint/2010/main" val="3471634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138"/>
                                        </p:tgtEl>
                                        <p:attrNameLst>
                                          <p:attrName>style.visibility</p:attrName>
                                        </p:attrNameLst>
                                      </p:cBhvr>
                                      <p:to>
                                        <p:strVal val="visible"/>
                                      </p:to>
                                    </p:set>
                                    <p:animEffect transition="in" filter="dissolve">
                                      <p:cBhvr>
                                        <p:cTn id="7" dur="500"/>
                                        <p:tgtEl>
                                          <p:spTgt spid="138"/>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41"/>
                                        </p:tgtEl>
                                        <p:attrNameLst>
                                          <p:attrName>style.visibility</p:attrName>
                                        </p:attrNameLst>
                                      </p:cBhvr>
                                      <p:to>
                                        <p:strVal val="visible"/>
                                      </p:to>
                                    </p:set>
                                    <p:animEffect transition="in" filter="dissolve">
                                      <p:cBhvr>
                                        <p:cTn id="10" dur="500"/>
                                        <p:tgtEl>
                                          <p:spTgt spid="141"/>
                                        </p:tgtEl>
                                      </p:cBhvr>
                                    </p:animEffect>
                                  </p:childTnLst>
                                </p:cTn>
                              </p:par>
                              <p:par>
                                <p:cTn id="11" presetID="9" presetClass="entr" presetSubtype="0" fill="hold" nodeType="withEffect">
                                  <p:stCondLst>
                                    <p:cond delay="0"/>
                                  </p:stCondLst>
                                  <p:childTnLst>
                                    <p:set>
                                      <p:cBhvr>
                                        <p:cTn id="12" dur="1" fill="hold">
                                          <p:stCondLst>
                                            <p:cond delay="0"/>
                                          </p:stCondLst>
                                        </p:cTn>
                                        <p:tgtEl>
                                          <p:spTgt spid="140"/>
                                        </p:tgtEl>
                                        <p:attrNameLst>
                                          <p:attrName>style.visibility</p:attrName>
                                        </p:attrNameLst>
                                      </p:cBhvr>
                                      <p:to>
                                        <p:strVal val="visible"/>
                                      </p:to>
                                    </p:set>
                                    <p:animEffect transition="in" filter="dissolve">
                                      <p:cBhvr>
                                        <p:cTn id="13" dur="500"/>
                                        <p:tgtEl>
                                          <p:spTgt spid="140"/>
                                        </p:tgtEl>
                                      </p:cBhvr>
                                    </p:animEffect>
                                  </p:childTnLst>
                                </p:cTn>
                              </p:par>
                            </p:childTnLst>
                          </p:cTn>
                        </p:par>
                        <p:par>
                          <p:cTn id="14" fill="hold">
                            <p:stCondLst>
                              <p:cond delay="500"/>
                            </p:stCondLst>
                            <p:childTnLst>
                              <p:par>
                                <p:cTn id="15" presetID="1" presetClass="entr" presetSubtype="0" fill="hold" grpId="0" nodeType="afterEffect">
                                  <p:stCondLst>
                                    <p:cond delay="0"/>
                                  </p:stCondLst>
                                  <p:childTnLst>
                                    <p:set>
                                      <p:cBhvr>
                                        <p:cTn id="16" dur="1" fill="hold">
                                          <p:stCondLst>
                                            <p:cond delay="0"/>
                                          </p:stCondLst>
                                        </p:cTn>
                                        <p:tgtEl>
                                          <p:spTgt spid="1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8" grpId="0" animBg="1"/>
      <p:bldP spid="141" grpId="0" animBg="1"/>
      <p:bldP spid="142"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3"/>
          <p:cNvSpPr>
            <a:spLocks noGrp="1" noChangeArrowheads="1"/>
          </p:cNvSpPr>
          <p:nvPr>
            <p:ph type="body" idx="1"/>
          </p:nvPr>
        </p:nvSpPr>
        <p:spPr>
          <a:xfrm>
            <a:off x="540934" y="1262495"/>
            <a:ext cx="6001008" cy="4020919"/>
          </a:xfrm>
        </p:spPr>
        <p:txBody>
          <a:bodyPr>
            <a:normAutofit/>
          </a:bodyPr>
          <a:lstStyle/>
          <a:p>
            <a:pPr>
              <a:buFont typeface="Wingdings" panose="05000000000000000000" pitchFamily="2" charset="2"/>
              <a:buNone/>
            </a:pPr>
            <a:r>
              <a:rPr lang="en-US" altLang="zh-CN" i="1" dirty="0">
                <a:solidFill>
                  <a:srgbClr val="CC0000"/>
                </a:solidFill>
                <a:ea typeface="ＭＳ Ｐゴシック" panose="020B0600070205080204" pitchFamily="34" charset="-128"/>
                <a:cs typeface="ＭＳ Ｐゴシック" panose="020B0600070205080204" pitchFamily="34" charset="-128"/>
              </a:rPr>
              <a:t>Weighted Fair Queuing (WFQ): </a:t>
            </a:r>
          </a:p>
          <a:p>
            <a:r>
              <a:rPr lang="en-US" altLang="zh-CN" dirty="0">
                <a:ea typeface="ＭＳ Ｐゴシック" panose="020B0600070205080204" pitchFamily="34" charset="-128"/>
                <a:cs typeface="ＭＳ Ｐゴシック" panose="020B0600070205080204" pitchFamily="34" charset="-128"/>
              </a:rPr>
              <a:t>generalized Round Robin</a:t>
            </a:r>
          </a:p>
          <a:p>
            <a:r>
              <a:rPr lang="en-US" altLang="zh-CN" dirty="0">
                <a:ea typeface="ＭＳ Ｐゴシック" panose="020B0600070205080204" pitchFamily="34" charset="-128"/>
                <a:cs typeface="ＭＳ Ｐゴシック" panose="020B0600070205080204" pitchFamily="34" charset="-128"/>
              </a:rPr>
              <a:t>each class gets weighted amount of service in each cycle</a:t>
            </a:r>
          </a:p>
          <a:p>
            <a:endParaRPr lang="en-US" altLang="zh-CN" dirty="0">
              <a:ea typeface="ＭＳ Ｐゴシック" panose="020B0600070205080204" pitchFamily="34" charset="-128"/>
              <a:cs typeface="ＭＳ Ｐゴシック" panose="020B0600070205080204" pitchFamily="34" charset="-128"/>
            </a:endParaRPr>
          </a:p>
          <a:p>
            <a:endParaRPr lang="en-US" altLang="zh-CN" dirty="0">
              <a:ea typeface="ＭＳ Ｐゴシック" panose="020B0600070205080204" pitchFamily="34" charset="-128"/>
              <a:cs typeface="ＭＳ Ｐゴシック" panose="020B0600070205080204" pitchFamily="34" charset="-128"/>
            </a:endParaRPr>
          </a:p>
          <a:p>
            <a:r>
              <a:rPr lang="en-US" altLang="zh-CN" dirty="0">
                <a:ea typeface="ＭＳ Ｐゴシック" panose="020B0600070205080204" pitchFamily="34" charset="-128"/>
                <a:cs typeface="ＭＳ Ｐゴシック" panose="020B0600070205080204" pitchFamily="34" charset="-128"/>
              </a:rPr>
              <a:t>minimum bandwidth guarantee (per-traffic-class)</a:t>
            </a:r>
          </a:p>
          <a:p>
            <a:endParaRPr lang="en-US" altLang="zh-CN" dirty="0">
              <a:ea typeface="ＭＳ Ｐゴシック" panose="020B0600070205080204" pitchFamily="34" charset="-128"/>
              <a:cs typeface="ＭＳ Ｐゴシック" panose="020B0600070205080204" pitchFamily="34" charset="-128"/>
            </a:endParaRPr>
          </a:p>
        </p:txBody>
      </p:sp>
      <p:sp>
        <p:nvSpPr>
          <p:cNvPr id="72708" name="Rectangle 2"/>
          <p:cNvSpPr>
            <a:spLocks noGrp="1" noChangeArrowheads="1"/>
          </p:cNvSpPr>
          <p:nvPr>
            <p:ph type="title"/>
          </p:nvPr>
        </p:nvSpPr>
        <p:spPr>
          <a:xfrm>
            <a:off x="2057400" y="7938"/>
            <a:ext cx="9079160" cy="1143000"/>
          </a:xfrm>
        </p:spPr>
        <p:txBody>
          <a:bodyPr/>
          <a:lstStyle/>
          <a:p>
            <a:r>
              <a:rPr lang="en-US" altLang="zh-CN" dirty="0">
                <a:ea typeface="ＭＳ Ｐゴシック" panose="020B0600070205080204" pitchFamily="34" charset="-128"/>
              </a:rPr>
              <a:t>Scheduling policies: weighted fair queueing</a:t>
            </a:r>
          </a:p>
        </p:txBody>
      </p:sp>
      <p:sp>
        <p:nvSpPr>
          <p:cNvPr id="8" name="Rectangle 7"/>
          <p:cNvSpPr txBox="1">
            <a:spLocks noChangeArrowheads="1"/>
          </p:cNvSpPr>
          <p:nvPr/>
        </p:nvSpPr>
        <p:spPr>
          <a:xfrm>
            <a:off x="9480376" y="6624784"/>
            <a:ext cx="2016224"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4.2 What's  </a:t>
            </a:r>
            <a:r>
              <a:rPr lang="en-US" altLang="zh-CN" sz="1200" dirty="0">
                <a:solidFill>
                  <a:srgbClr val="FF0000"/>
                </a:solidFill>
                <a:cs typeface="Arial" panose="020B0604020202020204" pitchFamily="34" charset="0"/>
              </a:rPr>
              <a:t>inside a router</a:t>
            </a:r>
          </a:p>
        </p:txBody>
      </p:sp>
      <p:sp>
        <p:nvSpPr>
          <p:cNvPr id="7" name="Rectangle 7"/>
          <p:cNvSpPr txBox="1">
            <a:spLocks noChangeArrowheads="1"/>
          </p:cNvSpPr>
          <p:nvPr/>
        </p:nvSpPr>
        <p:spPr>
          <a:xfrm>
            <a:off x="4799015" y="6624784"/>
            <a:ext cx="2521122"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4.2.5 Packet Scheduling </a:t>
            </a:r>
          </a:p>
        </p:txBody>
      </p:sp>
      <p:grpSp>
        <p:nvGrpSpPr>
          <p:cNvPr id="26" name="Group 25"/>
          <p:cNvGrpSpPr>
            <a:grpSpLocks/>
          </p:cNvGrpSpPr>
          <p:nvPr/>
        </p:nvGrpSpPr>
        <p:grpSpPr bwMode="auto">
          <a:xfrm>
            <a:off x="8213611" y="4509120"/>
            <a:ext cx="929850" cy="357110"/>
            <a:chOff x="1670312" y="2562997"/>
            <a:chExt cx="929822" cy="565219"/>
          </a:xfrm>
        </p:grpSpPr>
        <p:grpSp>
          <p:nvGrpSpPr>
            <p:cNvPr id="40" name="Group 39"/>
            <p:cNvGrpSpPr>
              <a:grpSpLocks/>
            </p:cNvGrpSpPr>
            <p:nvPr/>
          </p:nvGrpSpPr>
          <p:grpSpPr bwMode="auto">
            <a:xfrm>
              <a:off x="1670312" y="2562997"/>
              <a:ext cx="929822" cy="565219"/>
              <a:chOff x="1670312" y="2562997"/>
              <a:chExt cx="929822" cy="565219"/>
            </a:xfrm>
          </p:grpSpPr>
          <p:sp>
            <p:nvSpPr>
              <p:cNvPr id="42" name="Rectangle 41"/>
              <p:cNvSpPr>
                <a:spLocks noChangeArrowheads="1"/>
              </p:cNvSpPr>
              <p:nvPr/>
            </p:nvSpPr>
            <p:spPr bwMode="auto">
              <a:xfrm>
                <a:off x="1670312" y="2562997"/>
                <a:ext cx="929822" cy="563157"/>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cxnSp>
            <p:nvCxnSpPr>
              <p:cNvPr id="43" name="Straight Connector 42"/>
              <p:cNvCxnSpPr>
                <a:cxnSpLocks noChangeShapeType="1"/>
              </p:cNvCxnSpPr>
              <p:nvPr/>
            </p:nvCxnSpPr>
            <p:spPr bwMode="auto">
              <a:xfrm flipH="1">
                <a:off x="1786358" y="2567533"/>
                <a:ext cx="4536" cy="55789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4" name="Straight Connector 43"/>
              <p:cNvCxnSpPr>
                <a:cxnSpLocks noChangeShapeType="1"/>
              </p:cNvCxnSpPr>
              <p:nvPr/>
            </p:nvCxnSpPr>
            <p:spPr bwMode="auto">
              <a:xfrm flipH="1">
                <a:off x="1911544" y="2566974"/>
                <a:ext cx="4536" cy="55789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5" name="Straight Connector 44"/>
              <p:cNvCxnSpPr>
                <a:cxnSpLocks noChangeShapeType="1"/>
              </p:cNvCxnSpPr>
              <p:nvPr/>
            </p:nvCxnSpPr>
            <p:spPr bwMode="auto">
              <a:xfrm flipH="1">
                <a:off x="2027659" y="2570323"/>
                <a:ext cx="4536" cy="55789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6" name="Straight Connector 45"/>
              <p:cNvCxnSpPr>
                <a:cxnSpLocks noChangeShapeType="1"/>
              </p:cNvCxnSpPr>
              <p:nvPr/>
            </p:nvCxnSpPr>
            <p:spPr bwMode="auto">
              <a:xfrm flipH="1">
                <a:off x="2134843" y="2564600"/>
                <a:ext cx="4536" cy="55789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7" name="Straight Connector 46"/>
              <p:cNvCxnSpPr>
                <a:cxnSpLocks noChangeShapeType="1"/>
              </p:cNvCxnSpPr>
              <p:nvPr/>
            </p:nvCxnSpPr>
            <p:spPr bwMode="auto">
              <a:xfrm flipH="1">
                <a:off x="2244397" y="2566693"/>
                <a:ext cx="4536" cy="55789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8" name="Straight Connector 47"/>
              <p:cNvCxnSpPr>
                <a:cxnSpLocks noChangeShapeType="1"/>
              </p:cNvCxnSpPr>
              <p:nvPr/>
            </p:nvCxnSpPr>
            <p:spPr bwMode="auto">
              <a:xfrm flipH="1">
                <a:off x="2365675" y="2568786"/>
                <a:ext cx="4536" cy="55789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9" name="Straight Connector 48"/>
              <p:cNvCxnSpPr>
                <a:cxnSpLocks noChangeShapeType="1"/>
              </p:cNvCxnSpPr>
              <p:nvPr/>
            </p:nvCxnSpPr>
            <p:spPr bwMode="auto">
              <a:xfrm flipH="1">
                <a:off x="2483045" y="2566971"/>
                <a:ext cx="4536" cy="55789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41" name="Rectangle 40"/>
            <p:cNvSpPr/>
            <p:nvPr/>
          </p:nvSpPr>
          <p:spPr>
            <a:xfrm>
              <a:off x="2254738" y="2571262"/>
              <a:ext cx="336062" cy="547076"/>
            </a:xfrm>
            <a:prstGeom prst="rect">
              <a:avLst/>
            </a:prstGeom>
            <a:gradFill flip="none" rotWithShape="1">
              <a:gsLst>
                <a:gs pos="99000">
                  <a:srgbClr val="006633">
                    <a:alpha val="71000"/>
                  </a:srgbClr>
                </a:gs>
                <a:gs pos="100000">
                  <a:srgbClr val="FFFFFF"/>
                </a:gs>
              </a:gsLst>
              <a:lin ang="0" scaled="1"/>
              <a:tileRect/>
            </a:gradFill>
            <a:ln w="15875">
              <a:noFill/>
            </a:ln>
          </p:spPr>
          <p:txBody>
            <a:bodyPr wrap="none"/>
            <a:lstStyle/>
            <a:p>
              <a:pPr>
                <a:defRPr/>
              </a:pPr>
              <a:endParaRPr lang="en-US">
                <a:solidFill>
                  <a:srgbClr val="0000FF"/>
                </a:solidFill>
                <a:latin typeface="Comic Sans MS" pitchFamily="66" charset="0"/>
                <a:ea typeface="ＭＳ Ｐゴシック" charset="0"/>
                <a:cs typeface="ＭＳ Ｐゴシック" charset="0"/>
              </a:endParaRPr>
            </a:p>
          </p:txBody>
        </p:sp>
      </p:grpSp>
      <p:grpSp>
        <p:nvGrpSpPr>
          <p:cNvPr id="27" name="Group 26"/>
          <p:cNvGrpSpPr>
            <a:grpSpLocks/>
          </p:cNvGrpSpPr>
          <p:nvPr/>
        </p:nvGrpSpPr>
        <p:grpSpPr bwMode="auto">
          <a:xfrm>
            <a:off x="8203115" y="3915988"/>
            <a:ext cx="940346" cy="406772"/>
            <a:chOff x="1670312" y="2562997"/>
            <a:chExt cx="940317" cy="565219"/>
          </a:xfrm>
        </p:grpSpPr>
        <p:grpSp>
          <p:nvGrpSpPr>
            <p:cNvPr id="30" name="Group 29"/>
            <p:cNvGrpSpPr>
              <a:grpSpLocks/>
            </p:cNvGrpSpPr>
            <p:nvPr/>
          </p:nvGrpSpPr>
          <p:grpSpPr bwMode="auto">
            <a:xfrm>
              <a:off x="1670312" y="2562997"/>
              <a:ext cx="929822" cy="565219"/>
              <a:chOff x="1670312" y="2562997"/>
              <a:chExt cx="929822" cy="565219"/>
            </a:xfrm>
          </p:grpSpPr>
          <p:sp>
            <p:nvSpPr>
              <p:cNvPr id="32" name="Rectangle 31"/>
              <p:cNvSpPr>
                <a:spLocks noChangeArrowheads="1"/>
              </p:cNvSpPr>
              <p:nvPr/>
            </p:nvSpPr>
            <p:spPr bwMode="auto">
              <a:xfrm>
                <a:off x="1670312" y="2562997"/>
                <a:ext cx="929822" cy="563157"/>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cxnSp>
            <p:nvCxnSpPr>
              <p:cNvPr id="33" name="Straight Connector 32"/>
              <p:cNvCxnSpPr>
                <a:cxnSpLocks noChangeShapeType="1"/>
              </p:cNvCxnSpPr>
              <p:nvPr/>
            </p:nvCxnSpPr>
            <p:spPr bwMode="auto">
              <a:xfrm flipH="1">
                <a:off x="1786358" y="2567533"/>
                <a:ext cx="4536" cy="55789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4" name="Straight Connector 33"/>
              <p:cNvCxnSpPr>
                <a:cxnSpLocks noChangeShapeType="1"/>
              </p:cNvCxnSpPr>
              <p:nvPr/>
            </p:nvCxnSpPr>
            <p:spPr bwMode="auto">
              <a:xfrm flipH="1">
                <a:off x="1911544" y="2566974"/>
                <a:ext cx="4536" cy="55789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 name="Straight Connector 34"/>
              <p:cNvCxnSpPr>
                <a:cxnSpLocks noChangeShapeType="1"/>
              </p:cNvCxnSpPr>
              <p:nvPr/>
            </p:nvCxnSpPr>
            <p:spPr bwMode="auto">
              <a:xfrm flipH="1">
                <a:off x="2027659" y="2570323"/>
                <a:ext cx="4536" cy="55789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 name="Straight Connector 35"/>
              <p:cNvCxnSpPr>
                <a:cxnSpLocks noChangeShapeType="1"/>
              </p:cNvCxnSpPr>
              <p:nvPr/>
            </p:nvCxnSpPr>
            <p:spPr bwMode="auto">
              <a:xfrm flipH="1">
                <a:off x="2134843" y="2564600"/>
                <a:ext cx="4536" cy="55789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7" name="Straight Connector 36"/>
              <p:cNvCxnSpPr>
                <a:cxnSpLocks noChangeShapeType="1"/>
              </p:cNvCxnSpPr>
              <p:nvPr/>
            </p:nvCxnSpPr>
            <p:spPr bwMode="auto">
              <a:xfrm flipH="1">
                <a:off x="2244397" y="2566693"/>
                <a:ext cx="4536" cy="55789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8" name="Straight Connector 37"/>
              <p:cNvCxnSpPr>
                <a:cxnSpLocks noChangeShapeType="1"/>
              </p:cNvCxnSpPr>
              <p:nvPr/>
            </p:nvCxnSpPr>
            <p:spPr bwMode="auto">
              <a:xfrm flipH="1">
                <a:off x="2365675" y="2568786"/>
                <a:ext cx="4536" cy="55789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9" name="Straight Connector 38"/>
              <p:cNvCxnSpPr>
                <a:cxnSpLocks noChangeShapeType="1"/>
              </p:cNvCxnSpPr>
              <p:nvPr/>
            </p:nvCxnSpPr>
            <p:spPr bwMode="auto">
              <a:xfrm flipH="1">
                <a:off x="2483045" y="2566971"/>
                <a:ext cx="4536" cy="55789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31" name="Rectangle 30"/>
            <p:cNvSpPr>
              <a:spLocks noChangeArrowheads="1"/>
            </p:cNvSpPr>
            <p:nvPr/>
          </p:nvSpPr>
          <p:spPr bwMode="auto">
            <a:xfrm>
              <a:off x="1916862" y="2571262"/>
              <a:ext cx="693767" cy="547076"/>
            </a:xfrm>
            <a:prstGeom prst="rect">
              <a:avLst/>
            </a:prstGeom>
            <a:solidFill>
              <a:srgbClr val="CC0000">
                <a:alpha val="70979"/>
              </a:srgbClr>
            </a:solidFill>
            <a:ln>
              <a:noFill/>
            </a:ln>
            <a:extLst>
              <a:ext uri="{91240B29-F687-4F45-9708-019B960494DF}">
                <a14:hiddenLine xmlns:a14="http://schemas.microsoft.com/office/drawing/2010/main" w="15875">
                  <a:solidFill>
                    <a:srgbClr val="000000"/>
                  </a:solidFill>
                  <a:miter lim="800000"/>
                  <a:headEnd/>
                  <a:tailEnd/>
                </a14:hiddenLine>
              </a:ext>
            </a:extLst>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grpSp>
      <p:sp>
        <p:nvSpPr>
          <p:cNvPr id="28" name="Isosceles Triangle 27"/>
          <p:cNvSpPr>
            <a:spLocks noChangeArrowheads="1"/>
          </p:cNvSpPr>
          <p:nvPr/>
        </p:nvSpPr>
        <p:spPr bwMode="auto">
          <a:xfrm rot="5400000">
            <a:off x="7402524" y="4472551"/>
            <a:ext cx="575153" cy="430249"/>
          </a:xfrm>
          <a:prstGeom prst="triangle">
            <a:avLst>
              <a:gd name="adj" fmla="val 50000"/>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29" name="Oval 28"/>
          <p:cNvSpPr>
            <a:spLocks noChangeArrowheads="1"/>
          </p:cNvSpPr>
          <p:nvPr/>
        </p:nvSpPr>
        <p:spPr bwMode="auto">
          <a:xfrm>
            <a:off x="9608968" y="4406336"/>
            <a:ext cx="632958" cy="628951"/>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cxnSp>
        <p:nvCxnSpPr>
          <p:cNvPr id="11" name="Straight Arrow Connector 10"/>
          <p:cNvCxnSpPr>
            <a:cxnSpLocks noChangeShapeType="1"/>
            <a:stCxn id="28" idx="0"/>
            <a:endCxn id="32" idx="1"/>
          </p:cNvCxnSpPr>
          <p:nvPr/>
        </p:nvCxnSpPr>
        <p:spPr bwMode="auto">
          <a:xfrm flipV="1">
            <a:off x="7905225" y="4118632"/>
            <a:ext cx="297890" cy="569044"/>
          </a:xfrm>
          <a:prstGeom prst="straightConnector1">
            <a:avLst/>
          </a:prstGeom>
          <a:noFill/>
          <a:ln w="19050">
            <a:solidFill>
              <a:srgbClr val="CC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 name="Straight Arrow Connector 11"/>
          <p:cNvCxnSpPr>
            <a:cxnSpLocks noChangeShapeType="1"/>
            <a:stCxn id="28" idx="0"/>
            <a:endCxn id="42" idx="1"/>
          </p:cNvCxnSpPr>
          <p:nvPr/>
        </p:nvCxnSpPr>
        <p:spPr bwMode="auto">
          <a:xfrm flipV="1">
            <a:off x="7905225" y="4687024"/>
            <a:ext cx="308386" cy="652"/>
          </a:xfrm>
          <a:prstGeom prst="straightConnector1">
            <a:avLst/>
          </a:prstGeom>
          <a:noFill/>
          <a:ln w="19050">
            <a:solidFill>
              <a:srgbClr val="00B05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 name="Straight Arrow Connector 12"/>
          <p:cNvCxnSpPr>
            <a:cxnSpLocks noChangeShapeType="1"/>
          </p:cNvCxnSpPr>
          <p:nvPr/>
        </p:nvCxnSpPr>
        <p:spPr bwMode="auto">
          <a:xfrm flipV="1">
            <a:off x="6881325" y="4449500"/>
            <a:ext cx="485393" cy="6084"/>
          </a:xfrm>
          <a:prstGeom prst="straightConnector1">
            <a:avLst/>
          </a:prstGeom>
          <a:noFill/>
          <a:ln w="19050">
            <a:solidFill>
              <a:srgbClr val="CC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 name="Straight Arrow Connector 13"/>
          <p:cNvCxnSpPr>
            <a:cxnSpLocks noChangeShapeType="1"/>
          </p:cNvCxnSpPr>
          <p:nvPr/>
        </p:nvCxnSpPr>
        <p:spPr bwMode="auto">
          <a:xfrm flipV="1">
            <a:off x="6878113" y="4687675"/>
            <a:ext cx="485393" cy="6084"/>
          </a:xfrm>
          <a:prstGeom prst="straightConnector1">
            <a:avLst/>
          </a:prstGeom>
          <a:noFill/>
          <a:ln w="19050">
            <a:solidFill>
              <a:srgbClr val="0066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 name="Straight Arrow Connector 14"/>
          <p:cNvCxnSpPr>
            <a:cxnSpLocks noChangeShapeType="1"/>
            <a:stCxn id="31" idx="3"/>
            <a:endCxn id="29" idx="1"/>
          </p:cNvCxnSpPr>
          <p:nvPr/>
        </p:nvCxnSpPr>
        <p:spPr bwMode="auto">
          <a:xfrm>
            <a:off x="9143461" y="4118794"/>
            <a:ext cx="558202" cy="379650"/>
          </a:xfrm>
          <a:prstGeom prst="straightConnector1">
            <a:avLst/>
          </a:prstGeom>
          <a:noFill/>
          <a:ln w="19050">
            <a:solidFill>
              <a:srgbClr val="CC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 name="Straight Arrow Connector 15"/>
          <p:cNvCxnSpPr>
            <a:cxnSpLocks noChangeShapeType="1"/>
            <a:stCxn id="56" idx="3"/>
          </p:cNvCxnSpPr>
          <p:nvPr/>
        </p:nvCxnSpPr>
        <p:spPr bwMode="auto">
          <a:xfrm flipV="1">
            <a:off x="9143461" y="4908491"/>
            <a:ext cx="542946" cy="340459"/>
          </a:xfrm>
          <a:prstGeom prst="straightConnector1">
            <a:avLst/>
          </a:prstGeom>
          <a:noFill/>
          <a:ln w="19050">
            <a:solidFill>
              <a:srgbClr val="0066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 name="Straight Arrow Connector 16"/>
          <p:cNvCxnSpPr>
            <a:cxnSpLocks noChangeShapeType="1"/>
          </p:cNvCxnSpPr>
          <p:nvPr/>
        </p:nvCxnSpPr>
        <p:spPr bwMode="auto">
          <a:xfrm>
            <a:off x="10237460" y="4719312"/>
            <a:ext cx="257399" cy="0"/>
          </a:xfrm>
          <a:prstGeom prst="straightConnector1">
            <a:avLst/>
          </a:prstGeom>
          <a:ln>
            <a:headEnd/>
            <a:tailEnd type="none" w="med" len="med"/>
          </a:ln>
        </p:spPr>
        <p:style>
          <a:lnRef idx="1">
            <a:schemeClr val="dk1"/>
          </a:lnRef>
          <a:fillRef idx="0">
            <a:schemeClr val="dk1"/>
          </a:fillRef>
          <a:effectRef idx="0">
            <a:schemeClr val="dk1"/>
          </a:effectRef>
          <a:fontRef idx="minor">
            <a:schemeClr val="tx1"/>
          </a:fontRef>
        </p:style>
      </p:cxnSp>
      <p:sp>
        <p:nvSpPr>
          <p:cNvPr id="20" name="TextBox 19"/>
          <p:cNvSpPr txBox="1">
            <a:spLocks noChangeArrowheads="1"/>
          </p:cNvSpPr>
          <p:nvPr/>
        </p:nvSpPr>
        <p:spPr bwMode="auto">
          <a:xfrm>
            <a:off x="6692826" y="3892199"/>
            <a:ext cx="77296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400" dirty="0">
                <a:solidFill>
                  <a:srgbClr val="0000FF"/>
                </a:solidFill>
                <a:cs typeface="Arial" panose="020B0604020202020204" pitchFamily="34" charset="0"/>
              </a:rPr>
              <a:t>classify</a:t>
            </a:r>
          </a:p>
          <a:p>
            <a:pPr algn="ctr"/>
            <a:r>
              <a:rPr lang="en-US" altLang="zh-CN" sz="1400" dirty="0">
                <a:solidFill>
                  <a:srgbClr val="0000FF"/>
                </a:solidFill>
                <a:cs typeface="Arial" panose="020B0604020202020204" pitchFamily="34" charset="0"/>
              </a:rPr>
              <a:t>arrivals</a:t>
            </a:r>
          </a:p>
        </p:txBody>
      </p:sp>
      <p:cxnSp>
        <p:nvCxnSpPr>
          <p:cNvPr id="22" name="Straight Arrow Connector 21"/>
          <p:cNvCxnSpPr>
            <a:cxnSpLocks noChangeShapeType="1"/>
          </p:cNvCxnSpPr>
          <p:nvPr/>
        </p:nvCxnSpPr>
        <p:spPr bwMode="auto">
          <a:xfrm flipV="1">
            <a:off x="10612232" y="4563476"/>
            <a:ext cx="485393" cy="6084"/>
          </a:xfrm>
          <a:prstGeom prst="straightConnector1">
            <a:avLst/>
          </a:prstGeom>
          <a:noFill/>
          <a:ln w="19050">
            <a:solidFill>
              <a:srgbClr val="CC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 name="Straight Arrow Connector 22"/>
          <p:cNvCxnSpPr>
            <a:cxnSpLocks noChangeShapeType="1"/>
          </p:cNvCxnSpPr>
          <p:nvPr/>
        </p:nvCxnSpPr>
        <p:spPr bwMode="auto">
          <a:xfrm flipV="1">
            <a:off x="10612231" y="4726001"/>
            <a:ext cx="485393" cy="6084"/>
          </a:xfrm>
          <a:prstGeom prst="straightConnector1">
            <a:avLst/>
          </a:prstGeom>
          <a:noFill/>
          <a:ln w="19050">
            <a:solidFill>
              <a:srgbClr val="0066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4" name="TextBox 23"/>
          <p:cNvSpPr txBox="1">
            <a:spLocks noChangeArrowheads="1"/>
          </p:cNvSpPr>
          <p:nvPr/>
        </p:nvSpPr>
        <p:spPr bwMode="auto">
          <a:xfrm>
            <a:off x="10461740" y="4179236"/>
            <a:ext cx="1043018" cy="307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400" dirty="0">
                <a:solidFill>
                  <a:srgbClr val="0000FF"/>
                </a:solidFill>
                <a:cs typeface="Arial" panose="020B0604020202020204" pitchFamily="34" charset="0"/>
              </a:rPr>
              <a:t>departures</a:t>
            </a:r>
          </a:p>
        </p:txBody>
      </p:sp>
      <p:sp>
        <p:nvSpPr>
          <p:cNvPr id="25" name="TextBox 24"/>
          <p:cNvSpPr txBox="1">
            <a:spLocks noChangeArrowheads="1"/>
          </p:cNvSpPr>
          <p:nvPr/>
        </p:nvSpPr>
        <p:spPr bwMode="auto">
          <a:xfrm>
            <a:off x="9725087" y="5004249"/>
            <a:ext cx="45397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400" dirty="0">
                <a:solidFill>
                  <a:srgbClr val="0000FF"/>
                </a:solidFill>
                <a:cs typeface="Arial" panose="020B0604020202020204" pitchFamily="34" charset="0"/>
              </a:rPr>
              <a:t>link</a:t>
            </a:r>
          </a:p>
        </p:txBody>
      </p:sp>
      <p:cxnSp>
        <p:nvCxnSpPr>
          <p:cNvPr id="51" name="Straight Arrow Connector 22"/>
          <p:cNvCxnSpPr>
            <a:cxnSpLocks noChangeShapeType="1"/>
          </p:cNvCxnSpPr>
          <p:nvPr/>
        </p:nvCxnSpPr>
        <p:spPr bwMode="auto">
          <a:xfrm flipV="1">
            <a:off x="10627621" y="4918016"/>
            <a:ext cx="485393" cy="6084"/>
          </a:xfrm>
          <a:prstGeom prst="straightConnector1">
            <a:avLst/>
          </a:prstGeom>
          <a:noFill/>
          <a:ln w="19050">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2" name="Straight Arrow Connector 22"/>
          <p:cNvCxnSpPr>
            <a:cxnSpLocks noChangeShapeType="1"/>
          </p:cNvCxnSpPr>
          <p:nvPr/>
        </p:nvCxnSpPr>
        <p:spPr bwMode="auto">
          <a:xfrm flipV="1">
            <a:off x="6881325" y="4925834"/>
            <a:ext cx="485393" cy="6084"/>
          </a:xfrm>
          <a:prstGeom prst="straightConnector1">
            <a:avLst/>
          </a:prstGeom>
          <a:noFill/>
          <a:ln w="19050">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53" name="Group 25"/>
          <p:cNvGrpSpPr>
            <a:grpSpLocks/>
          </p:cNvGrpSpPr>
          <p:nvPr/>
        </p:nvGrpSpPr>
        <p:grpSpPr bwMode="auto">
          <a:xfrm>
            <a:off x="8213611" y="5071046"/>
            <a:ext cx="929850" cy="357110"/>
            <a:chOff x="1670312" y="2562997"/>
            <a:chExt cx="929822" cy="565219"/>
          </a:xfrm>
        </p:grpSpPr>
        <p:sp>
          <p:nvSpPr>
            <p:cNvPr id="55" name="Rectangle 40"/>
            <p:cNvSpPr/>
            <p:nvPr/>
          </p:nvSpPr>
          <p:spPr>
            <a:xfrm>
              <a:off x="2036730" y="2571262"/>
              <a:ext cx="554070" cy="547076"/>
            </a:xfrm>
            <a:prstGeom prst="rect">
              <a:avLst/>
            </a:prstGeom>
            <a:gradFill flip="none" rotWithShape="1">
              <a:gsLst>
                <a:gs pos="99000">
                  <a:srgbClr val="0000FF"/>
                </a:gs>
                <a:gs pos="100000">
                  <a:srgbClr val="FFFFFF"/>
                </a:gs>
              </a:gsLst>
              <a:lin ang="0" scaled="1"/>
              <a:tileRect/>
            </a:gradFill>
            <a:ln w="15875">
              <a:noFill/>
            </a:ln>
          </p:spPr>
          <p:txBody>
            <a:bodyPr wrap="none"/>
            <a:lstStyle/>
            <a:p>
              <a:pPr>
                <a:defRPr/>
              </a:pPr>
              <a:endParaRPr lang="en-US">
                <a:solidFill>
                  <a:srgbClr val="0000FF"/>
                </a:solidFill>
                <a:latin typeface="Comic Sans MS" pitchFamily="66" charset="0"/>
                <a:ea typeface="ＭＳ Ｐゴシック" charset="0"/>
                <a:cs typeface="ＭＳ Ｐゴシック" charset="0"/>
              </a:endParaRPr>
            </a:p>
          </p:txBody>
        </p:sp>
        <p:grpSp>
          <p:nvGrpSpPr>
            <p:cNvPr id="54" name="Group 39"/>
            <p:cNvGrpSpPr>
              <a:grpSpLocks/>
            </p:cNvGrpSpPr>
            <p:nvPr/>
          </p:nvGrpSpPr>
          <p:grpSpPr bwMode="auto">
            <a:xfrm>
              <a:off x="1670312" y="2562997"/>
              <a:ext cx="929822" cy="565219"/>
              <a:chOff x="1670312" y="2562997"/>
              <a:chExt cx="929822" cy="565219"/>
            </a:xfrm>
          </p:grpSpPr>
          <p:sp>
            <p:nvSpPr>
              <p:cNvPr id="56" name="Rectangle 41"/>
              <p:cNvSpPr>
                <a:spLocks noChangeArrowheads="1"/>
              </p:cNvSpPr>
              <p:nvPr/>
            </p:nvSpPr>
            <p:spPr bwMode="auto">
              <a:xfrm>
                <a:off x="1670312" y="2562997"/>
                <a:ext cx="929822" cy="563157"/>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cxnSp>
            <p:nvCxnSpPr>
              <p:cNvPr id="57" name="Straight Connector 42"/>
              <p:cNvCxnSpPr>
                <a:cxnSpLocks noChangeShapeType="1"/>
              </p:cNvCxnSpPr>
              <p:nvPr/>
            </p:nvCxnSpPr>
            <p:spPr bwMode="auto">
              <a:xfrm flipH="1">
                <a:off x="1786358" y="2567533"/>
                <a:ext cx="4536" cy="55789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8" name="Straight Connector 43"/>
              <p:cNvCxnSpPr>
                <a:cxnSpLocks noChangeShapeType="1"/>
              </p:cNvCxnSpPr>
              <p:nvPr/>
            </p:nvCxnSpPr>
            <p:spPr bwMode="auto">
              <a:xfrm flipH="1">
                <a:off x="1911544" y="2566974"/>
                <a:ext cx="4536" cy="55789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9" name="Straight Connector 44"/>
              <p:cNvCxnSpPr>
                <a:cxnSpLocks noChangeShapeType="1"/>
              </p:cNvCxnSpPr>
              <p:nvPr/>
            </p:nvCxnSpPr>
            <p:spPr bwMode="auto">
              <a:xfrm flipH="1">
                <a:off x="2027659" y="2570323"/>
                <a:ext cx="4536" cy="55789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0" name="Straight Connector 45"/>
              <p:cNvCxnSpPr>
                <a:cxnSpLocks noChangeShapeType="1"/>
              </p:cNvCxnSpPr>
              <p:nvPr/>
            </p:nvCxnSpPr>
            <p:spPr bwMode="auto">
              <a:xfrm flipH="1">
                <a:off x="2134843" y="2564600"/>
                <a:ext cx="4536" cy="55789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1" name="Straight Connector 46"/>
              <p:cNvCxnSpPr>
                <a:cxnSpLocks noChangeShapeType="1"/>
              </p:cNvCxnSpPr>
              <p:nvPr/>
            </p:nvCxnSpPr>
            <p:spPr bwMode="auto">
              <a:xfrm flipH="1">
                <a:off x="2244397" y="2566693"/>
                <a:ext cx="4536" cy="55789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2" name="Straight Connector 47"/>
              <p:cNvCxnSpPr>
                <a:cxnSpLocks noChangeShapeType="1"/>
              </p:cNvCxnSpPr>
              <p:nvPr/>
            </p:nvCxnSpPr>
            <p:spPr bwMode="auto">
              <a:xfrm flipH="1">
                <a:off x="2365675" y="2568786"/>
                <a:ext cx="4536" cy="55789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3" name="Straight Connector 48"/>
              <p:cNvCxnSpPr>
                <a:cxnSpLocks noChangeShapeType="1"/>
              </p:cNvCxnSpPr>
              <p:nvPr/>
            </p:nvCxnSpPr>
            <p:spPr bwMode="auto">
              <a:xfrm flipH="1">
                <a:off x="2483045" y="2566971"/>
                <a:ext cx="4536" cy="55789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cxnSp>
        <p:nvCxnSpPr>
          <p:cNvPr id="64" name="Straight Arrow Connector 11"/>
          <p:cNvCxnSpPr>
            <a:cxnSpLocks noChangeShapeType="1"/>
            <a:stCxn id="28" idx="0"/>
            <a:endCxn id="56" idx="1"/>
          </p:cNvCxnSpPr>
          <p:nvPr/>
        </p:nvCxnSpPr>
        <p:spPr bwMode="auto">
          <a:xfrm>
            <a:off x="7905225" y="4687676"/>
            <a:ext cx="308386" cy="561274"/>
          </a:xfrm>
          <a:prstGeom prst="straightConnector1">
            <a:avLst/>
          </a:prstGeom>
          <a:noFill/>
          <a:ln w="19050">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6" name="Straight Arrow Connector 22"/>
          <p:cNvCxnSpPr>
            <a:cxnSpLocks noChangeShapeType="1"/>
          </p:cNvCxnSpPr>
          <p:nvPr/>
        </p:nvCxnSpPr>
        <p:spPr bwMode="auto">
          <a:xfrm flipV="1">
            <a:off x="9153957" y="4687675"/>
            <a:ext cx="485393" cy="6084"/>
          </a:xfrm>
          <a:prstGeom prst="straightConnector1">
            <a:avLst/>
          </a:prstGeom>
          <a:noFill/>
          <a:ln w="19050">
            <a:solidFill>
              <a:srgbClr val="0066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5" name="曲线连接符 64"/>
          <p:cNvCxnSpPr/>
          <p:nvPr/>
        </p:nvCxnSpPr>
        <p:spPr>
          <a:xfrm rot="5400000" flipV="1">
            <a:off x="9269408" y="4091285"/>
            <a:ext cx="258086" cy="125048"/>
          </a:xfrm>
          <a:prstGeom prst="curvedConnector3">
            <a:avLst>
              <a:gd name="adj1" fmla="val 507638"/>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9" name="文本框 78"/>
              <p:cNvSpPr txBox="1"/>
              <p:nvPr/>
            </p:nvSpPr>
            <p:spPr>
              <a:xfrm>
                <a:off x="9132965" y="4626043"/>
                <a:ext cx="32726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0000FF"/>
                              </a:solidFill>
                              <a:latin typeface="Cambria Math" panose="02040503050406030204" pitchFamily="18" charset="0"/>
                            </a:rPr>
                          </m:ctrlPr>
                        </m:sSubPr>
                        <m:e>
                          <m:r>
                            <a:rPr lang="en-US" altLang="zh-CN" b="0" i="1" smtClean="0">
                              <a:solidFill>
                                <a:srgbClr val="0000FF"/>
                              </a:solidFill>
                              <a:latin typeface="Cambria Math" panose="02040503050406030204" pitchFamily="18" charset="0"/>
                            </a:rPr>
                            <m:t>𝑤</m:t>
                          </m:r>
                        </m:e>
                        <m:sub>
                          <m:r>
                            <a:rPr lang="en-US" altLang="zh-CN" b="0" i="1" smtClean="0">
                              <a:solidFill>
                                <a:srgbClr val="0000FF"/>
                              </a:solidFill>
                              <a:latin typeface="Cambria Math" panose="02040503050406030204" pitchFamily="18" charset="0"/>
                            </a:rPr>
                            <m:t>2</m:t>
                          </m:r>
                        </m:sub>
                      </m:sSub>
                    </m:oMath>
                  </m:oMathPara>
                </a14:m>
                <a:endParaRPr lang="zh-CN" altLang="en-US" i="1" dirty="0">
                  <a:solidFill>
                    <a:srgbClr val="0000FF"/>
                  </a:solidFill>
                  <a:latin typeface="Times New Roman" panose="02020603050405020304" pitchFamily="18" charset="0"/>
                  <a:cs typeface="Times New Roman" panose="02020603050405020304" pitchFamily="18" charset="0"/>
                </a:endParaRPr>
              </a:p>
            </p:txBody>
          </p:sp>
        </mc:Choice>
        <mc:Fallback xmlns="">
          <p:sp>
            <p:nvSpPr>
              <p:cNvPr id="79" name="文本框 78"/>
              <p:cNvSpPr txBox="1">
                <a:spLocks noRot="1" noChangeAspect="1" noMove="1" noResize="1" noEditPoints="1" noAdjustHandles="1" noChangeArrowheads="1" noChangeShapeType="1" noTextEdit="1"/>
              </p:cNvSpPr>
              <p:nvPr/>
            </p:nvSpPr>
            <p:spPr>
              <a:xfrm>
                <a:off x="9132965" y="4626043"/>
                <a:ext cx="327269" cy="276999"/>
              </a:xfrm>
              <a:prstGeom prst="rect">
                <a:avLst/>
              </a:prstGeom>
              <a:blipFill>
                <a:blip r:embed="rId3"/>
                <a:stretch>
                  <a:fillRect l="-9259" r="-7407" b="-1777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4" name="文本框 83"/>
              <p:cNvSpPr txBox="1"/>
              <p:nvPr/>
            </p:nvSpPr>
            <p:spPr>
              <a:xfrm>
                <a:off x="9197424" y="3903143"/>
                <a:ext cx="32194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0000FF"/>
                              </a:solidFill>
                              <a:latin typeface="Cambria Math" panose="02040503050406030204" pitchFamily="18" charset="0"/>
                            </a:rPr>
                          </m:ctrlPr>
                        </m:sSubPr>
                        <m:e>
                          <m:r>
                            <a:rPr lang="en-US" altLang="zh-CN" b="0" i="1" smtClean="0">
                              <a:solidFill>
                                <a:srgbClr val="0000FF"/>
                              </a:solidFill>
                              <a:latin typeface="Cambria Math" panose="02040503050406030204" pitchFamily="18" charset="0"/>
                            </a:rPr>
                            <m:t>𝑤</m:t>
                          </m:r>
                        </m:e>
                        <m:sub>
                          <m:r>
                            <a:rPr lang="en-US" altLang="zh-CN" b="0" i="1" smtClean="0">
                              <a:solidFill>
                                <a:srgbClr val="0000FF"/>
                              </a:solidFill>
                              <a:latin typeface="Cambria Math" panose="02040503050406030204" pitchFamily="18" charset="0"/>
                            </a:rPr>
                            <m:t>1</m:t>
                          </m:r>
                        </m:sub>
                      </m:sSub>
                    </m:oMath>
                  </m:oMathPara>
                </a14:m>
                <a:endParaRPr lang="zh-CN" altLang="en-US" i="1" dirty="0">
                  <a:solidFill>
                    <a:srgbClr val="0000FF"/>
                  </a:solidFill>
                  <a:latin typeface="Times New Roman" panose="02020603050405020304" pitchFamily="18" charset="0"/>
                  <a:cs typeface="Times New Roman" panose="02020603050405020304" pitchFamily="18" charset="0"/>
                </a:endParaRPr>
              </a:p>
            </p:txBody>
          </p:sp>
        </mc:Choice>
        <mc:Fallback xmlns="">
          <p:sp>
            <p:nvSpPr>
              <p:cNvPr id="84" name="文本框 83"/>
              <p:cNvSpPr txBox="1">
                <a:spLocks noRot="1" noChangeAspect="1" noMove="1" noResize="1" noEditPoints="1" noAdjustHandles="1" noChangeArrowheads="1" noChangeShapeType="1" noTextEdit="1"/>
              </p:cNvSpPr>
              <p:nvPr/>
            </p:nvSpPr>
            <p:spPr>
              <a:xfrm>
                <a:off x="9197424" y="3903143"/>
                <a:ext cx="321948" cy="276999"/>
              </a:xfrm>
              <a:prstGeom prst="rect">
                <a:avLst/>
              </a:prstGeom>
              <a:blipFill>
                <a:blip r:embed="rId4"/>
                <a:stretch>
                  <a:fillRect l="-9434" r="-5660" b="-1739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5" name="文本框 84"/>
              <p:cNvSpPr txBox="1"/>
              <p:nvPr/>
            </p:nvSpPr>
            <p:spPr>
              <a:xfrm>
                <a:off x="9235617" y="5283415"/>
                <a:ext cx="32726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0000FF"/>
                              </a:solidFill>
                              <a:latin typeface="Cambria Math" panose="02040503050406030204" pitchFamily="18" charset="0"/>
                            </a:rPr>
                          </m:ctrlPr>
                        </m:sSubPr>
                        <m:e>
                          <m:r>
                            <a:rPr lang="en-US" altLang="zh-CN" b="0" i="1" smtClean="0">
                              <a:solidFill>
                                <a:srgbClr val="0000FF"/>
                              </a:solidFill>
                              <a:latin typeface="Cambria Math" panose="02040503050406030204" pitchFamily="18" charset="0"/>
                            </a:rPr>
                            <m:t>𝑤</m:t>
                          </m:r>
                        </m:e>
                        <m:sub>
                          <m:r>
                            <a:rPr lang="en-US" altLang="zh-CN" b="0" i="1" smtClean="0">
                              <a:solidFill>
                                <a:srgbClr val="0000FF"/>
                              </a:solidFill>
                              <a:latin typeface="Cambria Math" panose="02040503050406030204" pitchFamily="18" charset="0"/>
                            </a:rPr>
                            <m:t>3</m:t>
                          </m:r>
                        </m:sub>
                      </m:sSub>
                    </m:oMath>
                  </m:oMathPara>
                </a14:m>
                <a:endParaRPr lang="zh-CN" altLang="en-US" i="1" dirty="0">
                  <a:solidFill>
                    <a:srgbClr val="0000FF"/>
                  </a:solidFill>
                  <a:latin typeface="Times New Roman" panose="02020603050405020304" pitchFamily="18" charset="0"/>
                  <a:cs typeface="Times New Roman" panose="02020603050405020304" pitchFamily="18" charset="0"/>
                </a:endParaRPr>
              </a:p>
            </p:txBody>
          </p:sp>
        </mc:Choice>
        <mc:Fallback xmlns="">
          <p:sp>
            <p:nvSpPr>
              <p:cNvPr id="85" name="文本框 84"/>
              <p:cNvSpPr txBox="1">
                <a:spLocks noRot="1" noChangeAspect="1" noMove="1" noResize="1" noEditPoints="1" noAdjustHandles="1" noChangeArrowheads="1" noChangeShapeType="1" noTextEdit="1"/>
              </p:cNvSpPr>
              <p:nvPr/>
            </p:nvSpPr>
            <p:spPr>
              <a:xfrm>
                <a:off x="9235617" y="5283415"/>
                <a:ext cx="327269" cy="276999"/>
              </a:xfrm>
              <a:prstGeom prst="rect">
                <a:avLst/>
              </a:prstGeom>
              <a:blipFill>
                <a:blip r:embed="rId5"/>
                <a:stretch>
                  <a:fillRect l="-9259" r="-7407" b="-17778"/>
                </a:stretch>
              </a:blipFill>
            </p:spPr>
            <p:txBody>
              <a:bodyPr/>
              <a:lstStyle/>
              <a:p>
                <a:r>
                  <a:rPr lang="zh-CN" altLang="en-US">
                    <a:noFill/>
                  </a:rPr>
                  <a:t> </a:t>
                </a:r>
              </a:p>
            </p:txBody>
          </p:sp>
        </mc:Fallback>
      </mc:AlternateContent>
      <p:grpSp>
        <p:nvGrpSpPr>
          <p:cNvPr id="67" name="Group 107">
            <a:extLst>
              <a:ext uri="{FF2B5EF4-FFF2-40B4-BE49-F238E27FC236}">
                <a16:creationId xmlns:a16="http://schemas.microsoft.com/office/drawing/2014/main" id="{9F76FB18-8ADF-4904-A9FE-E8D0D2685753}"/>
              </a:ext>
            </a:extLst>
          </p:cNvPr>
          <p:cNvGrpSpPr/>
          <p:nvPr/>
        </p:nvGrpSpPr>
        <p:grpSpPr>
          <a:xfrm>
            <a:off x="2866617" y="2996952"/>
            <a:ext cx="853119" cy="1129061"/>
            <a:chOff x="6422573" y="5573486"/>
            <a:chExt cx="853119" cy="1129061"/>
          </a:xfrm>
        </p:grpSpPr>
        <p:sp>
          <p:nvSpPr>
            <p:cNvPr id="68" name="TextBox 103">
              <a:extLst>
                <a:ext uri="{FF2B5EF4-FFF2-40B4-BE49-F238E27FC236}">
                  <a16:creationId xmlns:a16="http://schemas.microsoft.com/office/drawing/2014/main" id="{5CF30590-8A50-4F71-A3BB-BA066D1C939D}"/>
                </a:ext>
              </a:extLst>
            </p:cNvPr>
            <p:cNvSpPr txBox="1"/>
            <p:nvPr/>
          </p:nvSpPr>
          <p:spPr>
            <a:xfrm>
              <a:off x="6531429" y="5573486"/>
              <a:ext cx="540533"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3200" b="0" i="1" u="none" strike="noStrike" kern="1200" cap="none" spc="0" normalizeH="0" baseline="0" noProof="0" dirty="0" err="1">
                  <a:ln>
                    <a:noFill/>
                  </a:ln>
                  <a:solidFill>
                    <a:srgbClr val="000099"/>
                  </a:solidFill>
                  <a:effectLst/>
                  <a:uLnTx/>
                  <a:uFillTx/>
                  <a:latin typeface="Calibri" panose="020F0502020204030204"/>
                  <a:ea typeface="ＭＳ Ｐゴシック" panose="020B0600070205080204" pitchFamily="34" charset="-128"/>
                  <a:cs typeface="ＭＳ Ｐゴシック" panose="020B0600070205080204" pitchFamily="34" charset="-128"/>
                </a:rPr>
                <a:t>w</a:t>
              </a:r>
              <a:r>
                <a:rPr kumimoji="0" lang="en-US" altLang="en-US" sz="3200" b="0" i="1" u="none" strike="noStrike" kern="1200" cap="none" spc="0" normalizeH="0" baseline="-25000" noProof="0" dirty="0" err="1">
                  <a:ln>
                    <a:noFill/>
                  </a:ln>
                  <a:solidFill>
                    <a:srgbClr val="000099"/>
                  </a:solidFill>
                  <a:effectLst/>
                  <a:uLnTx/>
                  <a:uFillTx/>
                  <a:latin typeface="Calibri" panose="020F0502020204030204"/>
                  <a:ea typeface="ＭＳ Ｐゴシック" panose="020B0600070205080204" pitchFamily="34" charset="-128"/>
                  <a:cs typeface="ＭＳ Ｐゴシック" panose="020B0600070205080204" pitchFamily="34" charset="-128"/>
                </a:rPr>
                <a:t>i</a:t>
              </a:r>
              <a:endParaRPr kumimoji="0" lang="en-US" sz="3200" b="0" i="0" u="none" strike="noStrike" kern="1200" cap="none" spc="0" normalizeH="0" baseline="0" noProof="0" dirty="0">
                <a:ln>
                  <a:noFill/>
                </a:ln>
                <a:solidFill>
                  <a:srgbClr val="000099"/>
                </a:solidFill>
                <a:effectLst/>
                <a:uLnTx/>
                <a:uFillTx/>
                <a:latin typeface="Calibri" panose="020F0502020204030204"/>
                <a:ea typeface="+mn-ea"/>
                <a:cs typeface="+mn-cs"/>
              </a:endParaRPr>
            </a:p>
          </p:txBody>
        </p:sp>
        <p:sp>
          <p:nvSpPr>
            <p:cNvPr id="69" name="TextBox 104">
              <a:extLst>
                <a:ext uri="{FF2B5EF4-FFF2-40B4-BE49-F238E27FC236}">
                  <a16:creationId xmlns:a16="http://schemas.microsoft.com/office/drawing/2014/main" id="{34B1D37E-88D8-48B9-9BA4-CDCE95E0C5BF}"/>
                </a:ext>
              </a:extLst>
            </p:cNvPr>
            <p:cNvSpPr txBox="1"/>
            <p:nvPr/>
          </p:nvSpPr>
          <p:spPr>
            <a:xfrm>
              <a:off x="6422573" y="6117772"/>
              <a:ext cx="853119"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3200" b="0" i="0" u="none" strike="noStrike" kern="1200" cap="none" spc="0" normalizeH="0" baseline="0" noProof="0" dirty="0" err="1">
                  <a:ln>
                    <a:noFill/>
                  </a:ln>
                  <a:solidFill>
                    <a:srgbClr val="000099"/>
                  </a:solidFill>
                  <a:effectLst/>
                  <a:uLnTx/>
                  <a:uFillTx/>
                  <a:latin typeface="Symbol" pitchFamily="2" charset="2"/>
                  <a:ea typeface="ＭＳ Ｐゴシック" panose="020B0600070205080204" pitchFamily="34" charset="-128"/>
                  <a:cs typeface="ＭＳ Ｐゴシック" panose="020B0600070205080204" pitchFamily="34" charset="-128"/>
                </a:rPr>
                <a:t>S</a:t>
              </a:r>
              <a:r>
                <a:rPr kumimoji="0" lang="en-US" altLang="en-US" sz="2400" b="0" i="1" u="none" strike="noStrike" kern="1200" cap="none" spc="0" normalizeH="0" baseline="-25000" noProof="0" dirty="0" err="1">
                  <a:ln>
                    <a:noFill/>
                  </a:ln>
                  <a:solidFill>
                    <a:srgbClr val="000099"/>
                  </a:solidFill>
                  <a:effectLst/>
                  <a:uLnTx/>
                  <a:uFillTx/>
                  <a:latin typeface="Calibri" panose="020F0502020204030204"/>
                  <a:ea typeface="ＭＳ Ｐゴシック" panose="020B0600070205080204" pitchFamily="34" charset="-128"/>
                  <a:cs typeface="ＭＳ Ｐゴシック" panose="020B0600070205080204" pitchFamily="34" charset="-128"/>
                </a:rPr>
                <a:t>j</a:t>
              </a:r>
              <a:r>
                <a:rPr kumimoji="0" lang="en-US" altLang="en-US" sz="3200" b="0" i="1" u="none" strike="noStrike" kern="1200" cap="none" spc="0" normalizeH="0" baseline="0" noProof="0" dirty="0" err="1">
                  <a:ln>
                    <a:noFill/>
                  </a:ln>
                  <a:solidFill>
                    <a:srgbClr val="000099"/>
                  </a:solidFill>
                  <a:effectLst/>
                  <a:uLnTx/>
                  <a:uFillTx/>
                  <a:latin typeface="Calibri" panose="020F0502020204030204"/>
                  <a:ea typeface="ＭＳ Ｐゴシック" panose="020B0600070205080204" pitchFamily="34" charset="-128"/>
                  <a:cs typeface="ＭＳ Ｐゴシック" panose="020B0600070205080204" pitchFamily="34" charset="-128"/>
                </a:rPr>
                <a:t>w</a:t>
              </a:r>
              <a:r>
                <a:rPr kumimoji="0" lang="en-US" altLang="en-US" sz="3200" b="0" i="1" u="none" strike="noStrike" kern="1200" cap="none" spc="0" normalizeH="0" baseline="-25000" noProof="0" dirty="0" err="1">
                  <a:ln>
                    <a:noFill/>
                  </a:ln>
                  <a:solidFill>
                    <a:srgbClr val="000099"/>
                  </a:solidFill>
                  <a:effectLst/>
                  <a:uLnTx/>
                  <a:uFillTx/>
                  <a:latin typeface="Calibri" panose="020F0502020204030204"/>
                  <a:ea typeface="ＭＳ Ｐゴシック" panose="020B0600070205080204" pitchFamily="34" charset="-128"/>
                  <a:cs typeface="ＭＳ Ｐゴシック" panose="020B0600070205080204" pitchFamily="34" charset="-128"/>
                </a:rPr>
                <a:t>j</a:t>
              </a:r>
              <a:endParaRPr kumimoji="0" lang="en-US" sz="3200" b="0" i="0" u="none" strike="noStrike" kern="1200" cap="none" spc="0" normalizeH="0" baseline="0" noProof="0" dirty="0">
                <a:ln>
                  <a:noFill/>
                </a:ln>
                <a:solidFill>
                  <a:srgbClr val="000099"/>
                </a:solidFill>
                <a:effectLst/>
                <a:uLnTx/>
                <a:uFillTx/>
                <a:latin typeface="Calibri" panose="020F0502020204030204"/>
                <a:ea typeface="+mn-ea"/>
                <a:cs typeface="+mn-cs"/>
              </a:endParaRPr>
            </a:p>
          </p:txBody>
        </p:sp>
        <p:cxnSp>
          <p:nvCxnSpPr>
            <p:cNvPr id="70" name="Straight Connector 106">
              <a:extLst>
                <a:ext uri="{FF2B5EF4-FFF2-40B4-BE49-F238E27FC236}">
                  <a16:creationId xmlns:a16="http://schemas.microsoft.com/office/drawing/2014/main" id="{721EF242-BC0F-4584-826A-DCAFBF2E8B27}"/>
                </a:ext>
              </a:extLst>
            </p:cNvPr>
            <p:cNvCxnSpPr/>
            <p:nvPr/>
          </p:nvCxnSpPr>
          <p:spPr>
            <a:xfrm>
              <a:off x="6553200" y="6173453"/>
              <a:ext cx="478971" cy="0"/>
            </a:xfrm>
            <a:prstGeom prst="line">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299225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5" name="文本占位符 64514"/>
          <p:cNvSpPr>
            <a:spLocks noGrp="1"/>
          </p:cNvSpPr>
          <p:nvPr>
            <p:ph idx="1"/>
          </p:nvPr>
        </p:nvSpPr>
        <p:spPr/>
        <p:txBody>
          <a:bodyPr>
            <a:normAutofit/>
          </a:bodyPr>
          <a:lstStyle/>
          <a:p>
            <a:pPr marL="457200" lvl="1" indent="0">
              <a:buNone/>
            </a:pPr>
            <a:endParaRPr lang="en-US" altLang="zh-CN" sz="2000" dirty="0">
              <a:solidFill>
                <a:srgbClr val="000099"/>
              </a:solidFill>
              <a:latin typeface="+mj-ea"/>
              <a:ea typeface="+mj-ea"/>
              <a:sym typeface="+mn-ea"/>
            </a:endParaRPr>
          </a:p>
          <a:p>
            <a:pPr marL="0" indent="0">
              <a:buNone/>
            </a:pPr>
            <a:r>
              <a:rPr lang="en-US" altLang="zh-CN" dirty="0">
                <a:solidFill>
                  <a:srgbClr val="000099"/>
                </a:solidFill>
                <a:latin typeface="+mj-ea"/>
                <a:ea typeface="+mj-ea"/>
                <a:sym typeface="+mn-ea"/>
              </a:rPr>
              <a:t>Problems of Chapter 4:</a:t>
            </a:r>
          </a:p>
          <a:p>
            <a:r>
              <a:rPr lang="en-US" altLang="zh-CN" sz="2400" dirty="0">
                <a:solidFill>
                  <a:srgbClr val="000099"/>
                </a:solidFill>
                <a:latin typeface="+mj-ea"/>
                <a:ea typeface="+mj-ea"/>
                <a:sym typeface="+mn-ea"/>
              </a:rPr>
              <a:t>P1</a:t>
            </a:r>
          </a:p>
          <a:p>
            <a:r>
              <a:rPr lang="en-US" altLang="zh-CN" sz="2400" dirty="0">
                <a:latin typeface="+mj-ea"/>
                <a:ea typeface="+mj-ea"/>
                <a:sym typeface="+mn-ea"/>
              </a:rPr>
              <a:t>P4</a:t>
            </a:r>
          </a:p>
          <a:p>
            <a:r>
              <a:rPr lang="en-US" altLang="zh-CN" sz="2400" dirty="0">
                <a:solidFill>
                  <a:srgbClr val="000099"/>
                </a:solidFill>
                <a:latin typeface="+mj-ea"/>
                <a:ea typeface="+mj-ea"/>
                <a:sym typeface="+mn-ea"/>
              </a:rPr>
              <a:t>P6</a:t>
            </a:r>
          </a:p>
          <a:p>
            <a:r>
              <a:rPr lang="en-US" altLang="zh-CN" sz="2400" dirty="0">
                <a:solidFill>
                  <a:srgbClr val="000099"/>
                </a:solidFill>
                <a:latin typeface="+mj-ea"/>
                <a:ea typeface="+mj-ea"/>
                <a:sym typeface="+mn-ea"/>
              </a:rPr>
              <a:t>P9</a:t>
            </a:r>
          </a:p>
          <a:p>
            <a:endParaRPr lang="en-US" altLang="zh-CN" sz="2600" dirty="0">
              <a:solidFill>
                <a:srgbClr val="000099"/>
              </a:solidFill>
              <a:latin typeface="+mj-ea"/>
              <a:ea typeface="+mj-ea"/>
              <a:sym typeface="+mn-ea"/>
            </a:endParaRPr>
          </a:p>
          <a:p>
            <a:endParaRPr lang="en-US" altLang="zh-CN" sz="2400" dirty="0">
              <a:solidFill>
                <a:srgbClr val="000099"/>
              </a:solidFill>
              <a:latin typeface="+mj-ea"/>
              <a:ea typeface="+mj-ea"/>
              <a:sym typeface="+mn-ea"/>
            </a:endParaRPr>
          </a:p>
          <a:p>
            <a:pPr marL="0" indent="0">
              <a:buNone/>
            </a:pPr>
            <a:endParaRPr lang="en-US" altLang="zh-CN" sz="2600" dirty="0">
              <a:solidFill>
                <a:srgbClr val="000099"/>
              </a:solidFill>
              <a:latin typeface="+mj-ea"/>
              <a:ea typeface="+mj-ea"/>
              <a:sym typeface="+mn-ea"/>
            </a:endParaRPr>
          </a:p>
          <a:p>
            <a:pPr>
              <a:buFont typeface="Wingdings" panose="05000000000000000000" charset="0"/>
              <a:buChar char=""/>
            </a:pPr>
            <a:endParaRPr lang="en-US" altLang="zh-CN" sz="2600" dirty="0">
              <a:solidFill>
                <a:srgbClr val="000099"/>
              </a:solidFill>
              <a:latin typeface="+mj-ea"/>
              <a:ea typeface="+mj-ea"/>
              <a:sym typeface="+mn-ea"/>
            </a:endParaRPr>
          </a:p>
        </p:txBody>
      </p:sp>
      <p:sp>
        <p:nvSpPr>
          <p:cNvPr id="7" name="标题 64513">
            <a:extLst>
              <a:ext uri="{FF2B5EF4-FFF2-40B4-BE49-F238E27FC236}">
                <a16:creationId xmlns:a16="http://schemas.microsoft.com/office/drawing/2014/main" id="{6666259D-7339-46AC-A934-977FF16C4FE6}"/>
              </a:ext>
            </a:extLst>
          </p:cNvPr>
          <p:cNvSpPr>
            <a:spLocks noGrp="1"/>
          </p:cNvSpPr>
          <p:nvPr>
            <p:ph type="title"/>
          </p:nvPr>
        </p:nvSpPr>
        <p:spPr>
          <a:xfrm>
            <a:off x="527052" y="260351"/>
            <a:ext cx="11137899" cy="720724"/>
          </a:xfrm>
        </p:spPr>
        <p:txBody>
          <a:bodyPr/>
          <a:lstStyle/>
          <a:p>
            <a:r>
              <a:rPr lang="en-US" altLang="zh-CN" dirty="0"/>
              <a:t>Homework this week</a:t>
            </a:r>
          </a:p>
        </p:txBody>
      </p:sp>
      <p:sp>
        <p:nvSpPr>
          <p:cNvPr id="5" name="Rectangle 7">
            <a:extLst>
              <a:ext uri="{FF2B5EF4-FFF2-40B4-BE49-F238E27FC236}">
                <a16:creationId xmlns:a16="http://schemas.microsoft.com/office/drawing/2014/main" id="{5B3FCEE9-71AC-48E0-B1D0-17E160337D77}"/>
              </a:ext>
            </a:extLst>
          </p:cNvPr>
          <p:cNvSpPr txBox="1">
            <a:spLocks noChangeArrowheads="1"/>
          </p:cNvSpPr>
          <p:nvPr/>
        </p:nvSpPr>
        <p:spPr>
          <a:xfrm>
            <a:off x="9192344" y="6624784"/>
            <a:ext cx="3456384"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Network Layer  </a:t>
            </a:r>
            <a:r>
              <a:rPr lang="en-US" altLang="zh-CN" sz="1200" dirty="0">
                <a:solidFill>
                  <a:srgbClr val="FF0000"/>
                </a:solidFill>
                <a:cs typeface="Arial" panose="020B0604020202020204" pitchFamily="34" charset="0"/>
              </a:rPr>
              <a:t>- the data plane</a:t>
            </a:r>
          </a:p>
        </p:txBody>
      </p:sp>
    </p:spTree>
    <p:extLst>
      <p:ext uri="{BB962C8B-B14F-4D97-AF65-F5344CB8AC3E}">
        <p14:creationId xmlns:p14="http://schemas.microsoft.com/office/powerpoint/2010/main" val="25079502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80" name="Rectangle 3"/>
          <p:cNvSpPr>
            <a:spLocks noGrp="1" noChangeArrowheads="1"/>
          </p:cNvSpPr>
          <p:nvPr>
            <p:ph type="body" sz="half" idx="1"/>
          </p:nvPr>
        </p:nvSpPr>
        <p:spPr>
          <a:xfrm>
            <a:off x="1991544" y="2132856"/>
            <a:ext cx="5544615" cy="2736304"/>
          </a:xfrm>
        </p:spPr>
        <p:txBody>
          <a:bodyPr>
            <a:normAutofit/>
          </a:bodyPr>
          <a:lstStyle/>
          <a:p>
            <a:pPr marL="512763" indent="-512763">
              <a:buNone/>
              <a:defRPr/>
            </a:pPr>
            <a:r>
              <a:rPr lang="en-US" dirty="0">
                <a:solidFill>
                  <a:schemeClr val="bg1">
                    <a:lumMod val="75000"/>
                  </a:schemeClr>
                </a:solidFill>
                <a:latin typeface="Microsoft YaHei UI" panose="020B0503020204020204" pitchFamily="34" charset="-122"/>
                <a:ea typeface="Microsoft YaHei UI" panose="020B0503020204020204" pitchFamily="34" charset="-122"/>
              </a:rPr>
              <a:t>4.1 Overview of Network layer</a:t>
            </a:r>
          </a:p>
          <a:p>
            <a:pPr marL="512763" indent="-512763">
              <a:buNone/>
              <a:defRPr/>
            </a:pPr>
            <a:r>
              <a:rPr lang="en-US" dirty="0">
                <a:solidFill>
                  <a:schemeClr val="bg1">
                    <a:lumMod val="75000"/>
                  </a:schemeClr>
                </a:solidFill>
                <a:latin typeface="Microsoft YaHei UI" panose="020B0503020204020204" pitchFamily="34" charset="-122"/>
                <a:ea typeface="Microsoft YaHei UI" panose="020B0503020204020204" pitchFamily="34" charset="-122"/>
              </a:rPr>
              <a:t>4.2 What's inside a router</a:t>
            </a:r>
          </a:p>
          <a:p>
            <a:pPr marL="512763" indent="-512763">
              <a:buNone/>
              <a:defRPr/>
            </a:pPr>
            <a:r>
              <a:rPr lang="en-US" dirty="0">
                <a:latin typeface="Microsoft YaHei UI" panose="020B0503020204020204" pitchFamily="34" charset="-122"/>
                <a:ea typeface="Microsoft YaHei UI" panose="020B0503020204020204" pitchFamily="34" charset="-122"/>
              </a:rPr>
              <a:t>4.3 IP: Internet Protocol</a:t>
            </a:r>
          </a:p>
          <a:p>
            <a:pPr marL="512763" indent="-512763">
              <a:buNone/>
              <a:defRPr/>
            </a:pPr>
            <a:r>
              <a:rPr lang="en-US" altLang="zh-CN" dirty="0">
                <a:latin typeface="Microsoft YaHei UI" panose="020B0503020204020204" pitchFamily="34" charset="-122"/>
                <a:ea typeface="Microsoft YaHei UI" panose="020B0503020204020204" pitchFamily="34" charset="-122"/>
              </a:rPr>
              <a:t>4.4 Generalized Forward</a:t>
            </a:r>
          </a:p>
          <a:p>
            <a:pPr marL="512763" indent="-512763">
              <a:buNone/>
              <a:defRPr/>
            </a:pPr>
            <a:r>
              <a:rPr lang="en-US" dirty="0">
                <a:latin typeface="Microsoft YaHei UI" panose="020B0503020204020204" pitchFamily="34" charset="-122"/>
                <a:ea typeface="Microsoft YaHei UI" panose="020B0503020204020204" pitchFamily="34" charset="-122"/>
              </a:rPr>
              <a:t>4.5 Middleboxes</a:t>
            </a:r>
          </a:p>
          <a:p>
            <a:pPr marL="512763" indent="-512763">
              <a:buNone/>
              <a:defRPr/>
            </a:pPr>
            <a:endParaRPr lang="en-US" dirty="0">
              <a:latin typeface="Microsoft YaHei UI" panose="020B0503020204020204" pitchFamily="34" charset="-122"/>
              <a:ea typeface="Microsoft YaHei UI" panose="020B0503020204020204" pitchFamily="34" charset="-122"/>
            </a:endParaRPr>
          </a:p>
        </p:txBody>
      </p:sp>
      <p:sp>
        <p:nvSpPr>
          <p:cNvPr id="8" name="Rectangle 2"/>
          <p:cNvSpPr txBox="1">
            <a:spLocks noChangeArrowheads="1"/>
          </p:cNvSpPr>
          <p:nvPr/>
        </p:nvSpPr>
        <p:spPr>
          <a:xfrm>
            <a:off x="1913756" y="553754"/>
            <a:ext cx="77724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1" kern="1200" baseline="0">
                <a:solidFill>
                  <a:schemeClr val="accent1"/>
                </a:solidFill>
                <a:latin typeface="Comic Sans MS" panose="030F0702030302020204" pitchFamily="66" charset="0"/>
                <a:ea typeface="微软雅黑" panose="020B0503020204020204" pitchFamily="34" charset="-122"/>
                <a:cs typeface="+mj-cs"/>
              </a:defRPr>
            </a:lvl1pPr>
          </a:lstStyle>
          <a:p>
            <a:r>
              <a:rPr lang="en-US" altLang="zh-CN" dirty="0">
                <a:solidFill>
                  <a:srgbClr val="000099"/>
                </a:solidFill>
                <a:latin typeface="Microsoft YaHei UI" panose="020B0503020204020204" pitchFamily="34" charset="-122"/>
                <a:ea typeface="Microsoft YaHei UI" panose="020B0503020204020204" pitchFamily="34" charset="-122"/>
              </a:rPr>
              <a:t>Chapter 4 Network Layer</a:t>
            </a:r>
          </a:p>
        </p:txBody>
      </p:sp>
      <p:sp>
        <p:nvSpPr>
          <p:cNvPr id="2" name="文本框 1"/>
          <p:cNvSpPr txBox="1"/>
          <p:nvPr/>
        </p:nvSpPr>
        <p:spPr>
          <a:xfrm>
            <a:off x="6030143" y="1465921"/>
            <a:ext cx="3024336" cy="461665"/>
          </a:xfrm>
          <a:prstGeom prst="rect">
            <a:avLst/>
          </a:prstGeom>
          <a:noFill/>
        </p:spPr>
        <p:txBody>
          <a:bodyPr wrap="square" rtlCol="0">
            <a:spAutoFit/>
          </a:bodyPr>
          <a:lstStyle/>
          <a:p>
            <a:r>
              <a:rPr lang="en-US" altLang="zh-CN" sz="2400" b="1" dirty="0">
                <a:solidFill>
                  <a:srgbClr val="000099"/>
                </a:solidFill>
                <a:latin typeface="Microsoft YaHei UI" panose="020B0503020204020204" pitchFamily="34" charset="-122"/>
                <a:ea typeface="Microsoft YaHei UI" panose="020B0503020204020204" pitchFamily="34" charset="-122"/>
              </a:rPr>
              <a:t>- The Data Plane</a:t>
            </a:r>
            <a:endParaRPr lang="zh-CN" altLang="en-US" sz="2400" b="1" dirty="0">
              <a:solidFill>
                <a:srgbClr val="000099"/>
              </a:solidFill>
              <a:latin typeface="Microsoft YaHei UI" panose="020B0503020204020204" pitchFamily="34" charset="-122"/>
              <a:ea typeface="Microsoft YaHei UI" panose="020B0503020204020204" pitchFamily="34" charset="-122"/>
            </a:endParaRPr>
          </a:p>
        </p:txBody>
      </p:sp>
      <p:sp>
        <p:nvSpPr>
          <p:cNvPr id="11" name="Rectangle 7"/>
          <p:cNvSpPr txBox="1">
            <a:spLocks noChangeArrowheads="1"/>
          </p:cNvSpPr>
          <p:nvPr/>
        </p:nvSpPr>
        <p:spPr>
          <a:xfrm>
            <a:off x="9192344" y="6624784"/>
            <a:ext cx="3456384"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a:solidFill>
                  <a:schemeClr val="accent4"/>
                </a:solidFill>
                <a:cs typeface="Arial" panose="020B0604020202020204" pitchFamily="34" charset="0"/>
              </a:rPr>
              <a:t>Network Layer  </a:t>
            </a:r>
            <a:r>
              <a:rPr lang="en-US" altLang="zh-CN" sz="1200">
                <a:solidFill>
                  <a:srgbClr val="FF0000"/>
                </a:solidFill>
                <a:cs typeface="Arial" panose="020B0604020202020204" pitchFamily="34" charset="0"/>
              </a:rPr>
              <a:t>- the data plane</a:t>
            </a:r>
            <a:endParaRPr lang="en-US" altLang="zh-CN" sz="1200" dirty="0">
              <a:solidFill>
                <a:srgbClr val="FF0000"/>
              </a:solidFill>
              <a:cs typeface="Arial" panose="020B0604020202020204" pitchFamily="34" charset="0"/>
            </a:endParaRPr>
          </a:p>
        </p:txBody>
      </p:sp>
    </p:spTree>
    <p:extLst>
      <p:ext uri="{BB962C8B-B14F-4D97-AF65-F5344CB8AC3E}">
        <p14:creationId xmlns:p14="http://schemas.microsoft.com/office/powerpoint/2010/main" val="20601747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4" name="Rectangle 2"/>
          <p:cNvSpPr>
            <a:spLocks noGrp="1" noChangeArrowheads="1"/>
          </p:cNvSpPr>
          <p:nvPr>
            <p:ph type="title"/>
          </p:nvPr>
        </p:nvSpPr>
        <p:spPr/>
        <p:txBody>
          <a:bodyPr/>
          <a:lstStyle/>
          <a:p>
            <a:r>
              <a:rPr lang="en-US" altLang="zh-CN" dirty="0"/>
              <a:t>Network Layer Data Plane: roadmap</a:t>
            </a:r>
          </a:p>
        </p:txBody>
      </p:sp>
      <p:sp>
        <p:nvSpPr>
          <p:cNvPr id="35845" name="Rectangle 3"/>
          <p:cNvSpPr>
            <a:spLocks noGrp="1" noChangeArrowheads="1"/>
          </p:cNvSpPr>
          <p:nvPr>
            <p:ph sz="half" idx="1"/>
          </p:nvPr>
        </p:nvSpPr>
        <p:spPr/>
        <p:txBody>
          <a:bodyPr>
            <a:normAutofit/>
          </a:bodyPr>
          <a:lstStyle/>
          <a:p>
            <a:pPr marL="407988" indent="-277813">
              <a:spcBef>
                <a:spcPts val="600"/>
              </a:spcBef>
            </a:pPr>
            <a:r>
              <a:rPr lang="en-US" altLang="en-US" dirty="0">
                <a:ea typeface="ＭＳ Ｐゴシック" panose="020B0600070205080204" pitchFamily="34" charset="-128"/>
                <a:cs typeface="Arial" panose="020B0604020202020204" pitchFamily="34" charset="0"/>
              </a:rPr>
              <a:t>Network layer: overview</a:t>
            </a:r>
          </a:p>
          <a:p>
            <a:pPr lvl="1">
              <a:spcBef>
                <a:spcPts val="0"/>
              </a:spcBef>
            </a:pPr>
            <a:r>
              <a:rPr lang="en-US" altLang="en-US" sz="2200" dirty="0">
                <a:ea typeface="ＭＳ Ｐゴシック" panose="020B0600070205080204" pitchFamily="34" charset="-128"/>
                <a:cs typeface="Arial" panose="020B0604020202020204" pitchFamily="34" charset="0"/>
              </a:rPr>
              <a:t>data plane</a:t>
            </a:r>
          </a:p>
          <a:p>
            <a:pPr lvl="1">
              <a:spcBef>
                <a:spcPts val="0"/>
              </a:spcBef>
            </a:pPr>
            <a:r>
              <a:rPr lang="en-US" altLang="en-US" sz="2200" dirty="0">
                <a:ea typeface="ＭＳ Ｐゴシック" panose="020B0600070205080204" pitchFamily="34" charset="-128"/>
                <a:cs typeface="Arial" panose="020B0604020202020204" pitchFamily="34" charset="0"/>
              </a:rPr>
              <a:t>control plane</a:t>
            </a:r>
            <a:endParaRPr lang="en-US" altLang="zh-CN" sz="2200" dirty="0"/>
          </a:p>
          <a:p>
            <a:pPr marL="407988" indent="-277813">
              <a:spcBef>
                <a:spcPts val="600"/>
              </a:spcBef>
            </a:pPr>
            <a:r>
              <a:rPr lang="en-US" altLang="en-US" dirty="0">
                <a:ea typeface="ＭＳ Ｐゴシック" panose="020B0600070205080204" pitchFamily="34" charset="-128"/>
                <a:cs typeface="Arial" panose="020B0604020202020204" pitchFamily="34" charset="0"/>
              </a:rPr>
              <a:t>What</a:t>
            </a:r>
            <a:r>
              <a:rPr lang="en-US" altLang="ja-JP" dirty="0">
                <a:ea typeface="ＭＳ Ｐゴシック" panose="020B0600070205080204" pitchFamily="34" charset="-128"/>
                <a:cs typeface="Arial" panose="020B0604020202020204" pitchFamily="34" charset="0"/>
              </a:rPr>
              <a:t>’s inside a router</a:t>
            </a:r>
          </a:p>
          <a:p>
            <a:pPr lvl="1">
              <a:spcBef>
                <a:spcPts val="0"/>
              </a:spcBef>
            </a:pPr>
            <a:r>
              <a:rPr lang="en-US" altLang="ja-JP" sz="2200" dirty="0">
                <a:ea typeface="ＭＳ Ｐゴシック" panose="020B0600070205080204" pitchFamily="34" charset="-128"/>
                <a:cs typeface="Arial" panose="020B0604020202020204" pitchFamily="34" charset="0"/>
              </a:rPr>
              <a:t>input ports, switching, output ports</a:t>
            </a:r>
          </a:p>
          <a:p>
            <a:pPr lvl="1">
              <a:spcBef>
                <a:spcPts val="0"/>
              </a:spcBef>
            </a:pPr>
            <a:r>
              <a:rPr lang="en-US" altLang="ja-JP" sz="2200" dirty="0">
                <a:ea typeface="ＭＳ Ｐゴシック" panose="020B0600070205080204" pitchFamily="34" charset="-128"/>
                <a:cs typeface="Arial" panose="020B0604020202020204" pitchFamily="34" charset="0"/>
              </a:rPr>
              <a:t>buffer management, scheduling</a:t>
            </a:r>
          </a:p>
          <a:p>
            <a:pPr marL="407988" indent="-277813">
              <a:spcBef>
                <a:spcPts val="600"/>
              </a:spcBef>
            </a:pPr>
            <a:r>
              <a:rPr lang="en-US" altLang="en-US" dirty="0">
                <a:ea typeface="ＭＳ Ｐゴシック" panose="020B0600070205080204" pitchFamily="34" charset="-128"/>
                <a:cs typeface="Arial" panose="020B0604020202020204" pitchFamily="34" charset="0"/>
              </a:rPr>
              <a:t>IP: the Internet Protocol</a:t>
            </a:r>
          </a:p>
          <a:p>
            <a:pPr lvl="1">
              <a:spcBef>
                <a:spcPts val="0"/>
              </a:spcBef>
            </a:pPr>
            <a:r>
              <a:rPr lang="en-US" altLang="en-US" sz="2200" dirty="0">
                <a:ea typeface="ＭＳ Ｐゴシック" panose="020B0600070205080204" pitchFamily="34" charset="-128"/>
                <a:cs typeface="Arial" panose="020B0604020202020204" pitchFamily="34" charset="0"/>
              </a:rPr>
              <a:t>datagram format</a:t>
            </a:r>
          </a:p>
          <a:p>
            <a:pPr lvl="1">
              <a:spcBef>
                <a:spcPts val="0"/>
              </a:spcBef>
            </a:pPr>
            <a:r>
              <a:rPr lang="en-US" altLang="en-US" sz="2200" dirty="0">
                <a:ea typeface="ＭＳ Ｐゴシック" panose="020B0600070205080204" pitchFamily="34" charset="-128"/>
                <a:cs typeface="Arial" panose="020B0604020202020204" pitchFamily="34" charset="0"/>
              </a:rPr>
              <a:t>addressing</a:t>
            </a:r>
          </a:p>
          <a:p>
            <a:pPr lvl="1">
              <a:spcBef>
                <a:spcPts val="0"/>
              </a:spcBef>
            </a:pPr>
            <a:r>
              <a:rPr lang="en-US" altLang="en-US" sz="2200" dirty="0">
                <a:ea typeface="ＭＳ Ｐゴシック" panose="020B0600070205080204" pitchFamily="34" charset="-128"/>
                <a:cs typeface="Arial" panose="020B0604020202020204" pitchFamily="34" charset="0"/>
              </a:rPr>
              <a:t>network address translation</a:t>
            </a:r>
          </a:p>
          <a:p>
            <a:pPr lvl="1">
              <a:spcBef>
                <a:spcPts val="0"/>
              </a:spcBef>
            </a:pPr>
            <a:r>
              <a:rPr lang="en-US" altLang="en-US" sz="2200" dirty="0">
                <a:ea typeface="ＭＳ Ｐゴシック" panose="020B0600070205080204" pitchFamily="34" charset="-128"/>
                <a:cs typeface="Arial" panose="020B0604020202020204" pitchFamily="34" charset="0"/>
              </a:rPr>
              <a:t>IPv6</a:t>
            </a:r>
          </a:p>
        </p:txBody>
      </p:sp>
      <p:sp>
        <p:nvSpPr>
          <p:cNvPr id="2" name="内容占位符 1">
            <a:extLst>
              <a:ext uri="{FF2B5EF4-FFF2-40B4-BE49-F238E27FC236}">
                <a16:creationId xmlns:a16="http://schemas.microsoft.com/office/drawing/2014/main" id="{F7385880-393E-4291-88EE-15379BDDA346}"/>
              </a:ext>
            </a:extLst>
          </p:cNvPr>
          <p:cNvSpPr>
            <a:spLocks noGrp="1"/>
          </p:cNvSpPr>
          <p:nvPr>
            <p:ph sz="half" idx="2"/>
          </p:nvPr>
        </p:nvSpPr>
        <p:spPr>
          <a:xfrm>
            <a:off x="5994400" y="1600200"/>
            <a:ext cx="5080000" cy="4648200"/>
          </a:xfrm>
        </p:spPr>
        <p:txBody>
          <a:bodyPr>
            <a:normAutofit/>
          </a:bodyPr>
          <a:lstStyle/>
          <a:p>
            <a:pPr marL="407988" indent="-277813"/>
            <a:r>
              <a:rPr lang="en-US" altLang="en-US" dirty="0">
                <a:ea typeface="ＭＳ Ｐゴシック" panose="020B0600070205080204" pitchFamily="34" charset="-128"/>
                <a:cs typeface="ＭＳ Ｐゴシック" panose="020B0600070205080204" pitchFamily="34" charset="-128"/>
              </a:rPr>
              <a:t>Generalized Forwarding, SDN</a:t>
            </a:r>
          </a:p>
          <a:p>
            <a:pPr lvl="1">
              <a:spcBef>
                <a:spcPts val="0"/>
              </a:spcBef>
            </a:pPr>
            <a:r>
              <a:rPr lang="en-US" altLang="en-US" sz="2200" dirty="0" err="1">
                <a:ea typeface="ＭＳ Ｐゴシック" panose="020B0600070205080204" pitchFamily="34" charset="-128"/>
              </a:rPr>
              <a:t>Match+action</a:t>
            </a:r>
            <a:endParaRPr lang="en-US" altLang="en-US" sz="2200" dirty="0">
              <a:ea typeface="ＭＳ Ｐゴシック" panose="020B0600070205080204" pitchFamily="34" charset="-128"/>
            </a:endParaRPr>
          </a:p>
          <a:p>
            <a:pPr lvl="1">
              <a:spcBef>
                <a:spcPts val="0"/>
              </a:spcBef>
            </a:pPr>
            <a:r>
              <a:rPr lang="en-US" altLang="en-US" sz="2200" dirty="0">
                <a:ea typeface="ＭＳ Ｐゴシック" panose="020B0600070205080204" pitchFamily="34" charset="-128"/>
              </a:rPr>
              <a:t>OpenFlow: </a:t>
            </a:r>
            <a:r>
              <a:rPr lang="en-US" altLang="en-US" sz="2200" dirty="0" err="1">
                <a:ea typeface="ＭＳ Ｐゴシック" panose="020B0600070205080204" pitchFamily="34" charset="-128"/>
              </a:rPr>
              <a:t>match+action</a:t>
            </a:r>
            <a:r>
              <a:rPr lang="en-US" altLang="en-US" sz="2200" dirty="0">
                <a:ea typeface="ＭＳ Ｐゴシック" panose="020B0600070205080204" pitchFamily="34" charset="-128"/>
              </a:rPr>
              <a:t> in action</a:t>
            </a:r>
          </a:p>
          <a:p>
            <a:pPr marL="407988" indent="-277813">
              <a:spcBef>
                <a:spcPts val="600"/>
              </a:spcBef>
            </a:pPr>
            <a:r>
              <a:rPr lang="en-US" altLang="en-US" dirty="0">
                <a:ea typeface="ＭＳ Ｐゴシック" panose="020B0600070205080204" pitchFamily="34" charset="-128"/>
              </a:rPr>
              <a:t>Middleboxes</a:t>
            </a:r>
          </a:p>
        </p:txBody>
      </p:sp>
      <p:sp>
        <p:nvSpPr>
          <p:cNvPr id="35841" name="Rectangle 7"/>
          <p:cNvSpPr>
            <a:spLocks noGrp="1" noChangeArrowheads="1"/>
          </p:cNvSpPr>
          <p:nvPr>
            <p:ph type="ftr" sz="quarter" idx="4294967295"/>
          </p:nvPr>
        </p:nvSpPr>
        <p:spPr>
          <a:xfrm>
            <a:off x="9220413" y="6624638"/>
            <a:ext cx="3457575" cy="2889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4"/>
                </a:solidFill>
                <a:cs typeface="Arial" panose="020B0604020202020204" pitchFamily="34" charset="0"/>
              </a:rPr>
              <a:t>Network Layer  </a:t>
            </a:r>
            <a:r>
              <a:rPr lang="en-US" altLang="zh-CN" sz="1200" dirty="0">
                <a:solidFill>
                  <a:srgbClr val="FF0000"/>
                </a:solidFill>
                <a:cs typeface="Arial" panose="020B0604020202020204" pitchFamily="34" charset="0"/>
              </a:rPr>
              <a:t>- the data plane</a:t>
            </a:r>
          </a:p>
        </p:txBody>
      </p:sp>
      <p:sp>
        <p:nvSpPr>
          <p:cNvPr id="3" name="文本框 2">
            <a:extLst>
              <a:ext uri="{FF2B5EF4-FFF2-40B4-BE49-F238E27FC236}">
                <a16:creationId xmlns:a16="http://schemas.microsoft.com/office/drawing/2014/main" id="{9404B15C-626B-4D51-A958-087B632178E3}"/>
              </a:ext>
            </a:extLst>
          </p:cNvPr>
          <p:cNvSpPr txBox="1"/>
          <p:nvPr/>
        </p:nvSpPr>
        <p:spPr>
          <a:xfrm>
            <a:off x="7824192" y="5229200"/>
            <a:ext cx="3656608" cy="830997"/>
          </a:xfrm>
          <a:prstGeom prst="rect">
            <a:avLst/>
          </a:prstGeom>
          <a:noFill/>
        </p:spPr>
        <p:txBody>
          <a:bodyPr wrap="square" rtlCol="0">
            <a:spAutoFit/>
          </a:bodyPr>
          <a:lstStyle/>
          <a:p>
            <a:r>
              <a:rPr lang="en-US" altLang="zh-CN" sz="2400" dirty="0">
                <a:solidFill>
                  <a:schemeClr val="accent6">
                    <a:lumMod val="50000"/>
                  </a:schemeClr>
                </a:solidFill>
                <a:latin typeface="Comic Sans MS" panose="030F0702030302020204" pitchFamily="66" charset="0"/>
              </a:rPr>
              <a:t>classical network layer</a:t>
            </a:r>
          </a:p>
          <a:p>
            <a:r>
              <a:rPr lang="en-US" altLang="zh-CN" sz="2400" dirty="0">
                <a:solidFill>
                  <a:schemeClr val="accent6">
                    <a:lumMod val="50000"/>
                  </a:schemeClr>
                </a:solidFill>
                <a:latin typeface="Comic Sans MS" panose="030F0702030302020204" pitchFamily="66" charset="0"/>
              </a:rPr>
              <a:t>local approaches</a:t>
            </a:r>
            <a:endParaRPr lang="zh-CN" altLang="en-US" sz="2400" dirty="0">
              <a:solidFill>
                <a:schemeClr val="accent6">
                  <a:lumMod val="50000"/>
                </a:schemeClr>
              </a:solidFill>
              <a:latin typeface="Comic Sans MS" panose="030F0702030302020204" pitchFamily="66" charset="0"/>
            </a:endParaRPr>
          </a:p>
        </p:txBody>
      </p:sp>
    </p:spTree>
    <p:extLst>
      <p:ext uri="{BB962C8B-B14F-4D97-AF65-F5344CB8AC3E}">
        <p14:creationId xmlns:p14="http://schemas.microsoft.com/office/powerpoint/2010/main" val="101479947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80" name="Rectangle 3"/>
          <p:cNvSpPr>
            <a:spLocks noGrp="1" noChangeArrowheads="1"/>
          </p:cNvSpPr>
          <p:nvPr>
            <p:ph type="body" sz="half" idx="1"/>
          </p:nvPr>
        </p:nvSpPr>
        <p:spPr>
          <a:xfrm>
            <a:off x="1991544" y="2204864"/>
            <a:ext cx="5544615" cy="4653136"/>
          </a:xfrm>
        </p:spPr>
        <p:txBody>
          <a:bodyPr>
            <a:normAutofit lnSpcReduction="10000"/>
          </a:bodyPr>
          <a:lstStyle/>
          <a:p>
            <a:pPr marL="512763" indent="-512763">
              <a:buNone/>
              <a:defRPr/>
            </a:pPr>
            <a:r>
              <a:rPr lang="en-US" dirty="0">
                <a:solidFill>
                  <a:schemeClr val="bg1">
                    <a:lumMod val="75000"/>
                  </a:schemeClr>
                </a:solidFill>
                <a:latin typeface="Microsoft YaHei UI" panose="020B0503020204020204" pitchFamily="34" charset="-122"/>
                <a:ea typeface="Microsoft YaHei UI" panose="020B0503020204020204" pitchFamily="34" charset="-122"/>
              </a:rPr>
              <a:t>4.1 Overview of Network layer</a:t>
            </a:r>
          </a:p>
          <a:p>
            <a:pPr marL="512763" indent="-512763">
              <a:buNone/>
              <a:defRPr/>
            </a:pPr>
            <a:r>
              <a:rPr lang="en-US" dirty="0">
                <a:solidFill>
                  <a:schemeClr val="bg1">
                    <a:lumMod val="75000"/>
                  </a:schemeClr>
                </a:solidFill>
                <a:latin typeface="Microsoft YaHei UI" panose="020B0503020204020204" pitchFamily="34" charset="-122"/>
                <a:ea typeface="Microsoft YaHei UI" panose="020B0503020204020204" pitchFamily="34" charset="-122"/>
              </a:rPr>
              <a:t>4.2 What's inside a router</a:t>
            </a:r>
          </a:p>
          <a:p>
            <a:pPr marL="512763" indent="-512763">
              <a:buNone/>
              <a:defRPr/>
            </a:pPr>
            <a:r>
              <a:rPr lang="en-US" dirty="0">
                <a:solidFill>
                  <a:srgbClr val="FF0000"/>
                </a:solidFill>
                <a:latin typeface="Microsoft YaHei UI" panose="020B0503020204020204" pitchFamily="34" charset="-122"/>
                <a:ea typeface="Microsoft YaHei UI" panose="020B0503020204020204" pitchFamily="34" charset="-122"/>
              </a:rPr>
              <a:t>4.3 IP: Internet Protocol</a:t>
            </a:r>
          </a:p>
          <a:p>
            <a:pPr lvl="1">
              <a:spcAft>
                <a:spcPts val="0"/>
              </a:spcAft>
              <a:buClr>
                <a:srgbClr val="000099"/>
              </a:buClr>
              <a:buSzPct val="85000"/>
              <a:buFont typeface="Wingdings" panose="05000000000000000000" pitchFamily="2" charset="2"/>
              <a:buChar char="v"/>
              <a:defRPr/>
            </a:pPr>
            <a:r>
              <a:rPr lang="en-US" altLang="zh-CN" sz="2600" dirty="0">
                <a:ea typeface="宋体" panose="02010600030101010101" pitchFamily="2" charset="-122"/>
              </a:rPr>
              <a:t>datagram format</a:t>
            </a:r>
          </a:p>
          <a:p>
            <a:pPr lvl="1">
              <a:spcAft>
                <a:spcPts val="0"/>
              </a:spcAft>
              <a:buClr>
                <a:srgbClr val="000099"/>
              </a:buClr>
              <a:buSzPct val="85000"/>
              <a:buFont typeface="Wingdings" panose="05000000000000000000" pitchFamily="2" charset="2"/>
              <a:buChar char="v"/>
              <a:defRPr/>
            </a:pPr>
            <a:r>
              <a:rPr lang="en-US" altLang="zh-CN" sz="2600" dirty="0">
                <a:ea typeface="宋体" panose="02010600030101010101" pitchFamily="2" charset="-122"/>
              </a:rPr>
              <a:t>fragmentation</a:t>
            </a:r>
          </a:p>
          <a:p>
            <a:pPr lvl="1">
              <a:spcAft>
                <a:spcPts val="0"/>
              </a:spcAft>
              <a:buClr>
                <a:srgbClr val="000099"/>
              </a:buClr>
              <a:buSzPct val="85000"/>
              <a:buFont typeface="Wingdings" panose="05000000000000000000" pitchFamily="2" charset="2"/>
              <a:buChar char="v"/>
              <a:defRPr/>
            </a:pPr>
            <a:r>
              <a:rPr lang="en-US" altLang="zh-CN" sz="2600" dirty="0">
                <a:ea typeface="宋体" panose="02010600030101010101" pitchFamily="2" charset="-122"/>
              </a:rPr>
              <a:t>IPv4 addressing</a:t>
            </a:r>
          </a:p>
          <a:p>
            <a:pPr lvl="1">
              <a:spcAft>
                <a:spcPts val="0"/>
              </a:spcAft>
              <a:buClr>
                <a:srgbClr val="000099"/>
              </a:buClr>
              <a:buSzPct val="85000"/>
              <a:buFont typeface="Wingdings" panose="05000000000000000000" pitchFamily="2" charset="2"/>
              <a:buChar char="v"/>
              <a:defRPr/>
            </a:pPr>
            <a:r>
              <a:rPr lang="en-US" altLang="zh-CN" sz="2600" dirty="0">
                <a:ea typeface="宋体" panose="02010600030101010101" pitchFamily="2" charset="-122"/>
              </a:rPr>
              <a:t>network address translation</a:t>
            </a:r>
          </a:p>
          <a:p>
            <a:pPr lvl="1">
              <a:spcAft>
                <a:spcPts val="0"/>
              </a:spcAft>
              <a:buClr>
                <a:srgbClr val="000099"/>
              </a:buClr>
              <a:buSzPct val="85000"/>
              <a:buFont typeface="Wingdings" panose="05000000000000000000" pitchFamily="2" charset="2"/>
              <a:buChar char="v"/>
              <a:defRPr/>
            </a:pPr>
            <a:r>
              <a:rPr lang="en-US" altLang="zh-CN" sz="2600" dirty="0">
                <a:ea typeface="宋体" panose="02010600030101010101" pitchFamily="2" charset="-122"/>
              </a:rPr>
              <a:t>IPv6</a:t>
            </a:r>
            <a:endParaRPr lang="en-US" altLang="zh-CN" dirty="0">
              <a:solidFill>
                <a:schemeClr val="bg1">
                  <a:lumMod val="65000"/>
                </a:schemeClr>
              </a:solidFill>
              <a:latin typeface="Microsoft YaHei UI" panose="020B0503020204020204" pitchFamily="34" charset="-122"/>
              <a:ea typeface="Microsoft YaHei UI" panose="020B0503020204020204" pitchFamily="34" charset="-122"/>
            </a:endParaRPr>
          </a:p>
          <a:p>
            <a:pPr marL="512763" indent="-512763">
              <a:buNone/>
              <a:defRPr/>
            </a:pPr>
            <a:r>
              <a:rPr lang="en-US" altLang="zh-CN" dirty="0">
                <a:latin typeface="Microsoft YaHei UI" panose="020B0503020204020204" pitchFamily="34" charset="-122"/>
                <a:ea typeface="Microsoft YaHei UI" panose="020B0503020204020204" pitchFamily="34" charset="-122"/>
              </a:rPr>
              <a:t>4.4 Generalized Forward</a:t>
            </a:r>
          </a:p>
          <a:p>
            <a:pPr marL="512763" indent="-512763">
              <a:buNone/>
              <a:defRPr/>
            </a:pPr>
            <a:r>
              <a:rPr lang="en-US" altLang="zh-CN" dirty="0">
                <a:latin typeface="Microsoft YaHei UI" panose="020B0503020204020204" pitchFamily="34" charset="-122"/>
                <a:ea typeface="Microsoft YaHei UI" panose="020B0503020204020204" pitchFamily="34" charset="-122"/>
              </a:rPr>
              <a:t>4.5 Middleboxes</a:t>
            </a:r>
            <a:endParaRPr lang="en-US" dirty="0">
              <a:latin typeface="Microsoft YaHei UI" panose="020B0503020204020204" pitchFamily="34" charset="-122"/>
              <a:ea typeface="Microsoft YaHei UI" panose="020B0503020204020204" pitchFamily="34" charset="-122"/>
            </a:endParaRPr>
          </a:p>
        </p:txBody>
      </p:sp>
      <p:sp>
        <p:nvSpPr>
          <p:cNvPr id="8" name="Rectangle 2"/>
          <p:cNvSpPr txBox="1">
            <a:spLocks noChangeArrowheads="1"/>
          </p:cNvSpPr>
          <p:nvPr/>
        </p:nvSpPr>
        <p:spPr>
          <a:xfrm>
            <a:off x="1913756" y="553754"/>
            <a:ext cx="77724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1" kern="1200" baseline="0">
                <a:solidFill>
                  <a:schemeClr val="accent1"/>
                </a:solidFill>
                <a:latin typeface="Comic Sans MS" panose="030F0702030302020204" pitchFamily="66" charset="0"/>
                <a:ea typeface="微软雅黑" panose="020B0503020204020204" pitchFamily="34" charset="-122"/>
                <a:cs typeface="+mj-cs"/>
              </a:defRPr>
            </a:lvl1pPr>
          </a:lstStyle>
          <a:p>
            <a:r>
              <a:rPr lang="en-US" altLang="zh-CN" dirty="0">
                <a:solidFill>
                  <a:srgbClr val="000099"/>
                </a:solidFill>
                <a:latin typeface="Microsoft YaHei UI" panose="020B0503020204020204" pitchFamily="34" charset="-122"/>
                <a:ea typeface="Microsoft YaHei UI" panose="020B0503020204020204" pitchFamily="34" charset="-122"/>
              </a:rPr>
              <a:t>Chapter 4 Network Layer</a:t>
            </a:r>
          </a:p>
        </p:txBody>
      </p:sp>
      <p:sp>
        <p:nvSpPr>
          <p:cNvPr id="2" name="文本框 1"/>
          <p:cNvSpPr txBox="1"/>
          <p:nvPr/>
        </p:nvSpPr>
        <p:spPr>
          <a:xfrm>
            <a:off x="6030143" y="1465921"/>
            <a:ext cx="3024336" cy="461665"/>
          </a:xfrm>
          <a:prstGeom prst="rect">
            <a:avLst/>
          </a:prstGeom>
          <a:noFill/>
        </p:spPr>
        <p:txBody>
          <a:bodyPr wrap="square" rtlCol="0">
            <a:spAutoFit/>
          </a:bodyPr>
          <a:lstStyle/>
          <a:p>
            <a:r>
              <a:rPr lang="en-US" altLang="zh-CN" sz="2400" b="1" dirty="0">
                <a:solidFill>
                  <a:srgbClr val="000099"/>
                </a:solidFill>
                <a:latin typeface="Microsoft YaHei UI" panose="020B0503020204020204" pitchFamily="34" charset="-122"/>
                <a:ea typeface="Microsoft YaHei UI" panose="020B0503020204020204" pitchFamily="34" charset="-122"/>
              </a:rPr>
              <a:t>- The Data Plane</a:t>
            </a:r>
            <a:endParaRPr lang="zh-CN" altLang="en-US" sz="2400" b="1" dirty="0">
              <a:solidFill>
                <a:srgbClr val="000099"/>
              </a:solidFill>
              <a:latin typeface="Microsoft YaHei UI" panose="020B0503020204020204" pitchFamily="34" charset="-122"/>
              <a:ea typeface="Microsoft YaHei UI" panose="020B0503020204020204" pitchFamily="34" charset="-122"/>
            </a:endParaRPr>
          </a:p>
        </p:txBody>
      </p:sp>
      <p:sp>
        <p:nvSpPr>
          <p:cNvPr id="11" name="Rectangle 7"/>
          <p:cNvSpPr txBox="1">
            <a:spLocks noChangeArrowheads="1"/>
          </p:cNvSpPr>
          <p:nvPr/>
        </p:nvSpPr>
        <p:spPr>
          <a:xfrm>
            <a:off x="9192344" y="6624784"/>
            <a:ext cx="3456384"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a:solidFill>
                  <a:schemeClr val="accent4"/>
                </a:solidFill>
                <a:cs typeface="Arial" panose="020B0604020202020204" pitchFamily="34" charset="0"/>
              </a:rPr>
              <a:t>Network Layer  </a:t>
            </a:r>
            <a:r>
              <a:rPr lang="en-US" altLang="zh-CN" sz="1200">
                <a:solidFill>
                  <a:srgbClr val="FF0000"/>
                </a:solidFill>
                <a:cs typeface="Arial" panose="020B0604020202020204" pitchFamily="34" charset="0"/>
              </a:rPr>
              <a:t>- the data plane</a:t>
            </a:r>
            <a:endParaRPr lang="en-US" altLang="zh-CN" sz="1200" dirty="0">
              <a:solidFill>
                <a:srgbClr val="FF0000"/>
              </a:solidFill>
              <a:cs typeface="Arial" panose="020B0604020202020204" pitchFamily="34" charset="0"/>
            </a:endParaRPr>
          </a:p>
        </p:txBody>
      </p:sp>
    </p:spTree>
    <p:extLst>
      <p:ext uri="{BB962C8B-B14F-4D97-AF65-F5344CB8AC3E}">
        <p14:creationId xmlns:p14="http://schemas.microsoft.com/office/powerpoint/2010/main" val="264745284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80" name="Rectangle 3"/>
          <p:cNvSpPr>
            <a:spLocks noGrp="1" noChangeArrowheads="1"/>
          </p:cNvSpPr>
          <p:nvPr>
            <p:ph type="body" sz="half" idx="1"/>
          </p:nvPr>
        </p:nvSpPr>
        <p:spPr>
          <a:xfrm>
            <a:off x="1991544" y="2204864"/>
            <a:ext cx="5544615" cy="4536504"/>
          </a:xfrm>
        </p:spPr>
        <p:txBody>
          <a:bodyPr>
            <a:normAutofit lnSpcReduction="10000"/>
          </a:bodyPr>
          <a:lstStyle/>
          <a:p>
            <a:pPr marL="512763" indent="-512763">
              <a:buNone/>
              <a:defRPr/>
            </a:pPr>
            <a:r>
              <a:rPr lang="en-US" dirty="0">
                <a:solidFill>
                  <a:schemeClr val="bg1">
                    <a:lumMod val="75000"/>
                  </a:schemeClr>
                </a:solidFill>
                <a:latin typeface="Microsoft YaHei UI" panose="020B0503020204020204" pitchFamily="34" charset="-122"/>
                <a:ea typeface="Microsoft YaHei UI" panose="020B0503020204020204" pitchFamily="34" charset="-122"/>
              </a:rPr>
              <a:t>4.1 Overview of Network layer</a:t>
            </a:r>
          </a:p>
          <a:p>
            <a:pPr marL="512763" indent="-512763">
              <a:buNone/>
              <a:defRPr/>
            </a:pPr>
            <a:r>
              <a:rPr lang="en-US" dirty="0">
                <a:solidFill>
                  <a:schemeClr val="bg1">
                    <a:lumMod val="75000"/>
                  </a:schemeClr>
                </a:solidFill>
                <a:latin typeface="Microsoft YaHei UI" panose="020B0503020204020204" pitchFamily="34" charset="-122"/>
                <a:ea typeface="Microsoft YaHei UI" panose="020B0503020204020204" pitchFamily="34" charset="-122"/>
              </a:rPr>
              <a:t>4.2 What's inside a router</a:t>
            </a:r>
          </a:p>
          <a:p>
            <a:pPr marL="512763" indent="-512763">
              <a:buNone/>
              <a:defRPr/>
            </a:pPr>
            <a:r>
              <a:rPr lang="en-US" dirty="0">
                <a:solidFill>
                  <a:srgbClr val="FF0000"/>
                </a:solidFill>
                <a:latin typeface="Microsoft YaHei UI" panose="020B0503020204020204" pitchFamily="34" charset="-122"/>
                <a:ea typeface="Microsoft YaHei UI" panose="020B0503020204020204" pitchFamily="34" charset="-122"/>
              </a:rPr>
              <a:t>4.3 IP: Internet Protocol</a:t>
            </a:r>
          </a:p>
          <a:p>
            <a:pPr lvl="1">
              <a:spcAft>
                <a:spcPts val="0"/>
              </a:spcAft>
              <a:buClr>
                <a:srgbClr val="000099"/>
              </a:buClr>
              <a:buSzPct val="85000"/>
              <a:buFont typeface="Wingdings" panose="05000000000000000000" pitchFamily="2" charset="2"/>
              <a:buChar char="v"/>
              <a:defRPr/>
            </a:pPr>
            <a:r>
              <a:rPr lang="en-US" altLang="zh-CN" sz="2600" dirty="0">
                <a:solidFill>
                  <a:srgbClr val="FF0000"/>
                </a:solidFill>
                <a:ea typeface="宋体" panose="02010600030101010101" pitchFamily="2" charset="-122"/>
              </a:rPr>
              <a:t>datagram format</a:t>
            </a:r>
          </a:p>
          <a:p>
            <a:pPr lvl="1">
              <a:spcAft>
                <a:spcPts val="0"/>
              </a:spcAft>
              <a:buClr>
                <a:srgbClr val="000099"/>
              </a:buClr>
              <a:buSzPct val="85000"/>
              <a:buFont typeface="Wingdings" panose="05000000000000000000" pitchFamily="2" charset="2"/>
              <a:buChar char="v"/>
              <a:defRPr/>
            </a:pPr>
            <a:r>
              <a:rPr lang="en-US" altLang="zh-CN" sz="2600" dirty="0">
                <a:ea typeface="宋体" panose="02010600030101010101" pitchFamily="2" charset="-122"/>
              </a:rPr>
              <a:t>fragmentation</a:t>
            </a:r>
          </a:p>
          <a:p>
            <a:pPr lvl="1">
              <a:spcAft>
                <a:spcPts val="0"/>
              </a:spcAft>
              <a:buClr>
                <a:srgbClr val="000099"/>
              </a:buClr>
              <a:buSzPct val="85000"/>
              <a:buFont typeface="Wingdings" panose="05000000000000000000" pitchFamily="2" charset="2"/>
              <a:buChar char="v"/>
              <a:defRPr/>
            </a:pPr>
            <a:r>
              <a:rPr lang="en-US" altLang="zh-CN" sz="2600" dirty="0">
                <a:ea typeface="宋体" panose="02010600030101010101" pitchFamily="2" charset="-122"/>
              </a:rPr>
              <a:t>IPv4 addressing</a:t>
            </a:r>
          </a:p>
          <a:p>
            <a:pPr lvl="1">
              <a:spcAft>
                <a:spcPts val="0"/>
              </a:spcAft>
              <a:buClr>
                <a:srgbClr val="000099"/>
              </a:buClr>
              <a:buSzPct val="85000"/>
              <a:buFont typeface="Wingdings" panose="05000000000000000000" pitchFamily="2" charset="2"/>
              <a:buChar char="v"/>
              <a:defRPr/>
            </a:pPr>
            <a:r>
              <a:rPr lang="en-US" altLang="zh-CN" sz="2600" dirty="0">
                <a:ea typeface="宋体" panose="02010600030101010101" pitchFamily="2" charset="-122"/>
              </a:rPr>
              <a:t>network address translation</a:t>
            </a:r>
          </a:p>
          <a:p>
            <a:pPr lvl="1">
              <a:spcAft>
                <a:spcPts val="0"/>
              </a:spcAft>
              <a:buClr>
                <a:srgbClr val="000099"/>
              </a:buClr>
              <a:buSzPct val="85000"/>
              <a:buFont typeface="Wingdings" panose="05000000000000000000" pitchFamily="2" charset="2"/>
              <a:buChar char="v"/>
              <a:defRPr/>
            </a:pPr>
            <a:r>
              <a:rPr lang="en-US" altLang="zh-CN" sz="2600" dirty="0">
                <a:ea typeface="宋体" panose="02010600030101010101" pitchFamily="2" charset="-122"/>
              </a:rPr>
              <a:t>IPv6</a:t>
            </a:r>
            <a:endParaRPr lang="en-US" altLang="zh-CN" dirty="0">
              <a:solidFill>
                <a:schemeClr val="bg1">
                  <a:lumMod val="65000"/>
                </a:schemeClr>
              </a:solidFill>
              <a:latin typeface="Microsoft YaHei UI" panose="020B0503020204020204" pitchFamily="34" charset="-122"/>
              <a:ea typeface="Microsoft YaHei UI" panose="020B0503020204020204" pitchFamily="34" charset="-122"/>
            </a:endParaRPr>
          </a:p>
          <a:p>
            <a:pPr marL="512763" indent="-512763">
              <a:buNone/>
              <a:defRPr/>
            </a:pPr>
            <a:r>
              <a:rPr lang="en-US" altLang="zh-CN" dirty="0">
                <a:latin typeface="Microsoft YaHei UI" panose="020B0503020204020204" pitchFamily="34" charset="-122"/>
                <a:ea typeface="Microsoft YaHei UI" panose="020B0503020204020204" pitchFamily="34" charset="-122"/>
              </a:rPr>
              <a:t>4.4 Generalized Forward</a:t>
            </a:r>
          </a:p>
          <a:p>
            <a:pPr marL="512763" indent="-512763">
              <a:buNone/>
              <a:defRPr/>
            </a:pPr>
            <a:r>
              <a:rPr lang="en-US" altLang="zh-CN" dirty="0">
                <a:latin typeface="Microsoft YaHei UI" panose="020B0503020204020204" pitchFamily="34" charset="-122"/>
                <a:ea typeface="Microsoft YaHei UI" panose="020B0503020204020204" pitchFamily="34" charset="-122"/>
              </a:rPr>
              <a:t>4.5 Middleboxes</a:t>
            </a:r>
          </a:p>
          <a:p>
            <a:pPr marL="512763" indent="-512763">
              <a:buNone/>
              <a:defRPr/>
            </a:pPr>
            <a:endParaRPr lang="en-US" dirty="0">
              <a:latin typeface="Microsoft YaHei UI" panose="020B0503020204020204" pitchFamily="34" charset="-122"/>
              <a:ea typeface="Microsoft YaHei UI" panose="020B0503020204020204" pitchFamily="34" charset="-122"/>
            </a:endParaRPr>
          </a:p>
        </p:txBody>
      </p:sp>
      <p:sp>
        <p:nvSpPr>
          <p:cNvPr id="8" name="Rectangle 2"/>
          <p:cNvSpPr txBox="1">
            <a:spLocks noChangeArrowheads="1"/>
          </p:cNvSpPr>
          <p:nvPr/>
        </p:nvSpPr>
        <p:spPr>
          <a:xfrm>
            <a:off x="1913756" y="553754"/>
            <a:ext cx="77724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1" kern="1200" baseline="0">
                <a:solidFill>
                  <a:schemeClr val="accent1"/>
                </a:solidFill>
                <a:latin typeface="Comic Sans MS" panose="030F0702030302020204" pitchFamily="66" charset="0"/>
                <a:ea typeface="微软雅黑" panose="020B0503020204020204" pitchFamily="34" charset="-122"/>
                <a:cs typeface="+mj-cs"/>
              </a:defRPr>
            </a:lvl1pPr>
          </a:lstStyle>
          <a:p>
            <a:r>
              <a:rPr lang="en-US" altLang="zh-CN" dirty="0">
                <a:solidFill>
                  <a:srgbClr val="000099"/>
                </a:solidFill>
                <a:latin typeface="Microsoft YaHei UI" panose="020B0503020204020204" pitchFamily="34" charset="-122"/>
                <a:ea typeface="Microsoft YaHei UI" panose="020B0503020204020204" pitchFamily="34" charset="-122"/>
              </a:rPr>
              <a:t>Chapter 4 Network Layer</a:t>
            </a:r>
          </a:p>
        </p:txBody>
      </p:sp>
      <p:sp>
        <p:nvSpPr>
          <p:cNvPr id="2" name="文本框 1"/>
          <p:cNvSpPr txBox="1"/>
          <p:nvPr/>
        </p:nvSpPr>
        <p:spPr>
          <a:xfrm>
            <a:off x="6030143" y="1465921"/>
            <a:ext cx="3024336" cy="461665"/>
          </a:xfrm>
          <a:prstGeom prst="rect">
            <a:avLst/>
          </a:prstGeom>
          <a:noFill/>
        </p:spPr>
        <p:txBody>
          <a:bodyPr wrap="square" rtlCol="0">
            <a:spAutoFit/>
          </a:bodyPr>
          <a:lstStyle/>
          <a:p>
            <a:r>
              <a:rPr lang="en-US" altLang="zh-CN" sz="2400" b="1" dirty="0">
                <a:solidFill>
                  <a:srgbClr val="000099"/>
                </a:solidFill>
                <a:latin typeface="Microsoft YaHei UI" panose="020B0503020204020204" pitchFamily="34" charset="-122"/>
                <a:ea typeface="Microsoft YaHei UI" panose="020B0503020204020204" pitchFamily="34" charset="-122"/>
              </a:rPr>
              <a:t>- The Data Plane</a:t>
            </a:r>
            <a:endParaRPr lang="zh-CN" altLang="en-US" sz="2400" b="1" dirty="0">
              <a:solidFill>
                <a:srgbClr val="000099"/>
              </a:solidFill>
              <a:latin typeface="Microsoft YaHei UI" panose="020B0503020204020204" pitchFamily="34" charset="-122"/>
              <a:ea typeface="Microsoft YaHei UI" panose="020B0503020204020204" pitchFamily="34" charset="-122"/>
            </a:endParaRPr>
          </a:p>
        </p:txBody>
      </p:sp>
      <p:sp>
        <p:nvSpPr>
          <p:cNvPr id="11" name="Rectangle 7"/>
          <p:cNvSpPr txBox="1">
            <a:spLocks noChangeArrowheads="1"/>
          </p:cNvSpPr>
          <p:nvPr/>
        </p:nvSpPr>
        <p:spPr>
          <a:xfrm>
            <a:off x="9192344" y="6624784"/>
            <a:ext cx="3456384"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a:solidFill>
                  <a:schemeClr val="accent4"/>
                </a:solidFill>
                <a:cs typeface="Arial" panose="020B0604020202020204" pitchFamily="34" charset="0"/>
              </a:rPr>
              <a:t>Network Layer  </a:t>
            </a:r>
            <a:r>
              <a:rPr lang="en-US" altLang="zh-CN" sz="1200">
                <a:solidFill>
                  <a:srgbClr val="FF0000"/>
                </a:solidFill>
                <a:cs typeface="Arial" panose="020B0604020202020204" pitchFamily="34" charset="0"/>
              </a:rPr>
              <a:t>- the data plane</a:t>
            </a:r>
            <a:endParaRPr lang="en-US" altLang="zh-CN" sz="1200" dirty="0">
              <a:solidFill>
                <a:srgbClr val="FF0000"/>
              </a:solidFill>
              <a:cs typeface="Arial" panose="020B0604020202020204" pitchFamily="34" charset="0"/>
            </a:endParaRPr>
          </a:p>
        </p:txBody>
      </p:sp>
    </p:spTree>
    <p:extLst>
      <p:ext uri="{BB962C8B-B14F-4D97-AF65-F5344CB8AC3E}">
        <p14:creationId xmlns:p14="http://schemas.microsoft.com/office/powerpoint/2010/main" val="322956804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5233302" y="1665788"/>
            <a:ext cx="854023" cy="400350"/>
          </a:xfrm>
          <a:prstGeom prst="rect">
            <a:avLst/>
          </a:prstGeom>
          <a:gradFill>
            <a:gsLst>
              <a:gs pos="0">
                <a:srgbClr val="7B32B2"/>
              </a:gs>
              <a:gs pos="100000">
                <a:srgbClr val="401A5D"/>
              </a:gs>
            </a:gsLst>
            <a:lin ang="5400000" scaled="0"/>
          </a:gradFill>
          <a:ln w="12700" cap="flat" cmpd="sng" algn="ctr">
            <a:solidFill>
              <a:srgbClr val="002060"/>
            </a:solidFill>
            <a:prstDash val="solid"/>
            <a:round/>
            <a:headEnd type="none" w="med" len="med"/>
            <a:tailEnd type="none" w="med" len="med"/>
          </a:ln>
        </p:spPr>
        <p:txBody>
          <a:bodyPr vert="horz" wrap="square" lIns="0" tIns="0" rIns="0" bIns="0" numCol="1" anchor="ctr" anchorCtr="0" compatLnSpc="1"/>
          <a:lstStyle/>
          <a:p>
            <a:pPr algn="ctr" defTabSz="1218804" eaLnBrk="0" fontAlgn="base" hangingPunct="0">
              <a:spcBef>
                <a:spcPct val="0"/>
              </a:spcBef>
              <a:spcAft>
                <a:spcPct val="0"/>
              </a:spcAft>
            </a:pPr>
            <a:r>
              <a:rPr lang="en-US" altLang="zh-CN" sz="1599">
                <a:solidFill>
                  <a:srgbClr val="FFFF00"/>
                </a:solidFill>
                <a:latin typeface="Arial" panose="020B0604020202020204" pitchFamily="34" charset="0"/>
                <a:ea typeface="微软雅黑" panose="020B0502040204020203" pitchFamily="34" charset="-122"/>
              </a:rPr>
              <a:t>TELNET</a:t>
            </a:r>
          </a:p>
        </p:txBody>
      </p:sp>
      <p:sp>
        <p:nvSpPr>
          <p:cNvPr id="4" name="矩形 3"/>
          <p:cNvSpPr/>
          <p:nvPr/>
        </p:nvSpPr>
        <p:spPr>
          <a:xfrm>
            <a:off x="2102448" y="1665788"/>
            <a:ext cx="854023" cy="400350"/>
          </a:xfrm>
          <a:prstGeom prst="rect">
            <a:avLst/>
          </a:prstGeom>
          <a:gradFill>
            <a:gsLst>
              <a:gs pos="0">
                <a:srgbClr val="7B32B2"/>
              </a:gs>
              <a:gs pos="100000">
                <a:srgbClr val="401A5D"/>
              </a:gs>
            </a:gsLst>
            <a:lin ang="5400000" scaled="0"/>
          </a:gradFill>
          <a:ln w="12700" cap="flat" cmpd="sng" algn="ctr">
            <a:solidFill>
              <a:srgbClr val="002060"/>
            </a:solidFill>
            <a:prstDash val="solid"/>
            <a:round/>
            <a:headEnd type="none" w="med" len="med"/>
            <a:tailEnd type="none" w="med" len="med"/>
          </a:ln>
        </p:spPr>
        <p:txBody>
          <a:bodyPr vert="horz" wrap="square" lIns="0" tIns="0" rIns="0" bIns="0" numCol="1" anchor="ctr" anchorCtr="0" compatLnSpc="1"/>
          <a:lstStyle/>
          <a:p>
            <a:pPr algn="ctr" defTabSz="1218804" eaLnBrk="0" fontAlgn="base" hangingPunct="0">
              <a:spcBef>
                <a:spcPct val="0"/>
              </a:spcBef>
              <a:spcAft>
                <a:spcPct val="0"/>
              </a:spcAft>
            </a:pPr>
            <a:r>
              <a:rPr lang="en-US" altLang="zh-CN" sz="1599">
                <a:solidFill>
                  <a:srgbClr val="FFFF00"/>
                </a:solidFill>
                <a:latin typeface="Arial" panose="020B0604020202020204" pitchFamily="34" charset="0"/>
                <a:ea typeface="微软雅黑" panose="020B0502040204020203" pitchFamily="34" charset="-122"/>
              </a:rPr>
              <a:t>HTTP</a:t>
            </a:r>
          </a:p>
        </p:txBody>
      </p:sp>
      <p:sp>
        <p:nvSpPr>
          <p:cNvPr id="5" name="矩形 4"/>
          <p:cNvSpPr/>
          <p:nvPr/>
        </p:nvSpPr>
        <p:spPr>
          <a:xfrm>
            <a:off x="3142680" y="1665788"/>
            <a:ext cx="854023" cy="400350"/>
          </a:xfrm>
          <a:prstGeom prst="rect">
            <a:avLst/>
          </a:prstGeom>
          <a:gradFill>
            <a:gsLst>
              <a:gs pos="0">
                <a:srgbClr val="7B32B2"/>
              </a:gs>
              <a:gs pos="100000">
                <a:srgbClr val="401A5D"/>
              </a:gs>
            </a:gsLst>
            <a:lin ang="5400000" scaled="0"/>
          </a:gradFill>
          <a:ln w="12700" cap="flat" cmpd="sng" algn="ctr">
            <a:solidFill>
              <a:srgbClr val="002060"/>
            </a:solidFill>
            <a:prstDash val="solid"/>
            <a:round/>
            <a:headEnd type="none" w="med" len="med"/>
            <a:tailEnd type="none" w="med" len="med"/>
          </a:ln>
        </p:spPr>
        <p:txBody>
          <a:bodyPr vert="horz" wrap="square" lIns="0" tIns="0" rIns="0" bIns="0" numCol="1" anchor="ctr" anchorCtr="0" compatLnSpc="1"/>
          <a:lstStyle/>
          <a:p>
            <a:pPr algn="ctr" defTabSz="1218804" eaLnBrk="0" fontAlgn="base" hangingPunct="0">
              <a:spcBef>
                <a:spcPct val="0"/>
              </a:spcBef>
              <a:spcAft>
                <a:spcPct val="0"/>
              </a:spcAft>
            </a:pPr>
            <a:r>
              <a:rPr lang="en-US" altLang="zh-CN" sz="1599">
                <a:solidFill>
                  <a:srgbClr val="FFFF00"/>
                </a:solidFill>
                <a:latin typeface="Arial" panose="020B0604020202020204" pitchFamily="34" charset="0"/>
                <a:ea typeface="微软雅黑" panose="020B0502040204020203" pitchFamily="34" charset="-122"/>
              </a:rPr>
              <a:t>FTP</a:t>
            </a:r>
          </a:p>
        </p:txBody>
      </p:sp>
      <p:sp>
        <p:nvSpPr>
          <p:cNvPr id="6" name="矩形 5"/>
          <p:cNvSpPr/>
          <p:nvPr/>
        </p:nvSpPr>
        <p:spPr>
          <a:xfrm>
            <a:off x="4182912" y="1665788"/>
            <a:ext cx="854023" cy="400350"/>
          </a:xfrm>
          <a:prstGeom prst="rect">
            <a:avLst/>
          </a:prstGeom>
          <a:gradFill>
            <a:gsLst>
              <a:gs pos="0">
                <a:srgbClr val="7B32B2"/>
              </a:gs>
              <a:gs pos="100000">
                <a:srgbClr val="401A5D"/>
              </a:gs>
            </a:gsLst>
            <a:lin ang="5400000" scaled="0"/>
          </a:gradFill>
          <a:ln w="12700" cap="flat" cmpd="sng" algn="ctr">
            <a:solidFill>
              <a:srgbClr val="002060"/>
            </a:solidFill>
            <a:prstDash val="solid"/>
            <a:round/>
            <a:headEnd type="none" w="med" len="med"/>
            <a:tailEnd type="none" w="med" len="med"/>
          </a:ln>
        </p:spPr>
        <p:txBody>
          <a:bodyPr vert="horz" wrap="square" lIns="0" tIns="0" rIns="0" bIns="0" numCol="1" anchor="ctr" anchorCtr="0" compatLnSpc="1"/>
          <a:lstStyle/>
          <a:p>
            <a:pPr algn="ctr" defTabSz="1218804" eaLnBrk="0" fontAlgn="base" hangingPunct="0">
              <a:spcBef>
                <a:spcPct val="0"/>
              </a:spcBef>
              <a:spcAft>
                <a:spcPct val="0"/>
              </a:spcAft>
            </a:pPr>
            <a:r>
              <a:rPr lang="en-US" altLang="zh-CN" sz="1599">
                <a:solidFill>
                  <a:srgbClr val="FFFF00"/>
                </a:solidFill>
                <a:latin typeface="Arial" panose="020B0604020202020204" pitchFamily="34" charset="0"/>
                <a:ea typeface="微软雅黑" panose="020B0502040204020203" pitchFamily="34" charset="-122"/>
              </a:rPr>
              <a:t>SMTP</a:t>
            </a:r>
          </a:p>
        </p:txBody>
      </p:sp>
      <p:sp>
        <p:nvSpPr>
          <p:cNvPr id="7" name="矩形 6"/>
          <p:cNvSpPr/>
          <p:nvPr/>
        </p:nvSpPr>
        <p:spPr>
          <a:xfrm>
            <a:off x="6283691" y="1665788"/>
            <a:ext cx="854023" cy="400350"/>
          </a:xfrm>
          <a:prstGeom prst="rect">
            <a:avLst/>
          </a:prstGeom>
          <a:gradFill>
            <a:gsLst>
              <a:gs pos="0">
                <a:srgbClr val="7B32B2"/>
              </a:gs>
              <a:gs pos="100000">
                <a:srgbClr val="401A5D"/>
              </a:gs>
            </a:gsLst>
            <a:lin ang="5400000" scaled="0"/>
          </a:gradFill>
          <a:ln w="12700" cap="flat" cmpd="sng" algn="ctr">
            <a:solidFill>
              <a:srgbClr val="002060"/>
            </a:solidFill>
            <a:prstDash val="solid"/>
            <a:round/>
            <a:headEnd type="none" w="med" len="med"/>
            <a:tailEnd type="none" w="med" len="med"/>
          </a:ln>
        </p:spPr>
        <p:txBody>
          <a:bodyPr vert="horz" wrap="square" lIns="0" tIns="0" rIns="0" bIns="0" numCol="1" anchor="ctr" anchorCtr="0" compatLnSpc="1"/>
          <a:lstStyle/>
          <a:p>
            <a:pPr algn="ctr" defTabSz="1218804" eaLnBrk="0" fontAlgn="base" hangingPunct="0">
              <a:spcBef>
                <a:spcPct val="0"/>
              </a:spcBef>
              <a:spcAft>
                <a:spcPct val="0"/>
              </a:spcAft>
            </a:pPr>
            <a:r>
              <a:rPr lang="en-US" altLang="zh-CN" sz="1599">
                <a:solidFill>
                  <a:srgbClr val="FFFF00"/>
                </a:solidFill>
                <a:latin typeface="Arial" panose="020B0604020202020204" pitchFamily="34" charset="0"/>
                <a:ea typeface="微软雅黑" panose="020B0502040204020203" pitchFamily="34" charset="-122"/>
              </a:rPr>
              <a:t>DNS</a:t>
            </a:r>
          </a:p>
        </p:txBody>
      </p:sp>
      <p:sp>
        <p:nvSpPr>
          <p:cNvPr id="8" name="矩形 7"/>
          <p:cNvSpPr/>
          <p:nvPr/>
        </p:nvSpPr>
        <p:spPr>
          <a:xfrm>
            <a:off x="7326462" y="1665788"/>
            <a:ext cx="854023" cy="400350"/>
          </a:xfrm>
          <a:prstGeom prst="rect">
            <a:avLst/>
          </a:prstGeom>
          <a:gradFill>
            <a:gsLst>
              <a:gs pos="0">
                <a:srgbClr val="7B32B2"/>
              </a:gs>
              <a:gs pos="100000">
                <a:srgbClr val="401A5D"/>
              </a:gs>
            </a:gsLst>
            <a:lin ang="5400000" scaled="0"/>
          </a:gradFill>
          <a:ln w="12700" cap="flat" cmpd="sng" algn="ctr">
            <a:solidFill>
              <a:srgbClr val="002060"/>
            </a:solidFill>
            <a:prstDash val="solid"/>
            <a:round/>
            <a:headEnd type="none" w="med" len="med"/>
            <a:tailEnd type="none" w="med" len="med"/>
          </a:ln>
        </p:spPr>
        <p:txBody>
          <a:bodyPr vert="horz" wrap="square" lIns="0" tIns="0" rIns="0" bIns="0" numCol="1" anchor="ctr" anchorCtr="0" compatLnSpc="1"/>
          <a:lstStyle/>
          <a:p>
            <a:pPr algn="ctr" defTabSz="1218804" eaLnBrk="0" fontAlgn="base" hangingPunct="0">
              <a:spcBef>
                <a:spcPct val="0"/>
              </a:spcBef>
              <a:spcAft>
                <a:spcPct val="0"/>
              </a:spcAft>
            </a:pPr>
            <a:r>
              <a:rPr lang="en-US" altLang="zh-CN" sz="1599">
                <a:solidFill>
                  <a:srgbClr val="FFFF00"/>
                </a:solidFill>
                <a:latin typeface="Arial" panose="020B0604020202020204" pitchFamily="34" charset="0"/>
                <a:ea typeface="微软雅黑" panose="020B0502040204020203" pitchFamily="34" charset="-122"/>
              </a:rPr>
              <a:t>RIP</a:t>
            </a:r>
          </a:p>
        </p:txBody>
      </p:sp>
      <p:sp>
        <p:nvSpPr>
          <p:cNvPr id="9" name="矩形 8"/>
          <p:cNvSpPr/>
          <p:nvPr/>
        </p:nvSpPr>
        <p:spPr>
          <a:xfrm>
            <a:off x="8370080" y="1665788"/>
            <a:ext cx="854023" cy="400350"/>
          </a:xfrm>
          <a:prstGeom prst="rect">
            <a:avLst/>
          </a:prstGeom>
          <a:gradFill>
            <a:gsLst>
              <a:gs pos="0">
                <a:srgbClr val="7B32B2"/>
              </a:gs>
              <a:gs pos="100000">
                <a:srgbClr val="401A5D"/>
              </a:gs>
            </a:gsLst>
            <a:lin ang="5400000" scaled="0"/>
          </a:gradFill>
          <a:ln w="12700" cap="flat" cmpd="sng" algn="ctr">
            <a:solidFill>
              <a:srgbClr val="002060"/>
            </a:solidFill>
            <a:prstDash val="solid"/>
            <a:round/>
            <a:headEnd type="none" w="med" len="med"/>
            <a:tailEnd type="none" w="med" len="med"/>
          </a:ln>
        </p:spPr>
        <p:txBody>
          <a:bodyPr vert="horz" wrap="square" lIns="0" tIns="0" rIns="0" bIns="0" numCol="1" anchor="ctr" anchorCtr="0" compatLnSpc="1"/>
          <a:lstStyle/>
          <a:p>
            <a:pPr algn="ctr" defTabSz="1218804" eaLnBrk="0" fontAlgn="base" hangingPunct="0">
              <a:spcBef>
                <a:spcPct val="0"/>
              </a:spcBef>
              <a:spcAft>
                <a:spcPct val="0"/>
              </a:spcAft>
            </a:pPr>
            <a:r>
              <a:rPr lang="en-US" altLang="zh-CN" sz="1599">
                <a:solidFill>
                  <a:srgbClr val="FFFF00"/>
                </a:solidFill>
                <a:latin typeface="Arial" panose="020B0604020202020204" pitchFamily="34" charset="0"/>
                <a:ea typeface="微软雅黑" panose="020B0502040204020203" pitchFamily="34" charset="-122"/>
              </a:rPr>
              <a:t>SNMP</a:t>
            </a:r>
          </a:p>
        </p:txBody>
      </p:sp>
      <p:sp>
        <p:nvSpPr>
          <p:cNvPr id="10" name="矩形 9"/>
          <p:cNvSpPr/>
          <p:nvPr/>
        </p:nvSpPr>
        <p:spPr>
          <a:xfrm>
            <a:off x="9413698" y="1665788"/>
            <a:ext cx="854023" cy="400350"/>
          </a:xfrm>
          <a:prstGeom prst="rect">
            <a:avLst/>
          </a:prstGeom>
          <a:gradFill>
            <a:gsLst>
              <a:gs pos="0">
                <a:srgbClr val="7B32B2"/>
              </a:gs>
              <a:gs pos="100000">
                <a:srgbClr val="401A5D"/>
              </a:gs>
            </a:gsLst>
            <a:lin ang="5400000" scaled="0"/>
          </a:gradFill>
          <a:ln w="12700" cap="flat" cmpd="sng" algn="ctr">
            <a:solidFill>
              <a:srgbClr val="002060"/>
            </a:solidFill>
            <a:prstDash val="solid"/>
            <a:round/>
            <a:headEnd type="none" w="med" len="med"/>
            <a:tailEnd type="none" w="med" len="med"/>
          </a:ln>
        </p:spPr>
        <p:txBody>
          <a:bodyPr vert="horz" wrap="square" lIns="0" tIns="0" rIns="0" bIns="0" numCol="1" anchor="ctr" anchorCtr="0" compatLnSpc="1"/>
          <a:lstStyle/>
          <a:p>
            <a:pPr algn="ctr" defTabSz="1218804" eaLnBrk="0" fontAlgn="base" hangingPunct="0">
              <a:spcBef>
                <a:spcPct val="0"/>
              </a:spcBef>
              <a:spcAft>
                <a:spcPct val="0"/>
              </a:spcAft>
            </a:pPr>
            <a:r>
              <a:rPr lang="en-US" altLang="zh-CN" sz="1599">
                <a:solidFill>
                  <a:srgbClr val="FFFF00"/>
                </a:solidFill>
                <a:latin typeface="Arial" panose="020B0604020202020204" pitchFamily="34" charset="0"/>
                <a:ea typeface="微软雅黑" panose="020B0502040204020203" pitchFamily="34" charset="-122"/>
              </a:rPr>
              <a:t>DHCP</a:t>
            </a:r>
          </a:p>
        </p:txBody>
      </p:sp>
      <p:sp>
        <p:nvSpPr>
          <p:cNvPr id="11" name="矩形 10"/>
          <p:cNvSpPr/>
          <p:nvPr/>
        </p:nvSpPr>
        <p:spPr>
          <a:xfrm>
            <a:off x="4182912" y="3086903"/>
            <a:ext cx="854023" cy="400350"/>
          </a:xfrm>
          <a:prstGeom prst="rect">
            <a:avLst/>
          </a:prstGeom>
          <a:gradFill>
            <a:gsLst>
              <a:gs pos="0">
                <a:srgbClr val="00B050"/>
              </a:gs>
              <a:gs pos="100000">
                <a:srgbClr val="401A5D"/>
              </a:gs>
            </a:gsLst>
            <a:lin ang="5400000" scaled="0"/>
          </a:gradFill>
          <a:ln w="12700" cap="flat" cmpd="sng" algn="ctr">
            <a:solidFill>
              <a:srgbClr val="002060"/>
            </a:solidFill>
            <a:prstDash val="solid"/>
            <a:round/>
            <a:headEnd type="none" w="med" len="med"/>
            <a:tailEnd type="none" w="med" len="med"/>
          </a:ln>
        </p:spPr>
        <p:txBody>
          <a:bodyPr vert="horz" wrap="square" lIns="0" tIns="0" rIns="0" bIns="0" numCol="1" anchor="ctr" anchorCtr="0" compatLnSpc="1"/>
          <a:lstStyle/>
          <a:p>
            <a:pPr algn="ctr" defTabSz="1218804" eaLnBrk="0" fontAlgn="base" hangingPunct="0">
              <a:spcBef>
                <a:spcPct val="0"/>
              </a:spcBef>
              <a:spcAft>
                <a:spcPct val="0"/>
              </a:spcAft>
            </a:pPr>
            <a:r>
              <a:rPr lang="en-US" altLang="zh-CN" sz="1599">
                <a:solidFill>
                  <a:srgbClr val="FFFF00"/>
                </a:solidFill>
                <a:latin typeface="Arial" panose="020B0604020202020204" pitchFamily="34" charset="0"/>
                <a:ea typeface="微软雅黑" panose="020B0502040204020203" pitchFamily="34" charset="-122"/>
              </a:rPr>
              <a:t>TCP</a:t>
            </a:r>
          </a:p>
        </p:txBody>
      </p:sp>
      <p:sp>
        <p:nvSpPr>
          <p:cNvPr id="12" name="矩形 11"/>
          <p:cNvSpPr/>
          <p:nvPr/>
        </p:nvSpPr>
        <p:spPr>
          <a:xfrm>
            <a:off x="7326462" y="3086903"/>
            <a:ext cx="854023" cy="400350"/>
          </a:xfrm>
          <a:prstGeom prst="rect">
            <a:avLst/>
          </a:prstGeom>
          <a:gradFill>
            <a:gsLst>
              <a:gs pos="0">
                <a:srgbClr val="00B050"/>
              </a:gs>
              <a:gs pos="100000">
                <a:srgbClr val="401A5D"/>
              </a:gs>
            </a:gsLst>
            <a:lin ang="5400000" scaled="0"/>
          </a:gradFill>
          <a:ln w="12700" cap="flat" cmpd="sng" algn="ctr">
            <a:solidFill>
              <a:srgbClr val="002060"/>
            </a:solidFill>
            <a:prstDash val="solid"/>
            <a:round/>
            <a:headEnd type="none" w="med" len="med"/>
            <a:tailEnd type="none" w="med" len="med"/>
          </a:ln>
        </p:spPr>
        <p:txBody>
          <a:bodyPr vert="horz" wrap="square" lIns="0" tIns="0" rIns="0" bIns="0" numCol="1" anchor="ctr" anchorCtr="0" compatLnSpc="1"/>
          <a:lstStyle/>
          <a:p>
            <a:pPr algn="ctr" defTabSz="1218804" eaLnBrk="0" fontAlgn="base" hangingPunct="0">
              <a:spcBef>
                <a:spcPct val="0"/>
              </a:spcBef>
              <a:spcAft>
                <a:spcPct val="0"/>
              </a:spcAft>
            </a:pPr>
            <a:r>
              <a:rPr lang="en-US" altLang="zh-CN" sz="1599">
                <a:solidFill>
                  <a:srgbClr val="FFFF00"/>
                </a:solidFill>
                <a:latin typeface="Arial" panose="020B0604020202020204" pitchFamily="34" charset="0"/>
                <a:ea typeface="微软雅黑" panose="020B0502040204020203" pitchFamily="34" charset="-122"/>
              </a:rPr>
              <a:t>UDP</a:t>
            </a:r>
          </a:p>
        </p:txBody>
      </p:sp>
      <p:sp>
        <p:nvSpPr>
          <p:cNvPr id="13" name="矩形 12"/>
          <p:cNvSpPr/>
          <p:nvPr/>
        </p:nvSpPr>
        <p:spPr>
          <a:xfrm>
            <a:off x="5233302" y="4501246"/>
            <a:ext cx="854023" cy="400350"/>
          </a:xfrm>
          <a:prstGeom prst="rect">
            <a:avLst/>
          </a:prstGeom>
          <a:gradFill>
            <a:gsLst>
              <a:gs pos="0">
                <a:srgbClr val="7B32B2"/>
              </a:gs>
              <a:gs pos="100000">
                <a:srgbClr val="401A5D"/>
              </a:gs>
            </a:gsLst>
            <a:lin ang="5400000" scaled="0"/>
          </a:gradFill>
          <a:ln w="12700" cap="flat" cmpd="sng" algn="ctr">
            <a:solidFill>
              <a:srgbClr val="002060"/>
            </a:solidFill>
            <a:prstDash val="solid"/>
            <a:round/>
            <a:headEnd type="none" w="med" len="med"/>
            <a:tailEnd type="none" w="med" len="med"/>
          </a:ln>
        </p:spPr>
        <p:txBody>
          <a:bodyPr vert="horz" wrap="square" lIns="0" tIns="0" rIns="0" bIns="0" numCol="1" anchor="ctr" anchorCtr="0" compatLnSpc="1"/>
          <a:lstStyle/>
          <a:p>
            <a:pPr algn="ctr" defTabSz="1218804" eaLnBrk="0" fontAlgn="base" hangingPunct="0">
              <a:spcBef>
                <a:spcPct val="0"/>
              </a:spcBef>
              <a:spcAft>
                <a:spcPct val="0"/>
              </a:spcAft>
            </a:pPr>
            <a:r>
              <a:rPr lang="en-US" altLang="zh-CN" sz="1599" dirty="0">
                <a:solidFill>
                  <a:srgbClr val="FFFF00"/>
                </a:solidFill>
                <a:latin typeface="Arial" panose="020B0604020202020204" pitchFamily="34" charset="0"/>
                <a:ea typeface="微软雅黑" panose="020B0502040204020203" pitchFamily="34" charset="-122"/>
              </a:rPr>
              <a:t>IP</a:t>
            </a:r>
          </a:p>
        </p:txBody>
      </p:sp>
      <p:sp>
        <p:nvSpPr>
          <p:cNvPr id="14" name="矩形 13"/>
          <p:cNvSpPr/>
          <p:nvPr/>
        </p:nvSpPr>
        <p:spPr>
          <a:xfrm>
            <a:off x="2685621" y="3885063"/>
            <a:ext cx="854023" cy="400350"/>
          </a:xfrm>
          <a:prstGeom prst="rect">
            <a:avLst/>
          </a:prstGeom>
          <a:gradFill>
            <a:gsLst>
              <a:gs pos="0">
                <a:srgbClr val="FF0000"/>
              </a:gs>
              <a:gs pos="100000">
                <a:srgbClr val="401A5D"/>
              </a:gs>
            </a:gsLst>
            <a:lin ang="5400000" scaled="0"/>
          </a:gradFill>
          <a:ln w="12700" cap="flat" cmpd="sng" algn="ctr">
            <a:solidFill>
              <a:srgbClr val="002060"/>
            </a:solidFill>
            <a:prstDash val="solid"/>
            <a:round/>
            <a:headEnd type="none" w="med" len="med"/>
            <a:tailEnd type="none" w="med" len="med"/>
          </a:ln>
        </p:spPr>
        <p:txBody>
          <a:bodyPr vert="horz" wrap="square" lIns="0" tIns="0" rIns="0" bIns="0" numCol="1" anchor="ctr" anchorCtr="0" compatLnSpc="1"/>
          <a:lstStyle/>
          <a:p>
            <a:pPr algn="ctr" defTabSz="1218804" eaLnBrk="0" fontAlgn="base" hangingPunct="0">
              <a:spcBef>
                <a:spcPct val="0"/>
              </a:spcBef>
              <a:spcAft>
                <a:spcPct val="0"/>
              </a:spcAft>
            </a:pPr>
            <a:r>
              <a:rPr lang="en-US" altLang="zh-CN" sz="1599" dirty="0">
                <a:solidFill>
                  <a:srgbClr val="FFFF00"/>
                </a:solidFill>
                <a:latin typeface="Arial" panose="020B0604020202020204" pitchFamily="34" charset="0"/>
                <a:ea typeface="微软雅黑" panose="020B0502040204020203" pitchFamily="34" charset="-122"/>
              </a:rPr>
              <a:t>ICMP</a:t>
            </a:r>
          </a:p>
        </p:txBody>
      </p:sp>
      <p:sp>
        <p:nvSpPr>
          <p:cNvPr id="15" name="矩形 14"/>
          <p:cNvSpPr/>
          <p:nvPr/>
        </p:nvSpPr>
        <p:spPr>
          <a:xfrm>
            <a:off x="3725854" y="3885063"/>
            <a:ext cx="854023" cy="400350"/>
          </a:xfrm>
          <a:prstGeom prst="rect">
            <a:avLst/>
          </a:prstGeom>
          <a:gradFill>
            <a:gsLst>
              <a:gs pos="0">
                <a:srgbClr val="FF0000"/>
              </a:gs>
              <a:gs pos="100000">
                <a:srgbClr val="401A5D"/>
              </a:gs>
            </a:gsLst>
            <a:lin ang="5400000" scaled="0"/>
          </a:gradFill>
          <a:ln w="12700" cap="flat" cmpd="sng" algn="ctr">
            <a:solidFill>
              <a:srgbClr val="002060"/>
            </a:solidFill>
            <a:prstDash val="solid"/>
            <a:round/>
            <a:headEnd type="none" w="med" len="med"/>
            <a:tailEnd type="none" w="med" len="med"/>
          </a:ln>
        </p:spPr>
        <p:txBody>
          <a:bodyPr vert="horz" wrap="square" lIns="0" tIns="0" rIns="0" bIns="0" numCol="1" anchor="ctr" anchorCtr="0" compatLnSpc="1"/>
          <a:lstStyle/>
          <a:p>
            <a:pPr algn="ctr" defTabSz="1218804" eaLnBrk="0" fontAlgn="base" hangingPunct="0">
              <a:spcBef>
                <a:spcPct val="0"/>
              </a:spcBef>
              <a:spcAft>
                <a:spcPct val="0"/>
              </a:spcAft>
            </a:pPr>
            <a:r>
              <a:rPr lang="en-US" altLang="zh-CN" sz="1599">
                <a:solidFill>
                  <a:srgbClr val="FFFF00"/>
                </a:solidFill>
                <a:latin typeface="Arial" panose="020B0604020202020204" pitchFamily="34" charset="0"/>
                <a:ea typeface="微软雅黑" panose="020B0502040204020203" pitchFamily="34" charset="-122"/>
              </a:rPr>
              <a:t>OSPF</a:t>
            </a:r>
          </a:p>
        </p:txBody>
      </p:sp>
      <p:sp>
        <p:nvSpPr>
          <p:cNvPr id="16" name="矩形 15"/>
          <p:cNvSpPr/>
          <p:nvPr/>
        </p:nvSpPr>
        <p:spPr>
          <a:xfrm>
            <a:off x="6937116" y="4501246"/>
            <a:ext cx="854023" cy="400350"/>
          </a:xfrm>
          <a:prstGeom prst="rect">
            <a:avLst/>
          </a:prstGeom>
          <a:gradFill>
            <a:gsLst>
              <a:gs pos="0">
                <a:srgbClr val="7B32B2"/>
              </a:gs>
              <a:gs pos="100000">
                <a:srgbClr val="401A5D"/>
              </a:gs>
            </a:gsLst>
            <a:lin ang="5400000" scaled="0"/>
          </a:gradFill>
          <a:ln w="12700" cap="flat" cmpd="sng" algn="ctr">
            <a:solidFill>
              <a:srgbClr val="002060"/>
            </a:solidFill>
            <a:prstDash val="solid"/>
            <a:round/>
            <a:headEnd type="none" w="med" len="med"/>
            <a:tailEnd type="none" w="med" len="med"/>
          </a:ln>
        </p:spPr>
        <p:txBody>
          <a:bodyPr vert="horz" wrap="square" lIns="0" tIns="0" rIns="0" bIns="0" numCol="1" anchor="ctr" anchorCtr="0" compatLnSpc="1"/>
          <a:lstStyle/>
          <a:p>
            <a:pPr algn="ctr" defTabSz="1218804" eaLnBrk="0" fontAlgn="base" hangingPunct="0">
              <a:spcBef>
                <a:spcPct val="0"/>
              </a:spcBef>
              <a:spcAft>
                <a:spcPct val="0"/>
              </a:spcAft>
            </a:pPr>
            <a:r>
              <a:rPr lang="en-US" altLang="zh-CN" sz="1599">
                <a:solidFill>
                  <a:srgbClr val="FFFF00"/>
                </a:solidFill>
                <a:latin typeface="Arial" panose="020B0604020202020204" pitchFamily="34" charset="0"/>
                <a:ea typeface="微软雅黑" panose="020B0502040204020203" pitchFamily="34" charset="-122"/>
              </a:rPr>
              <a:t>ARP</a:t>
            </a:r>
          </a:p>
        </p:txBody>
      </p:sp>
      <p:sp>
        <p:nvSpPr>
          <p:cNvPr id="17" name="矩形 16"/>
          <p:cNvSpPr/>
          <p:nvPr/>
        </p:nvSpPr>
        <p:spPr>
          <a:xfrm>
            <a:off x="7979887" y="4501246"/>
            <a:ext cx="854023" cy="400350"/>
          </a:xfrm>
          <a:prstGeom prst="rect">
            <a:avLst/>
          </a:prstGeom>
          <a:gradFill>
            <a:gsLst>
              <a:gs pos="0">
                <a:srgbClr val="7B32B2"/>
              </a:gs>
              <a:gs pos="100000">
                <a:srgbClr val="401A5D"/>
              </a:gs>
            </a:gsLst>
            <a:lin ang="5400000" scaled="0"/>
          </a:gradFill>
          <a:ln w="12700" cap="flat" cmpd="sng" algn="ctr">
            <a:solidFill>
              <a:srgbClr val="002060"/>
            </a:solidFill>
            <a:prstDash val="solid"/>
            <a:round/>
            <a:headEnd type="none" w="med" len="med"/>
            <a:tailEnd type="none" w="med" len="med"/>
          </a:ln>
        </p:spPr>
        <p:txBody>
          <a:bodyPr vert="horz" wrap="square" lIns="0" tIns="0" rIns="0" bIns="0" numCol="1" anchor="ctr" anchorCtr="0" compatLnSpc="1"/>
          <a:lstStyle/>
          <a:p>
            <a:pPr algn="ctr" defTabSz="1218804" eaLnBrk="0" fontAlgn="base" hangingPunct="0">
              <a:spcBef>
                <a:spcPct val="0"/>
              </a:spcBef>
              <a:spcAft>
                <a:spcPct val="0"/>
              </a:spcAft>
            </a:pPr>
            <a:r>
              <a:rPr lang="en-US" altLang="zh-CN" sz="1599">
                <a:solidFill>
                  <a:srgbClr val="FFFF00"/>
                </a:solidFill>
                <a:latin typeface="Arial" panose="020B0604020202020204" pitchFamily="34" charset="0"/>
                <a:ea typeface="微软雅黑" panose="020B0502040204020203" pitchFamily="34" charset="-122"/>
              </a:rPr>
              <a:t>RARP</a:t>
            </a:r>
          </a:p>
        </p:txBody>
      </p:sp>
      <p:cxnSp>
        <p:nvCxnSpPr>
          <p:cNvPr id="19" name="直接箭头连接符 18"/>
          <p:cNvCxnSpPr>
            <a:stCxn id="4" idx="2"/>
          </p:cNvCxnSpPr>
          <p:nvPr/>
        </p:nvCxnSpPr>
        <p:spPr>
          <a:xfrm>
            <a:off x="2529883" y="2066138"/>
            <a:ext cx="1751213" cy="997912"/>
          </a:xfrm>
          <a:prstGeom prst="straightConnector1">
            <a:avLst/>
          </a:prstGeom>
          <a:solidFill>
            <a:schemeClr val="accent1"/>
          </a:solidFill>
          <a:ln w="15875" cap="flat" cmpd="sng" algn="ctr">
            <a:solidFill>
              <a:srgbClr val="1C4885"/>
            </a:solidFill>
            <a:prstDash val="solid"/>
            <a:round/>
            <a:headEnd type="arrow" w="med" len="med"/>
            <a:tailEnd type="arrow" w="med" len="med"/>
          </a:ln>
        </p:spPr>
      </p:cxnSp>
      <p:cxnSp>
        <p:nvCxnSpPr>
          <p:cNvPr id="20" name="直接箭头连接符 19"/>
          <p:cNvCxnSpPr>
            <a:stCxn id="5" idx="2"/>
          </p:cNvCxnSpPr>
          <p:nvPr/>
        </p:nvCxnSpPr>
        <p:spPr>
          <a:xfrm>
            <a:off x="3570114" y="2066138"/>
            <a:ext cx="837941" cy="997912"/>
          </a:xfrm>
          <a:prstGeom prst="straightConnector1">
            <a:avLst/>
          </a:prstGeom>
          <a:solidFill>
            <a:schemeClr val="accent1"/>
          </a:solidFill>
          <a:ln w="15875" cap="flat" cmpd="sng" algn="ctr">
            <a:solidFill>
              <a:srgbClr val="1C4885"/>
            </a:solidFill>
            <a:prstDash val="solid"/>
            <a:round/>
            <a:headEnd type="arrow" w="med" len="med"/>
            <a:tailEnd type="arrow" w="med" len="med"/>
          </a:ln>
        </p:spPr>
      </p:cxnSp>
      <p:cxnSp>
        <p:nvCxnSpPr>
          <p:cNvPr id="21" name="直接箭头连接符 20"/>
          <p:cNvCxnSpPr>
            <a:stCxn id="6" idx="2"/>
            <a:endCxn id="11" idx="0"/>
          </p:cNvCxnSpPr>
          <p:nvPr/>
        </p:nvCxnSpPr>
        <p:spPr>
          <a:xfrm>
            <a:off x="4610347" y="2066137"/>
            <a:ext cx="0" cy="1020765"/>
          </a:xfrm>
          <a:prstGeom prst="straightConnector1">
            <a:avLst/>
          </a:prstGeom>
          <a:solidFill>
            <a:schemeClr val="accent1"/>
          </a:solidFill>
          <a:ln w="15875" cap="flat" cmpd="sng" algn="ctr">
            <a:solidFill>
              <a:srgbClr val="1C4885"/>
            </a:solidFill>
            <a:prstDash val="solid"/>
            <a:round/>
            <a:headEnd type="arrow" w="med" len="med"/>
            <a:tailEnd type="arrow" w="med" len="med"/>
          </a:ln>
        </p:spPr>
      </p:cxnSp>
      <p:cxnSp>
        <p:nvCxnSpPr>
          <p:cNvPr id="22" name="直接箭头连接符 21"/>
          <p:cNvCxnSpPr>
            <a:stCxn id="3" idx="2"/>
          </p:cNvCxnSpPr>
          <p:nvPr/>
        </p:nvCxnSpPr>
        <p:spPr>
          <a:xfrm flipH="1">
            <a:off x="4879504" y="2066138"/>
            <a:ext cx="781232" cy="1043618"/>
          </a:xfrm>
          <a:prstGeom prst="straightConnector1">
            <a:avLst/>
          </a:prstGeom>
          <a:solidFill>
            <a:schemeClr val="accent1"/>
          </a:solidFill>
          <a:ln w="15875" cap="flat" cmpd="sng" algn="ctr">
            <a:solidFill>
              <a:srgbClr val="1C4885"/>
            </a:solidFill>
            <a:prstDash val="solid"/>
            <a:round/>
            <a:headEnd type="arrow" w="med" len="med"/>
            <a:tailEnd type="arrow" w="med" len="med"/>
          </a:ln>
        </p:spPr>
      </p:cxnSp>
      <p:cxnSp>
        <p:nvCxnSpPr>
          <p:cNvPr id="23" name="直接箭头连接符 22"/>
          <p:cNvCxnSpPr>
            <a:stCxn id="7" idx="2"/>
          </p:cNvCxnSpPr>
          <p:nvPr/>
        </p:nvCxnSpPr>
        <p:spPr>
          <a:xfrm>
            <a:off x="6711126" y="2066138"/>
            <a:ext cx="771075" cy="1024997"/>
          </a:xfrm>
          <a:prstGeom prst="straightConnector1">
            <a:avLst/>
          </a:prstGeom>
          <a:solidFill>
            <a:schemeClr val="accent1"/>
          </a:solidFill>
          <a:ln w="15875" cap="flat" cmpd="sng" algn="ctr">
            <a:solidFill>
              <a:srgbClr val="1C4885"/>
            </a:solidFill>
            <a:prstDash val="solid"/>
            <a:round/>
            <a:headEnd type="arrow" w="med" len="med"/>
            <a:tailEnd type="arrow" w="med" len="med"/>
          </a:ln>
        </p:spPr>
      </p:cxnSp>
      <p:cxnSp>
        <p:nvCxnSpPr>
          <p:cNvPr id="24" name="直接箭头连接符 23"/>
          <p:cNvCxnSpPr>
            <a:stCxn id="8" idx="2"/>
          </p:cNvCxnSpPr>
          <p:nvPr/>
        </p:nvCxnSpPr>
        <p:spPr>
          <a:xfrm flipH="1">
            <a:off x="7627783" y="2066138"/>
            <a:ext cx="126114" cy="1024997"/>
          </a:xfrm>
          <a:prstGeom prst="straightConnector1">
            <a:avLst/>
          </a:prstGeom>
          <a:solidFill>
            <a:schemeClr val="accent1"/>
          </a:solidFill>
          <a:ln w="15875" cap="flat" cmpd="sng" algn="ctr">
            <a:solidFill>
              <a:srgbClr val="1C4885"/>
            </a:solidFill>
            <a:prstDash val="solid"/>
            <a:round/>
            <a:headEnd type="arrow" w="med" len="med"/>
            <a:tailEnd type="arrow" w="med" len="med"/>
          </a:ln>
        </p:spPr>
      </p:cxnSp>
      <p:cxnSp>
        <p:nvCxnSpPr>
          <p:cNvPr id="25" name="直接箭头连接符 24"/>
          <p:cNvCxnSpPr>
            <a:stCxn id="9" idx="2"/>
            <a:endCxn id="12" idx="0"/>
          </p:cNvCxnSpPr>
          <p:nvPr/>
        </p:nvCxnSpPr>
        <p:spPr>
          <a:xfrm flipH="1">
            <a:off x="7753897" y="2066137"/>
            <a:ext cx="1043618" cy="1020765"/>
          </a:xfrm>
          <a:prstGeom prst="straightConnector1">
            <a:avLst/>
          </a:prstGeom>
          <a:solidFill>
            <a:schemeClr val="accent1"/>
          </a:solidFill>
          <a:ln w="15875" cap="flat" cmpd="sng" algn="ctr">
            <a:solidFill>
              <a:srgbClr val="1C4885"/>
            </a:solidFill>
            <a:prstDash val="solid"/>
            <a:round/>
            <a:headEnd type="arrow" w="med" len="med"/>
            <a:tailEnd type="arrow" w="med" len="med"/>
          </a:ln>
        </p:spPr>
      </p:cxnSp>
      <p:cxnSp>
        <p:nvCxnSpPr>
          <p:cNvPr id="26" name="直接箭头连接符 25"/>
          <p:cNvCxnSpPr>
            <a:stCxn id="10" idx="2"/>
          </p:cNvCxnSpPr>
          <p:nvPr/>
        </p:nvCxnSpPr>
        <p:spPr>
          <a:xfrm flipH="1">
            <a:off x="8072145" y="2066137"/>
            <a:ext cx="1768987" cy="1007222"/>
          </a:xfrm>
          <a:prstGeom prst="straightConnector1">
            <a:avLst/>
          </a:prstGeom>
          <a:solidFill>
            <a:schemeClr val="accent1"/>
          </a:solidFill>
          <a:ln w="15875" cap="flat" cmpd="sng" algn="ctr">
            <a:solidFill>
              <a:srgbClr val="1C4885"/>
            </a:solidFill>
            <a:prstDash val="solid"/>
            <a:round/>
            <a:headEnd type="arrow" w="med" len="med"/>
            <a:tailEnd type="arrow" w="med" len="med"/>
          </a:ln>
        </p:spPr>
      </p:cxnSp>
      <p:cxnSp>
        <p:nvCxnSpPr>
          <p:cNvPr id="27" name="直接箭头连接符 26"/>
          <p:cNvCxnSpPr>
            <a:stCxn id="11" idx="2"/>
            <a:endCxn id="13" idx="0"/>
          </p:cNvCxnSpPr>
          <p:nvPr/>
        </p:nvCxnSpPr>
        <p:spPr>
          <a:xfrm>
            <a:off x="4610347" y="3487252"/>
            <a:ext cx="1050389" cy="1013994"/>
          </a:xfrm>
          <a:prstGeom prst="straightConnector1">
            <a:avLst/>
          </a:prstGeom>
          <a:solidFill>
            <a:schemeClr val="accent1"/>
          </a:solidFill>
          <a:ln w="15875" cap="flat" cmpd="sng" algn="ctr">
            <a:solidFill>
              <a:srgbClr val="1C4885"/>
            </a:solidFill>
            <a:prstDash val="solid"/>
            <a:round/>
            <a:headEnd type="arrow" w="med" len="med"/>
            <a:tailEnd type="arrow" w="med" len="med"/>
          </a:ln>
        </p:spPr>
      </p:cxnSp>
      <p:cxnSp>
        <p:nvCxnSpPr>
          <p:cNvPr id="28" name="直接箭头连接符 27"/>
          <p:cNvCxnSpPr>
            <a:stCxn id="12" idx="2"/>
          </p:cNvCxnSpPr>
          <p:nvPr/>
        </p:nvCxnSpPr>
        <p:spPr>
          <a:xfrm flipH="1">
            <a:off x="5841020" y="3487252"/>
            <a:ext cx="1912876" cy="1000451"/>
          </a:xfrm>
          <a:prstGeom prst="straightConnector1">
            <a:avLst/>
          </a:prstGeom>
          <a:solidFill>
            <a:schemeClr val="accent1"/>
          </a:solidFill>
          <a:ln w="15875" cap="flat" cmpd="sng" algn="ctr">
            <a:solidFill>
              <a:srgbClr val="1C4885"/>
            </a:solidFill>
            <a:prstDash val="solid"/>
            <a:round/>
            <a:headEnd type="arrow" w="med" len="med"/>
            <a:tailEnd type="arrow" w="med" len="med"/>
          </a:ln>
        </p:spPr>
      </p:cxnSp>
      <p:cxnSp>
        <p:nvCxnSpPr>
          <p:cNvPr id="29" name="直接箭头连接符 28"/>
          <p:cNvCxnSpPr>
            <a:endCxn id="13" idx="1"/>
          </p:cNvCxnSpPr>
          <p:nvPr/>
        </p:nvCxnSpPr>
        <p:spPr>
          <a:xfrm>
            <a:off x="4579876" y="4297262"/>
            <a:ext cx="653425" cy="404582"/>
          </a:xfrm>
          <a:prstGeom prst="straightConnector1">
            <a:avLst/>
          </a:prstGeom>
          <a:solidFill>
            <a:schemeClr val="accent1"/>
          </a:solidFill>
          <a:ln w="15875" cap="flat" cmpd="sng" algn="ctr">
            <a:solidFill>
              <a:srgbClr val="1C4885"/>
            </a:solidFill>
            <a:prstDash val="solid"/>
            <a:round/>
            <a:headEnd type="arrow" w="med" len="med"/>
            <a:tailEnd type="arrow" w="med" len="med"/>
          </a:ln>
        </p:spPr>
      </p:cxnSp>
      <p:cxnSp>
        <p:nvCxnSpPr>
          <p:cNvPr id="30" name="直接箭头连接符 29"/>
          <p:cNvCxnSpPr>
            <a:stCxn id="14" idx="2"/>
          </p:cNvCxnSpPr>
          <p:nvPr/>
        </p:nvCxnSpPr>
        <p:spPr>
          <a:xfrm>
            <a:off x="3113056" y="4285413"/>
            <a:ext cx="2120246" cy="556088"/>
          </a:xfrm>
          <a:prstGeom prst="straightConnector1">
            <a:avLst/>
          </a:prstGeom>
          <a:solidFill>
            <a:schemeClr val="accent1"/>
          </a:solidFill>
          <a:ln w="15875" cap="flat" cmpd="sng" algn="ctr">
            <a:solidFill>
              <a:srgbClr val="1C4885"/>
            </a:solidFill>
            <a:prstDash val="solid"/>
            <a:round/>
            <a:headEnd type="arrow" w="med" len="med"/>
            <a:tailEnd type="arrow" w="med" len="med"/>
          </a:ln>
        </p:spPr>
      </p:cxnSp>
      <p:cxnSp>
        <p:nvCxnSpPr>
          <p:cNvPr id="31" name="直接连接符 30"/>
          <p:cNvCxnSpPr/>
          <p:nvPr/>
        </p:nvCxnSpPr>
        <p:spPr>
          <a:xfrm>
            <a:off x="490046" y="1340768"/>
            <a:ext cx="11545816" cy="0"/>
          </a:xfrm>
          <a:prstGeom prst="line">
            <a:avLst/>
          </a:prstGeom>
          <a:solidFill>
            <a:schemeClr val="accent1"/>
          </a:solidFill>
          <a:ln w="15875" cap="flat" cmpd="sng" algn="ctr">
            <a:solidFill>
              <a:schemeClr val="accent2">
                <a:lumMod val="60000"/>
                <a:lumOff val="40000"/>
              </a:schemeClr>
            </a:solidFill>
            <a:prstDash val="solid"/>
            <a:round/>
            <a:headEnd type="none" w="med" len="med"/>
            <a:tailEnd type="none" w="med" len="med"/>
          </a:ln>
        </p:spPr>
      </p:cxnSp>
      <p:cxnSp>
        <p:nvCxnSpPr>
          <p:cNvPr id="32" name="直接连接符 31"/>
          <p:cNvCxnSpPr/>
          <p:nvPr/>
        </p:nvCxnSpPr>
        <p:spPr>
          <a:xfrm>
            <a:off x="490046" y="2588369"/>
            <a:ext cx="11545816" cy="0"/>
          </a:xfrm>
          <a:prstGeom prst="line">
            <a:avLst/>
          </a:prstGeom>
          <a:solidFill>
            <a:schemeClr val="accent1"/>
          </a:solidFill>
          <a:ln w="15875" cap="flat" cmpd="sng" algn="ctr">
            <a:solidFill>
              <a:schemeClr val="accent2">
                <a:lumMod val="60000"/>
                <a:lumOff val="40000"/>
              </a:schemeClr>
            </a:solidFill>
            <a:prstDash val="solid"/>
            <a:round/>
            <a:headEnd type="none" w="med" len="med"/>
            <a:tailEnd type="none" w="med" len="med"/>
          </a:ln>
        </p:spPr>
      </p:cxnSp>
      <p:cxnSp>
        <p:nvCxnSpPr>
          <p:cNvPr id="33" name="直接连接符 32"/>
          <p:cNvCxnSpPr/>
          <p:nvPr/>
        </p:nvCxnSpPr>
        <p:spPr>
          <a:xfrm>
            <a:off x="490046" y="3686157"/>
            <a:ext cx="11545816" cy="0"/>
          </a:xfrm>
          <a:prstGeom prst="line">
            <a:avLst/>
          </a:prstGeom>
          <a:solidFill>
            <a:schemeClr val="accent1"/>
          </a:solidFill>
          <a:ln w="15875" cap="flat" cmpd="sng" algn="ctr">
            <a:solidFill>
              <a:schemeClr val="accent2">
                <a:lumMod val="60000"/>
                <a:lumOff val="40000"/>
              </a:schemeClr>
            </a:solidFill>
            <a:prstDash val="solid"/>
            <a:round/>
            <a:headEnd type="none" w="med" len="med"/>
            <a:tailEnd type="none" w="med" len="med"/>
          </a:ln>
        </p:spPr>
      </p:cxnSp>
      <p:cxnSp>
        <p:nvCxnSpPr>
          <p:cNvPr id="34" name="直接连接符 33"/>
          <p:cNvCxnSpPr/>
          <p:nvPr/>
        </p:nvCxnSpPr>
        <p:spPr>
          <a:xfrm>
            <a:off x="490046" y="5107272"/>
            <a:ext cx="11545816" cy="0"/>
          </a:xfrm>
          <a:prstGeom prst="line">
            <a:avLst/>
          </a:prstGeom>
          <a:solidFill>
            <a:schemeClr val="accent1"/>
          </a:solidFill>
          <a:ln w="15875" cap="flat" cmpd="sng" algn="ctr">
            <a:solidFill>
              <a:schemeClr val="accent2">
                <a:lumMod val="60000"/>
                <a:lumOff val="40000"/>
              </a:schemeClr>
            </a:solidFill>
            <a:prstDash val="solid"/>
            <a:round/>
            <a:headEnd type="none" w="med" len="med"/>
            <a:tailEnd type="none" w="med" len="med"/>
          </a:ln>
        </p:spPr>
      </p:cxnSp>
      <p:sp>
        <p:nvSpPr>
          <p:cNvPr id="35" name="文本框 34"/>
          <p:cNvSpPr txBox="1"/>
          <p:nvPr/>
        </p:nvSpPr>
        <p:spPr>
          <a:xfrm>
            <a:off x="473118" y="1799520"/>
            <a:ext cx="1427038" cy="584519"/>
          </a:xfrm>
          <a:prstGeom prst="rect">
            <a:avLst/>
          </a:prstGeom>
          <a:noFill/>
        </p:spPr>
        <p:txBody>
          <a:bodyPr wrap="square" rtlCol="0">
            <a:spAutoFit/>
          </a:bodyPr>
          <a:lstStyle/>
          <a:p>
            <a:pPr algn="ctr"/>
            <a:r>
              <a:rPr lang="en-US" altLang="zh-CN" sz="1599" dirty="0">
                <a:solidFill>
                  <a:srgbClr val="002060"/>
                </a:solidFill>
                <a:latin typeface="微软雅黑" panose="020B0502040204020203" pitchFamily="34" charset="-122"/>
                <a:ea typeface="微软雅黑" panose="020B0502040204020203" pitchFamily="34" charset="-122"/>
              </a:rPr>
              <a:t>application layer</a:t>
            </a:r>
            <a:endParaRPr lang="zh-CN" altLang="en-US" sz="1599" dirty="0">
              <a:solidFill>
                <a:srgbClr val="002060"/>
              </a:solidFill>
              <a:latin typeface="微软雅黑" panose="020B0502040204020203" pitchFamily="34" charset="-122"/>
              <a:ea typeface="微软雅黑" panose="020B0502040204020203" pitchFamily="34" charset="-122"/>
            </a:endParaRPr>
          </a:p>
        </p:txBody>
      </p:sp>
      <p:sp>
        <p:nvSpPr>
          <p:cNvPr id="36" name="文本框 35"/>
          <p:cNvSpPr txBox="1"/>
          <p:nvPr/>
        </p:nvSpPr>
        <p:spPr>
          <a:xfrm>
            <a:off x="407368" y="2953171"/>
            <a:ext cx="1629330" cy="584519"/>
          </a:xfrm>
          <a:prstGeom prst="rect">
            <a:avLst/>
          </a:prstGeom>
          <a:noFill/>
        </p:spPr>
        <p:txBody>
          <a:bodyPr wrap="square" rtlCol="0">
            <a:spAutoFit/>
          </a:bodyPr>
          <a:lstStyle/>
          <a:p>
            <a:pPr algn="ctr"/>
            <a:r>
              <a:rPr lang="en-US" altLang="zh-CN" sz="1599" dirty="0">
                <a:solidFill>
                  <a:srgbClr val="002060"/>
                </a:solidFill>
                <a:latin typeface="微软雅黑" panose="020B0502040204020203" pitchFamily="34" charset="-122"/>
                <a:ea typeface="微软雅黑" panose="020B0502040204020203" pitchFamily="34" charset="-122"/>
              </a:rPr>
              <a:t>transport</a:t>
            </a:r>
          </a:p>
          <a:p>
            <a:pPr algn="ctr"/>
            <a:r>
              <a:rPr lang="en-US" altLang="zh-CN" sz="1599" dirty="0">
                <a:solidFill>
                  <a:srgbClr val="002060"/>
                </a:solidFill>
                <a:latin typeface="微软雅黑" panose="020B0502040204020203" pitchFamily="34" charset="-122"/>
                <a:ea typeface="微软雅黑" panose="020B0502040204020203" pitchFamily="34" charset="-122"/>
              </a:rPr>
              <a:t>layer</a:t>
            </a:r>
            <a:endParaRPr lang="zh-CN" altLang="en-US" sz="1599" dirty="0">
              <a:solidFill>
                <a:srgbClr val="002060"/>
              </a:solidFill>
              <a:latin typeface="微软雅黑" panose="020B0502040204020203" pitchFamily="34" charset="-122"/>
              <a:ea typeface="微软雅黑" panose="020B0502040204020203" pitchFamily="34" charset="-122"/>
            </a:endParaRPr>
          </a:p>
        </p:txBody>
      </p:sp>
      <p:sp>
        <p:nvSpPr>
          <p:cNvPr id="37" name="文本框 36"/>
          <p:cNvSpPr txBox="1"/>
          <p:nvPr/>
        </p:nvSpPr>
        <p:spPr>
          <a:xfrm>
            <a:off x="473118" y="4285413"/>
            <a:ext cx="1427038" cy="584519"/>
          </a:xfrm>
          <a:prstGeom prst="rect">
            <a:avLst/>
          </a:prstGeom>
          <a:noFill/>
        </p:spPr>
        <p:txBody>
          <a:bodyPr wrap="square" rtlCol="0">
            <a:spAutoFit/>
          </a:bodyPr>
          <a:lstStyle/>
          <a:p>
            <a:pPr algn="ctr"/>
            <a:r>
              <a:rPr lang="en-US" altLang="zh-CN" sz="1599" dirty="0">
                <a:solidFill>
                  <a:srgbClr val="002060"/>
                </a:solidFill>
                <a:latin typeface="微软雅黑" panose="020B0502040204020203" pitchFamily="34" charset="-122"/>
                <a:ea typeface="微软雅黑" panose="020B0502040204020203" pitchFamily="34" charset="-122"/>
              </a:rPr>
              <a:t>network</a:t>
            </a:r>
          </a:p>
          <a:p>
            <a:pPr algn="ctr"/>
            <a:r>
              <a:rPr lang="en-US" altLang="zh-CN" sz="1599" dirty="0">
                <a:solidFill>
                  <a:srgbClr val="002060"/>
                </a:solidFill>
                <a:latin typeface="微软雅黑" panose="020B0502040204020203" pitchFamily="34" charset="-122"/>
                <a:ea typeface="微软雅黑" panose="020B0502040204020203" pitchFamily="34" charset="-122"/>
              </a:rPr>
              <a:t>layer</a:t>
            </a:r>
            <a:endParaRPr lang="zh-CN" altLang="en-US" sz="1599" dirty="0">
              <a:solidFill>
                <a:srgbClr val="002060"/>
              </a:solidFill>
              <a:latin typeface="微软雅黑" panose="020B0502040204020203" pitchFamily="34" charset="-122"/>
              <a:ea typeface="微软雅黑" panose="020B0502040204020203" pitchFamily="34" charset="-122"/>
            </a:endParaRPr>
          </a:p>
        </p:txBody>
      </p:sp>
      <p:sp>
        <p:nvSpPr>
          <p:cNvPr id="38" name="文本框 37"/>
          <p:cNvSpPr txBox="1"/>
          <p:nvPr/>
        </p:nvSpPr>
        <p:spPr>
          <a:xfrm>
            <a:off x="3328889" y="332656"/>
            <a:ext cx="5659067" cy="646331"/>
          </a:xfrm>
          <a:prstGeom prst="rect">
            <a:avLst/>
          </a:prstGeom>
          <a:noFill/>
        </p:spPr>
        <p:txBody>
          <a:bodyPr wrap="square" rtlCol="0">
            <a:spAutoFit/>
          </a:bodyPr>
          <a:lstStyle/>
          <a:p>
            <a:pPr algn="ctr"/>
            <a:r>
              <a:rPr lang="en-US" altLang="zh-CN" sz="3600" dirty="0">
                <a:solidFill>
                  <a:srgbClr val="002060"/>
                </a:solidFill>
                <a:latin typeface="Comic Sans MS" panose="030F0702030302020204" pitchFamily="66" charset="0"/>
                <a:ea typeface="微软雅黑" panose="020B0502040204020203" pitchFamily="34" charset="-122"/>
              </a:rPr>
              <a:t>The Internet Hourglass</a:t>
            </a:r>
            <a:endParaRPr lang="zh-CN" altLang="en-US" sz="3600" dirty="0">
              <a:solidFill>
                <a:srgbClr val="002060"/>
              </a:solidFill>
              <a:latin typeface="Comic Sans MS" panose="030F0702030302020204" pitchFamily="66" charset="0"/>
              <a:ea typeface="微软雅黑" panose="020B0502040204020203" pitchFamily="34" charset="-122"/>
            </a:endParaRPr>
          </a:p>
        </p:txBody>
      </p:sp>
      <p:sp>
        <p:nvSpPr>
          <p:cNvPr id="40" name="文本框 39"/>
          <p:cNvSpPr txBox="1"/>
          <p:nvPr/>
        </p:nvSpPr>
        <p:spPr>
          <a:xfrm>
            <a:off x="473118" y="5508201"/>
            <a:ext cx="1427038" cy="584519"/>
          </a:xfrm>
          <a:prstGeom prst="rect">
            <a:avLst/>
          </a:prstGeom>
          <a:noFill/>
        </p:spPr>
        <p:txBody>
          <a:bodyPr wrap="square" rtlCol="0">
            <a:spAutoFit/>
          </a:bodyPr>
          <a:lstStyle/>
          <a:p>
            <a:pPr algn="ctr"/>
            <a:r>
              <a:rPr lang="en-US" altLang="zh-CN" sz="1599" dirty="0">
                <a:solidFill>
                  <a:srgbClr val="002060"/>
                </a:solidFill>
                <a:latin typeface="微软雅黑" panose="020B0502040204020203" pitchFamily="34" charset="-122"/>
                <a:ea typeface="微软雅黑" panose="020B0502040204020203" pitchFamily="34" charset="-122"/>
              </a:rPr>
              <a:t>link</a:t>
            </a:r>
          </a:p>
          <a:p>
            <a:pPr algn="ctr"/>
            <a:r>
              <a:rPr lang="en-US" altLang="zh-CN" sz="1599" dirty="0">
                <a:solidFill>
                  <a:srgbClr val="002060"/>
                </a:solidFill>
                <a:latin typeface="微软雅黑" panose="020B0502040204020203" pitchFamily="34" charset="-122"/>
                <a:ea typeface="微软雅黑" panose="020B0502040204020203" pitchFamily="34" charset="-122"/>
              </a:rPr>
              <a:t>layer</a:t>
            </a:r>
            <a:endParaRPr lang="zh-CN" altLang="en-US" sz="1599" dirty="0">
              <a:solidFill>
                <a:srgbClr val="002060"/>
              </a:solidFill>
              <a:latin typeface="微软雅黑" panose="020B0502040204020203" pitchFamily="34" charset="-122"/>
              <a:ea typeface="微软雅黑" panose="020B0502040204020203" pitchFamily="34" charset="-122"/>
            </a:endParaRPr>
          </a:p>
        </p:txBody>
      </p:sp>
      <p:cxnSp>
        <p:nvCxnSpPr>
          <p:cNvPr id="41" name="直接连接符 40"/>
          <p:cNvCxnSpPr/>
          <p:nvPr/>
        </p:nvCxnSpPr>
        <p:spPr>
          <a:xfrm>
            <a:off x="521336" y="6309320"/>
            <a:ext cx="11545816" cy="0"/>
          </a:xfrm>
          <a:prstGeom prst="line">
            <a:avLst/>
          </a:prstGeom>
          <a:solidFill>
            <a:schemeClr val="accent1"/>
          </a:solidFill>
          <a:ln w="15875" cap="flat" cmpd="sng" algn="ctr">
            <a:solidFill>
              <a:schemeClr val="accent2">
                <a:lumMod val="60000"/>
                <a:lumOff val="40000"/>
              </a:schemeClr>
            </a:solidFill>
            <a:prstDash val="solid"/>
            <a:round/>
            <a:headEnd type="none" w="med" len="med"/>
            <a:tailEnd type="none" w="med" len="med"/>
          </a:ln>
        </p:spPr>
      </p:cxnSp>
      <p:sp>
        <p:nvSpPr>
          <p:cNvPr id="42" name="矩形 41"/>
          <p:cNvSpPr/>
          <p:nvPr/>
        </p:nvSpPr>
        <p:spPr>
          <a:xfrm>
            <a:off x="3176957" y="5663450"/>
            <a:ext cx="854023" cy="284088"/>
          </a:xfrm>
          <a:prstGeom prst="rect">
            <a:avLst/>
          </a:prstGeom>
          <a:solidFill>
            <a:schemeClr val="accent6">
              <a:lumMod val="60000"/>
              <a:lumOff val="40000"/>
            </a:schemeClr>
          </a:solidFill>
          <a:ln w="12700" cap="flat" cmpd="sng" algn="ctr">
            <a:solidFill>
              <a:schemeClr val="accent6">
                <a:lumMod val="40000"/>
                <a:lumOff val="60000"/>
              </a:schemeClr>
            </a:solidFill>
            <a:prstDash val="solid"/>
            <a:round/>
            <a:headEnd type="none" w="med" len="med"/>
            <a:tailEnd type="none" w="med" len="med"/>
          </a:ln>
        </p:spPr>
        <p:txBody>
          <a:bodyPr vert="horz" wrap="square" lIns="0" tIns="0" rIns="0" bIns="0" numCol="1" anchor="ctr" anchorCtr="0" compatLnSpc="1"/>
          <a:lstStyle/>
          <a:p>
            <a:pPr algn="ctr" defTabSz="1218804" eaLnBrk="0" fontAlgn="base" hangingPunct="0">
              <a:spcBef>
                <a:spcPct val="0"/>
              </a:spcBef>
              <a:spcAft>
                <a:spcPct val="0"/>
              </a:spcAft>
            </a:pPr>
            <a:r>
              <a:rPr lang="en-US" altLang="zh-CN" sz="1599" dirty="0" err="1">
                <a:solidFill>
                  <a:srgbClr val="0000FF"/>
                </a:solidFill>
                <a:latin typeface="Arial" panose="020B0604020202020204" pitchFamily="34" charset="0"/>
                <a:ea typeface="微软雅黑" panose="020B0502040204020203" pitchFamily="34" charset="-122"/>
              </a:rPr>
              <a:t>ethernet</a:t>
            </a:r>
            <a:endParaRPr lang="en-US" altLang="zh-CN" sz="1599" dirty="0">
              <a:solidFill>
                <a:srgbClr val="0000FF"/>
              </a:solidFill>
              <a:latin typeface="Arial" panose="020B0604020202020204" pitchFamily="34" charset="0"/>
              <a:ea typeface="微软雅黑" panose="020B0502040204020203" pitchFamily="34" charset="-122"/>
            </a:endParaRPr>
          </a:p>
        </p:txBody>
      </p:sp>
      <p:sp>
        <p:nvSpPr>
          <p:cNvPr id="43" name="矩形 42"/>
          <p:cNvSpPr/>
          <p:nvPr/>
        </p:nvSpPr>
        <p:spPr>
          <a:xfrm>
            <a:off x="4452492" y="5645044"/>
            <a:ext cx="854023" cy="284088"/>
          </a:xfrm>
          <a:prstGeom prst="rect">
            <a:avLst/>
          </a:prstGeom>
          <a:solidFill>
            <a:schemeClr val="accent6">
              <a:lumMod val="60000"/>
              <a:lumOff val="40000"/>
            </a:schemeClr>
          </a:solidFill>
          <a:ln w="12700" cap="flat" cmpd="sng" algn="ctr">
            <a:solidFill>
              <a:schemeClr val="accent6">
                <a:lumMod val="40000"/>
                <a:lumOff val="60000"/>
              </a:schemeClr>
            </a:solidFill>
            <a:prstDash val="solid"/>
            <a:round/>
            <a:headEnd type="none" w="med" len="med"/>
            <a:tailEnd type="none" w="med" len="med"/>
          </a:ln>
        </p:spPr>
        <p:txBody>
          <a:bodyPr vert="horz" wrap="square" lIns="0" tIns="0" rIns="0" bIns="0" numCol="1" anchor="ctr" anchorCtr="0" compatLnSpc="1"/>
          <a:lstStyle/>
          <a:p>
            <a:pPr algn="ctr" defTabSz="1218804" eaLnBrk="0" fontAlgn="base" hangingPunct="0">
              <a:spcBef>
                <a:spcPct val="0"/>
              </a:spcBef>
              <a:spcAft>
                <a:spcPct val="0"/>
              </a:spcAft>
            </a:pPr>
            <a:r>
              <a:rPr lang="en-US" altLang="zh-CN" sz="1599" dirty="0">
                <a:solidFill>
                  <a:srgbClr val="0000FF"/>
                </a:solidFill>
                <a:latin typeface="Arial" panose="020B0604020202020204" pitchFamily="34" charset="0"/>
                <a:ea typeface="微软雅黑" panose="020B0502040204020203" pitchFamily="34" charset="-122"/>
              </a:rPr>
              <a:t>802.11</a:t>
            </a:r>
          </a:p>
        </p:txBody>
      </p:sp>
      <p:sp>
        <p:nvSpPr>
          <p:cNvPr id="44" name="矩形 43"/>
          <p:cNvSpPr/>
          <p:nvPr/>
        </p:nvSpPr>
        <p:spPr>
          <a:xfrm>
            <a:off x="5731410" y="5648982"/>
            <a:ext cx="854023" cy="284088"/>
          </a:xfrm>
          <a:prstGeom prst="rect">
            <a:avLst/>
          </a:prstGeom>
          <a:solidFill>
            <a:schemeClr val="accent6">
              <a:lumMod val="60000"/>
              <a:lumOff val="40000"/>
            </a:schemeClr>
          </a:solidFill>
          <a:ln w="12700" cap="flat" cmpd="sng" algn="ctr">
            <a:solidFill>
              <a:schemeClr val="accent6">
                <a:lumMod val="40000"/>
                <a:lumOff val="60000"/>
              </a:schemeClr>
            </a:solidFill>
            <a:prstDash val="solid"/>
            <a:round/>
            <a:headEnd type="none" w="med" len="med"/>
            <a:tailEnd type="none" w="med" len="med"/>
          </a:ln>
        </p:spPr>
        <p:txBody>
          <a:bodyPr vert="horz" wrap="square" lIns="0" tIns="0" rIns="0" bIns="0" numCol="1" anchor="ctr" anchorCtr="0" compatLnSpc="1"/>
          <a:lstStyle/>
          <a:p>
            <a:pPr algn="ctr" defTabSz="1218804" eaLnBrk="0" fontAlgn="base" hangingPunct="0">
              <a:spcBef>
                <a:spcPct val="0"/>
              </a:spcBef>
              <a:spcAft>
                <a:spcPct val="0"/>
              </a:spcAft>
            </a:pPr>
            <a:r>
              <a:rPr lang="en-US" altLang="zh-CN" sz="1599" dirty="0">
                <a:solidFill>
                  <a:srgbClr val="0000FF"/>
                </a:solidFill>
                <a:latin typeface="Arial" panose="020B0604020202020204" pitchFamily="34" charset="0"/>
                <a:ea typeface="微软雅黑" panose="020B0502040204020203" pitchFamily="34" charset="-122"/>
              </a:rPr>
              <a:t>SONET</a:t>
            </a:r>
          </a:p>
        </p:txBody>
      </p:sp>
      <p:sp>
        <p:nvSpPr>
          <p:cNvPr id="45" name="矩形 44"/>
          <p:cNvSpPr/>
          <p:nvPr/>
        </p:nvSpPr>
        <p:spPr>
          <a:xfrm>
            <a:off x="7010328" y="5663450"/>
            <a:ext cx="854023" cy="284088"/>
          </a:xfrm>
          <a:prstGeom prst="rect">
            <a:avLst/>
          </a:prstGeom>
          <a:solidFill>
            <a:schemeClr val="accent6">
              <a:lumMod val="60000"/>
              <a:lumOff val="40000"/>
            </a:schemeClr>
          </a:solidFill>
          <a:ln w="12700" cap="flat" cmpd="sng" algn="ctr">
            <a:solidFill>
              <a:schemeClr val="accent6">
                <a:lumMod val="40000"/>
                <a:lumOff val="60000"/>
              </a:schemeClr>
            </a:solidFill>
            <a:prstDash val="solid"/>
            <a:round/>
            <a:headEnd type="none" w="med" len="med"/>
            <a:tailEnd type="none" w="med" len="med"/>
          </a:ln>
        </p:spPr>
        <p:txBody>
          <a:bodyPr vert="horz" wrap="square" lIns="0" tIns="0" rIns="0" bIns="0" numCol="1" anchor="ctr" anchorCtr="0" compatLnSpc="1"/>
          <a:lstStyle/>
          <a:p>
            <a:pPr algn="ctr" defTabSz="1218804" eaLnBrk="0" fontAlgn="base" hangingPunct="0">
              <a:spcBef>
                <a:spcPct val="0"/>
              </a:spcBef>
              <a:spcAft>
                <a:spcPct val="0"/>
              </a:spcAft>
            </a:pPr>
            <a:r>
              <a:rPr lang="en-US" altLang="zh-CN" sz="1599" dirty="0">
                <a:solidFill>
                  <a:srgbClr val="0000FF"/>
                </a:solidFill>
                <a:latin typeface="Arial" panose="020B0604020202020204" pitchFamily="34" charset="0"/>
                <a:ea typeface="微软雅黑" panose="020B0502040204020203" pitchFamily="34" charset="-122"/>
              </a:rPr>
              <a:t>ATM</a:t>
            </a:r>
          </a:p>
        </p:txBody>
      </p:sp>
      <p:cxnSp>
        <p:nvCxnSpPr>
          <p:cNvPr id="46" name="直接箭头连接符 45"/>
          <p:cNvCxnSpPr>
            <a:stCxn id="42" idx="0"/>
            <a:endCxn id="13" idx="2"/>
          </p:cNvCxnSpPr>
          <p:nvPr/>
        </p:nvCxnSpPr>
        <p:spPr>
          <a:xfrm flipV="1">
            <a:off x="3603969" y="4901596"/>
            <a:ext cx="2056345" cy="761854"/>
          </a:xfrm>
          <a:prstGeom prst="straightConnector1">
            <a:avLst/>
          </a:prstGeom>
          <a:solidFill>
            <a:schemeClr val="accent1"/>
          </a:solidFill>
          <a:ln w="15875" cap="flat" cmpd="sng" algn="ctr">
            <a:solidFill>
              <a:srgbClr val="1C4885"/>
            </a:solidFill>
            <a:prstDash val="solid"/>
            <a:round/>
            <a:headEnd type="arrow" w="med" len="med"/>
            <a:tailEnd type="arrow" w="med" len="med"/>
          </a:ln>
        </p:spPr>
      </p:cxnSp>
      <p:cxnSp>
        <p:nvCxnSpPr>
          <p:cNvPr id="47" name="直接箭头连接符 46"/>
          <p:cNvCxnSpPr>
            <a:stCxn id="43" idx="0"/>
            <a:endCxn id="13" idx="2"/>
          </p:cNvCxnSpPr>
          <p:nvPr/>
        </p:nvCxnSpPr>
        <p:spPr>
          <a:xfrm flipV="1">
            <a:off x="4879504" y="4901596"/>
            <a:ext cx="780810" cy="743448"/>
          </a:xfrm>
          <a:prstGeom prst="straightConnector1">
            <a:avLst/>
          </a:prstGeom>
          <a:solidFill>
            <a:schemeClr val="accent1"/>
          </a:solidFill>
          <a:ln w="15875" cap="flat" cmpd="sng" algn="ctr">
            <a:solidFill>
              <a:srgbClr val="1C4885"/>
            </a:solidFill>
            <a:prstDash val="solid"/>
            <a:round/>
            <a:headEnd type="arrow" w="med" len="med"/>
            <a:tailEnd type="arrow" w="med" len="med"/>
          </a:ln>
        </p:spPr>
      </p:cxnSp>
      <p:cxnSp>
        <p:nvCxnSpPr>
          <p:cNvPr id="50" name="直接箭头连接符 49"/>
          <p:cNvCxnSpPr>
            <a:stCxn id="44" idx="0"/>
            <a:endCxn id="13" idx="2"/>
          </p:cNvCxnSpPr>
          <p:nvPr/>
        </p:nvCxnSpPr>
        <p:spPr>
          <a:xfrm flipH="1" flipV="1">
            <a:off x="5660314" y="4901596"/>
            <a:ext cx="498108" cy="747386"/>
          </a:xfrm>
          <a:prstGeom prst="straightConnector1">
            <a:avLst/>
          </a:prstGeom>
          <a:solidFill>
            <a:schemeClr val="accent1"/>
          </a:solidFill>
          <a:ln w="15875" cap="flat" cmpd="sng" algn="ctr">
            <a:solidFill>
              <a:srgbClr val="1C4885"/>
            </a:solidFill>
            <a:prstDash val="solid"/>
            <a:round/>
            <a:headEnd type="arrow" w="med" len="med"/>
            <a:tailEnd type="arrow" w="med" len="med"/>
          </a:ln>
        </p:spPr>
      </p:cxnSp>
      <p:cxnSp>
        <p:nvCxnSpPr>
          <p:cNvPr id="53" name="直接箭头连接符 52"/>
          <p:cNvCxnSpPr>
            <a:stCxn id="45" idx="0"/>
            <a:endCxn id="13" idx="2"/>
          </p:cNvCxnSpPr>
          <p:nvPr/>
        </p:nvCxnSpPr>
        <p:spPr>
          <a:xfrm flipH="1" flipV="1">
            <a:off x="5660314" y="4901596"/>
            <a:ext cx="1777026" cy="761854"/>
          </a:xfrm>
          <a:prstGeom prst="straightConnector1">
            <a:avLst/>
          </a:prstGeom>
          <a:solidFill>
            <a:schemeClr val="accent1"/>
          </a:solidFill>
          <a:ln w="15875" cap="flat" cmpd="sng" algn="ctr">
            <a:solidFill>
              <a:srgbClr val="1C4885"/>
            </a:solidFill>
            <a:prstDash val="solid"/>
            <a:round/>
            <a:headEnd type="arrow" w="med" len="med"/>
            <a:tailEnd type="arrow" w="med" len="med"/>
          </a:ln>
        </p:spPr>
      </p:cxnSp>
      <p:sp>
        <p:nvSpPr>
          <p:cNvPr id="48" name="Rectangle 7">
            <a:extLst>
              <a:ext uri="{FF2B5EF4-FFF2-40B4-BE49-F238E27FC236}">
                <a16:creationId xmlns:a16="http://schemas.microsoft.com/office/drawing/2014/main" id="{BB822CD5-F23B-47E2-A620-B08D4E1503A8}"/>
              </a:ext>
            </a:extLst>
          </p:cNvPr>
          <p:cNvSpPr txBox="1">
            <a:spLocks noChangeArrowheads="1"/>
          </p:cNvSpPr>
          <p:nvPr/>
        </p:nvSpPr>
        <p:spPr>
          <a:xfrm>
            <a:off x="9768408" y="6624784"/>
            <a:ext cx="2016224"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4.3 IP: </a:t>
            </a:r>
            <a:r>
              <a:rPr lang="en-US" altLang="zh-CN" sz="1200" dirty="0">
                <a:solidFill>
                  <a:srgbClr val="FF0000"/>
                </a:solidFill>
                <a:cs typeface="Arial" panose="020B0604020202020204" pitchFamily="34" charset="0"/>
              </a:rPr>
              <a:t> Internet Protocol</a:t>
            </a:r>
          </a:p>
        </p:txBody>
      </p:sp>
    </p:spTree>
    <p:extLst>
      <p:ext uri="{BB962C8B-B14F-4D97-AF65-F5344CB8AC3E}">
        <p14:creationId xmlns:p14="http://schemas.microsoft.com/office/powerpoint/2010/main" val="42711049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Rectangle 2"/>
          <p:cNvSpPr>
            <a:spLocks noChangeArrowheads="1"/>
          </p:cNvSpPr>
          <p:nvPr/>
        </p:nvSpPr>
        <p:spPr bwMode="auto">
          <a:xfrm>
            <a:off x="3228975" y="1781175"/>
            <a:ext cx="6534150" cy="4076700"/>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75778" name="Rectangle 3"/>
          <p:cNvSpPr>
            <a:spLocks noChangeArrowheads="1"/>
          </p:cNvSpPr>
          <p:nvPr/>
        </p:nvSpPr>
        <p:spPr bwMode="auto">
          <a:xfrm>
            <a:off x="3162300" y="1855788"/>
            <a:ext cx="6534150" cy="4076700"/>
          </a:xfrm>
          <a:prstGeom prst="rect">
            <a:avLst/>
          </a:prstGeom>
          <a:solidFill>
            <a:srgbClr val="FFFFFF"/>
          </a:solidFill>
          <a:ln w="19050">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75779" name="Rectangle 4"/>
          <p:cNvSpPr>
            <a:spLocks noGrp="1" noChangeArrowheads="1"/>
          </p:cNvSpPr>
          <p:nvPr>
            <p:ph type="title"/>
          </p:nvPr>
        </p:nvSpPr>
        <p:spPr>
          <a:xfrm>
            <a:off x="1943100" y="133350"/>
            <a:ext cx="7772400" cy="1143000"/>
          </a:xfrm>
        </p:spPr>
        <p:txBody>
          <a:bodyPr/>
          <a:lstStyle/>
          <a:p>
            <a:r>
              <a:rPr lang="en-US" altLang="zh-CN" sz="4000">
                <a:ea typeface="ＭＳ Ｐゴシック" panose="020B0600070205080204" pitchFamily="34" charset="-128"/>
              </a:rPr>
              <a:t>The Internet network layer</a:t>
            </a:r>
            <a:endParaRPr lang="en-US" altLang="zh-CN">
              <a:ea typeface="ＭＳ Ｐゴシック" panose="020B0600070205080204" pitchFamily="34" charset="-128"/>
            </a:endParaRPr>
          </a:p>
        </p:txBody>
      </p:sp>
      <p:grpSp>
        <p:nvGrpSpPr>
          <p:cNvPr id="75780" name="Group 6"/>
          <p:cNvGrpSpPr>
            <a:grpSpLocks/>
          </p:cNvGrpSpPr>
          <p:nvPr/>
        </p:nvGrpSpPr>
        <p:grpSpPr bwMode="auto">
          <a:xfrm>
            <a:off x="5287964" y="3479800"/>
            <a:ext cx="1258887" cy="1214438"/>
            <a:chOff x="3992" y="2883"/>
            <a:chExt cx="613" cy="765"/>
          </a:xfrm>
        </p:grpSpPr>
        <p:sp>
          <p:nvSpPr>
            <p:cNvPr id="75805" name="Rectangle 7"/>
            <p:cNvSpPr>
              <a:spLocks noChangeArrowheads="1"/>
            </p:cNvSpPr>
            <p:nvPr/>
          </p:nvSpPr>
          <p:spPr bwMode="auto">
            <a:xfrm>
              <a:off x="4023" y="2883"/>
              <a:ext cx="582" cy="738"/>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75806" name="Rectangle 8"/>
            <p:cNvSpPr>
              <a:spLocks noChangeArrowheads="1"/>
            </p:cNvSpPr>
            <p:nvPr/>
          </p:nvSpPr>
          <p:spPr bwMode="auto">
            <a:xfrm>
              <a:off x="3996" y="2910"/>
              <a:ext cx="582" cy="738"/>
            </a:xfrm>
            <a:prstGeom prst="rect">
              <a:avLst/>
            </a:prstGeom>
            <a:solidFill>
              <a:schemeClr val="bg1"/>
            </a:solidFill>
            <a:ln w="19050">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75807" name="Text Box 9"/>
            <p:cNvSpPr txBox="1">
              <a:spLocks noChangeArrowheads="1"/>
            </p:cNvSpPr>
            <p:nvPr/>
          </p:nvSpPr>
          <p:spPr bwMode="auto">
            <a:xfrm>
              <a:off x="3992" y="3071"/>
              <a:ext cx="609"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800" dirty="0">
                  <a:solidFill>
                    <a:srgbClr val="000099"/>
                  </a:solidFill>
                </a:rPr>
                <a:t>forwarding</a:t>
              </a:r>
            </a:p>
            <a:p>
              <a:pPr algn="ctr"/>
              <a:r>
                <a:rPr lang="en-US" altLang="zh-CN" sz="1800" dirty="0">
                  <a:solidFill>
                    <a:srgbClr val="000099"/>
                  </a:solidFill>
                </a:rPr>
                <a:t>table</a:t>
              </a:r>
            </a:p>
          </p:txBody>
        </p:sp>
        <p:sp>
          <p:nvSpPr>
            <p:cNvPr id="75808" name="Line 10"/>
            <p:cNvSpPr>
              <a:spLocks noChangeShapeType="1"/>
            </p:cNvSpPr>
            <p:nvPr/>
          </p:nvSpPr>
          <p:spPr bwMode="auto">
            <a:xfrm>
              <a:off x="4065" y="2994"/>
              <a:ext cx="43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5809" name="Line 11"/>
            <p:cNvSpPr>
              <a:spLocks noChangeShapeType="1"/>
            </p:cNvSpPr>
            <p:nvPr/>
          </p:nvSpPr>
          <p:spPr bwMode="auto">
            <a:xfrm>
              <a:off x="4071" y="3048"/>
              <a:ext cx="43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5810" name="Line 12"/>
            <p:cNvSpPr>
              <a:spLocks noChangeShapeType="1"/>
            </p:cNvSpPr>
            <p:nvPr/>
          </p:nvSpPr>
          <p:spPr bwMode="auto">
            <a:xfrm>
              <a:off x="4074" y="3102"/>
              <a:ext cx="43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5811" name="Line 13"/>
            <p:cNvSpPr>
              <a:spLocks noChangeShapeType="1"/>
            </p:cNvSpPr>
            <p:nvPr/>
          </p:nvSpPr>
          <p:spPr bwMode="auto">
            <a:xfrm>
              <a:off x="4065" y="3477"/>
              <a:ext cx="43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5812" name="Line 14"/>
            <p:cNvSpPr>
              <a:spLocks noChangeShapeType="1"/>
            </p:cNvSpPr>
            <p:nvPr/>
          </p:nvSpPr>
          <p:spPr bwMode="auto">
            <a:xfrm>
              <a:off x="4068" y="3528"/>
              <a:ext cx="43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5813" name="Line 15"/>
            <p:cNvSpPr>
              <a:spLocks noChangeShapeType="1"/>
            </p:cNvSpPr>
            <p:nvPr/>
          </p:nvSpPr>
          <p:spPr bwMode="auto">
            <a:xfrm>
              <a:off x="4071" y="3579"/>
              <a:ext cx="43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33800" name="Rectangle 16"/>
          <p:cNvSpPr>
            <a:spLocks noGrp="1" noChangeArrowheads="1"/>
          </p:cNvSpPr>
          <p:nvPr>
            <p:ph type="body" sz="half" idx="1"/>
          </p:nvPr>
        </p:nvSpPr>
        <p:spPr>
          <a:xfrm>
            <a:off x="2082801" y="1189038"/>
            <a:ext cx="7534275" cy="438150"/>
          </a:xfrm>
        </p:spPr>
        <p:txBody>
          <a:bodyPr>
            <a:normAutofit lnSpcReduction="10000"/>
          </a:bodyPr>
          <a:lstStyle/>
          <a:p>
            <a:pPr>
              <a:buFont typeface="Wingdings" charset="0"/>
              <a:buNone/>
              <a:defRPr/>
            </a:pPr>
            <a:r>
              <a:rPr lang="en-US" sz="2400"/>
              <a:t>host, router network layer functions:</a:t>
            </a:r>
          </a:p>
        </p:txBody>
      </p:sp>
      <p:sp>
        <p:nvSpPr>
          <p:cNvPr id="75782" name="Line 17"/>
          <p:cNvSpPr>
            <a:spLocks noChangeShapeType="1"/>
          </p:cNvSpPr>
          <p:nvPr/>
        </p:nvSpPr>
        <p:spPr bwMode="auto">
          <a:xfrm flipV="1">
            <a:off x="3152776" y="5410201"/>
            <a:ext cx="6505575" cy="952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5783" name="Line 18"/>
          <p:cNvSpPr>
            <a:spLocks noChangeShapeType="1"/>
          </p:cNvSpPr>
          <p:nvPr/>
        </p:nvSpPr>
        <p:spPr bwMode="auto">
          <a:xfrm flipV="1">
            <a:off x="3181351" y="4886326"/>
            <a:ext cx="6524625" cy="952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5784" name="Rectangle 20"/>
          <p:cNvSpPr>
            <a:spLocks noChangeArrowheads="1"/>
          </p:cNvSpPr>
          <p:nvPr/>
        </p:nvSpPr>
        <p:spPr bwMode="auto">
          <a:xfrm>
            <a:off x="3438525" y="2667000"/>
            <a:ext cx="1809750" cy="819150"/>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75785" name="Rectangle 21"/>
          <p:cNvSpPr>
            <a:spLocks noChangeArrowheads="1"/>
          </p:cNvSpPr>
          <p:nvPr/>
        </p:nvSpPr>
        <p:spPr bwMode="auto">
          <a:xfrm>
            <a:off x="3371850" y="2733675"/>
            <a:ext cx="1809750" cy="819150"/>
          </a:xfrm>
          <a:prstGeom prst="rect">
            <a:avLst/>
          </a:prstGeom>
          <a:solidFill>
            <a:schemeClr val="bg1"/>
          </a:solidFill>
          <a:ln w="19050">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75786" name="Text Box 22"/>
          <p:cNvSpPr txBox="1">
            <a:spLocks noChangeArrowheads="1"/>
          </p:cNvSpPr>
          <p:nvPr/>
        </p:nvSpPr>
        <p:spPr bwMode="auto">
          <a:xfrm>
            <a:off x="3287688" y="2714626"/>
            <a:ext cx="2089465"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800" i="1" dirty="0">
                <a:solidFill>
                  <a:srgbClr val="CC0000"/>
                </a:solidFill>
                <a:latin typeface="Comic Sans MS" panose="030F0702030302020204" pitchFamily="66" charset="0"/>
              </a:rPr>
              <a:t>routing protocols</a:t>
            </a:r>
          </a:p>
          <a:p>
            <a:pPr>
              <a:buFontTx/>
              <a:buChar char="•"/>
            </a:pPr>
            <a:r>
              <a:rPr lang="en-US" altLang="zh-CN" sz="1600" dirty="0">
                <a:latin typeface="Comic Sans MS" panose="030F0702030302020204" pitchFamily="66" charset="0"/>
              </a:rPr>
              <a:t> </a:t>
            </a:r>
            <a:r>
              <a:rPr lang="en-US" altLang="zh-CN" sz="1600" dirty="0">
                <a:solidFill>
                  <a:srgbClr val="000099"/>
                </a:solidFill>
                <a:latin typeface="Comic Sans MS" panose="030F0702030302020204" pitchFamily="66" charset="0"/>
              </a:rPr>
              <a:t>path selection</a:t>
            </a:r>
          </a:p>
          <a:p>
            <a:pPr>
              <a:buFontTx/>
              <a:buChar char="•"/>
            </a:pPr>
            <a:r>
              <a:rPr lang="en-US" altLang="zh-CN" sz="1600" dirty="0">
                <a:solidFill>
                  <a:srgbClr val="000099"/>
                </a:solidFill>
                <a:latin typeface="Comic Sans MS" panose="030F0702030302020204" pitchFamily="66" charset="0"/>
              </a:rPr>
              <a:t> RIP, OSPF, BGP</a:t>
            </a:r>
            <a:endParaRPr lang="en-US" altLang="zh-CN" sz="1800" dirty="0">
              <a:solidFill>
                <a:srgbClr val="000099"/>
              </a:solidFill>
              <a:latin typeface="Comic Sans MS" panose="030F0702030302020204" pitchFamily="66" charset="0"/>
            </a:endParaRPr>
          </a:p>
        </p:txBody>
      </p:sp>
      <p:sp>
        <p:nvSpPr>
          <p:cNvPr id="75787" name="Freeform 23"/>
          <p:cNvSpPr>
            <a:spLocks/>
          </p:cNvSpPr>
          <p:nvPr/>
        </p:nvSpPr>
        <p:spPr bwMode="auto">
          <a:xfrm>
            <a:off x="4667250" y="3657601"/>
            <a:ext cx="628650" cy="390525"/>
          </a:xfrm>
          <a:custGeom>
            <a:avLst/>
            <a:gdLst>
              <a:gd name="T0" fmla="*/ 0 w 396"/>
              <a:gd name="T1" fmla="*/ 0 h 246"/>
              <a:gd name="T2" fmla="*/ 2147483647 w 396"/>
              <a:gd name="T3" fmla="*/ 2147483647 h 246"/>
              <a:gd name="T4" fmla="*/ 2147483647 w 396"/>
              <a:gd name="T5" fmla="*/ 2147483647 h 246"/>
              <a:gd name="T6" fmla="*/ 0 60000 65536"/>
              <a:gd name="T7" fmla="*/ 0 60000 65536"/>
              <a:gd name="T8" fmla="*/ 0 60000 65536"/>
              <a:gd name="T9" fmla="*/ 0 w 396"/>
              <a:gd name="T10" fmla="*/ 0 h 246"/>
              <a:gd name="T11" fmla="*/ 396 w 396"/>
              <a:gd name="T12" fmla="*/ 246 h 246"/>
            </a:gdLst>
            <a:ahLst/>
            <a:cxnLst>
              <a:cxn ang="T6">
                <a:pos x="T0" y="T1"/>
              </a:cxn>
              <a:cxn ang="T7">
                <a:pos x="T2" y="T3"/>
              </a:cxn>
              <a:cxn ang="T8">
                <a:pos x="T4" y="T5"/>
              </a:cxn>
            </a:cxnLst>
            <a:rect l="T9" t="T10" r="T11" b="T12"/>
            <a:pathLst>
              <a:path w="396" h="246">
                <a:moveTo>
                  <a:pt x="0" y="0"/>
                </a:moveTo>
                <a:cubicBezTo>
                  <a:pt x="30" y="16"/>
                  <a:pt x="42" y="126"/>
                  <a:pt x="150" y="186"/>
                </a:cubicBezTo>
                <a:cubicBezTo>
                  <a:pt x="258" y="246"/>
                  <a:pt x="345" y="205"/>
                  <a:pt x="396" y="210"/>
                </a:cubicBezTo>
              </a:path>
            </a:pathLst>
          </a:custGeom>
          <a:noFill/>
          <a:ln w="38100" cap="flat" cmpd="sng">
            <a:solidFill>
              <a:srgbClr val="000099"/>
            </a:solidFill>
            <a:prstDash val="solid"/>
            <a:round/>
            <a:headEnd type="triangle" w="med" len="me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nvGrpSpPr>
          <p:cNvPr id="75788" name="Group 24"/>
          <p:cNvGrpSpPr>
            <a:grpSpLocks/>
          </p:cNvGrpSpPr>
          <p:nvPr/>
        </p:nvGrpSpPr>
        <p:grpSpPr bwMode="auto">
          <a:xfrm>
            <a:off x="6616701" y="2576513"/>
            <a:ext cx="3000375" cy="1181100"/>
            <a:chOff x="102" y="1272"/>
            <a:chExt cx="1890" cy="744"/>
          </a:xfrm>
        </p:grpSpPr>
        <p:sp>
          <p:nvSpPr>
            <p:cNvPr id="75802" name="Rectangle 25"/>
            <p:cNvSpPr>
              <a:spLocks noChangeArrowheads="1"/>
            </p:cNvSpPr>
            <p:nvPr/>
          </p:nvSpPr>
          <p:spPr bwMode="auto">
            <a:xfrm>
              <a:off x="144" y="1272"/>
              <a:ext cx="1848" cy="690"/>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75803" name="Rectangle 26"/>
            <p:cNvSpPr>
              <a:spLocks noChangeArrowheads="1"/>
            </p:cNvSpPr>
            <p:nvPr/>
          </p:nvSpPr>
          <p:spPr bwMode="auto">
            <a:xfrm>
              <a:off x="102" y="1314"/>
              <a:ext cx="1848" cy="702"/>
            </a:xfrm>
            <a:prstGeom prst="rect">
              <a:avLst/>
            </a:prstGeom>
            <a:solidFill>
              <a:schemeClr val="bg1"/>
            </a:solidFill>
            <a:ln w="19050">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75804" name="Text Box 27"/>
            <p:cNvSpPr txBox="1">
              <a:spLocks noChangeArrowheads="1"/>
            </p:cNvSpPr>
            <p:nvPr/>
          </p:nvSpPr>
          <p:spPr bwMode="auto">
            <a:xfrm>
              <a:off x="116" y="1287"/>
              <a:ext cx="1875" cy="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2000" i="1" dirty="0">
                  <a:solidFill>
                    <a:srgbClr val="CC0000"/>
                  </a:solidFill>
                  <a:latin typeface="Comic Sans MS" panose="030F0702030302020204" pitchFamily="66" charset="0"/>
                </a:rPr>
                <a:t>IP protocol</a:t>
              </a:r>
            </a:p>
            <a:p>
              <a:pPr>
                <a:buFontTx/>
                <a:buChar char="•"/>
              </a:pPr>
              <a:r>
                <a:rPr lang="en-US" altLang="zh-CN" sz="1600" dirty="0">
                  <a:solidFill>
                    <a:srgbClr val="000099"/>
                  </a:solidFill>
                  <a:latin typeface="Comic Sans MS" panose="030F0702030302020204" pitchFamily="66" charset="0"/>
                </a:rPr>
                <a:t> addressing conventions</a:t>
              </a:r>
            </a:p>
            <a:p>
              <a:pPr>
                <a:buFontTx/>
                <a:buChar char="•"/>
              </a:pPr>
              <a:r>
                <a:rPr lang="en-US" altLang="zh-CN" sz="1600" dirty="0">
                  <a:solidFill>
                    <a:srgbClr val="000099"/>
                  </a:solidFill>
                  <a:latin typeface="Comic Sans MS" panose="030F0702030302020204" pitchFamily="66" charset="0"/>
                </a:rPr>
                <a:t> datagram format</a:t>
              </a:r>
            </a:p>
            <a:p>
              <a:pPr>
                <a:buFontTx/>
                <a:buChar char="•"/>
              </a:pPr>
              <a:r>
                <a:rPr lang="en-US" altLang="zh-CN" sz="1600" dirty="0">
                  <a:solidFill>
                    <a:srgbClr val="000099"/>
                  </a:solidFill>
                  <a:latin typeface="Comic Sans MS" panose="030F0702030302020204" pitchFamily="66" charset="0"/>
                </a:rPr>
                <a:t> packet handling conventions</a:t>
              </a:r>
              <a:endParaRPr lang="en-US" altLang="zh-CN" sz="1800" dirty="0">
                <a:solidFill>
                  <a:srgbClr val="000099"/>
                </a:solidFill>
                <a:latin typeface="Comic Sans MS" panose="030F0702030302020204" pitchFamily="66" charset="0"/>
              </a:endParaRPr>
            </a:p>
          </p:txBody>
        </p:sp>
      </p:grpSp>
      <p:sp>
        <p:nvSpPr>
          <p:cNvPr id="75789" name="Rectangle 29"/>
          <p:cNvSpPr>
            <a:spLocks noChangeArrowheads="1"/>
          </p:cNvSpPr>
          <p:nvPr/>
        </p:nvSpPr>
        <p:spPr bwMode="auto">
          <a:xfrm>
            <a:off x="6740526" y="3878264"/>
            <a:ext cx="1933575" cy="847725"/>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75790" name="Rectangle 30"/>
          <p:cNvSpPr>
            <a:spLocks noChangeArrowheads="1"/>
          </p:cNvSpPr>
          <p:nvPr/>
        </p:nvSpPr>
        <p:spPr bwMode="auto">
          <a:xfrm>
            <a:off x="6673851" y="3946526"/>
            <a:ext cx="1933575" cy="847725"/>
          </a:xfrm>
          <a:prstGeom prst="rect">
            <a:avLst/>
          </a:prstGeom>
          <a:solidFill>
            <a:schemeClr val="bg1"/>
          </a:solidFill>
          <a:ln w="19050">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75791" name="Text Box 31"/>
          <p:cNvSpPr txBox="1">
            <a:spLocks noChangeArrowheads="1"/>
          </p:cNvSpPr>
          <p:nvPr/>
        </p:nvSpPr>
        <p:spPr bwMode="auto">
          <a:xfrm>
            <a:off x="6686549" y="3911601"/>
            <a:ext cx="1997075" cy="892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2000" i="1" dirty="0">
                <a:solidFill>
                  <a:srgbClr val="CC0000"/>
                </a:solidFill>
                <a:latin typeface="Comic Sans MS" panose="030F0702030302020204" pitchFamily="66" charset="0"/>
              </a:rPr>
              <a:t>ICMP protocol</a:t>
            </a:r>
          </a:p>
          <a:p>
            <a:pPr>
              <a:buFontTx/>
              <a:buChar char="•"/>
            </a:pPr>
            <a:r>
              <a:rPr lang="en-US" altLang="zh-CN" sz="1600" dirty="0">
                <a:latin typeface="Comic Sans MS" panose="030F0702030302020204" pitchFamily="66" charset="0"/>
              </a:rPr>
              <a:t> </a:t>
            </a:r>
            <a:r>
              <a:rPr lang="en-US" altLang="zh-CN" sz="1600" dirty="0">
                <a:solidFill>
                  <a:srgbClr val="000099"/>
                </a:solidFill>
                <a:latin typeface="Comic Sans MS" panose="030F0702030302020204" pitchFamily="66" charset="0"/>
              </a:rPr>
              <a:t>error reporting</a:t>
            </a:r>
          </a:p>
          <a:p>
            <a:pPr>
              <a:buFontTx/>
              <a:buChar char="•"/>
            </a:pPr>
            <a:r>
              <a:rPr lang="en-US" altLang="zh-CN" sz="1600" dirty="0">
                <a:solidFill>
                  <a:srgbClr val="000099"/>
                </a:solidFill>
                <a:latin typeface="Comic Sans MS" panose="030F0702030302020204" pitchFamily="66" charset="0"/>
              </a:rPr>
              <a:t> router </a:t>
            </a:r>
            <a:r>
              <a:rPr lang="en-US" altLang="ja-JP" sz="1600" dirty="0">
                <a:solidFill>
                  <a:srgbClr val="000099"/>
                </a:solidFill>
                <a:latin typeface="Comic Sans MS" panose="030F0702030302020204" pitchFamily="66" charset="0"/>
              </a:rPr>
              <a:t>"signaling"</a:t>
            </a:r>
            <a:endParaRPr lang="en-US" altLang="zh-CN" sz="1800" dirty="0">
              <a:solidFill>
                <a:srgbClr val="000099"/>
              </a:solidFill>
              <a:latin typeface="Comic Sans MS" panose="030F0702030302020204" pitchFamily="66" charset="0"/>
            </a:endParaRPr>
          </a:p>
        </p:txBody>
      </p:sp>
      <p:sp>
        <p:nvSpPr>
          <p:cNvPr id="75792" name="Line 32"/>
          <p:cNvSpPr>
            <a:spLocks noChangeShapeType="1"/>
          </p:cNvSpPr>
          <p:nvPr/>
        </p:nvSpPr>
        <p:spPr bwMode="auto">
          <a:xfrm flipV="1">
            <a:off x="3181351" y="2466976"/>
            <a:ext cx="6524625" cy="952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5793" name="Text Box 33"/>
          <p:cNvSpPr txBox="1">
            <a:spLocks noChangeArrowheads="1"/>
          </p:cNvSpPr>
          <p:nvPr/>
        </p:nvSpPr>
        <p:spPr bwMode="auto">
          <a:xfrm>
            <a:off x="4622800" y="1989138"/>
            <a:ext cx="28384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800" dirty="0">
                <a:solidFill>
                  <a:schemeClr val="bg2"/>
                </a:solidFill>
              </a:rPr>
              <a:t>transport layer: TCP, UDP</a:t>
            </a:r>
          </a:p>
        </p:txBody>
      </p:sp>
      <p:sp>
        <p:nvSpPr>
          <p:cNvPr id="75794" name="Text Box 34"/>
          <p:cNvSpPr txBox="1">
            <a:spLocks noChangeArrowheads="1"/>
          </p:cNvSpPr>
          <p:nvPr/>
        </p:nvSpPr>
        <p:spPr bwMode="auto">
          <a:xfrm>
            <a:off x="5737225" y="4960938"/>
            <a:ext cx="10858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800" dirty="0">
                <a:solidFill>
                  <a:schemeClr val="bg2"/>
                </a:solidFill>
              </a:rPr>
              <a:t>link layer</a:t>
            </a:r>
          </a:p>
        </p:txBody>
      </p:sp>
      <p:sp>
        <p:nvSpPr>
          <p:cNvPr id="75795" name="Text Box 35"/>
          <p:cNvSpPr txBox="1">
            <a:spLocks noChangeArrowheads="1"/>
          </p:cNvSpPr>
          <p:nvPr/>
        </p:nvSpPr>
        <p:spPr bwMode="auto">
          <a:xfrm>
            <a:off x="5584825" y="5484813"/>
            <a:ext cx="15684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800" dirty="0">
                <a:solidFill>
                  <a:schemeClr val="bg2"/>
                </a:solidFill>
              </a:rPr>
              <a:t>physical layer</a:t>
            </a:r>
          </a:p>
        </p:txBody>
      </p:sp>
      <p:sp>
        <p:nvSpPr>
          <p:cNvPr id="75796" name="Text Box 36"/>
          <p:cNvSpPr txBox="1">
            <a:spLocks noChangeArrowheads="1"/>
          </p:cNvSpPr>
          <p:nvPr/>
        </p:nvSpPr>
        <p:spPr bwMode="auto">
          <a:xfrm>
            <a:off x="1832139" y="3259139"/>
            <a:ext cx="1263487"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r"/>
            <a:r>
              <a:rPr lang="en-US" altLang="zh-CN">
                <a:solidFill>
                  <a:srgbClr val="CC0000"/>
                </a:solidFill>
              </a:rPr>
              <a:t>network</a:t>
            </a:r>
          </a:p>
          <a:p>
            <a:pPr algn="r"/>
            <a:r>
              <a:rPr lang="en-US" altLang="zh-CN">
                <a:solidFill>
                  <a:srgbClr val="CC0000"/>
                </a:solidFill>
              </a:rPr>
              <a:t>layer</a:t>
            </a:r>
            <a:endParaRPr lang="en-US" altLang="zh-CN" sz="1800">
              <a:solidFill>
                <a:srgbClr val="CC0000"/>
              </a:solidFill>
            </a:endParaRPr>
          </a:p>
        </p:txBody>
      </p:sp>
      <p:sp>
        <p:nvSpPr>
          <p:cNvPr id="75797" name="Line 37"/>
          <p:cNvSpPr>
            <a:spLocks noChangeShapeType="1"/>
          </p:cNvSpPr>
          <p:nvPr/>
        </p:nvSpPr>
        <p:spPr bwMode="auto">
          <a:xfrm flipV="1">
            <a:off x="2905125" y="2486025"/>
            <a:ext cx="0" cy="742950"/>
          </a:xfrm>
          <a:prstGeom prst="line">
            <a:avLst/>
          </a:prstGeom>
          <a:noFill/>
          <a:ln w="28575">
            <a:solidFill>
              <a:srgbClr val="CC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5798" name="Line 38"/>
          <p:cNvSpPr>
            <a:spLocks noChangeShapeType="1"/>
          </p:cNvSpPr>
          <p:nvPr/>
        </p:nvSpPr>
        <p:spPr bwMode="auto">
          <a:xfrm>
            <a:off x="2905125" y="4152900"/>
            <a:ext cx="0" cy="742950"/>
          </a:xfrm>
          <a:prstGeom prst="line">
            <a:avLst/>
          </a:prstGeom>
          <a:noFill/>
          <a:ln w="28575">
            <a:solidFill>
              <a:srgbClr val="CC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9" name="Rectangle 7"/>
          <p:cNvSpPr txBox="1">
            <a:spLocks noChangeArrowheads="1"/>
          </p:cNvSpPr>
          <p:nvPr/>
        </p:nvSpPr>
        <p:spPr>
          <a:xfrm>
            <a:off x="9768408" y="6624784"/>
            <a:ext cx="2016224"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4.3 IP: </a:t>
            </a:r>
            <a:r>
              <a:rPr lang="en-US" altLang="zh-CN" sz="1200" dirty="0">
                <a:solidFill>
                  <a:srgbClr val="FF0000"/>
                </a:solidFill>
                <a:cs typeface="Arial" panose="020B0604020202020204" pitchFamily="34" charset="0"/>
              </a:rPr>
              <a:t> Internet Protocol</a:t>
            </a:r>
          </a:p>
        </p:txBody>
      </p:sp>
      <p:sp>
        <p:nvSpPr>
          <p:cNvPr id="38" name="文本框 37">
            <a:extLst>
              <a:ext uri="{FF2B5EF4-FFF2-40B4-BE49-F238E27FC236}">
                <a16:creationId xmlns:a16="http://schemas.microsoft.com/office/drawing/2014/main" id="{CE173A1B-3525-4C61-B79A-D04D81E4A8A9}"/>
              </a:ext>
            </a:extLst>
          </p:cNvPr>
          <p:cNvSpPr txBox="1"/>
          <p:nvPr/>
        </p:nvSpPr>
        <p:spPr>
          <a:xfrm>
            <a:off x="9847287" y="3356992"/>
            <a:ext cx="1937345" cy="646331"/>
          </a:xfrm>
          <a:prstGeom prst="rect">
            <a:avLst/>
          </a:prstGeom>
          <a:noFill/>
        </p:spPr>
        <p:txBody>
          <a:bodyPr wrap="square" rtlCol="0">
            <a:spAutoFit/>
          </a:bodyPr>
          <a:lstStyle/>
          <a:p>
            <a:pPr algn="ctr"/>
            <a:r>
              <a:rPr lang="en-US" altLang="zh-CN" dirty="0">
                <a:solidFill>
                  <a:srgbClr val="0000FF"/>
                </a:solidFill>
              </a:rPr>
              <a:t>3 major protocols</a:t>
            </a:r>
          </a:p>
          <a:p>
            <a:pPr algn="ctr"/>
            <a:r>
              <a:rPr lang="en-US" altLang="zh-CN" dirty="0">
                <a:solidFill>
                  <a:srgbClr val="0000FF"/>
                </a:solidFill>
              </a:rPr>
              <a:t>in network layer</a:t>
            </a:r>
            <a:endParaRPr lang="zh-CN" altLang="en-US" dirty="0">
              <a:solidFill>
                <a:srgbClr val="0000FF"/>
              </a:solidFill>
            </a:endParaRPr>
          </a:p>
        </p:txBody>
      </p:sp>
    </p:spTree>
    <p:extLst>
      <p:ext uri="{BB962C8B-B14F-4D97-AF65-F5344CB8AC3E}">
        <p14:creationId xmlns:p14="http://schemas.microsoft.com/office/powerpoint/2010/main" val="1754431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wipe(right)">
                                      <p:cBhvr>
                                        <p:cTn id="7"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8" name="Group 3">
            <a:extLst>
              <a:ext uri="{FF2B5EF4-FFF2-40B4-BE49-F238E27FC236}">
                <a16:creationId xmlns:a16="http://schemas.microsoft.com/office/drawing/2014/main" id="{F13E6920-F0D8-4AE0-92EF-6B45F2FB718A}"/>
              </a:ext>
            </a:extLst>
          </p:cNvPr>
          <p:cNvGrpSpPr/>
          <p:nvPr/>
        </p:nvGrpSpPr>
        <p:grpSpPr>
          <a:xfrm>
            <a:off x="9263946" y="1484313"/>
            <a:ext cx="2808718" cy="4833257"/>
            <a:chOff x="9465469" y="1834243"/>
            <a:chExt cx="2808718" cy="4833257"/>
          </a:xfrm>
        </p:grpSpPr>
        <p:cxnSp>
          <p:nvCxnSpPr>
            <p:cNvPr id="69" name="Straight Arrow Connector 74">
              <a:extLst>
                <a:ext uri="{FF2B5EF4-FFF2-40B4-BE49-F238E27FC236}">
                  <a16:creationId xmlns:a16="http://schemas.microsoft.com/office/drawing/2014/main" id="{24EADF1E-5897-416C-A847-72EB210E2986}"/>
                </a:ext>
              </a:extLst>
            </p:cNvPr>
            <p:cNvCxnSpPr/>
            <p:nvPr/>
          </p:nvCxnSpPr>
          <p:spPr>
            <a:xfrm>
              <a:off x="11097988" y="1834243"/>
              <a:ext cx="0" cy="4833257"/>
            </a:xfrm>
            <a:prstGeom prst="straightConnector1">
              <a:avLst/>
            </a:prstGeom>
            <a:ln w="44450">
              <a:solidFill>
                <a:schemeClr val="accent6">
                  <a:lumMod val="60000"/>
                  <a:lumOff val="4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0" name="Straight Connector 75">
              <a:extLst>
                <a:ext uri="{FF2B5EF4-FFF2-40B4-BE49-F238E27FC236}">
                  <a16:creationId xmlns:a16="http://schemas.microsoft.com/office/drawing/2014/main" id="{E27A459F-FC5D-4333-9E61-F5DBD6AF75C3}"/>
                </a:ext>
              </a:extLst>
            </p:cNvPr>
            <p:cNvCxnSpPr/>
            <p:nvPr/>
          </p:nvCxnSpPr>
          <p:spPr>
            <a:xfrm>
              <a:off x="10823536" y="1839686"/>
              <a:ext cx="600364" cy="0"/>
            </a:xfrm>
            <a:prstGeom prst="line">
              <a:avLst/>
            </a:prstGeom>
            <a:ln w="444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6">
              <a:extLst>
                <a:ext uri="{FF2B5EF4-FFF2-40B4-BE49-F238E27FC236}">
                  <a16:creationId xmlns:a16="http://schemas.microsoft.com/office/drawing/2014/main" id="{92882C3D-1DD9-424C-BF64-A4B7A2F88169}"/>
                </a:ext>
              </a:extLst>
            </p:cNvPr>
            <p:cNvCxnSpPr/>
            <p:nvPr/>
          </p:nvCxnSpPr>
          <p:spPr>
            <a:xfrm>
              <a:off x="10828978" y="6645729"/>
              <a:ext cx="600364" cy="0"/>
            </a:xfrm>
            <a:prstGeom prst="line">
              <a:avLst/>
            </a:prstGeom>
            <a:ln w="444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72" name="TextBox 77">
              <a:extLst>
                <a:ext uri="{FF2B5EF4-FFF2-40B4-BE49-F238E27FC236}">
                  <a16:creationId xmlns:a16="http://schemas.microsoft.com/office/drawing/2014/main" id="{5A9AD9D1-3046-4F2D-B48F-AAE4E7362E80}"/>
                </a:ext>
              </a:extLst>
            </p:cNvPr>
            <p:cNvSpPr txBox="1"/>
            <p:nvPr/>
          </p:nvSpPr>
          <p:spPr>
            <a:xfrm>
              <a:off x="9465469" y="3788229"/>
              <a:ext cx="2808718" cy="646331"/>
            </a:xfrm>
            <a:prstGeom prst="rect">
              <a:avLst/>
            </a:prstGeom>
            <a:solidFill>
              <a:schemeClr val="bg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accent6">
                      <a:lumMod val="50000"/>
                    </a:schemeClr>
                  </a:solidFill>
                  <a:effectLst/>
                  <a:uLnTx/>
                  <a:uFillTx/>
                  <a:latin typeface="Calibri" panose="020F0502020204030204"/>
                  <a:ea typeface="+mn-ea"/>
                  <a:cs typeface="+mn-cs"/>
                </a:rPr>
                <a:t>Maximum length: 64K bytes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accent6">
                      <a:lumMod val="50000"/>
                    </a:schemeClr>
                  </a:solidFill>
                  <a:effectLst/>
                  <a:uLnTx/>
                  <a:uFillTx/>
                  <a:latin typeface="Calibri" panose="020F0502020204030204"/>
                  <a:ea typeface="+mn-ea"/>
                  <a:cs typeface="+mn-cs"/>
                </a:rPr>
                <a:t>Typically: 1500 bytes or less</a:t>
              </a:r>
            </a:p>
          </p:txBody>
        </p:sp>
      </p:grpSp>
      <p:grpSp>
        <p:nvGrpSpPr>
          <p:cNvPr id="76801" name="Group 55"/>
          <p:cNvGrpSpPr>
            <a:grpSpLocks/>
          </p:cNvGrpSpPr>
          <p:nvPr/>
        </p:nvGrpSpPr>
        <p:grpSpPr bwMode="auto">
          <a:xfrm>
            <a:off x="4586288" y="963613"/>
            <a:ext cx="4127500" cy="5326062"/>
            <a:chOff x="1929" y="607"/>
            <a:chExt cx="2600" cy="3355"/>
          </a:xfrm>
        </p:grpSpPr>
        <p:sp>
          <p:nvSpPr>
            <p:cNvPr id="76832" name="Rectangle 4"/>
            <p:cNvSpPr>
              <a:spLocks noChangeArrowheads="1"/>
            </p:cNvSpPr>
            <p:nvPr/>
          </p:nvSpPr>
          <p:spPr bwMode="auto">
            <a:xfrm>
              <a:off x="2040" y="868"/>
              <a:ext cx="2489" cy="3039"/>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99"/>
                </a:solidFill>
              </a:endParaRPr>
            </a:p>
          </p:txBody>
        </p:sp>
        <p:sp>
          <p:nvSpPr>
            <p:cNvPr id="76833" name="Rectangle 5"/>
            <p:cNvSpPr>
              <a:spLocks noChangeArrowheads="1"/>
            </p:cNvSpPr>
            <p:nvPr/>
          </p:nvSpPr>
          <p:spPr bwMode="auto">
            <a:xfrm>
              <a:off x="1980" y="935"/>
              <a:ext cx="2489" cy="3027"/>
            </a:xfrm>
            <a:prstGeom prst="rect">
              <a:avLst/>
            </a:prstGeom>
            <a:solidFill>
              <a:schemeClr val="bg1"/>
            </a:solidFill>
            <a:ln w="19050">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000099"/>
                </a:solidFill>
              </a:endParaRPr>
            </a:p>
          </p:txBody>
        </p:sp>
        <p:sp>
          <p:nvSpPr>
            <p:cNvPr id="76834" name="Text Box 6"/>
            <p:cNvSpPr txBox="1">
              <a:spLocks noChangeArrowheads="1"/>
            </p:cNvSpPr>
            <p:nvPr/>
          </p:nvSpPr>
          <p:spPr bwMode="auto">
            <a:xfrm>
              <a:off x="1954" y="973"/>
              <a:ext cx="31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800">
                  <a:solidFill>
                    <a:srgbClr val="000099"/>
                  </a:solidFill>
                </a:rPr>
                <a:t>ver</a:t>
              </a:r>
              <a:endParaRPr lang="en-US" altLang="zh-CN">
                <a:solidFill>
                  <a:srgbClr val="000099"/>
                </a:solidFill>
              </a:endParaRPr>
            </a:p>
          </p:txBody>
        </p:sp>
        <p:sp>
          <p:nvSpPr>
            <p:cNvPr id="76835" name="Text Box 7"/>
            <p:cNvSpPr txBox="1">
              <a:spLocks noChangeArrowheads="1"/>
            </p:cNvSpPr>
            <p:nvPr/>
          </p:nvSpPr>
          <p:spPr bwMode="auto">
            <a:xfrm>
              <a:off x="3529" y="1012"/>
              <a:ext cx="50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800">
                  <a:solidFill>
                    <a:srgbClr val="000099"/>
                  </a:solidFill>
                </a:rPr>
                <a:t>length</a:t>
              </a:r>
            </a:p>
          </p:txBody>
        </p:sp>
        <p:sp>
          <p:nvSpPr>
            <p:cNvPr id="76836" name="Line 8"/>
            <p:cNvSpPr>
              <a:spLocks noChangeShapeType="1"/>
            </p:cNvSpPr>
            <p:nvPr/>
          </p:nvSpPr>
          <p:spPr bwMode="auto">
            <a:xfrm>
              <a:off x="1988" y="1261"/>
              <a:ext cx="2486" cy="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76837" name="Line 9"/>
            <p:cNvSpPr>
              <a:spLocks noChangeShapeType="1"/>
            </p:cNvSpPr>
            <p:nvPr/>
          </p:nvSpPr>
          <p:spPr bwMode="auto">
            <a:xfrm flipH="1" flipV="1">
              <a:off x="3210" y="941"/>
              <a:ext cx="0" cy="31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76838" name="Text Box 10"/>
            <p:cNvSpPr txBox="1">
              <a:spLocks noChangeArrowheads="1"/>
            </p:cNvSpPr>
            <p:nvPr/>
          </p:nvSpPr>
          <p:spPr bwMode="auto">
            <a:xfrm>
              <a:off x="2922" y="607"/>
              <a:ext cx="54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800">
                  <a:solidFill>
                    <a:srgbClr val="000099"/>
                  </a:solidFill>
                </a:rPr>
                <a:t>32 bits</a:t>
              </a:r>
              <a:endParaRPr lang="en-US" altLang="zh-CN">
                <a:solidFill>
                  <a:srgbClr val="000099"/>
                </a:solidFill>
              </a:endParaRPr>
            </a:p>
          </p:txBody>
        </p:sp>
        <p:sp>
          <p:nvSpPr>
            <p:cNvPr id="76839" name="Line 11"/>
            <p:cNvSpPr>
              <a:spLocks noChangeShapeType="1"/>
            </p:cNvSpPr>
            <p:nvPr/>
          </p:nvSpPr>
          <p:spPr bwMode="auto">
            <a:xfrm>
              <a:off x="3552" y="762"/>
              <a:ext cx="899" cy="3"/>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76840" name="Line 12"/>
            <p:cNvSpPr>
              <a:spLocks noChangeShapeType="1"/>
            </p:cNvSpPr>
            <p:nvPr/>
          </p:nvSpPr>
          <p:spPr bwMode="auto">
            <a:xfrm rot="10800000">
              <a:off x="1972" y="769"/>
              <a:ext cx="845"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76841" name="Text Box 13"/>
            <p:cNvSpPr txBox="1">
              <a:spLocks noChangeArrowheads="1"/>
            </p:cNvSpPr>
            <p:nvPr/>
          </p:nvSpPr>
          <p:spPr bwMode="auto">
            <a:xfrm>
              <a:off x="2606" y="2792"/>
              <a:ext cx="1351" cy="8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2000">
                  <a:solidFill>
                    <a:srgbClr val="000099"/>
                  </a:solidFill>
                </a:rPr>
                <a:t>data </a:t>
              </a:r>
            </a:p>
            <a:p>
              <a:pPr algn="ctr"/>
              <a:r>
                <a:rPr lang="en-US" altLang="zh-CN" sz="2000">
                  <a:solidFill>
                    <a:srgbClr val="000099"/>
                  </a:solidFill>
                </a:rPr>
                <a:t>(variable length,</a:t>
              </a:r>
            </a:p>
            <a:p>
              <a:pPr algn="ctr"/>
              <a:r>
                <a:rPr lang="en-US" altLang="zh-CN" sz="2000">
                  <a:solidFill>
                    <a:srgbClr val="000099"/>
                  </a:solidFill>
                </a:rPr>
                <a:t>typically a TCP </a:t>
              </a:r>
            </a:p>
            <a:p>
              <a:pPr algn="ctr"/>
              <a:r>
                <a:rPr lang="en-US" altLang="zh-CN" sz="2000">
                  <a:solidFill>
                    <a:srgbClr val="000099"/>
                  </a:solidFill>
                </a:rPr>
                <a:t>or UDP segment)</a:t>
              </a:r>
              <a:endParaRPr lang="en-US" altLang="zh-CN">
                <a:solidFill>
                  <a:srgbClr val="000099"/>
                </a:solidFill>
              </a:endParaRPr>
            </a:p>
          </p:txBody>
        </p:sp>
        <p:sp>
          <p:nvSpPr>
            <p:cNvPr id="76842" name="Text Box 14"/>
            <p:cNvSpPr txBox="1">
              <a:spLocks noChangeArrowheads="1"/>
            </p:cNvSpPr>
            <p:nvPr/>
          </p:nvSpPr>
          <p:spPr bwMode="auto">
            <a:xfrm>
              <a:off x="1929" y="1320"/>
              <a:ext cx="135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800">
                  <a:solidFill>
                    <a:srgbClr val="000099"/>
                  </a:solidFill>
                </a:rPr>
                <a:t>16-bit identifier</a:t>
              </a:r>
              <a:endParaRPr lang="en-US" altLang="zh-CN" sz="2000">
                <a:solidFill>
                  <a:srgbClr val="000099"/>
                </a:solidFill>
              </a:endParaRPr>
            </a:p>
          </p:txBody>
        </p:sp>
        <p:sp>
          <p:nvSpPr>
            <p:cNvPr id="76843" name="Line 15"/>
            <p:cNvSpPr>
              <a:spLocks noChangeShapeType="1"/>
            </p:cNvSpPr>
            <p:nvPr/>
          </p:nvSpPr>
          <p:spPr bwMode="auto">
            <a:xfrm flipV="1">
              <a:off x="1984" y="2205"/>
              <a:ext cx="2489"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76844" name="Line 16"/>
            <p:cNvSpPr>
              <a:spLocks noChangeShapeType="1"/>
            </p:cNvSpPr>
            <p:nvPr/>
          </p:nvSpPr>
          <p:spPr bwMode="auto">
            <a:xfrm flipV="1">
              <a:off x="1984" y="2505"/>
              <a:ext cx="2489"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76845" name="Text Box 17"/>
            <p:cNvSpPr txBox="1">
              <a:spLocks noChangeArrowheads="1"/>
            </p:cNvSpPr>
            <p:nvPr/>
          </p:nvSpPr>
          <p:spPr bwMode="auto">
            <a:xfrm>
              <a:off x="3464" y="1549"/>
              <a:ext cx="804"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800">
                  <a:solidFill>
                    <a:srgbClr val="000099"/>
                  </a:solidFill>
                </a:rPr>
                <a:t>header</a:t>
              </a:r>
            </a:p>
            <a:p>
              <a:pPr algn="ctr"/>
              <a:r>
                <a:rPr lang="en-US" altLang="zh-CN" sz="1800">
                  <a:solidFill>
                    <a:srgbClr val="000099"/>
                  </a:solidFill>
                </a:rPr>
                <a:t> checksum</a:t>
              </a:r>
            </a:p>
          </p:txBody>
        </p:sp>
        <p:sp>
          <p:nvSpPr>
            <p:cNvPr id="76846" name="Text Box 18"/>
            <p:cNvSpPr txBox="1">
              <a:spLocks noChangeArrowheads="1"/>
            </p:cNvSpPr>
            <p:nvPr/>
          </p:nvSpPr>
          <p:spPr bwMode="auto">
            <a:xfrm>
              <a:off x="2008" y="1531"/>
              <a:ext cx="548"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800">
                  <a:solidFill>
                    <a:srgbClr val="000099"/>
                  </a:solidFill>
                </a:rPr>
                <a:t>time to</a:t>
              </a:r>
            </a:p>
            <a:p>
              <a:pPr algn="ctr"/>
              <a:r>
                <a:rPr lang="en-US" altLang="zh-CN" sz="1800">
                  <a:solidFill>
                    <a:srgbClr val="000099"/>
                  </a:solidFill>
                </a:rPr>
                <a:t>live</a:t>
              </a:r>
            </a:p>
          </p:txBody>
        </p:sp>
        <p:sp>
          <p:nvSpPr>
            <p:cNvPr id="76847" name="Text Box 19"/>
            <p:cNvSpPr txBox="1">
              <a:spLocks noChangeArrowheads="1"/>
            </p:cNvSpPr>
            <p:nvPr/>
          </p:nvSpPr>
          <p:spPr bwMode="auto">
            <a:xfrm>
              <a:off x="2369" y="1959"/>
              <a:ext cx="166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800">
                  <a:solidFill>
                    <a:srgbClr val="000099"/>
                  </a:solidFill>
                </a:rPr>
                <a:t>32 bit source IP address</a:t>
              </a:r>
              <a:endParaRPr lang="en-US" altLang="zh-CN">
                <a:solidFill>
                  <a:srgbClr val="000099"/>
                </a:solidFill>
              </a:endParaRPr>
            </a:p>
          </p:txBody>
        </p:sp>
        <p:sp>
          <p:nvSpPr>
            <p:cNvPr id="76849" name="Text Box 32"/>
            <p:cNvSpPr txBox="1">
              <a:spLocks noChangeArrowheads="1"/>
            </p:cNvSpPr>
            <p:nvPr/>
          </p:nvSpPr>
          <p:spPr bwMode="auto">
            <a:xfrm>
              <a:off x="2622" y="901"/>
              <a:ext cx="572"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800" dirty="0">
                  <a:solidFill>
                    <a:srgbClr val="000099"/>
                  </a:solidFill>
                </a:rPr>
                <a:t>type of</a:t>
              </a:r>
            </a:p>
            <a:p>
              <a:pPr algn="ctr"/>
              <a:r>
                <a:rPr lang="en-US" altLang="zh-CN" sz="1800" dirty="0">
                  <a:solidFill>
                    <a:srgbClr val="000099"/>
                  </a:solidFill>
                </a:rPr>
                <a:t>service</a:t>
              </a:r>
              <a:endParaRPr lang="en-US" altLang="zh-CN" dirty="0">
                <a:solidFill>
                  <a:srgbClr val="000099"/>
                </a:solidFill>
              </a:endParaRPr>
            </a:p>
          </p:txBody>
        </p:sp>
        <p:sp>
          <p:nvSpPr>
            <p:cNvPr id="76850" name="Line 33"/>
            <p:cNvSpPr>
              <a:spLocks noChangeShapeType="1"/>
            </p:cNvSpPr>
            <p:nvPr/>
          </p:nvSpPr>
          <p:spPr bwMode="auto">
            <a:xfrm flipH="1" flipV="1">
              <a:off x="2608" y="938"/>
              <a:ext cx="0" cy="31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76851" name="Line 34"/>
            <p:cNvSpPr>
              <a:spLocks noChangeShapeType="1"/>
            </p:cNvSpPr>
            <p:nvPr/>
          </p:nvSpPr>
          <p:spPr bwMode="auto">
            <a:xfrm flipH="1" flipV="1">
              <a:off x="2259" y="944"/>
              <a:ext cx="0" cy="31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76852" name="Line 37"/>
            <p:cNvSpPr>
              <a:spLocks noChangeShapeType="1"/>
            </p:cNvSpPr>
            <p:nvPr/>
          </p:nvSpPr>
          <p:spPr bwMode="auto">
            <a:xfrm flipH="1" flipV="1">
              <a:off x="3210" y="1265"/>
              <a:ext cx="0" cy="31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76853" name="Text Box 38"/>
            <p:cNvSpPr txBox="1">
              <a:spLocks noChangeArrowheads="1"/>
            </p:cNvSpPr>
            <p:nvPr/>
          </p:nvSpPr>
          <p:spPr bwMode="auto">
            <a:xfrm>
              <a:off x="3117" y="1314"/>
              <a:ext cx="48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800">
                  <a:solidFill>
                    <a:srgbClr val="000099"/>
                  </a:solidFill>
                </a:rPr>
                <a:t>flgs</a:t>
              </a:r>
              <a:endParaRPr lang="en-US" altLang="zh-CN" sz="2000">
                <a:solidFill>
                  <a:srgbClr val="000099"/>
                </a:solidFill>
              </a:endParaRPr>
            </a:p>
          </p:txBody>
        </p:sp>
        <p:sp>
          <p:nvSpPr>
            <p:cNvPr id="76854" name="Line 39"/>
            <p:cNvSpPr>
              <a:spLocks noChangeShapeType="1"/>
            </p:cNvSpPr>
            <p:nvPr/>
          </p:nvSpPr>
          <p:spPr bwMode="auto">
            <a:xfrm flipH="1" flipV="1">
              <a:off x="3504" y="1259"/>
              <a:ext cx="0" cy="31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76855" name="Text Box 40"/>
            <p:cNvSpPr txBox="1">
              <a:spLocks noChangeArrowheads="1"/>
            </p:cNvSpPr>
            <p:nvPr/>
          </p:nvSpPr>
          <p:spPr bwMode="auto">
            <a:xfrm>
              <a:off x="3531" y="1230"/>
              <a:ext cx="900"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800">
                  <a:solidFill>
                    <a:srgbClr val="000099"/>
                  </a:solidFill>
                </a:rPr>
                <a:t>fragment</a:t>
              </a:r>
            </a:p>
            <a:p>
              <a:pPr algn="ctr"/>
              <a:r>
                <a:rPr lang="en-US" altLang="zh-CN" sz="1800">
                  <a:solidFill>
                    <a:srgbClr val="000099"/>
                  </a:solidFill>
                </a:rPr>
                <a:t> offset</a:t>
              </a:r>
              <a:endParaRPr lang="en-US" altLang="zh-CN" sz="2000">
                <a:solidFill>
                  <a:srgbClr val="000099"/>
                </a:solidFill>
              </a:endParaRPr>
            </a:p>
          </p:txBody>
        </p:sp>
        <p:sp>
          <p:nvSpPr>
            <p:cNvPr id="76856" name="Line 43"/>
            <p:cNvSpPr>
              <a:spLocks noChangeShapeType="1"/>
            </p:cNvSpPr>
            <p:nvPr/>
          </p:nvSpPr>
          <p:spPr bwMode="auto">
            <a:xfrm flipV="1">
              <a:off x="1984" y="1581"/>
              <a:ext cx="2489"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76857" name="Line 44"/>
            <p:cNvSpPr>
              <a:spLocks noChangeShapeType="1"/>
            </p:cNvSpPr>
            <p:nvPr/>
          </p:nvSpPr>
          <p:spPr bwMode="auto">
            <a:xfrm flipH="1" flipV="1">
              <a:off x="3210" y="1583"/>
              <a:ext cx="0" cy="31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76858" name="Line 45"/>
            <p:cNvSpPr>
              <a:spLocks noChangeShapeType="1"/>
            </p:cNvSpPr>
            <p:nvPr/>
          </p:nvSpPr>
          <p:spPr bwMode="auto">
            <a:xfrm flipV="1">
              <a:off x="1972" y="1905"/>
              <a:ext cx="2489"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76859" name="Text Box 46"/>
            <p:cNvSpPr txBox="1">
              <a:spLocks noChangeArrowheads="1"/>
            </p:cNvSpPr>
            <p:nvPr/>
          </p:nvSpPr>
          <p:spPr bwMode="auto">
            <a:xfrm>
              <a:off x="2668" y="1525"/>
              <a:ext cx="484"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800">
                  <a:solidFill>
                    <a:srgbClr val="000099"/>
                  </a:solidFill>
                </a:rPr>
                <a:t>upper</a:t>
              </a:r>
            </a:p>
            <a:p>
              <a:pPr algn="ctr"/>
              <a:r>
                <a:rPr lang="en-US" altLang="zh-CN" sz="1800">
                  <a:solidFill>
                    <a:srgbClr val="000099"/>
                  </a:solidFill>
                </a:rPr>
                <a:t> layer</a:t>
              </a:r>
            </a:p>
          </p:txBody>
        </p:sp>
        <p:sp>
          <p:nvSpPr>
            <p:cNvPr id="76860" name="Line 47"/>
            <p:cNvSpPr>
              <a:spLocks noChangeShapeType="1"/>
            </p:cNvSpPr>
            <p:nvPr/>
          </p:nvSpPr>
          <p:spPr bwMode="auto">
            <a:xfrm flipH="1" flipV="1">
              <a:off x="2610" y="1589"/>
              <a:ext cx="0" cy="31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76861" name="Text Box 49"/>
            <p:cNvSpPr txBox="1">
              <a:spLocks noChangeArrowheads="1"/>
            </p:cNvSpPr>
            <p:nvPr/>
          </p:nvSpPr>
          <p:spPr bwMode="auto">
            <a:xfrm>
              <a:off x="2262" y="2235"/>
              <a:ext cx="193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800">
                  <a:solidFill>
                    <a:srgbClr val="000099"/>
                  </a:solidFill>
                </a:rPr>
                <a:t>32 bit destination IP address</a:t>
              </a:r>
              <a:endParaRPr lang="en-US" altLang="zh-CN">
                <a:solidFill>
                  <a:srgbClr val="000099"/>
                </a:solidFill>
              </a:endParaRPr>
            </a:p>
          </p:txBody>
        </p:sp>
        <p:sp>
          <p:nvSpPr>
            <p:cNvPr id="76862" name="Line 50"/>
            <p:cNvSpPr>
              <a:spLocks noChangeShapeType="1"/>
            </p:cNvSpPr>
            <p:nvPr/>
          </p:nvSpPr>
          <p:spPr bwMode="auto">
            <a:xfrm flipV="1">
              <a:off x="1984" y="2787"/>
              <a:ext cx="2489"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76863" name="Text Box 51"/>
            <p:cNvSpPr txBox="1">
              <a:spLocks noChangeArrowheads="1"/>
            </p:cNvSpPr>
            <p:nvPr/>
          </p:nvSpPr>
          <p:spPr bwMode="auto">
            <a:xfrm>
              <a:off x="2673" y="2529"/>
              <a:ext cx="106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800">
                  <a:solidFill>
                    <a:srgbClr val="000099"/>
                  </a:solidFill>
                </a:rPr>
                <a:t>options (if any)</a:t>
              </a:r>
              <a:endParaRPr lang="en-US" altLang="zh-CN">
                <a:solidFill>
                  <a:srgbClr val="000099"/>
                </a:solidFill>
              </a:endParaRPr>
            </a:p>
          </p:txBody>
        </p:sp>
        <p:sp>
          <p:nvSpPr>
            <p:cNvPr id="76848" name="Text Box 31"/>
            <p:cNvSpPr txBox="1">
              <a:spLocks noChangeArrowheads="1"/>
            </p:cNvSpPr>
            <p:nvPr/>
          </p:nvSpPr>
          <p:spPr bwMode="auto">
            <a:xfrm>
              <a:off x="2218" y="941"/>
              <a:ext cx="398"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400" dirty="0">
                  <a:solidFill>
                    <a:srgbClr val="000099"/>
                  </a:solidFill>
                </a:rPr>
                <a:t>head.</a:t>
              </a:r>
            </a:p>
            <a:p>
              <a:pPr algn="ctr"/>
              <a:r>
                <a:rPr lang="en-US" altLang="zh-CN" sz="1400" dirty="0" err="1">
                  <a:solidFill>
                    <a:srgbClr val="000099"/>
                  </a:solidFill>
                </a:rPr>
                <a:t>len</a:t>
              </a:r>
              <a:endParaRPr lang="en-US" altLang="zh-CN" sz="1400" dirty="0">
                <a:solidFill>
                  <a:srgbClr val="000099"/>
                </a:solidFill>
              </a:endParaRPr>
            </a:p>
          </p:txBody>
        </p:sp>
      </p:grpSp>
      <p:sp>
        <p:nvSpPr>
          <p:cNvPr id="76802" name="Rectangle 2"/>
          <p:cNvSpPr>
            <a:spLocks noGrp="1" noChangeArrowheads="1"/>
          </p:cNvSpPr>
          <p:nvPr>
            <p:ph type="title"/>
          </p:nvPr>
        </p:nvSpPr>
        <p:spPr>
          <a:xfrm>
            <a:off x="2044700" y="0"/>
            <a:ext cx="7772400" cy="781050"/>
          </a:xfrm>
        </p:spPr>
        <p:txBody>
          <a:bodyPr/>
          <a:lstStyle/>
          <a:p>
            <a:r>
              <a:rPr lang="en-US" altLang="zh-CN" sz="4000" dirty="0">
                <a:ea typeface="ＭＳ Ｐゴシック" panose="020B0600070205080204" pitchFamily="34" charset="-128"/>
              </a:rPr>
              <a:t>IPv4 datagram format</a:t>
            </a:r>
            <a:endParaRPr lang="en-US" altLang="zh-CN" dirty="0">
              <a:ea typeface="ＭＳ Ｐゴシック" panose="020B0600070205080204" pitchFamily="34" charset="-128"/>
            </a:endParaRPr>
          </a:p>
        </p:txBody>
      </p:sp>
      <p:grpSp>
        <p:nvGrpSpPr>
          <p:cNvPr id="3" name="Group 56"/>
          <p:cNvGrpSpPr>
            <a:grpSpLocks/>
          </p:cNvGrpSpPr>
          <p:nvPr/>
        </p:nvGrpSpPr>
        <p:grpSpPr bwMode="auto">
          <a:xfrm>
            <a:off x="2292350" y="765175"/>
            <a:ext cx="2501900" cy="885824"/>
            <a:chOff x="484" y="482"/>
            <a:chExt cx="1576" cy="558"/>
          </a:xfrm>
        </p:grpSpPr>
        <p:sp>
          <p:nvSpPr>
            <p:cNvPr id="76830" name="Text Box 20"/>
            <p:cNvSpPr txBox="1">
              <a:spLocks noChangeArrowheads="1"/>
            </p:cNvSpPr>
            <p:nvPr/>
          </p:nvSpPr>
          <p:spPr bwMode="auto">
            <a:xfrm>
              <a:off x="484" y="482"/>
              <a:ext cx="1308"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r"/>
              <a:r>
                <a:rPr lang="en-US" altLang="zh-CN" sz="1800" dirty="0">
                  <a:solidFill>
                    <a:srgbClr val="000099"/>
                  </a:solidFill>
                </a:rPr>
                <a:t>IP protocol version</a:t>
              </a:r>
            </a:p>
            <a:p>
              <a:pPr algn="r"/>
              <a:r>
                <a:rPr lang="en-US" altLang="zh-CN" sz="1800" dirty="0">
                  <a:solidFill>
                    <a:srgbClr val="000099"/>
                  </a:solidFill>
                </a:rPr>
                <a:t>number</a:t>
              </a:r>
              <a:endParaRPr lang="en-US" altLang="zh-CN" sz="1000" dirty="0">
                <a:solidFill>
                  <a:srgbClr val="000099"/>
                </a:solidFill>
              </a:endParaRPr>
            </a:p>
          </p:txBody>
        </p:sp>
        <p:sp>
          <p:nvSpPr>
            <p:cNvPr id="76831" name="Line 23"/>
            <p:cNvSpPr>
              <a:spLocks noChangeShapeType="1"/>
            </p:cNvSpPr>
            <p:nvPr/>
          </p:nvSpPr>
          <p:spPr bwMode="auto">
            <a:xfrm>
              <a:off x="1727" y="749"/>
              <a:ext cx="333" cy="291"/>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grpSp>
      <p:grpSp>
        <p:nvGrpSpPr>
          <p:cNvPr id="4" name="Group 57"/>
          <p:cNvGrpSpPr>
            <a:grpSpLocks/>
          </p:cNvGrpSpPr>
          <p:nvPr/>
        </p:nvGrpSpPr>
        <p:grpSpPr bwMode="auto">
          <a:xfrm>
            <a:off x="2782889" y="1406525"/>
            <a:ext cx="2416175" cy="641350"/>
            <a:chOff x="793" y="886"/>
            <a:chExt cx="1522" cy="404"/>
          </a:xfrm>
        </p:grpSpPr>
        <p:sp>
          <p:nvSpPr>
            <p:cNvPr id="76828" name="Text Box 21"/>
            <p:cNvSpPr txBox="1">
              <a:spLocks noChangeArrowheads="1"/>
            </p:cNvSpPr>
            <p:nvPr/>
          </p:nvSpPr>
          <p:spPr bwMode="auto">
            <a:xfrm>
              <a:off x="793" y="886"/>
              <a:ext cx="996" cy="404"/>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r"/>
              <a:r>
                <a:rPr lang="en-US" altLang="zh-CN" sz="1800" dirty="0">
                  <a:solidFill>
                    <a:srgbClr val="000099"/>
                  </a:solidFill>
                </a:rPr>
                <a:t>header length</a:t>
              </a:r>
            </a:p>
            <a:p>
              <a:pPr algn="r"/>
              <a:r>
                <a:rPr lang="en-US" altLang="zh-CN" sz="1800" dirty="0">
                  <a:solidFill>
                    <a:srgbClr val="000099"/>
                  </a:solidFill>
                </a:rPr>
                <a:t> (bytes)</a:t>
              </a:r>
              <a:endParaRPr lang="en-US" altLang="zh-CN" sz="1000" dirty="0">
                <a:solidFill>
                  <a:srgbClr val="000099"/>
                </a:solidFill>
              </a:endParaRPr>
            </a:p>
          </p:txBody>
        </p:sp>
        <p:sp>
          <p:nvSpPr>
            <p:cNvPr id="76829" name="Line 24"/>
            <p:cNvSpPr>
              <a:spLocks noChangeShapeType="1"/>
            </p:cNvSpPr>
            <p:nvPr/>
          </p:nvSpPr>
          <p:spPr bwMode="auto">
            <a:xfrm>
              <a:off x="1745" y="1100"/>
              <a:ext cx="570" cy="93"/>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grpSp>
      <p:grpSp>
        <p:nvGrpSpPr>
          <p:cNvPr id="5" name="Group 60"/>
          <p:cNvGrpSpPr>
            <a:grpSpLocks/>
          </p:cNvGrpSpPr>
          <p:nvPr/>
        </p:nvGrpSpPr>
        <p:grpSpPr bwMode="auto">
          <a:xfrm>
            <a:off x="2251076" y="2732088"/>
            <a:ext cx="3624263" cy="1592262"/>
            <a:chOff x="458" y="1721"/>
            <a:chExt cx="2283" cy="1003"/>
          </a:xfrm>
        </p:grpSpPr>
        <p:sp>
          <p:nvSpPr>
            <p:cNvPr id="76826" name="Text Box 27"/>
            <p:cNvSpPr txBox="1">
              <a:spLocks noChangeArrowheads="1"/>
            </p:cNvSpPr>
            <p:nvPr/>
          </p:nvSpPr>
          <p:spPr bwMode="auto">
            <a:xfrm>
              <a:off x="458" y="2320"/>
              <a:ext cx="1404"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r"/>
              <a:r>
                <a:rPr lang="en-US" altLang="zh-CN" sz="1800">
                  <a:solidFill>
                    <a:srgbClr val="000099"/>
                  </a:solidFill>
                </a:rPr>
                <a:t>upper layer protocol</a:t>
              </a:r>
            </a:p>
            <a:p>
              <a:pPr algn="r"/>
              <a:r>
                <a:rPr lang="en-US" altLang="zh-CN" sz="1800">
                  <a:solidFill>
                    <a:srgbClr val="000099"/>
                  </a:solidFill>
                </a:rPr>
                <a:t>to deliver payload to</a:t>
              </a:r>
            </a:p>
          </p:txBody>
        </p:sp>
        <p:sp>
          <p:nvSpPr>
            <p:cNvPr id="76827" name="Line 28"/>
            <p:cNvSpPr>
              <a:spLocks noChangeShapeType="1"/>
            </p:cNvSpPr>
            <p:nvPr/>
          </p:nvSpPr>
          <p:spPr bwMode="auto">
            <a:xfrm flipV="1">
              <a:off x="1817" y="1721"/>
              <a:ext cx="924" cy="708"/>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grpSp>
      <p:grpSp>
        <p:nvGrpSpPr>
          <p:cNvPr id="6" name="Group 61"/>
          <p:cNvGrpSpPr>
            <a:grpSpLocks/>
          </p:cNvGrpSpPr>
          <p:nvPr/>
        </p:nvGrpSpPr>
        <p:grpSpPr bwMode="auto">
          <a:xfrm>
            <a:off x="8370888" y="1054101"/>
            <a:ext cx="2176462" cy="735013"/>
            <a:chOff x="4313" y="664"/>
            <a:chExt cx="1371" cy="463"/>
          </a:xfrm>
        </p:grpSpPr>
        <p:sp>
          <p:nvSpPr>
            <p:cNvPr id="76824" name="Text Box 26"/>
            <p:cNvSpPr txBox="1">
              <a:spLocks noChangeArrowheads="1"/>
            </p:cNvSpPr>
            <p:nvPr/>
          </p:nvSpPr>
          <p:spPr bwMode="auto">
            <a:xfrm>
              <a:off x="4648" y="664"/>
              <a:ext cx="1036"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800">
                  <a:solidFill>
                    <a:srgbClr val="000099"/>
                  </a:solidFill>
                </a:rPr>
                <a:t>total datagram</a:t>
              </a:r>
            </a:p>
            <a:p>
              <a:r>
                <a:rPr lang="en-US" altLang="zh-CN" sz="1800">
                  <a:solidFill>
                    <a:srgbClr val="000099"/>
                  </a:solidFill>
                </a:rPr>
                <a:t>length (bytes)</a:t>
              </a:r>
            </a:p>
          </p:txBody>
        </p:sp>
        <p:sp>
          <p:nvSpPr>
            <p:cNvPr id="76825" name="Line 30"/>
            <p:cNvSpPr>
              <a:spLocks noChangeShapeType="1"/>
            </p:cNvSpPr>
            <p:nvPr/>
          </p:nvSpPr>
          <p:spPr bwMode="auto">
            <a:xfrm flipH="1">
              <a:off x="4313" y="869"/>
              <a:ext cx="402" cy="258"/>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grpSp>
      <p:grpSp>
        <p:nvGrpSpPr>
          <p:cNvPr id="8" name="Group 62"/>
          <p:cNvGrpSpPr>
            <a:grpSpLocks/>
          </p:cNvGrpSpPr>
          <p:nvPr/>
        </p:nvGrpSpPr>
        <p:grpSpPr bwMode="auto">
          <a:xfrm>
            <a:off x="6475413" y="1787525"/>
            <a:ext cx="4102100" cy="915988"/>
            <a:chOff x="3119" y="1126"/>
            <a:chExt cx="2584" cy="577"/>
          </a:xfrm>
        </p:grpSpPr>
        <p:sp>
          <p:nvSpPr>
            <p:cNvPr id="76818" name="Text Box 25"/>
            <p:cNvSpPr txBox="1">
              <a:spLocks noChangeArrowheads="1"/>
            </p:cNvSpPr>
            <p:nvPr/>
          </p:nvSpPr>
          <p:spPr bwMode="auto">
            <a:xfrm>
              <a:off x="4667" y="1126"/>
              <a:ext cx="1036" cy="577"/>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800" dirty="0">
                  <a:solidFill>
                    <a:srgbClr val="000099"/>
                  </a:solidFill>
                </a:rPr>
                <a:t>for</a:t>
              </a:r>
            </a:p>
            <a:p>
              <a:r>
                <a:rPr lang="en-US" altLang="zh-CN" sz="1800" dirty="0">
                  <a:solidFill>
                    <a:srgbClr val="000099"/>
                  </a:solidFill>
                </a:rPr>
                <a:t>fragmentation/</a:t>
              </a:r>
            </a:p>
            <a:p>
              <a:r>
                <a:rPr lang="en-US" altLang="zh-CN" sz="1800" dirty="0">
                  <a:solidFill>
                    <a:srgbClr val="000099"/>
                  </a:solidFill>
                </a:rPr>
                <a:t>reassembly</a:t>
              </a:r>
            </a:p>
          </p:txBody>
        </p:sp>
        <p:sp>
          <p:nvSpPr>
            <p:cNvPr id="76819" name="Line 29"/>
            <p:cNvSpPr>
              <a:spLocks noChangeShapeType="1"/>
            </p:cNvSpPr>
            <p:nvPr/>
          </p:nvSpPr>
          <p:spPr bwMode="auto">
            <a:xfrm flipH="1">
              <a:off x="3443" y="1415"/>
              <a:ext cx="1284" cy="120"/>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76820" name="Line 41"/>
            <p:cNvSpPr>
              <a:spLocks noChangeShapeType="1"/>
            </p:cNvSpPr>
            <p:nvPr/>
          </p:nvSpPr>
          <p:spPr bwMode="auto">
            <a:xfrm flipH="1" flipV="1">
              <a:off x="4301" y="1349"/>
              <a:ext cx="414" cy="72"/>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76821" name="Line 42"/>
            <p:cNvSpPr>
              <a:spLocks noChangeShapeType="1"/>
            </p:cNvSpPr>
            <p:nvPr/>
          </p:nvSpPr>
          <p:spPr bwMode="auto">
            <a:xfrm flipH="1">
              <a:off x="3119" y="1421"/>
              <a:ext cx="1584" cy="36"/>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grpSp>
      <p:grpSp>
        <p:nvGrpSpPr>
          <p:cNvPr id="9" name="Group 59"/>
          <p:cNvGrpSpPr>
            <a:grpSpLocks/>
          </p:cNvGrpSpPr>
          <p:nvPr/>
        </p:nvGrpSpPr>
        <p:grpSpPr bwMode="auto">
          <a:xfrm>
            <a:off x="2543176" y="2406651"/>
            <a:ext cx="2398713" cy="1190625"/>
            <a:chOff x="642" y="1516"/>
            <a:chExt cx="1511" cy="750"/>
          </a:xfrm>
        </p:grpSpPr>
        <p:sp>
          <p:nvSpPr>
            <p:cNvPr id="76816" name="Text Box 22"/>
            <p:cNvSpPr txBox="1">
              <a:spLocks noChangeArrowheads="1"/>
            </p:cNvSpPr>
            <p:nvPr/>
          </p:nvSpPr>
          <p:spPr bwMode="auto">
            <a:xfrm>
              <a:off x="642" y="1516"/>
              <a:ext cx="1204" cy="750"/>
            </a:xfrm>
            <a:prstGeom prst="rect">
              <a:avLst/>
            </a:prstGeom>
            <a:noFill/>
            <a:ln w="9525">
              <a:solidFill>
                <a:srgbClr val="00B05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r"/>
              <a:r>
                <a:rPr lang="en-US" altLang="zh-CN" sz="1800" dirty="0">
                  <a:solidFill>
                    <a:srgbClr val="000099"/>
                  </a:solidFill>
                </a:rPr>
                <a:t>max number</a:t>
              </a:r>
            </a:p>
            <a:p>
              <a:pPr algn="r"/>
              <a:r>
                <a:rPr lang="en-US" altLang="zh-CN" sz="1800" dirty="0">
                  <a:solidFill>
                    <a:srgbClr val="000099"/>
                  </a:solidFill>
                </a:rPr>
                <a:t>remaining hops</a:t>
              </a:r>
            </a:p>
            <a:p>
              <a:pPr algn="r"/>
              <a:r>
                <a:rPr lang="en-US" altLang="zh-CN" sz="1800" dirty="0">
                  <a:solidFill>
                    <a:srgbClr val="000099"/>
                  </a:solidFill>
                </a:rPr>
                <a:t>(decremented at </a:t>
              </a:r>
            </a:p>
            <a:p>
              <a:pPr algn="r"/>
              <a:r>
                <a:rPr lang="en-US" altLang="zh-CN" sz="1800" dirty="0">
                  <a:solidFill>
                    <a:srgbClr val="000099"/>
                  </a:solidFill>
                </a:rPr>
                <a:t>each router)</a:t>
              </a:r>
            </a:p>
          </p:txBody>
        </p:sp>
        <p:sp>
          <p:nvSpPr>
            <p:cNvPr id="76817" name="Line 48"/>
            <p:cNvSpPr>
              <a:spLocks noChangeShapeType="1"/>
            </p:cNvSpPr>
            <p:nvPr/>
          </p:nvSpPr>
          <p:spPr bwMode="auto">
            <a:xfrm>
              <a:off x="1805" y="1700"/>
              <a:ext cx="348" cy="57"/>
            </a:xfrm>
            <a:prstGeom prst="line">
              <a:avLst/>
            </a:prstGeom>
            <a:noFill/>
            <a:ln w="19050">
              <a:solidFill>
                <a:srgbClr val="00B05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grpSp>
      <p:grpSp>
        <p:nvGrpSpPr>
          <p:cNvPr id="10" name="Group 63"/>
          <p:cNvGrpSpPr>
            <a:grpSpLocks/>
          </p:cNvGrpSpPr>
          <p:nvPr/>
        </p:nvGrpSpPr>
        <p:grpSpPr bwMode="auto">
          <a:xfrm>
            <a:off x="8056563" y="3987801"/>
            <a:ext cx="2508250" cy="1465263"/>
            <a:chOff x="4115" y="2512"/>
            <a:chExt cx="1580" cy="923"/>
          </a:xfrm>
        </p:grpSpPr>
        <p:sp>
          <p:nvSpPr>
            <p:cNvPr id="76814" name="Text Box 52"/>
            <p:cNvSpPr txBox="1">
              <a:spLocks noChangeArrowheads="1"/>
            </p:cNvSpPr>
            <p:nvPr/>
          </p:nvSpPr>
          <p:spPr bwMode="auto">
            <a:xfrm>
              <a:off x="4595" y="2512"/>
              <a:ext cx="1100" cy="923"/>
            </a:xfrm>
            <a:prstGeom prst="rect">
              <a:avLst/>
            </a:prstGeom>
            <a:noFill/>
            <a:ln w="9525">
              <a:solidFill>
                <a:srgbClr val="16C6CC"/>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800" dirty="0">
                  <a:solidFill>
                    <a:srgbClr val="000099"/>
                  </a:solidFill>
                </a:rPr>
                <a:t>e.g. timestamp,</a:t>
              </a:r>
            </a:p>
            <a:p>
              <a:r>
                <a:rPr lang="en-US" altLang="zh-CN" sz="1800" dirty="0">
                  <a:solidFill>
                    <a:srgbClr val="000099"/>
                  </a:solidFill>
                </a:rPr>
                <a:t>record route</a:t>
              </a:r>
            </a:p>
            <a:p>
              <a:r>
                <a:rPr lang="en-US" altLang="zh-CN" sz="1800" dirty="0">
                  <a:solidFill>
                    <a:srgbClr val="000099"/>
                  </a:solidFill>
                </a:rPr>
                <a:t>taken, specify</a:t>
              </a:r>
            </a:p>
            <a:p>
              <a:r>
                <a:rPr lang="en-US" altLang="zh-CN" sz="1800" dirty="0">
                  <a:solidFill>
                    <a:srgbClr val="000099"/>
                  </a:solidFill>
                </a:rPr>
                <a:t>list of routers </a:t>
              </a:r>
            </a:p>
            <a:p>
              <a:r>
                <a:rPr lang="en-US" altLang="zh-CN" sz="1800" dirty="0">
                  <a:solidFill>
                    <a:srgbClr val="000099"/>
                  </a:solidFill>
                </a:rPr>
                <a:t>to visit.</a:t>
              </a:r>
            </a:p>
          </p:txBody>
        </p:sp>
        <p:sp>
          <p:nvSpPr>
            <p:cNvPr id="76815" name="Line 53"/>
            <p:cNvSpPr>
              <a:spLocks noChangeShapeType="1"/>
            </p:cNvSpPr>
            <p:nvPr/>
          </p:nvSpPr>
          <p:spPr bwMode="auto">
            <a:xfrm flipH="1">
              <a:off x="4115" y="2651"/>
              <a:ext cx="516" cy="6"/>
            </a:xfrm>
            <a:prstGeom prst="line">
              <a:avLst/>
            </a:prstGeom>
            <a:noFill/>
            <a:ln w="19050">
              <a:solidFill>
                <a:srgbClr val="16C6CC"/>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grpSp>
      <p:sp>
        <p:nvSpPr>
          <p:cNvPr id="575542" name="Rectangle 54"/>
          <p:cNvSpPr>
            <a:spLocks noChangeArrowheads="1"/>
          </p:cNvSpPr>
          <p:nvPr/>
        </p:nvSpPr>
        <p:spPr bwMode="auto">
          <a:xfrm>
            <a:off x="1768476" y="4595813"/>
            <a:ext cx="2620963" cy="1606550"/>
          </a:xfrm>
          <a:prstGeom prst="rect">
            <a:avLst/>
          </a:prstGeom>
          <a:noFill/>
          <a:ln w="9525">
            <a:solidFill>
              <a:srgbClr val="CC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marL="342900" indent="-342900">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nSpc>
                <a:spcPct val="85000"/>
              </a:lnSpc>
              <a:spcBef>
                <a:spcPct val="20000"/>
              </a:spcBef>
              <a:buClr>
                <a:srgbClr val="000099"/>
              </a:buClr>
              <a:buSzPct val="65000"/>
              <a:buFont typeface="Wingdings" panose="05000000000000000000" pitchFamily="2" charset="2"/>
              <a:buNone/>
            </a:pPr>
            <a:r>
              <a:rPr lang="en-US" altLang="zh-CN" sz="2000" i="1" dirty="0">
                <a:solidFill>
                  <a:srgbClr val="FF0000"/>
                </a:solidFill>
              </a:rPr>
              <a:t>how much overhead?</a:t>
            </a:r>
          </a:p>
          <a:p>
            <a:pPr>
              <a:lnSpc>
                <a:spcPct val="85000"/>
              </a:lnSpc>
              <a:spcBef>
                <a:spcPct val="20000"/>
              </a:spcBef>
              <a:buClr>
                <a:srgbClr val="000099"/>
              </a:buClr>
              <a:buSzPct val="65000"/>
              <a:buFont typeface="Wingdings" panose="05000000000000000000" pitchFamily="2" charset="2"/>
              <a:buChar char="v"/>
            </a:pPr>
            <a:r>
              <a:rPr lang="en-US" altLang="zh-CN" sz="2000" dirty="0">
                <a:solidFill>
                  <a:srgbClr val="000099"/>
                </a:solidFill>
              </a:rPr>
              <a:t>20 bytes of TCP</a:t>
            </a:r>
          </a:p>
          <a:p>
            <a:pPr>
              <a:lnSpc>
                <a:spcPct val="85000"/>
              </a:lnSpc>
              <a:spcBef>
                <a:spcPct val="20000"/>
              </a:spcBef>
              <a:buClr>
                <a:srgbClr val="000099"/>
              </a:buClr>
              <a:buSzPct val="65000"/>
              <a:buFont typeface="Wingdings" panose="05000000000000000000" pitchFamily="2" charset="2"/>
              <a:buChar char="v"/>
            </a:pPr>
            <a:r>
              <a:rPr lang="en-US" altLang="zh-CN" sz="2000" dirty="0">
                <a:solidFill>
                  <a:srgbClr val="000099"/>
                </a:solidFill>
              </a:rPr>
              <a:t>20 bytes of IP</a:t>
            </a:r>
          </a:p>
          <a:p>
            <a:pPr>
              <a:lnSpc>
                <a:spcPct val="85000"/>
              </a:lnSpc>
              <a:spcBef>
                <a:spcPct val="20000"/>
              </a:spcBef>
              <a:buClr>
                <a:srgbClr val="000099"/>
              </a:buClr>
              <a:buSzPct val="65000"/>
              <a:buFont typeface="Wingdings" panose="05000000000000000000" pitchFamily="2" charset="2"/>
              <a:buChar char="v"/>
            </a:pPr>
            <a:r>
              <a:rPr lang="en-US" altLang="zh-CN" sz="2000" dirty="0">
                <a:solidFill>
                  <a:srgbClr val="000099"/>
                </a:solidFill>
              </a:rPr>
              <a:t>= 40 bytes + app layer overhead</a:t>
            </a:r>
          </a:p>
        </p:txBody>
      </p:sp>
      <p:sp>
        <p:nvSpPr>
          <p:cNvPr id="65" name="Rectangle 7"/>
          <p:cNvSpPr txBox="1">
            <a:spLocks noChangeArrowheads="1"/>
          </p:cNvSpPr>
          <p:nvPr/>
        </p:nvSpPr>
        <p:spPr>
          <a:xfrm>
            <a:off x="9768408" y="6624784"/>
            <a:ext cx="2016224"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4.3 IP: </a:t>
            </a:r>
            <a:r>
              <a:rPr lang="en-US" altLang="zh-CN" sz="1200" dirty="0">
                <a:solidFill>
                  <a:srgbClr val="FF0000"/>
                </a:solidFill>
                <a:cs typeface="Arial" panose="020B0604020202020204" pitchFamily="34" charset="0"/>
              </a:rPr>
              <a:t> Internet Protocol</a:t>
            </a:r>
          </a:p>
        </p:txBody>
      </p:sp>
      <p:sp>
        <p:nvSpPr>
          <p:cNvPr id="64" name="Rectangle 7"/>
          <p:cNvSpPr txBox="1">
            <a:spLocks noChangeArrowheads="1"/>
          </p:cNvSpPr>
          <p:nvPr/>
        </p:nvSpPr>
        <p:spPr>
          <a:xfrm>
            <a:off x="5554911" y="6615113"/>
            <a:ext cx="2250828"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4.3.1 IPv4 Datagram Format</a:t>
            </a:r>
            <a:endParaRPr lang="en-US" altLang="zh-CN" sz="1200" dirty="0">
              <a:solidFill>
                <a:srgbClr val="FF0000"/>
              </a:solidFill>
              <a:cs typeface="Arial" panose="020B0604020202020204" pitchFamily="34" charset="0"/>
            </a:endParaRPr>
          </a:p>
        </p:txBody>
      </p:sp>
      <p:sp>
        <p:nvSpPr>
          <p:cNvPr id="2" name="矩形 1"/>
          <p:cNvSpPr/>
          <p:nvPr/>
        </p:nvSpPr>
        <p:spPr>
          <a:xfrm>
            <a:off x="9263820" y="2830294"/>
            <a:ext cx="2795523" cy="646331"/>
          </a:xfrm>
          <a:prstGeom prst="rect">
            <a:avLst/>
          </a:prstGeom>
        </p:spPr>
        <p:txBody>
          <a:bodyPr wrap="square">
            <a:spAutoFit/>
          </a:bodyPr>
          <a:lstStyle/>
          <a:p>
            <a:r>
              <a:rPr lang="en-US" altLang="zh-CN" dirty="0">
                <a:solidFill>
                  <a:srgbClr val="FF0000"/>
                </a:solidFill>
              </a:rPr>
              <a:t>measured in units of eight-byte blocks</a:t>
            </a:r>
            <a:endParaRPr lang="zh-CN" altLang="en-US" dirty="0">
              <a:solidFill>
                <a:srgbClr val="FF0000"/>
              </a:solidFill>
            </a:endParaRPr>
          </a:p>
        </p:txBody>
      </p:sp>
      <p:cxnSp>
        <p:nvCxnSpPr>
          <p:cNvPr id="12" name="直接连接符 11"/>
          <p:cNvCxnSpPr>
            <a:stCxn id="2" idx="1"/>
          </p:cNvCxnSpPr>
          <p:nvPr/>
        </p:nvCxnSpPr>
        <p:spPr>
          <a:xfrm flipH="1" flipV="1">
            <a:off x="8428038" y="2418520"/>
            <a:ext cx="835782" cy="734940"/>
          </a:xfrm>
          <a:prstGeom prst="line">
            <a:avLst/>
          </a:prstGeom>
          <a:ln>
            <a:solidFill>
              <a:srgbClr val="0000FF"/>
            </a:solidFill>
          </a:ln>
        </p:spPr>
        <p:style>
          <a:lnRef idx="1">
            <a:schemeClr val="accent1"/>
          </a:lnRef>
          <a:fillRef idx="0">
            <a:schemeClr val="accent1"/>
          </a:fillRef>
          <a:effectRef idx="0">
            <a:schemeClr val="accent1"/>
          </a:effectRef>
          <a:fontRef idx="minor">
            <a:schemeClr val="tx1"/>
          </a:fontRef>
        </p:style>
      </p:cxnSp>
      <p:pic>
        <p:nvPicPr>
          <p:cNvPr id="11" name="图片 10">
            <a:extLst>
              <a:ext uri="{FF2B5EF4-FFF2-40B4-BE49-F238E27FC236}">
                <a16:creationId xmlns:a16="http://schemas.microsoft.com/office/drawing/2014/main" id="{49E43653-C6EF-4EB2-AACA-79A04A777E1C}"/>
              </a:ext>
            </a:extLst>
          </p:cNvPr>
          <p:cNvPicPr>
            <a:picLocks noChangeAspect="1"/>
          </p:cNvPicPr>
          <p:nvPr/>
        </p:nvPicPr>
        <p:blipFill>
          <a:blip r:embed="rId3"/>
          <a:stretch>
            <a:fillRect/>
          </a:stretch>
        </p:blipFill>
        <p:spPr>
          <a:xfrm>
            <a:off x="3867504" y="2030057"/>
            <a:ext cx="8122875" cy="4569117"/>
          </a:xfrm>
          <a:prstGeom prst="rect">
            <a:avLst/>
          </a:prstGeom>
        </p:spPr>
      </p:pic>
      <p:grpSp>
        <p:nvGrpSpPr>
          <p:cNvPr id="7" name="Group 58"/>
          <p:cNvGrpSpPr>
            <a:grpSpLocks/>
          </p:cNvGrpSpPr>
          <p:nvPr/>
        </p:nvGrpSpPr>
        <p:grpSpPr bwMode="auto">
          <a:xfrm>
            <a:off x="198438" y="1779597"/>
            <a:ext cx="5719766" cy="1647830"/>
            <a:chOff x="774" y="1490"/>
            <a:chExt cx="3603" cy="1038"/>
          </a:xfrm>
        </p:grpSpPr>
        <p:sp>
          <p:nvSpPr>
            <p:cNvPr id="76822" name="Text Box 35"/>
            <p:cNvSpPr txBox="1">
              <a:spLocks noChangeArrowheads="1"/>
            </p:cNvSpPr>
            <p:nvPr/>
          </p:nvSpPr>
          <p:spPr bwMode="auto">
            <a:xfrm>
              <a:off x="774" y="2024"/>
              <a:ext cx="1015" cy="5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r"/>
              <a:r>
                <a:rPr lang="en-US" altLang="ja-JP" sz="1800" dirty="0">
                  <a:solidFill>
                    <a:srgbClr val="000099"/>
                  </a:solidFill>
                </a:rPr>
                <a:t>"type" of data</a:t>
              </a:r>
            </a:p>
            <a:p>
              <a:pPr marL="285750" marR="0" lvl="0" indent="-165100" algn="l" defTabSz="914400" rtl="0" eaLnBrk="0" fontAlgn="base" latinLnBrk="0" hangingPunct="0">
                <a:lnSpc>
                  <a:spcPct val="100000"/>
                </a:lnSpc>
                <a:spcBef>
                  <a:spcPct val="0"/>
                </a:spcBef>
                <a:spcAft>
                  <a:spcPct val="0"/>
                </a:spcAft>
                <a:buClr>
                  <a:srgbClr val="0000A8"/>
                </a:buClr>
                <a:buSzTx/>
                <a:buFont typeface="Wingdings" pitchFamily="2" charset="2"/>
                <a:buChar char="§"/>
                <a:tabLst/>
                <a:defRPr/>
              </a:pPr>
              <a:r>
                <a:rPr kumimoji="0" lang="en-US" altLang="ja-JP" sz="1400" b="0" i="0" u="none" strike="noStrike" kern="0" cap="none" spc="0" normalizeH="0" baseline="0" noProof="0" dirty="0" err="1">
                  <a:ln>
                    <a:noFill/>
                  </a:ln>
                  <a:solidFill>
                    <a:srgbClr val="000099"/>
                  </a:solidFill>
                  <a:effectLst/>
                  <a:uLnTx/>
                  <a:uFillTx/>
                  <a:latin typeface="Arial" panose="020B0604020202020204" pitchFamily="34" charset="0"/>
                  <a:ea typeface="ＭＳ Ｐゴシック" panose="020B0600070205080204" pitchFamily="34" charset="-128"/>
                  <a:cs typeface="+mn-cs"/>
                </a:rPr>
                <a:t>diffserv</a:t>
              </a:r>
              <a:r>
                <a:rPr kumimoji="0" lang="en-US" altLang="ja-JP" sz="1400" b="0" i="0" u="none" strike="noStrike" kern="0" cap="none" spc="0" normalizeH="0" baseline="0" noProof="0" dirty="0">
                  <a:ln>
                    <a:noFill/>
                  </a:ln>
                  <a:solidFill>
                    <a:srgbClr val="000099"/>
                  </a:solidFill>
                  <a:effectLst/>
                  <a:uLnTx/>
                  <a:uFillTx/>
                  <a:latin typeface="Arial" panose="020B0604020202020204" pitchFamily="34" charset="0"/>
                  <a:ea typeface="ＭＳ Ｐゴシック" panose="020B0600070205080204" pitchFamily="34" charset="-128"/>
                  <a:cs typeface="+mn-cs"/>
                </a:rPr>
                <a:t> (0:5)</a:t>
              </a:r>
            </a:p>
            <a:p>
              <a:pPr marL="285750" marR="0" lvl="0" indent="-165100" algn="l" defTabSz="914400" rtl="0" eaLnBrk="0" fontAlgn="base" latinLnBrk="0" hangingPunct="0">
                <a:lnSpc>
                  <a:spcPct val="100000"/>
                </a:lnSpc>
                <a:spcBef>
                  <a:spcPct val="0"/>
                </a:spcBef>
                <a:spcAft>
                  <a:spcPct val="0"/>
                </a:spcAft>
                <a:buClr>
                  <a:srgbClr val="0000A8"/>
                </a:buClr>
                <a:buSzTx/>
                <a:buFont typeface="Wingdings" pitchFamily="2" charset="2"/>
                <a:buChar char="§"/>
                <a:tabLst/>
                <a:defRPr/>
              </a:pPr>
              <a:r>
                <a:rPr kumimoji="0" lang="en-US" altLang="ja-JP" sz="1400" b="0" i="0" u="none" strike="noStrike" kern="0" cap="none" spc="0" normalizeH="0" baseline="0" noProof="0" dirty="0">
                  <a:ln>
                    <a:noFill/>
                  </a:ln>
                  <a:solidFill>
                    <a:srgbClr val="000099"/>
                  </a:solidFill>
                  <a:effectLst/>
                  <a:uLnTx/>
                  <a:uFillTx/>
                  <a:latin typeface="Arial" panose="020B0604020202020204" pitchFamily="34" charset="0"/>
                  <a:ea typeface="ＭＳ Ｐゴシック" panose="020B0600070205080204" pitchFamily="34" charset="-128"/>
                  <a:cs typeface="+mn-cs"/>
                </a:rPr>
                <a:t>ECN (6:7)</a:t>
              </a:r>
            </a:p>
          </p:txBody>
        </p:sp>
        <p:sp>
          <p:nvSpPr>
            <p:cNvPr id="76823" name="Line 36"/>
            <p:cNvSpPr>
              <a:spLocks noChangeShapeType="1"/>
            </p:cNvSpPr>
            <p:nvPr/>
          </p:nvSpPr>
          <p:spPr bwMode="auto">
            <a:xfrm flipV="1">
              <a:off x="1314" y="1490"/>
              <a:ext cx="3063" cy="564"/>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grpSp>
    </p:spTree>
    <p:extLst>
      <p:ext uri="{BB962C8B-B14F-4D97-AF65-F5344CB8AC3E}">
        <p14:creationId xmlns:p14="http://schemas.microsoft.com/office/powerpoint/2010/main" val="124512096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dissolve">
                                      <p:cBhvr>
                                        <p:cTn id="12" dur="500"/>
                                        <p:tgtEl>
                                          <p:spTgt spid="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dissolve">
                                      <p:cBhvr>
                                        <p:cTn id="17" dur="500"/>
                                        <p:tgtEl>
                                          <p:spTgt spid="7"/>
                                        </p:tgtEl>
                                      </p:cBhvr>
                                    </p:animEffect>
                                  </p:childTnLst>
                                </p:cTn>
                              </p:par>
                              <p:par>
                                <p:cTn id="18" presetID="42" presetClass="entr" presetSubtype="0" fill="hold" nodeType="with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250"/>
                                        <p:tgtEl>
                                          <p:spTgt spid="11"/>
                                        </p:tgtEl>
                                      </p:cBhvr>
                                    </p:animEffect>
                                    <p:anim calcmode="lin" valueType="num">
                                      <p:cBhvr>
                                        <p:cTn id="21" dur="250" fill="hold"/>
                                        <p:tgtEl>
                                          <p:spTgt spid="11"/>
                                        </p:tgtEl>
                                        <p:attrNameLst>
                                          <p:attrName>ppt_x</p:attrName>
                                        </p:attrNameLst>
                                      </p:cBhvr>
                                      <p:tavLst>
                                        <p:tav tm="0">
                                          <p:val>
                                            <p:strVal val="#ppt_x"/>
                                          </p:val>
                                        </p:tav>
                                        <p:tav tm="100000">
                                          <p:val>
                                            <p:strVal val="#ppt_x"/>
                                          </p:val>
                                        </p:tav>
                                      </p:tavLst>
                                    </p:anim>
                                    <p:anim calcmode="lin" valueType="num">
                                      <p:cBhvr>
                                        <p:cTn id="22" dur="25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dissolve">
                                      <p:cBhvr>
                                        <p:cTn id="27" dur="500"/>
                                        <p:tgtEl>
                                          <p:spTgt spid="9"/>
                                        </p:tgtEl>
                                      </p:cBhvr>
                                    </p:animEffect>
                                  </p:childTnLst>
                                </p:cTn>
                              </p:par>
                              <p:par>
                                <p:cTn id="28" presetID="42" presetClass="exit" presetSubtype="0" fill="hold" nodeType="withEffect">
                                  <p:stCondLst>
                                    <p:cond delay="0"/>
                                  </p:stCondLst>
                                  <p:childTnLst>
                                    <p:animEffect transition="out" filter="fade">
                                      <p:cBhvr>
                                        <p:cTn id="29" dur="250"/>
                                        <p:tgtEl>
                                          <p:spTgt spid="11"/>
                                        </p:tgtEl>
                                      </p:cBhvr>
                                    </p:animEffect>
                                    <p:anim calcmode="lin" valueType="num">
                                      <p:cBhvr>
                                        <p:cTn id="30" dur="250"/>
                                        <p:tgtEl>
                                          <p:spTgt spid="11"/>
                                        </p:tgtEl>
                                        <p:attrNameLst>
                                          <p:attrName>ppt_x</p:attrName>
                                        </p:attrNameLst>
                                      </p:cBhvr>
                                      <p:tavLst>
                                        <p:tav tm="0">
                                          <p:val>
                                            <p:strVal val="ppt_x"/>
                                          </p:val>
                                        </p:tav>
                                        <p:tav tm="100000">
                                          <p:val>
                                            <p:strVal val="ppt_x"/>
                                          </p:val>
                                        </p:tav>
                                      </p:tavLst>
                                    </p:anim>
                                    <p:anim calcmode="lin" valueType="num">
                                      <p:cBhvr>
                                        <p:cTn id="31" dur="250"/>
                                        <p:tgtEl>
                                          <p:spTgt spid="11"/>
                                        </p:tgtEl>
                                        <p:attrNameLst>
                                          <p:attrName>ppt_y</p:attrName>
                                        </p:attrNameLst>
                                      </p:cBhvr>
                                      <p:tavLst>
                                        <p:tav tm="0">
                                          <p:val>
                                            <p:strVal val="ppt_y"/>
                                          </p:val>
                                        </p:tav>
                                        <p:tav tm="100000">
                                          <p:val>
                                            <p:strVal val="ppt_y+.1"/>
                                          </p:val>
                                        </p:tav>
                                      </p:tavLst>
                                    </p:anim>
                                    <p:set>
                                      <p:cBhvr>
                                        <p:cTn id="32" dur="1" fill="hold">
                                          <p:stCondLst>
                                            <p:cond delay="249"/>
                                          </p:stCondLst>
                                        </p:cTn>
                                        <p:tgtEl>
                                          <p:spTgt spid="11"/>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dissolve">
                                      <p:cBhvr>
                                        <p:cTn id="37" dur="500"/>
                                        <p:tgtEl>
                                          <p:spTgt spid="5"/>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9" presetClass="entr" presetSubtype="0" fill="hold" nodeType="clickEffect">
                                  <p:stCondLst>
                                    <p:cond delay="0"/>
                                  </p:stCondLst>
                                  <p:childTnLst>
                                    <p:set>
                                      <p:cBhvr>
                                        <p:cTn id="41" dur="1" fill="hold">
                                          <p:stCondLst>
                                            <p:cond delay="0"/>
                                          </p:stCondLst>
                                        </p:cTn>
                                        <p:tgtEl>
                                          <p:spTgt spid="6"/>
                                        </p:tgtEl>
                                        <p:attrNameLst>
                                          <p:attrName>style.visibility</p:attrName>
                                        </p:attrNameLst>
                                      </p:cBhvr>
                                      <p:to>
                                        <p:strVal val="visible"/>
                                      </p:to>
                                    </p:set>
                                    <p:animEffect transition="in" filter="dissolve">
                                      <p:cBhvr>
                                        <p:cTn id="42" dur="500"/>
                                        <p:tgtEl>
                                          <p:spTgt spid="6"/>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9" presetClass="entr" presetSubtype="0" fill="hold" nodeType="clickEffect">
                                  <p:stCondLst>
                                    <p:cond delay="0"/>
                                  </p:stCondLst>
                                  <p:childTnLst>
                                    <p:set>
                                      <p:cBhvr>
                                        <p:cTn id="46" dur="1" fill="hold">
                                          <p:stCondLst>
                                            <p:cond delay="0"/>
                                          </p:stCondLst>
                                        </p:cTn>
                                        <p:tgtEl>
                                          <p:spTgt spid="8"/>
                                        </p:tgtEl>
                                        <p:attrNameLst>
                                          <p:attrName>style.visibility</p:attrName>
                                        </p:attrNameLst>
                                      </p:cBhvr>
                                      <p:to>
                                        <p:strVal val="visible"/>
                                      </p:to>
                                    </p:set>
                                    <p:animEffect transition="in" filter="dissolve">
                                      <p:cBhvr>
                                        <p:cTn id="47" dur="500"/>
                                        <p:tgtEl>
                                          <p:spTgt spid="8"/>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9" presetClass="entr" presetSubtype="0" fill="hold" nodeType="clickEffect">
                                  <p:stCondLst>
                                    <p:cond delay="0"/>
                                  </p:stCondLst>
                                  <p:childTnLst>
                                    <p:set>
                                      <p:cBhvr>
                                        <p:cTn id="51" dur="1" fill="hold">
                                          <p:stCondLst>
                                            <p:cond delay="0"/>
                                          </p:stCondLst>
                                        </p:cTn>
                                        <p:tgtEl>
                                          <p:spTgt spid="10"/>
                                        </p:tgtEl>
                                        <p:attrNameLst>
                                          <p:attrName>style.visibility</p:attrName>
                                        </p:attrNameLst>
                                      </p:cBhvr>
                                      <p:to>
                                        <p:strVal val="visible"/>
                                      </p:to>
                                    </p:set>
                                    <p:animEffect transition="in" filter="dissolve">
                                      <p:cBhvr>
                                        <p:cTn id="52" dur="500"/>
                                        <p:tgtEl>
                                          <p:spTgt spid="10"/>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9" presetClass="entr" presetSubtype="0" fill="hold" grpId="0" nodeType="clickEffect">
                                  <p:stCondLst>
                                    <p:cond delay="0"/>
                                  </p:stCondLst>
                                  <p:childTnLst>
                                    <p:set>
                                      <p:cBhvr>
                                        <p:cTn id="56" dur="1" fill="hold">
                                          <p:stCondLst>
                                            <p:cond delay="0"/>
                                          </p:stCondLst>
                                        </p:cTn>
                                        <p:tgtEl>
                                          <p:spTgt spid="575542"/>
                                        </p:tgtEl>
                                        <p:attrNameLst>
                                          <p:attrName>style.visibility</p:attrName>
                                        </p:attrNameLst>
                                      </p:cBhvr>
                                      <p:to>
                                        <p:strVal val="visible"/>
                                      </p:to>
                                    </p:set>
                                    <p:animEffect transition="in" filter="dissolve">
                                      <p:cBhvr>
                                        <p:cTn id="57" dur="500"/>
                                        <p:tgtEl>
                                          <p:spTgt spid="575542"/>
                                        </p:tgtEl>
                                      </p:cBhvr>
                                    </p:animEffect>
                                  </p:childTnLst>
                                </p:cTn>
                              </p:par>
                            </p:childTnLst>
                          </p:cTn>
                        </p:par>
                      </p:childTnLst>
                    </p:cTn>
                  </p:par>
                  <p:par>
                    <p:cTn id="58" fill="hold">
                      <p:stCondLst>
                        <p:cond delay="indefinite"/>
                      </p:stCondLst>
                      <p:childTnLst>
                        <p:par>
                          <p:cTn id="59" fill="hold">
                            <p:stCondLst>
                              <p:cond delay="0"/>
                            </p:stCondLst>
                            <p:childTnLst>
                              <p:par>
                                <p:cTn id="60" presetID="9" presetClass="entr" presetSubtype="0" fill="hold" nodeType="clickEffect">
                                  <p:stCondLst>
                                    <p:cond delay="0"/>
                                  </p:stCondLst>
                                  <p:childTnLst>
                                    <p:set>
                                      <p:cBhvr>
                                        <p:cTn id="61" dur="1" fill="hold">
                                          <p:stCondLst>
                                            <p:cond delay="0"/>
                                          </p:stCondLst>
                                        </p:cTn>
                                        <p:tgtEl>
                                          <p:spTgt spid="68"/>
                                        </p:tgtEl>
                                        <p:attrNameLst>
                                          <p:attrName>style.visibility</p:attrName>
                                        </p:attrNameLst>
                                      </p:cBhvr>
                                      <p:to>
                                        <p:strVal val="visible"/>
                                      </p:to>
                                    </p:set>
                                    <p:animEffect transition="in" filter="dissolve">
                                      <p:cBhvr>
                                        <p:cTn id="62" dur="500"/>
                                        <p:tgtEl>
                                          <p:spTgt spid="68"/>
                                        </p:tgtEl>
                                      </p:cBhvr>
                                    </p:animEffect>
                                  </p:childTnLst>
                                </p:cTn>
                              </p:par>
                            </p:childTnLst>
                          </p:cTn>
                        </p:par>
                      </p:childTnLst>
                    </p:cTn>
                  </p:par>
                  <p:par>
                    <p:cTn id="63" fill="hold">
                      <p:stCondLst>
                        <p:cond delay="indefinite"/>
                      </p:stCondLst>
                      <p:childTnLst>
                        <p:par>
                          <p:cTn id="64" fill="hold">
                            <p:stCondLst>
                              <p:cond delay="0"/>
                            </p:stCondLst>
                            <p:childTnLst>
                              <p:par>
                                <p:cTn id="65" presetID="9" presetClass="exit" presetSubtype="0" fill="hold" nodeType="clickEffect">
                                  <p:stCondLst>
                                    <p:cond delay="0"/>
                                  </p:stCondLst>
                                  <p:childTnLst>
                                    <p:animEffect transition="out" filter="dissolve">
                                      <p:cBhvr>
                                        <p:cTn id="66" dur="500"/>
                                        <p:tgtEl>
                                          <p:spTgt spid="68"/>
                                        </p:tgtEl>
                                      </p:cBhvr>
                                    </p:animEffect>
                                    <p:set>
                                      <p:cBhvr>
                                        <p:cTn id="67" dur="1" fill="hold">
                                          <p:stCondLst>
                                            <p:cond delay="499"/>
                                          </p:stCondLst>
                                        </p:cTn>
                                        <p:tgtEl>
                                          <p:spTgt spid="6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5542"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Rectangle 2"/>
          <p:cNvSpPr>
            <a:spLocks noGrp="1" noChangeArrowheads="1"/>
          </p:cNvSpPr>
          <p:nvPr>
            <p:ph type="title"/>
          </p:nvPr>
        </p:nvSpPr>
        <p:spPr>
          <a:xfrm>
            <a:off x="2057400" y="185739"/>
            <a:ext cx="7772400" cy="930275"/>
          </a:xfrm>
        </p:spPr>
        <p:txBody>
          <a:bodyPr/>
          <a:lstStyle/>
          <a:p>
            <a:r>
              <a:rPr lang="en-US" altLang="zh-CN">
                <a:ea typeface="ＭＳ Ｐゴシック" panose="020B0600070205080204" pitchFamily="34" charset="-128"/>
              </a:rPr>
              <a:t>IP fragmentation, reassembly</a:t>
            </a:r>
            <a:endParaRPr lang="en-US" altLang="zh-CN" sz="4800">
              <a:ea typeface="ＭＳ Ｐゴシック" panose="020B0600070205080204" pitchFamily="34" charset="-128"/>
            </a:endParaRPr>
          </a:p>
        </p:txBody>
      </p:sp>
      <p:sp>
        <p:nvSpPr>
          <p:cNvPr id="77826" name="Rectangle 3"/>
          <p:cNvSpPr>
            <a:spLocks noGrp="1" noChangeArrowheads="1"/>
          </p:cNvSpPr>
          <p:nvPr>
            <p:ph type="body" sz="half" idx="1"/>
          </p:nvPr>
        </p:nvSpPr>
        <p:spPr>
          <a:xfrm>
            <a:off x="1835150" y="1439864"/>
            <a:ext cx="3810000" cy="5094287"/>
          </a:xfrm>
        </p:spPr>
        <p:txBody>
          <a:bodyPr>
            <a:normAutofit fontScale="92500" lnSpcReduction="10000"/>
          </a:bodyPr>
          <a:lstStyle/>
          <a:p>
            <a:r>
              <a:rPr lang="en-US" altLang="zh-CN" sz="2400" dirty="0">
                <a:ea typeface="ＭＳ Ｐゴシック" panose="020B0600070205080204" pitchFamily="34" charset="-128"/>
                <a:cs typeface="ＭＳ Ｐゴシック" panose="020B0600070205080204" pitchFamily="34" charset="-128"/>
              </a:rPr>
              <a:t>network links have MTU (</a:t>
            </a:r>
            <a:r>
              <a:rPr lang="en-US" altLang="zh-CN" sz="2400" dirty="0" err="1">
                <a:ea typeface="ＭＳ Ｐゴシック" panose="020B0600070205080204" pitchFamily="34" charset="-128"/>
                <a:cs typeface="ＭＳ Ｐゴシック" panose="020B0600070205080204" pitchFamily="34" charset="-128"/>
              </a:rPr>
              <a:t>max.transfer</a:t>
            </a:r>
            <a:r>
              <a:rPr lang="en-US" altLang="zh-CN" sz="2400" dirty="0">
                <a:ea typeface="ＭＳ Ｐゴシック" panose="020B0600070205080204" pitchFamily="34" charset="-128"/>
                <a:cs typeface="ＭＳ Ｐゴシック" panose="020B0600070205080204" pitchFamily="34" charset="-128"/>
              </a:rPr>
              <a:t> size) - largest possible link-level frame</a:t>
            </a:r>
          </a:p>
          <a:p>
            <a:pPr lvl="1"/>
            <a:r>
              <a:rPr lang="en-US" altLang="zh-CN" sz="2200" dirty="0">
                <a:ea typeface="ＭＳ Ｐゴシック" panose="020B0600070205080204" pitchFamily="34" charset="-128"/>
              </a:rPr>
              <a:t>different link types, different MTUs </a:t>
            </a:r>
          </a:p>
          <a:p>
            <a:r>
              <a:rPr lang="en-US" altLang="zh-CN" sz="2400" dirty="0">
                <a:ea typeface="ＭＳ Ｐゴシック" panose="020B0600070205080204" pitchFamily="34" charset="-128"/>
                <a:cs typeface="ＭＳ Ｐゴシック" panose="020B0600070205080204" pitchFamily="34" charset="-128"/>
              </a:rPr>
              <a:t>large IP datagram divided (</a:t>
            </a:r>
            <a:r>
              <a:rPr lang="en-US" altLang="ja-JP" sz="2400" dirty="0">
                <a:ea typeface="ＭＳ Ｐゴシック" panose="020B0600070205080204" pitchFamily="34" charset="-128"/>
                <a:cs typeface="ＭＳ Ｐゴシック" panose="020B0600070205080204" pitchFamily="34" charset="-128"/>
              </a:rPr>
              <a:t>"fragmented") within net</a:t>
            </a:r>
          </a:p>
          <a:p>
            <a:pPr lvl="1"/>
            <a:r>
              <a:rPr lang="en-US" altLang="zh-CN" sz="2200" dirty="0">
                <a:ea typeface="ＭＳ Ｐゴシック" panose="020B0600070205080204" pitchFamily="34" charset="-128"/>
              </a:rPr>
              <a:t>one datagram becomes several datagrams</a:t>
            </a:r>
          </a:p>
          <a:p>
            <a:pPr lvl="1"/>
            <a:r>
              <a:rPr lang="en-US" altLang="ja-JP" sz="2200" dirty="0">
                <a:ea typeface="ＭＳ Ｐゴシック" panose="020B0600070205080204" pitchFamily="34" charset="-128"/>
              </a:rPr>
              <a:t>"reassembled" only at final destination</a:t>
            </a:r>
          </a:p>
          <a:p>
            <a:pPr lvl="1"/>
            <a:r>
              <a:rPr lang="en-US" altLang="zh-CN" sz="2200" dirty="0">
                <a:ea typeface="ＭＳ Ｐゴシック" panose="020B0600070205080204" pitchFamily="34" charset="-128"/>
              </a:rPr>
              <a:t>IP header bits used to identify, order related fragments</a:t>
            </a:r>
          </a:p>
        </p:txBody>
      </p:sp>
      <p:sp>
        <p:nvSpPr>
          <p:cNvPr id="77827" name="Freeform 4"/>
          <p:cNvSpPr>
            <a:spLocks/>
          </p:cNvSpPr>
          <p:nvPr/>
        </p:nvSpPr>
        <p:spPr bwMode="auto">
          <a:xfrm>
            <a:off x="7011912" y="1628775"/>
            <a:ext cx="2436813" cy="2255838"/>
          </a:xfrm>
          <a:custGeom>
            <a:avLst/>
            <a:gdLst>
              <a:gd name="T0" fmla="*/ 2147483647 w 1292"/>
              <a:gd name="T1" fmla="*/ 2147483647 h 1255"/>
              <a:gd name="T2" fmla="*/ 2147483647 w 1292"/>
              <a:gd name="T3" fmla="*/ 2147483647 h 1255"/>
              <a:gd name="T4" fmla="*/ 2147483647 w 1292"/>
              <a:gd name="T5" fmla="*/ 2147483647 h 1255"/>
              <a:gd name="T6" fmla="*/ 2147483647 w 1292"/>
              <a:gd name="T7" fmla="*/ 2147483647 h 1255"/>
              <a:gd name="T8" fmla="*/ 2147483647 w 1292"/>
              <a:gd name="T9" fmla="*/ 2147483647 h 1255"/>
              <a:gd name="T10" fmla="*/ 2147483647 w 1292"/>
              <a:gd name="T11" fmla="*/ 2147483647 h 1255"/>
              <a:gd name="T12" fmla="*/ 2147483647 w 1292"/>
              <a:gd name="T13" fmla="*/ 2147483647 h 1255"/>
              <a:gd name="T14" fmla="*/ 2147483647 w 1292"/>
              <a:gd name="T15" fmla="*/ 2147483647 h 1255"/>
              <a:gd name="T16" fmla="*/ 2147483647 w 1292"/>
              <a:gd name="T17" fmla="*/ 2147483647 h 1255"/>
              <a:gd name="T18" fmla="*/ 2147483647 w 1292"/>
              <a:gd name="T19" fmla="*/ 2147483647 h 1255"/>
              <a:gd name="T20" fmla="*/ 2147483647 w 1292"/>
              <a:gd name="T21" fmla="*/ 2147483647 h 1255"/>
              <a:gd name="T22" fmla="*/ 2147483647 w 1292"/>
              <a:gd name="T23" fmla="*/ 2147483647 h 12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92"/>
              <a:gd name="T37" fmla="*/ 0 h 1255"/>
              <a:gd name="T38" fmla="*/ 1292 w 1292"/>
              <a:gd name="T39" fmla="*/ 1255 h 125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92" h="1255">
                <a:moveTo>
                  <a:pt x="239" y="7"/>
                </a:moveTo>
                <a:cubicBezTo>
                  <a:pt x="120" y="14"/>
                  <a:pt x="70" y="71"/>
                  <a:pt x="35" y="157"/>
                </a:cubicBezTo>
                <a:cubicBezTo>
                  <a:pt x="0" y="243"/>
                  <a:pt x="26" y="411"/>
                  <a:pt x="29" y="523"/>
                </a:cubicBezTo>
                <a:cubicBezTo>
                  <a:pt x="32" y="635"/>
                  <a:pt x="17" y="771"/>
                  <a:pt x="53" y="829"/>
                </a:cubicBezTo>
                <a:cubicBezTo>
                  <a:pt x="89" y="887"/>
                  <a:pt x="146" y="821"/>
                  <a:pt x="245" y="871"/>
                </a:cubicBezTo>
                <a:cubicBezTo>
                  <a:pt x="344" y="921"/>
                  <a:pt x="522" y="1068"/>
                  <a:pt x="647" y="1129"/>
                </a:cubicBezTo>
                <a:cubicBezTo>
                  <a:pt x="772" y="1190"/>
                  <a:pt x="903" y="1255"/>
                  <a:pt x="995" y="1237"/>
                </a:cubicBezTo>
                <a:cubicBezTo>
                  <a:pt x="1087" y="1219"/>
                  <a:pt x="1153" y="1153"/>
                  <a:pt x="1199" y="1021"/>
                </a:cubicBezTo>
                <a:cubicBezTo>
                  <a:pt x="1245" y="889"/>
                  <a:pt x="1270" y="580"/>
                  <a:pt x="1271" y="445"/>
                </a:cubicBezTo>
                <a:cubicBezTo>
                  <a:pt x="1272" y="310"/>
                  <a:pt x="1292" y="266"/>
                  <a:pt x="1205" y="211"/>
                </a:cubicBezTo>
                <a:cubicBezTo>
                  <a:pt x="1118" y="156"/>
                  <a:pt x="908" y="150"/>
                  <a:pt x="749" y="115"/>
                </a:cubicBezTo>
                <a:cubicBezTo>
                  <a:pt x="590" y="80"/>
                  <a:pt x="358" y="0"/>
                  <a:pt x="239" y="7"/>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77828" name="Freeform 5"/>
          <p:cNvSpPr>
            <a:spLocks/>
          </p:cNvSpPr>
          <p:nvPr/>
        </p:nvSpPr>
        <p:spPr bwMode="auto">
          <a:xfrm>
            <a:off x="7011911" y="4030663"/>
            <a:ext cx="1976438" cy="1987550"/>
          </a:xfrm>
          <a:custGeom>
            <a:avLst/>
            <a:gdLst>
              <a:gd name="T0" fmla="*/ 2147483647 w 873"/>
              <a:gd name="T1" fmla="*/ 2147483647 h 940"/>
              <a:gd name="T2" fmla="*/ 2147483647 w 873"/>
              <a:gd name="T3" fmla="*/ 2147483647 h 940"/>
              <a:gd name="T4" fmla="*/ 2147483647 w 873"/>
              <a:gd name="T5" fmla="*/ 2147483647 h 940"/>
              <a:gd name="T6" fmla="*/ 2147483647 w 873"/>
              <a:gd name="T7" fmla="*/ 2147483647 h 940"/>
              <a:gd name="T8" fmla="*/ 2147483647 w 873"/>
              <a:gd name="T9" fmla="*/ 2147483647 h 940"/>
              <a:gd name="T10" fmla="*/ 2147483647 w 873"/>
              <a:gd name="T11" fmla="*/ 2147483647 h 940"/>
              <a:gd name="T12" fmla="*/ 2147483647 w 873"/>
              <a:gd name="T13" fmla="*/ 2147483647 h 940"/>
              <a:gd name="T14" fmla="*/ 2147483647 w 873"/>
              <a:gd name="T15" fmla="*/ 2147483647 h 940"/>
              <a:gd name="T16" fmla="*/ 2147483647 w 873"/>
              <a:gd name="T17" fmla="*/ 2147483647 h 940"/>
              <a:gd name="T18" fmla="*/ 2147483647 w 873"/>
              <a:gd name="T19" fmla="*/ 2147483647 h 940"/>
              <a:gd name="T20" fmla="*/ 2147483647 w 873"/>
              <a:gd name="T21" fmla="*/ 2147483647 h 94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873"/>
              <a:gd name="T34" fmla="*/ 0 h 940"/>
              <a:gd name="T35" fmla="*/ 873 w 873"/>
              <a:gd name="T36" fmla="*/ 940 h 94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873" h="940">
                <a:moveTo>
                  <a:pt x="2" y="405"/>
                </a:moveTo>
                <a:cubicBezTo>
                  <a:pt x="17" y="290"/>
                  <a:pt x="138" y="129"/>
                  <a:pt x="230" y="65"/>
                </a:cubicBezTo>
                <a:cubicBezTo>
                  <a:pt x="322" y="1"/>
                  <a:pt x="460" y="0"/>
                  <a:pt x="555" y="22"/>
                </a:cubicBezTo>
                <a:cubicBezTo>
                  <a:pt x="650" y="44"/>
                  <a:pt x="748" y="143"/>
                  <a:pt x="800" y="197"/>
                </a:cubicBezTo>
                <a:cubicBezTo>
                  <a:pt x="852" y="251"/>
                  <a:pt x="859" y="292"/>
                  <a:pt x="866" y="347"/>
                </a:cubicBezTo>
                <a:cubicBezTo>
                  <a:pt x="873" y="402"/>
                  <a:pt x="855" y="457"/>
                  <a:pt x="842" y="527"/>
                </a:cubicBezTo>
                <a:cubicBezTo>
                  <a:pt x="829" y="597"/>
                  <a:pt x="827" y="714"/>
                  <a:pt x="788" y="767"/>
                </a:cubicBezTo>
                <a:cubicBezTo>
                  <a:pt x="749" y="820"/>
                  <a:pt x="670" y="819"/>
                  <a:pt x="608" y="845"/>
                </a:cubicBezTo>
                <a:cubicBezTo>
                  <a:pt x="546" y="871"/>
                  <a:pt x="496" y="940"/>
                  <a:pt x="418" y="925"/>
                </a:cubicBezTo>
                <a:cubicBezTo>
                  <a:pt x="340" y="910"/>
                  <a:pt x="208" y="840"/>
                  <a:pt x="139" y="754"/>
                </a:cubicBezTo>
                <a:cubicBezTo>
                  <a:pt x="69" y="667"/>
                  <a:pt x="0" y="546"/>
                  <a:pt x="2" y="405"/>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77829" name="Line 16"/>
          <p:cNvSpPr>
            <a:spLocks noChangeShapeType="1"/>
          </p:cNvSpPr>
          <p:nvPr/>
        </p:nvSpPr>
        <p:spPr bwMode="auto">
          <a:xfrm flipV="1">
            <a:off x="7084936" y="2584451"/>
            <a:ext cx="127000" cy="317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7830" name="Line 17"/>
          <p:cNvSpPr>
            <a:spLocks noChangeShapeType="1"/>
          </p:cNvSpPr>
          <p:nvPr/>
        </p:nvSpPr>
        <p:spPr bwMode="auto">
          <a:xfrm>
            <a:off x="7661199" y="1909763"/>
            <a:ext cx="658812" cy="2794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7831" name="Line 18"/>
          <p:cNvSpPr>
            <a:spLocks noChangeShapeType="1"/>
          </p:cNvSpPr>
          <p:nvPr/>
        </p:nvSpPr>
        <p:spPr bwMode="auto">
          <a:xfrm>
            <a:off x="8507336" y="2246314"/>
            <a:ext cx="196850" cy="66992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7832" name="Line 19"/>
          <p:cNvSpPr>
            <a:spLocks noChangeShapeType="1"/>
          </p:cNvSpPr>
          <p:nvPr/>
        </p:nvSpPr>
        <p:spPr bwMode="auto">
          <a:xfrm>
            <a:off x="7410375" y="2022476"/>
            <a:ext cx="1587" cy="58261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7833" name="Line 20"/>
          <p:cNvSpPr>
            <a:spLocks noChangeShapeType="1"/>
          </p:cNvSpPr>
          <p:nvPr/>
        </p:nvSpPr>
        <p:spPr bwMode="auto">
          <a:xfrm>
            <a:off x="7645324" y="2676525"/>
            <a:ext cx="971550" cy="40163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7834" name="Line 21"/>
          <p:cNvSpPr>
            <a:spLocks noChangeShapeType="1"/>
          </p:cNvSpPr>
          <p:nvPr/>
        </p:nvSpPr>
        <p:spPr bwMode="auto">
          <a:xfrm flipH="1" flipV="1">
            <a:off x="8918499" y="3206750"/>
            <a:ext cx="476250" cy="68738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7835" name="Line 22"/>
          <p:cNvSpPr>
            <a:spLocks noChangeShapeType="1"/>
          </p:cNvSpPr>
          <p:nvPr/>
        </p:nvSpPr>
        <p:spPr bwMode="auto">
          <a:xfrm flipH="1">
            <a:off x="7669137" y="2214564"/>
            <a:ext cx="758825" cy="51752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7836" name="Line 23"/>
          <p:cNvSpPr>
            <a:spLocks noChangeShapeType="1"/>
          </p:cNvSpPr>
          <p:nvPr/>
        </p:nvSpPr>
        <p:spPr bwMode="auto">
          <a:xfrm flipH="1">
            <a:off x="7678661" y="1654175"/>
            <a:ext cx="476250" cy="3429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7837" name="Line 24"/>
          <p:cNvSpPr>
            <a:spLocks noChangeShapeType="1"/>
          </p:cNvSpPr>
          <p:nvPr/>
        </p:nvSpPr>
        <p:spPr bwMode="auto">
          <a:xfrm flipH="1">
            <a:off x="8396211" y="1830389"/>
            <a:ext cx="273050" cy="2365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7838" name="Line 119"/>
          <p:cNvSpPr>
            <a:spLocks noChangeShapeType="1"/>
          </p:cNvSpPr>
          <p:nvPr/>
        </p:nvSpPr>
        <p:spPr bwMode="auto">
          <a:xfrm flipH="1">
            <a:off x="8875636" y="4206875"/>
            <a:ext cx="636588" cy="87788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2" name="Group 199"/>
          <p:cNvGrpSpPr>
            <a:grpSpLocks/>
          </p:cNvGrpSpPr>
          <p:nvPr/>
        </p:nvGrpSpPr>
        <p:grpSpPr bwMode="auto">
          <a:xfrm>
            <a:off x="7418312" y="2955926"/>
            <a:ext cx="1222375" cy="403225"/>
            <a:chOff x="3152" y="1862"/>
            <a:chExt cx="770" cy="254"/>
          </a:xfrm>
        </p:grpSpPr>
        <p:grpSp>
          <p:nvGrpSpPr>
            <p:cNvPr id="77954" name="Group 120"/>
            <p:cNvGrpSpPr>
              <a:grpSpLocks/>
            </p:cNvGrpSpPr>
            <p:nvPr/>
          </p:nvGrpSpPr>
          <p:grpSpPr bwMode="auto">
            <a:xfrm rot="1433392">
              <a:off x="3152" y="1862"/>
              <a:ext cx="648" cy="108"/>
              <a:chOff x="4712" y="1742"/>
              <a:chExt cx="648" cy="108"/>
            </a:xfrm>
          </p:grpSpPr>
          <p:sp>
            <p:nvSpPr>
              <p:cNvPr id="77956" name="Rectangle 121"/>
              <p:cNvSpPr>
                <a:spLocks noChangeArrowheads="1"/>
              </p:cNvSpPr>
              <p:nvPr/>
            </p:nvSpPr>
            <p:spPr bwMode="auto">
              <a:xfrm>
                <a:off x="4712" y="1742"/>
                <a:ext cx="648" cy="108"/>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77957" name="Rectangle 122"/>
              <p:cNvSpPr>
                <a:spLocks noChangeArrowheads="1"/>
              </p:cNvSpPr>
              <p:nvPr/>
            </p:nvSpPr>
            <p:spPr bwMode="auto">
              <a:xfrm>
                <a:off x="4710" y="1742"/>
                <a:ext cx="534" cy="10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grpSp>
        <p:sp>
          <p:nvSpPr>
            <p:cNvPr id="77955" name="Line 132"/>
            <p:cNvSpPr>
              <a:spLocks noChangeShapeType="1"/>
            </p:cNvSpPr>
            <p:nvPr/>
          </p:nvSpPr>
          <p:spPr bwMode="auto">
            <a:xfrm>
              <a:off x="3784" y="2060"/>
              <a:ext cx="138" cy="5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576648" name="Text Box 136"/>
          <p:cNvSpPr txBox="1">
            <a:spLocks noChangeArrowheads="1"/>
          </p:cNvSpPr>
          <p:nvPr/>
        </p:nvSpPr>
        <p:spPr bwMode="auto">
          <a:xfrm>
            <a:off x="9029625" y="2241550"/>
            <a:ext cx="2466975" cy="82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i="1" dirty="0">
                <a:solidFill>
                  <a:srgbClr val="CC0000"/>
                </a:solidFill>
              </a:rPr>
              <a:t>fragmentation:</a:t>
            </a:r>
            <a:r>
              <a:rPr lang="en-US" altLang="zh-CN" sz="1600" dirty="0"/>
              <a:t> </a:t>
            </a:r>
          </a:p>
          <a:p>
            <a:r>
              <a:rPr lang="en-US" altLang="zh-CN" sz="1600" b="1" i="1" dirty="0">
                <a:solidFill>
                  <a:srgbClr val="000099"/>
                </a:solidFill>
              </a:rPr>
              <a:t>in:</a:t>
            </a:r>
            <a:r>
              <a:rPr lang="en-US" altLang="zh-CN" sz="1600" dirty="0"/>
              <a:t> </a:t>
            </a:r>
            <a:r>
              <a:rPr lang="en-US" altLang="zh-CN" sz="1600" dirty="0">
                <a:solidFill>
                  <a:srgbClr val="000099"/>
                </a:solidFill>
              </a:rPr>
              <a:t>one large datagram</a:t>
            </a:r>
          </a:p>
          <a:p>
            <a:r>
              <a:rPr lang="en-US" altLang="zh-CN" sz="1600" b="1" i="1" dirty="0">
                <a:solidFill>
                  <a:srgbClr val="000099"/>
                </a:solidFill>
              </a:rPr>
              <a:t>out:</a:t>
            </a:r>
            <a:r>
              <a:rPr lang="en-US" altLang="zh-CN" sz="1600" dirty="0"/>
              <a:t> </a:t>
            </a:r>
            <a:r>
              <a:rPr lang="en-US" altLang="zh-CN" sz="1600" dirty="0">
                <a:solidFill>
                  <a:srgbClr val="000099"/>
                </a:solidFill>
              </a:rPr>
              <a:t>3 smaller datagrams</a:t>
            </a:r>
            <a:endParaRPr lang="en-US" altLang="zh-CN" sz="1800" dirty="0">
              <a:solidFill>
                <a:srgbClr val="000099"/>
              </a:solidFill>
            </a:endParaRPr>
          </a:p>
        </p:txBody>
      </p:sp>
      <p:sp>
        <p:nvSpPr>
          <p:cNvPr id="77841" name="Line 118"/>
          <p:cNvSpPr>
            <a:spLocks noChangeShapeType="1"/>
          </p:cNvSpPr>
          <p:nvPr/>
        </p:nvSpPr>
        <p:spPr bwMode="auto">
          <a:xfrm>
            <a:off x="7899325" y="5178426"/>
            <a:ext cx="287337" cy="317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4" name="Group 220"/>
          <p:cNvGrpSpPr>
            <a:grpSpLocks/>
          </p:cNvGrpSpPr>
          <p:nvPr/>
        </p:nvGrpSpPr>
        <p:grpSpPr bwMode="auto">
          <a:xfrm>
            <a:off x="7821537" y="4352925"/>
            <a:ext cx="708025" cy="558800"/>
            <a:chOff x="3406" y="2742"/>
            <a:chExt cx="446" cy="352"/>
          </a:xfrm>
        </p:grpSpPr>
        <p:grpSp>
          <p:nvGrpSpPr>
            <p:cNvPr id="77942" name="Group 137"/>
            <p:cNvGrpSpPr>
              <a:grpSpLocks/>
            </p:cNvGrpSpPr>
            <p:nvPr/>
          </p:nvGrpSpPr>
          <p:grpSpPr bwMode="auto">
            <a:xfrm rot="-10773343">
              <a:off x="3566" y="2742"/>
              <a:ext cx="282" cy="108"/>
              <a:chOff x="5078" y="1860"/>
              <a:chExt cx="282" cy="108"/>
            </a:xfrm>
          </p:grpSpPr>
          <p:sp>
            <p:nvSpPr>
              <p:cNvPr id="77952" name="Rectangle 138"/>
              <p:cNvSpPr>
                <a:spLocks noChangeArrowheads="1"/>
              </p:cNvSpPr>
              <p:nvPr/>
            </p:nvSpPr>
            <p:spPr bwMode="auto">
              <a:xfrm>
                <a:off x="5216" y="1860"/>
                <a:ext cx="144" cy="108"/>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77953" name="Rectangle 139"/>
              <p:cNvSpPr>
                <a:spLocks noChangeArrowheads="1"/>
              </p:cNvSpPr>
              <p:nvPr/>
            </p:nvSpPr>
            <p:spPr bwMode="auto">
              <a:xfrm>
                <a:off x="5080" y="1860"/>
                <a:ext cx="166" cy="10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grpSp>
        <p:grpSp>
          <p:nvGrpSpPr>
            <p:cNvPr id="77943" name="Group 140"/>
            <p:cNvGrpSpPr>
              <a:grpSpLocks/>
            </p:cNvGrpSpPr>
            <p:nvPr/>
          </p:nvGrpSpPr>
          <p:grpSpPr bwMode="auto">
            <a:xfrm rot="-10773343">
              <a:off x="3568" y="2864"/>
              <a:ext cx="282" cy="108"/>
              <a:chOff x="5078" y="1860"/>
              <a:chExt cx="282" cy="108"/>
            </a:xfrm>
          </p:grpSpPr>
          <p:sp>
            <p:nvSpPr>
              <p:cNvPr id="77950" name="Rectangle 141"/>
              <p:cNvSpPr>
                <a:spLocks noChangeArrowheads="1"/>
              </p:cNvSpPr>
              <p:nvPr/>
            </p:nvSpPr>
            <p:spPr bwMode="auto">
              <a:xfrm>
                <a:off x="5216" y="1860"/>
                <a:ext cx="144" cy="108"/>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77951" name="Rectangle 142"/>
              <p:cNvSpPr>
                <a:spLocks noChangeArrowheads="1"/>
              </p:cNvSpPr>
              <p:nvPr/>
            </p:nvSpPr>
            <p:spPr bwMode="auto">
              <a:xfrm>
                <a:off x="5080" y="1860"/>
                <a:ext cx="166" cy="10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grpSp>
        <p:grpSp>
          <p:nvGrpSpPr>
            <p:cNvPr id="77944" name="Group 143"/>
            <p:cNvGrpSpPr>
              <a:grpSpLocks/>
            </p:cNvGrpSpPr>
            <p:nvPr/>
          </p:nvGrpSpPr>
          <p:grpSpPr bwMode="auto">
            <a:xfrm rot="-10773343">
              <a:off x="3570" y="2986"/>
              <a:ext cx="282" cy="108"/>
              <a:chOff x="5078" y="1860"/>
              <a:chExt cx="282" cy="108"/>
            </a:xfrm>
          </p:grpSpPr>
          <p:sp>
            <p:nvSpPr>
              <p:cNvPr id="77948" name="Rectangle 144"/>
              <p:cNvSpPr>
                <a:spLocks noChangeArrowheads="1"/>
              </p:cNvSpPr>
              <p:nvPr/>
            </p:nvSpPr>
            <p:spPr bwMode="auto">
              <a:xfrm>
                <a:off x="5216" y="1860"/>
                <a:ext cx="144" cy="108"/>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77949" name="Rectangle 145"/>
              <p:cNvSpPr>
                <a:spLocks noChangeArrowheads="1"/>
              </p:cNvSpPr>
              <p:nvPr/>
            </p:nvSpPr>
            <p:spPr bwMode="auto">
              <a:xfrm>
                <a:off x="5080" y="1860"/>
                <a:ext cx="166" cy="10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grpSp>
        <p:sp>
          <p:nvSpPr>
            <p:cNvPr id="77945" name="Line 146"/>
            <p:cNvSpPr>
              <a:spLocks noChangeShapeType="1"/>
            </p:cNvSpPr>
            <p:nvPr/>
          </p:nvSpPr>
          <p:spPr bwMode="auto">
            <a:xfrm rot="9691848">
              <a:off x="3412" y="2778"/>
              <a:ext cx="138" cy="4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7946" name="Line 147"/>
            <p:cNvSpPr>
              <a:spLocks noChangeShapeType="1"/>
            </p:cNvSpPr>
            <p:nvPr/>
          </p:nvSpPr>
          <p:spPr bwMode="auto">
            <a:xfrm rot="9691848">
              <a:off x="3406" y="2888"/>
              <a:ext cx="138" cy="4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7947" name="Line 148"/>
            <p:cNvSpPr>
              <a:spLocks noChangeShapeType="1"/>
            </p:cNvSpPr>
            <p:nvPr/>
          </p:nvSpPr>
          <p:spPr bwMode="auto">
            <a:xfrm rot="9691848">
              <a:off x="3408" y="3018"/>
              <a:ext cx="138" cy="4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8" name="Group 233"/>
          <p:cNvGrpSpPr>
            <a:grpSpLocks/>
          </p:cNvGrpSpPr>
          <p:nvPr/>
        </p:nvGrpSpPr>
        <p:grpSpPr bwMode="auto">
          <a:xfrm>
            <a:off x="6702349" y="3871914"/>
            <a:ext cx="1395412" cy="490537"/>
            <a:chOff x="2701" y="2439"/>
            <a:chExt cx="879" cy="309"/>
          </a:xfrm>
        </p:grpSpPr>
        <p:grpSp>
          <p:nvGrpSpPr>
            <p:cNvPr id="77936" name="Group 232"/>
            <p:cNvGrpSpPr>
              <a:grpSpLocks/>
            </p:cNvGrpSpPr>
            <p:nvPr/>
          </p:nvGrpSpPr>
          <p:grpSpPr bwMode="auto">
            <a:xfrm>
              <a:off x="2701" y="2639"/>
              <a:ext cx="806" cy="109"/>
              <a:chOff x="2540" y="2639"/>
              <a:chExt cx="806" cy="109"/>
            </a:xfrm>
          </p:grpSpPr>
          <p:grpSp>
            <p:nvGrpSpPr>
              <p:cNvPr id="77938" name="Group 149"/>
              <p:cNvGrpSpPr>
                <a:grpSpLocks/>
              </p:cNvGrpSpPr>
              <p:nvPr/>
            </p:nvGrpSpPr>
            <p:grpSpPr bwMode="auto">
              <a:xfrm rot="10793026">
                <a:off x="2697" y="2639"/>
                <a:ext cx="649" cy="109"/>
                <a:chOff x="4712" y="1742"/>
                <a:chExt cx="648" cy="108"/>
              </a:xfrm>
            </p:grpSpPr>
            <p:sp>
              <p:nvSpPr>
                <p:cNvPr id="77940" name="Rectangle 150"/>
                <p:cNvSpPr>
                  <a:spLocks noChangeArrowheads="1"/>
                </p:cNvSpPr>
                <p:nvPr/>
              </p:nvSpPr>
              <p:spPr bwMode="auto">
                <a:xfrm>
                  <a:off x="4712" y="1742"/>
                  <a:ext cx="648" cy="108"/>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77941" name="Rectangle 151"/>
                <p:cNvSpPr>
                  <a:spLocks noChangeArrowheads="1"/>
                </p:cNvSpPr>
                <p:nvPr/>
              </p:nvSpPr>
              <p:spPr bwMode="auto">
                <a:xfrm>
                  <a:off x="4714" y="1744"/>
                  <a:ext cx="534" cy="10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grpSp>
          <p:sp>
            <p:nvSpPr>
              <p:cNvPr id="77939" name="Line 152"/>
              <p:cNvSpPr>
                <a:spLocks noChangeShapeType="1"/>
              </p:cNvSpPr>
              <p:nvPr/>
            </p:nvSpPr>
            <p:spPr bwMode="auto">
              <a:xfrm rot="9691848">
                <a:off x="2540" y="2666"/>
                <a:ext cx="138" cy="4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77937" name="Text Box 153"/>
            <p:cNvSpPr txBox="1">
              <a:spLocks noChangeArrowheads="1"/>
            </p:cNvSpPr>
            <p:nvPr/>
          </p:nvSpPr>
          <p:spPr bwMode="auto">
            <a:xfrm>
              <a:off x="2810" y="2439"/>
              <a:ext cx="77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i="1">
                  <a:solidFill>
                    <a:srgbClr val="CC0000"/>
                  </a:solidFill>
                </a:rPr>
                <a:t>reassembly</a:t>
              </a:r>
              <a:endParaRPr lang="en-US" altLang="zh-CN" sz="1800" i="1">
                <a:solidFill>
                  <a:srgbClr val="CC0000"/>
                </a:solidFill>
              </a:endParaRPr>
            </a:p>
          </p:txBody>
        </p:sp>
      </p:grpSp>
      <p:grpSp>
        <p:nvGrpSpPr>
          <p:cNvPr id="77845" name="Group 162"/>
          <p:cNvGrpSpPr>
            <a:grpSpLocks/>
          </p:cNvGrpSpPr>
          <p:nvPr/>
        </p:nvGrpSpPr>
        <p:grpSpPr bwMode="auto">
          <a:xfrm>
            <a:off x="6264199" y="1708150"/>
            <a:ext cx="838200" cy="1720850"/>
            <a:chOff x="2345" y="1140"/>
            <a:chExt cx="528" cy="1084"/>
          </a:xfrm>
        </p:grpSpPr>
        <p:sp>
          <p:nvSpPr>
            <p:cNvPr id="77926" name="Line 8"/>
            <p:cNvSpPr>
              <a:spLocks noChangeShapeType="1"/>
            </p:cNvSpPr>
            <p:nvPr/>
          </p:nvSpPr>
          <p:spPr bwMode="auto">
            <a:xfrm flipV="1">
              <a:off x="2811" y="1459"/>
              <a:ext cx="62" cy="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7927" name="Line 10"/>
            <p:cNvSpPr>
              <a:spLocks noChangeShapeType="1"/>
            </p:cNvSpPr>
            <p:nvPr/>
          </p:nvSpPr>
          <p:spPr bwMode="auto">
            <a:xfrm flipV="1">
              <a:off x="2811" y="1967"/>
              <a:ext cx="62" cy="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7928" name="Line 15"/>
            <p:cNvSpPr>
              <a:spLocks noChangeShapeType="1"/>
            </p:cNvSpPr>
            <p:nvPr/>
          </p:nvSpPr>
          <p:spPr bwMode="auto">
            <a:xfrm>
              <a:off x="2868" y="1456"/>
              <a:ext cx="0" cy="51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77929" name="Group 155"/>
            <p:cNvGrpSpPr>
              <a:grpSpLocks/>
            </p:cNvGrpSpPr>
            <p:nvPr/>
          </p:nvGrpSpPr>
          <p:grpSpPr bwMode="auto">
            <a:xfrm>
              <a:off x="2345" y="1140"/>
              <a:ext cx="503" cy="444"/>
              <a:chOff x="-44" y="1473"/>
              <a:chExt cx="981" cy="1105"/>
            </a:xfrm>
          </p:grpSpPr>
          <p:pic>
            <p:nvPicPr>
              <p:cNvPr id="77934" name="Picture 156"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935" name="Freeform 157"/>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sp>
          <p:nvSpPr>
            <p:cNvPr id="77930" name="Text Box 158"/>
            <p:cNvSpPr txBox="1">
              <a:spLocks noChangeArrowheads="1"/>
            </p:cNvSpPr>
            <p:nvPr/>
          </p:nvSpPr>
          <p:spPr bwMode="auto">
            <a:xfrm rot="5400000">
              <a:off x="2526" y="1509"/>
              <a:ext cx="34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2800"/>
                <a:t>…</a:t>
              </a:r>
            </a:p>
          </p:txBody>
        </p:sp>
        <p:grpSp>
          <p:nvGrpSpPr>
            <p:cNvPr id="77931" name="Group 159"/>
            <p:cNvGrpSpPr>
              <a:grpSpLocks/>
            </p:cNvGrpSpPr>
            <p:nvPr/>
          </p:nvGrpSpPr>
          <p:grpSpPr bwMode="auto">
            <a:xfrm>
              <a:off x="2357" y="1780"/>
              <a:ext cx="503" cy="444"/>
              <a:chOff x="-44" y="1473"/>
              <a:chExt cx="981" cy="1105"/>
            </a:xfrm>
          </p:grpSpPr>
          <p:pic>
            <p:nvPicPr>
              <p:cNvPr id="77932" name="Picture 160"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933" name="Freeform 161"/>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grpSp>
        <p:nvGrpSpPr>
          <p:cNvPr id="77846" name="Group 163"/>
          <p:cNvGrpSpPr>
            <a:grpSpLocks/>
          </p:cNvGrpSpPr>
          <p:nvPr/>
        </p:nvGrpSpPr>
        <p:grpSpPr bwMode="auto">
          <a:xfrm>
            <a:off x="8385099" y="2895600"/>
            <a:ext cx="698500" cy="355600"/>
            <a:chOff x="4396" y="1245"/>
            <a:chExt cx="672" cy="248"/>
          </a:xfrm>
        </p:grpSpPr>
        <p:sp>
          <p:nvSpPr>
            <p:cNvPr id="77918" name="Oval 407"/>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cs typeface="Arial" panose="020B0604020202020204" pitchFamily="34" charset="0"/>
              </a:endParaRPr>
            </a:p>
          </p:txBody>
        </p:sp>
        <p:sp>
          <p:nvSpPr>
            <p:cNvPr id="77919" name="Rectangle 410"/>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cs typeface="Arial" panose="020B0604020202020204" pitchFamily="34" charset="0"/>
              </a:endParaRPr>
            </a:p>
          </p:txBody>
        </p:sp>
        <p:sp>
          <p:nvSpPr>
            <p:cNvPr id="77920" name="Oval 411"/>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cs typeface="Arial" panose="020B0604020202020204" pitchFamily="34" charset="0"/>
              </a:endParaRPr>
            </a:p>
          </p:txBody>
        </p:sp>
        <p:grpSp>
          <p:nvGrpSpPr>
            <p:cNvPr id="77921" name="Group 167"/>
            <p:cNvGrpSpPr>
              <a:grpSpLocks/>
            </p:cNvGrpSpPr>
            <p:nvPr/>
          </p:nvGrpSpPr>
          <p:grpSpPr bwMode="auto">
            <a:xfrm>
              <a:off x="4530" y="1287"/>
              <a:ext cx="377" cy="75"/>
              <a:chOff x="2468" y="1332"/>
              <a:chExt cx="310" cy="60"/>
            </a:xfrm>
          </p:grpSpPr>
          <p:sp>
            <p:nvSpPr>
              <p:cNvPr id="77924" name="Freeform 16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7925" name="Freeform 16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77922" name="Line 170"/>
            <p:cNvSpPr>
              <a:spLocks noChangeShapeType="1"/>
            </p:cNvSpPr>
            <p:nvPr/>
          </p:nvSpPr>
          <p:spPr bwMode="auto">
            <a:xfrm>
              <a:off x="4399" y="1321"/>
              <a:ext cx="0" cy="10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7923" name="Line 171"/>
            <p:cNvSpPr>
              <a:spLocks noChangeShapeType="1"/>
            </p:cNvSpPr>
            <p:nvPr/>
          </p:nvSpPr>
          <p:spPr bwMode="auto">
            <a:xfrm>
              <a:off x="5063" y="1326"/>
              <a:ext cx="0" cy="10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77847" name="Group 172"/>
          <p:cNvGrpSpPr>
            <a:grpSpLocks/>
          </p:cNvGrpSpPr>
          <p:nvPr/>
        </p:nvGrpSpPr>
        <p:grpSpPr bwMode="auto">
          <a:xfrm>
            <a:off x="7172249" y="1790700"/>
            <a:ext cx="698500" cy="355600"/>
            <a:chOff x="4396" y="1245"/>
            <a:chExt cx="672" cy="248"/>
          </a:xfrm>
        </p:grpSpPr>
        <p:sp>
          <p:nvSpPr>
            <p:cNvPr id="77910" name="Oval 407"/>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cs typeface="Arial" panose="020B0604020202020204" pitchFamily="34" charset="0"/>
              </a:endParaRPr>
            </a:p>
          </p:txBody>
        </p:sp>
        <p:sp>
          <p:nvSpPr>
            <p:cNvPr id="77911" name="Rectangle 410"/>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cs typeface="Arial" panose="020B0604020202020204" pitchFamily="34" charset="0"/>
              </a:endParaRPr>
            </a:p>
          </p:txBody>
        </p:sp>
        <p:sp>
          <p:nvSpPr>
            <p:cNvPr id="77912" name="Oval 411"/>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cs typeface="Arial" panose="020B0604020202020204" pitchFamily="34" charset="0"/>
              </a:endParaRPr>
            </a:p>
          </p:txBody>
        </p:sp>
        <p:grpSp>
          <p:nvGrpSpPr>
            <p:cNvPr id="77913" name="Group 176"/>
            <p:cNvGrpSpPr>
              <a:grpSpLocks/>
            </p:cNvGrpSpPr>
            <p:nvPr/>
          </p:nvGrpSpPr>
          <p:grpSpPr bwMode="auto">
            <a:xfrm>
              <a:off x="4530" y="1287"/>
              <a:ext cx="377" cy="75"/>
              <a:chOff x="2468" y="1332"/>
              <a:chExt cx="310" cy="60"/>
            </a:xfrm>
          </p:grpSpPr>
          <p:sp>
            <p:nvSpPr>
              <p:cNvPr id="77916" name="Freeform 177"/>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7917" name="Freeform 178"/>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77914" name="Line 179"/>
            <p:cNvSpPr>
              <a:spLocks noChangeShapeType="1"/>
            </p:cNvSpPr>
            <p:nvPr/>
          </p:nvSpPr>
          <p:spPr bwMode="auto">
            <a:xfrm>
              <a:off x="4399" y="1321"/>
              <a:ext cx="0" cy="10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7915" name="Line 180"/>
            <p:cNvSpPr>
              <a:spLocks noChangeShapeType="1"/>
            </p:cNvSpPr>
            <p:nvPr/>
          </p:nvSpPr>
          <p:spPr bwMode="auto">
            <a:xfrm>
              <a:off x="5063" y="1326"/>
              <a:ext cx="0" cy="10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77848" name="Group 181"/>
          <p:cNvGrpSpPr>
            <a:grpSpLocks/>
          </p:cNvGrpSpPr>
          <p:nvPr/>
        </p:nvGrpSpPr>
        <p:grpSpPr bwMode="auto">
          <a:xfrm>
            <a:off x="7178599" y="2425700"/>
            <a:ext cx="698500" cy="355600"/>
            <a:chOff x="4396" y="1245"/>
            <a:chExt cx="672" cy="248"/>
          </a:xfrm>
        </p:grpSpPr>
        <p:sp>
          <p:nvSpPr>
            <p:cNvPr id="77902" name="Oval 407"/>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cs typeface="Arial" panose="020B0604020202020204" pitchFamily="34" charset="0"/>
              </a:endParaRPr>
            </a:p>
          </p:txBody>
        </p:sp>
        <p:sp>
          <p:nvSpPr>
            <p:cNvPr id="77903" name="Rectangle 410"/>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cs typeface="Arial" panose="020B0604020202020204" pitchFamily="34" charset="0"/>
              </a:endParaRPr>
            </a:p>
          </p:txBody>
        </p:sp>
        <p:sp>
          <p:nvSpPr>
            <p:cNvPr id="77904" name="Oval 411"/>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cs typeface="Arial" panose="020B0604020202020204" pitchFamily="34" charset="0"/>
              </a:endParaRPr>
            </a:p>
          </p:txBody>
        </p:sp>
        <p:grpSp>
          <p:nvGrpSpPr>
            <p:cNvPr id="77905" name="Group 185"/>
            <p:cNvGrpSpPr>
              <a:grpSpLocks/>
            </p:cNvGrpSpPr>
            <p:nvPr/>
          </p:nvGrpSpPr>
          <p:grpSpPr bwMode="auto">
            <a:xfrm>
              <a:off x="4530" y="1287"/>
              <a:ext cx="377" cy="75"/>
              <a:chOff x="2468" y="1332"/>
              <a:chExt cx="310" cy="60"/>
            </a:xfrm>
          </p:grpSpPr>
          <p:sp>
            <p:nvSpPr>
              <p:cNvPr id="77908" name="Freeform 18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7909" name="Freeform 18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77906" name="Line 188"/>
            <p:cNvSpPr>
              <a:spLocks noChangeShapeType="1"/>
            </p:cNvSpPr>
            <p:nvPr/>
          </p:nvSpPr>
          <p:spPr bwMode="auto">
            <a:xfrm>
              <a:off x="4399" y="1321"/>
              <a:ext cx="0" cy="10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7907" name="Line 189"/>
            <p:cNvSpPr>
              <a:spLocks noChangeShapeType="1"/>
            </p:cNvSpPr>
            <p:nvPr/>
          </p:nvSpPr>
          <p:spPr bwMode="auto">
            <a:xfrm>
              <a:off x="5063" y="1326"/>
              <a:ext cx="0" cy="10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77849" name="Group 190"/>
          <p:cNvGrpSpPr>
            <a:grpSpLocks/>
          </p:cNvGrpSpPr>
          <p:nvPr/>
        </p:nvGrpSpPr>
        <p:grpSpPr bwMode="auto">
          <a:xfrm>
            <a:off x="8010449" y="2000250"/>
            <a:ext cx="698500" cy="355600"/>
            <a:chOff x="4396" y="1245"/>
            <a:chExt cx="672" cy="248"/>
          </a:xfrm>
        </p:grpSpPr>
        <p:sp>
          <p:nvSpPr>
            <p:cNvPr id="77894" name="Oval 407"/>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cs typeface="Arial" panose="020B0604020202020204" pitchFamily="34" charset="0"/>
              </a:endParaRPr>
            </a:p>
          </p:txBody>
        </p:sp>
        <p:sp>
          <p:nvSpPr>
            <p:cNvPr id="77895" name="Rectangle 410"/>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cs typeface="Arial" panose="020B0604020202020204" pitchFamily="34" charset="0"/>
              </a:endParaRPr>
            </a:p>
          </p:txBody>
        </p:sp>
        <p:sp>
          <p:nvSpPr>
            <p:cNvPr id="77896" name="Oval 411"/>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cs typeface="Arial" panose="020B0604020202020204" pitchFamily="34" charset="0"/>
              </a:endParaRPr>
            </a:p>
          </p:txBody>
        </p:sp>
        <p:grpSp>
          <p:nvGrpSpPr>
            <p:cNvPr id="77897" name="Group 194"/>
            <p:cNvGrpSpPr>
              <a:grpSpLocks/>
            </p:cNvGrpSpPr>
            <p:nvPr/>
          </p:nvGrpSpPr>
          <p:grpSpPr bwMode="auto">
            <a:xfrm>
              <a:off x="4530" y="1287"/>
              <a:ext cx="377" cy="75"/>
              <a:chOff x="2468" y="1332"/>
              <a:chExt cx="310" cy="60"/>
            </a:xfrm>
          </p:grpSpPr>
          <p:sp>
            <p:nvSpPr>
              <p:cNvPr id="77900" name="Freeform 195"/>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7901" name="Freeform 196"/>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77898" name="Line 197"/>
            <p:cNvSpPr>
              <a:spLocks noChangeShapeType="1"/>
            </p:cNvSpPr>
            <p:nvPr/>
          </p:nvSpPr>
          <p:spPr bwMode="auto">
            <a:xfrm>
              <a:off x="4399" y="1321"/>
              <a:ext cx="0" cy="10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7899" name="Line 198"/>
            <p:cNvSpPr>
              <a:spLocks noChangeShapeType="1"/>
            </p:cNvSpPr>
            <p:nvPr/>
          </p:nvSpPr>
          <p:spPr bwMode="auto">
            <a:xfrm>
              <a:off x="5063" y="1326"/>
              <a:ext cx="0" cy="10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22" name="Group 200"/>
          <p:cNvGrpSpPr>
            <a:grpSpLocks/>
          </p:cNvGrpSpPr>
          <p:nvPr/>
        </p:nvGrpSpPr>
        <p:grpSpPr bwMode="auto">
          <a:xfrm>
            <a:off x="8835949" y="3103564"/>
            <a:ext cx="1033462" cy="801687"/>
            <a:chOff x="4045" y="1955"/>
            <a:chExt cx="651" cy="505"/>
          </a:xfrm>
        </p:grpSpPr>
        <p:grpSp>
          <p:nvGrpSpPr>
            <p:cNvPr id="77882" name="Group 123"/>
            <p:cNvGrpSpPr>
              <a:grpSpLocks/>
            </p:cNvGrpSpPr>
            <p:nvPr/>
          </p:nvGrpSpPr>
          <p:grpSpPr bwMode="auto">
            <a:xfrm rot="3346875">
              <a:off x="3958" y="2042"/>
              <a:ext cx="282" cy="108"/>
              <a:chOff x="5078" y="1860"/>
              <a:chExt cx="282" cy="108"/>
            </a:xfrm>
          </p:grpSpPr>
          <p:sp>
            <p:nvSpPr>
              <p:cNvPr id="77892" name="Rectangle 124"/>
              <p:cNvSpPr>
                <a:spLocks noChangeArrowheads="1"/>
              </p:cNvSpPr>
              <p:nvPr/>
            </p:nvSpPr>
            <p:spPr bwMode="auto">
              <a:xfrm>
                <a:off x="5215" y="1861"/>
                <a:ext cx="144" cy="108"/>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77893" name="Rectangle 125"/>
              <p:cNvSpPr>
                <a:spLocks noChangeArrowheads="1"/>
              </p:cNvSpPr>
              <p:nvPr/>
            </p:nvSpPr>
            <p:spPr bwMode="auto">
              <a:xfrm>
                <a:off x="5078" y="1860"/>
                <a:ext cx="166" cy="10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grpSp>
        <p:grpSp>
          <p:nvGrpSpPr>
            <p:cNvPr id="77883" name="Group 126"/>
            <p:cNvGrpSpPr>
              <a:grpSpLocks/>
            </p:cNvGrpSpPr>
            <p:nvPr/>
          </p:nvGrpSpPr>
          <p:grpSpPr bwMode="auto">
            <a:xfrm rot="3215306">
              <a:off x="4158" y="2108"/>
              <a:ext cx="282" cy="108"/>
              <a:chOff x="5078" y="1860"/>
              <a:chExt cx="282" cy="108"/>
            </a:xfrm>
          </p:grpSpPr>
          <p:sp>
            <p:nvSpPr>
              <p:cNvPr id="77890" name="Rectangle 127"/>
              <p:cNvSpPr>
                <a:spLocks noChangeArrowheads="1"/>
              </p:cNvSpPr>
              <p:nvPr/>
            </p:nvSpPr>
            <p:spPr bwMode="auto">
              <a:xfrm>
                <a:off x="5214" y="1860"/>
                <a:ext cx="144" cy="108"/>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77891" name="Rectangle 128"/>
              <p:cNvSpPr>
                <a:spLocks noChangeArrowheads="1"/>
              </p:cNvSpPr>
              <p:nvPr/>
            </p:nvSpPr>
            <p:spPr bwMode="auto">
              <a:xfrm>
                <a:off x="5076" y="1860"/>
                <a:ext cx="166" cy="10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grpSp>
        <p:grpSp>
          <p:nvGrpSpPr>
            <p:cNvPr id="77884" name="Group 129"/>
            <p:cNvGrpSpPr>
              <a:grpSpLocks/>
            </p:cNvGrpSpPr>
            <p:nvPr/>
          </p:nvGrpSpPr>
          <p:grpSpPr bwMode="auto">
            <a:xfrm rot="3051000">
              <a:off x="4380" y="2184"/>
              <a:ext cx="282" cy="108"/>
              <a:chOff x="5078" y="1860"/>
              <a:chExt cx="282" cy="108"/>
            </a:xfrm>
          </p:grpSpPr>
          <p:sp>
            <p:nvSpPr>
              <p:cNvPr id="77888" name="Rectangle 130"/>
              <p:cNvSpPr>
                <a:spLocks noChangeArrowheads="1"/>
              </p:cNvSpPr>
              <p:nvPr/>
            </p:nvSpPr>
            <p:spPr bwMode="auto">
              <a:xfrm>
                <a:off x="5214" y="1860"/>
                <a:ext cx="144" cy="108"/>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77889" name="Rectangle 131"/>
              <p:cNvSpPr>
                <a:spLocks noChangeArrowheads="1"/>
              </p:cNvSpPr>
              <p:nvPr/>
            </p:nvSpPr>
            <p:spPr bwMode="auto">
              <a:xfrm>
                <a:off x="5078" y="1860"/>
                <a:ext cx="166" cy="10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grpSp>
        <p:sp>
          <p:nvSpPr>
            <p:cNvPr id="77885" name="Line 133"/>
            <p:cNvSpPr>
              <a:spLocks noChangeShapeType="1"/>
            </p:cNvSpPr>
            <p:nvPr/>
          </p:nvSpPr>
          <p:spPr bwMode="auto">
            <a:xfrm>
              <a:off x="4184" y="2216"/>
              <a:ext cx="84" cy="11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7886" name="Line 134"/>
            <p:cNvSpPr>
              <a:spLocks noChangeShapeType="1"/>
            </p:cNvSpPr>
            <p:nvPr/>
          </p:nvSpPr>
          <p:spPr bwMode="auto">
            <a:xfrm>
              <a:off x="4388" y="2278"/>
              <a:ext cx="82" cy="11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7887" name="Line 135"/>
            <p:cNvSpPr>
              <a:spLocks noChangeShapeType="1"/>
            </p:cNvSpPr>
            <p:nvPr/>
          </p:nvSpPr>
          <p:spPr bwMode="auto">
            <a:xfrm>
              <a:off x="4620" y="2350"/>
              <a:ext cx="76" cy="11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77851" name="Group 201"/>
          <p:cNvGrpSpPr>
            <a:grpSpLocks/>
          </p:cNvGrpSpPr>
          <p:nvPr/>
        </p:nvGrpSpPr>
        <p:grpSpPr bwMode="auto">
          <a:xfrm>
            <a:off x="9108999" y="3886200"/>
            <a:ext cx="698500" cy="355600"/>
            <a:chOff x="4396" y="1245"/>
            <a:chExt cx="672" cy="248"/>
          </a:xfrm>
        </p:grpSpPr>
        <p:sp>
          <p:nvSpPr>
            <p:cNvPr id="77874" name="Oval 407"/>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cs typeface="Arial" panose="020B0604020202020204" pitchFamily="34" charset="0"/>
              </a:endParaRPr>
            </a:p>
          </p:txBody>
        </p:sp>
        <p:sp>
          <p:nvSpPr>
            <p:cNvPr id="77875" name="Rectangle 410"/>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cs typeface="Arial" panose="020B0604020202020204" pitchFamily="34" charset="0"/>
              </a:endParaRPr>
            </a:p>
          </p:txBody>
        </p:sp>
        <p:sp>
          <p:nvSpPr>
            <p:cNvPr id="77876" name="Oval 411"/>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cs typeface="Arial" panose="020B0604020202020204" pitchFamily="34" charset="0"/>
              </a:endParaRPr>
            </a:p>
          </p:txBody>
        </p:sp>
        <p:grpSp>
          <p:nvGrpSpPr>
            <p:cNvPr id="77877" name="Group 205"/>
            <p:cNvGrpSpPr>
              <a:grpSpLocks/>
            </p:cNvGrpSpPr>
            <p:nvPr/>
          </p:nvGrpSpPr>
          <p:grpSpPr bwMode="auto">
            <a:xfrm>
              <a:off x="4530" y="1287"/>
              <a:ext cx="377" cy="75"/>
              <a:chOff x="2468" y="1332"/>
              <a:chExt cx="310" cy="60"/>
            </a:xfrm>
          </p:grpSpPr>
          <p:sp>
            <p:nvSpPr>
              <p:cNvPr id="77880" name="Freeform 20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7881" name="Freeform 20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77878" name="Line 208"/>
            <p:cNvSpPr>
              <a:spLocks noChangeShapeType="1"/>
            </p:cNvSpPr>
            <p:nvPr/>
          </p:nvSpPr>
          <p:spPr bwMode="auto">
            <a:xfrm>
              <a:off x="4399" y="1321"/>
              <a:ext cx="0" cy="10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7879" name="Line 209"/>
            <p:cNvSpPr>
              <a:spLocks noChangeShapeType="1"/>
            </p:cNvSpPr>
            <p:nvPr/>
          </p:nvSpPr>
          <p:spPr bwMode="auto">
            <a:xfrm>
              <a:off x="5063" y="1326"/>
              <a:ext cx="0" cy="10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77852" name="Group 210"/>
          <p:cNvGrpSpPr>
            <a:grpSpLocks/>
          </p:cNvGrpSpPr>
          <p:nvPr/>
        </p:nvGrpSpPr>
        <p:grpSpPr bwMode="auto">
          <a:xfrm>
            <a:off x="8205711" y="4954588"/>
            <a:ext cx="698500" cy="355600"/>
            <a:chOff x="4396" y="1245"/>
            <a:chExt cx="672" cy="248"/>
          </a:xfrm>
        </p:grpSpPr>
        <p:sp>
          <p:nvSpPr>
            <p:cNvPr id="77866" name="Oval 407"/>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cs typeface="Arial" panose="020B0604020202020204" pitchFamily="34" charset="0"/>
              </a:endParaRPr>
            </a:p>
          </p:txBody>
        </p:sp>
        <p:sp>
          <p:nvSpPr>
            <p:cNvPr id="77867" name="Rectangle 410"/>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cs typeface="Arial" panose="020B0604020202020204" pitchFamily="34" charset="0"/>
              </a:endParaRPr>
            </a:p>
          </p:txBody>
        </p:sp>
        <p:sp>
          <p:nvSpPr>
            <p:cNvPr id="77868" name="Oval 411"/>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cs typeface="Arial" panose="020B0604020202020204" pitchFamily="34" charset="0"/>
              </a:endParaRPr>
            </a:p>
          </p:txBody>
        </p:sp>
        <p:grpSp>
          <p:nvGrpSpPr>
            <p:cNvPr id="77869" name="Group 214"/>
            <p:cNvGrpSpPr>
              <a:grpSpLocks/>
            </p:cNvGrpSpPr>
            <p:nvPr/>
          </p:nvGrpSpPr>
          <p:grpSpPr bwMode="auto">
            <a:xfrm>
              <a:off x="4530" y="1287"/>
              <a:ext cx="377" cy="75"/>
              <a:chOff x="2468" y="1332"/>
              <a:chExt cx="310" cy="60"/>
            </a:xfrm>
          </p:grpSpPr>
          <p:sp>
            <p:nvSpPr>
              <p:cNvPr id="77872" name="Freeform 215"/>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7873" name="Freeform 216"/>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77870" name="Line 217"/>
            <p:cNvSpPr>
              <a:spLocks noChangeShapeType="1"/>
            </p:cNvSpPr>
            <p:nvPr/>
          </p:nvSpPr>
          <p:spPr bwMode="auto">
            <a:xfrm>
              <a:off x="4399" y="1321"/>
              <a:ext cx="0" cy="10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7871" name="Line 218"/>
            <p:cNvSpPr>
              <a:spLocks noChangeShapeType="1"/>
            </p:cNvSpPr>
            <p:nvPr/>
          </p:nvSpPr>
          <p:spPr bwMode="auto">
            <a:xfrm>
              <a:off x="5063" y="1326"/>
              <a:ext cx="0" cy="10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77853" name="Group 221"/>
          <p:cNvGrpSpPr>
            <a:grpSpLocks/>
          </p:cNvGrpSpPr>
          <p:nvPr/>
        </p:nvGrpSpPr>
        <p:grpSpPr bwMode="auto">
          <a:xfrm>
            <a:off x="7167486" y="4400550"/>
            <a:ext cx="738188" cy="1385888"/>
            <a:chOff x="2345" y="1140"/>
            <a:chExt cx="528" cy="1084"/>
          </a:xfrm>
        </p:grpSpPr>
        <p:sp>
          <p:nvSpPr>
            <p:cNvPr id="77856" name="Line 222"/>
            <p:cNvSpPr>
              <a:spLocks noChangeShapeType="1"/>
            </p:cNvSpPr>
            <p:nvPr/>
          </p:nvSpPr>
          <p:spPr bwMode="auto">
            <a:xfrm flipV="1">
              <a:off x="2811" y="1459"/>
              <a:ext cx="62" cy="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7857" name="Line 223"/>
            <p:cNvSpPr>
              <a:spLocks noChangeShapeType="1"/>
            </p:cNvSpPr>
            <p:nvPr/>
          </p:nvSpPr>
          <p:spPr bwMode="auto">
            <a:xfrm flipV="1">
              <a:off x="2811" y="1967"/>
              <a:ext cx="62" cy="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7858" name="Line 224"/>
            <p:cNvSpPr>
              <a:spLocks noChangeShapeType="1"/>
            </p:cNvSpPr>
            <p:nvPr/>
          </p:nvSpPr>
          <p:spPr bwMode="auto">
            <a:xfrm>
              <a:off x="2868" y="1455"/>
              <a:ext cx="0" cy="509"/>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77859" name="Group 225"/>
            <p:cNvGrpSpPr>
              <a:grpSpLocks/>
            </p:cNvGrpSpPr>
            <p:nvPr/>
          </p:nvGrpSpPr>
          <p:grpSpPr bwMode="auto">
            <a:xfrm>
              <a:off x="2345" y="1140"/>
              <a:ext cx="503" cy="444"/>
              <a:chOff x="-44" y="1473"/>
              <a:chExt cx="981" cy="1105"/>
            </a:xfrm>
          </p:grpSpPr>
          <p:pic>
            <p:nvPicPr>
              <p:cNvPr id="77864" name="Picture 226"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865" name="Freeform 227"/>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sp>
          <p:nvSpPr>
            <p:cNvPr id="77860" name="Text Box 228"/>
            <p:cNvSpPr txBox="1">
              <a:spLocks noChangeArrowheads="1"/>
            </p:cNvSpPr>
            <p:nvPr/>
          </p:nvSpPr>
          <p:spPr bwMode="auto">
            <a:xfrm rot="5400000">
              <a:off x="2463" y="1529"/>
              <a:ext cx="422" cy="3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2800"/>
                <a:t>…</a:t>
              </a:r>
            </a:p>
          </p:txBody>
        </p:sp>
        <p:grpSp>
          <p:nvGrpSpPr>
            <p:cNvPr id="77861" name="Group 229"/>
            <p:cNvGrpSpPr>
              <a:grpSpLocks/>
            </p:cNvGrpSpPr>
            <p:nvPr/>
          </p:nvGrpSpPr>
          <p:grpSpPr bwMode="auto">
            <a:xfrm>
              <a:off x="2357" y="1780"/>
              <a:ext cx="503" cy="444"/>
              <a:chOff x="-44" y="1473"/>
              <a:chExt cx="981" cy="1105"/>
            </a:xfrm>
          </p:grpSpPr>
          <p:pic>
            <p:nvPicPr>
              <p:cNvPr id="77862" name="Picture 230"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863" name="Freeform 231"/>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sp>
        <p:nvSpPr>
          <p:cNvPr id="135" name="Rectangle 7"/>
          <p:cNvSpPr txBox="1">
            <a:spLocks noChangeArrowheads="1"/>
          </p:cNvSpPr>
          <p:nvPr/>
        </p:nvSpPr>
        <p:spPr>
          <a:xfrm>
            <a:off x="9768408" y="6624784"/>
            <a:ext cx="2016224"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4.3 IP: </a:t>
            </a:r>
            <a:r>
              <a:rPr lang="en-US" altLang="zh-CN" sz="1200" dirty="0">
                <a:solidFill>
                  <a:srgbClr val="FF0000"/>
                </a:solidFill>
                <a:cs typeface="Arial" panose="020B0604020202020204" pitchFamily="34" charset="0"/>
              </a:rPr>
              <a:t> Internet Protocol</a:t>
            </a:r>
          </a:p>
        </p:txBody>
      </p:sp>
      <p:sp>
        <p:nvSpPr>
          <p:cNvPr id="134" name="Rectangle 7"/>
          <p:cNvSpPr txBox="1">
            <a:spLocks noChangeArrowheads="1"/>
          </p:cNvSpPr>
          <p:nvPr/>
        </p:nvSpPr>
        <p:spPr>
          <a:xfrm>
            <a:off x="5159896" y="6615113"/>
            <a:ext cx="2645843"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4.3.2 IPv4 Datagram Fragmentation </a:t>
            </a:r>
            <a:endParaRPr lang="en-US" altLang="zh-CN" sz="1200" dirty="0">
              <a:solidFill>
                <a:srgbClr val="FF0000"/>
              </a:solidFill>
              <a:cs typeface="Arial" panose="020B0604020202020204" pitchFamily="34" charset="0"/>
            </a:endParaRPr>
          </a:p>
        </p:txBody>
      </p:sp>
      <p:sp>
        <p:nvSpPr>
          <p:cNvPr id="136" name="矩形 135">
            <a:extLst>
              <a:ext uri="{FF2B5EF4-FFF2-40B4-BE49-F238E27FC236}">
                <a16:creationId xmlns:a16="http://schemas.microsoft.com/office/drawing/2014/main" id="{4BD09152-AE22-4D73-B5D5-A62FB23C65B7}"/>
              </a:ext>
            </a:extLst>
          </p:cNvPr>
          <p:cNvSpPr/>
          <p:nvPr/>
        </p:nvSpPr>
        <p:spPr>
          <a:xfrm>
            <a:off x="376518" y="2780246"/>
            <a:ext cx="1460656" cy="646331"/>
          </a:xfrm>
          <a:prstGeom prst="rect">
            <a:avLst/>
          </a:prstGeom>
        </p:spPr>
        <p:txBody>
          <a:bodyPr wrap="none">
            <a:spAutoFit/>
          </a:bodyPr>
          <a:lstStyle/>
          <a:p>
            <a:r>
              <a:rPr lang="en-US" altLang="zh-CN" dirty="0">
                <a:solidFill>
                  <a:srgbClr val="0000FF"/>
                </a:solidFill>
              </a:rPr>
              <a:t>ethernet</a:t>
            </a:r>
            <a:r>
              <a:rPr lang="zh-CN" altLang="en-US" dirty="0">
                <a:solidFill>
                  <a:srgbClr val="0000FF"/>
                </a:solidFill>
              </a:rPr>
              <a:t> </a:t>
            </a:r>
            <a:endParaRPr lang="en-US" altLang="zh-CN" dirty="0">
              <a:solidFill>
                <a:srgbClr val="0000FF"/>
              </a:solidFill>
            </a:endParaRPr>
          </a:p>
          <a:p>
            <a:r>
              <a:rPr lang="en-US" altLang="zh-CN" dirty="0">
                <a:solidFill>
                  <a:srgbClr val="0000FF"/>
                </a:solidFill>
              </a:rPr>
              <a:t>MTU = 1500</a:t>
            </a:r>
            <a:endParaRPr lang="zh-CN" altLang="en-US" dirty="0">
              <a:solidFill>
                <a:srgbClr val="0000FF"/>
              </a:solidFill>
            </a:endParaRPr>
          </a:p>
        </p:txBody>
      </p:sp>
    </p:spTree>
    <p:extLst>
      <p:ext uri="{BB962C8B-B14F-4D97-AF65-F5344CB8AC3E}">
        <p14:creationId xmlns:p14="http://schemas.microsoft.com/office/powerpoint/2010/main" val="184475326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10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wipe(up)">
                                      <p:cBhvr>
                                        <p:cTn id="12" dur="1000"/>
                                        <p:tgtEl>
                                          <p:spTgt spid="22"/>
                                        </p:tgtEl>
                                      </p:cBhvr>
                                    </p:animEffect>
                                  </p:childTnLst>
                                </p:cTn>
                              </p:par>
                              <p:par>
                                <p:cTn id="13" presetID="9" presetClass="entr" presetSubtype="0" fill="hold" nodeType="withEffect">
                                  <p:stCondLst>
                                    <p:cond delay="0"/>
                                  </p:stCondLst>
                                  <p:childTnLst>
                                    <p:set>
                                      <p:cBhvr>
                                        <p:cTn id="14" dur="1" fill="hold">
                                          <p:stCondLst>
                                            <p:cond delay="0"/>
                                          </p:stCondLst>
                                        </p:cTn>
                                        <p:tgtEl>
                                          <p:spTgt spid="576648">
                                            <p:txEl>
                                              <p:pRg st="0" end="0"/>
                                            </p:txEl>
                                          </p:spTgt>
                                        </p:tgtEl>
                                        <p:attrNameLst>
                                          <p:attrName>style.visibility</p:attrName>
                                        </p:attrNameLst>
                                      </p:cBhvr>
                                      <p:to>
                                        <p:strVal val="visible"/>
                                      </p:to>
                                    </p:set>
                                    <p:animEffect transition="in" filter="dissolve">
                                      <p:cBhvr>
                                        <p:cTn id="15" dur="500"/>
                                        <p:tgtEl>
                                          <p:spTgt spid="576648">
                                            <p:txEl>
                                              <p:pRg st="0" end="0"/>
                                            </p:txEl>
                                          </p:spTgt>
                                        </p:tgtEl>
                                      </p:cBhvr>
                                    </p:animEffect>
                                  </p:childTnLst>
                                </p:cTn>
                              </p:par>
                              <p:par>
                                <p:cTn id="16" presetID="9" presetClass="entr" presetSubtype="0" fill="hold" nodeType="withEffect">
                                  <p:stCondLst>
                                    <p:cond delay="0"/>
                                  </p:stCondLst>
                                  <p:childTnLst>
                                    <p:set>
                                      <p:cBhvr>
                                        <p:cTn id="17" dur="1" fill="hold">
                                          <p:stCondLst>
                                            <p:cond delay="0"/>
                                          </p:stCondLst>
                                        </p:cTn>
                                        <p:tgtEl>
                                          <p:spTgt spid="576648">
                                            <p:txEl>
                                              <p:pRg st="1" end="1"/>
                                            </p:txEl>
                                          </p:spTgt>
                                        </p:tgtEl>
                                        <p:attrNameLst>
                                          <p:attrName>style.visibility</p:attrName>
                                        </p:attrNameLst>
                                      </p:cBhvr>
                                      <p:to>
                                        <p:strVal val="visible"/>
                                      </p:to>
                                    </p:set>
                                    <p:animEffect transition="in" filter="dissolve">
                                      <p:cBhvr>
                                        <p:cTn id="18" dur="500"/>
                                        <p:tgtEl>
                                          <p:spTgt spid="576648">
                                            <p:txEl>
                                              <p:pRg st="1" end="1"/>
                                            </p:txEl>
                                          </p:spTgt>
                                        </p:tgtEl>
                                      </p:cBhvr>
                                    </p:animEffect>
                                  </p:childTnLst>
                                </p:cTn>
                              </p:par>
                              <p:par>
                                <p:cTn id="19" presetID="9" presetClass="entr" presetSubtype="0" fill="hold" nodeType="withEffect">
                                  <p:stCondLst>
                                    <p:cond delay="0"/>
                                  </p:stCondLst>
                                  <p:childTnLst>
                                    <p:set>
                                      <p:cBhvr>
                                        <p:cTn id="20" dur="1" fill="hold">
                                          <p:stCondLst>
                                            <p:cond delay="0"/>
                                          </p:stCondLst>
                                        </p:cTn>
                                        <p:tgtEl>
                                          <p:spTgt spid="576648">
                                            <p:txEl>
                                              <p:pRg st="2" end="2"/>
                                            </p:txEl>
                                          </p:spTgt>
                                        </p:tgtEl>
                                        <p:attrNameLst>
                                          <p:attrName>style.visibility</p:attrName>
                                        </p:attrNameLst>
                                      </p:cBhvr>
                                      <p:to>
                                        <p:strVal val="visible"/>
                                      </p:to>
                                    </p:set>
                                    <p:animEffect transition="in" filter="dissolve">
                                      <p:cBhvr>
                                        <p:cTn id="21" dur="500"/>
                                        <p:tgtEl>
                                          <p:spTgt spid="576648">
                                            <p:txEl>
                                              <p:pRg st="2" end="2"/>
                                            </p:txEl>
                                          </p:spTgt>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22" presetClass="entr" presetSubtype="2" fill="hold" nodeType="click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wipe(right)">
                                      <p:cBhvr>
                                        <p:cTn id="26" dur="1000"/>
                                        <p:tgtEl>
                                          <p:spTgt spid="4"/>
                                        </p:tgtEl>
                                      </p:cBhvr>
                                    </p:animEffect>
                                  </p:childTnLst>
                                </p:cTn>
                              </p:par>
                            </p:childTnLst>
                          </p:cTn>
                        </p:par>
                        <p:par>
                          <p:cTn id="27" fill="hold" nodeType="withGroup">
                            <p:stCondLst>
                              <p:cond delay="1000"/>
                            </p:stCondLst>
                            <p:childTnLst>
                              <p:par>
                                <p:cTn id="28" presetID="22" presetClass="entr" presetSubtype="2" fill="hold" nodeType="after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wipe(right)">
                                      <p:cBhvr>
                                        <p:cTn id="3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8849" name="Group 4"/>
          <p:cNvGrpSpPr>
            <a:grpSpLocks/>
          </p:cNvGrpSpPr>
          <p:nvPr/>
        </p:nvGrpSpPr>
        <p:grpSpPr bwMode="auto">
          <a:xfrm>
            <a:off x="5119688" y="2552576"/>
            <a:ext cx="4248150" cy="660400"/>
            <a:chOff x="3006" y="1205"/>
            <a:chExt cx="2676" cy="416"/>
          </a:xfrm>
        </p:grpSpPr>
        <p:sp>
          <p:nvSpPr>
            <p:cNvPr id="78903" name="Rectangle 5"/>
            <p:cNvSpPr>
              <a:spLocks noChangeArrowheads="1"/>
            </p:cNvSpPr>
            <p:nvPr/>
          </p:nvSpPr>
          <p:spPr bwMode="auto">
            <a:xfrm>
              <a:off x="3048" y="1212"/>
              <a:ext cx="2634" cy="342"/>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800">
                <a:solidFill>
                  <a:srgbClr val="000099"/>
                </a:solidFill>
              </a:endParaRPr>
            </a:p>
          </p:txBody>
        </p:sp>
        <p:sp>
          <p:nvSpPr>
            <p:cNvPr id="78904" name="Rectangle 6"/>
            <p:cNvSpPr>
              <a:spLocks noChangeArrowheads="1"/>
            </p:cNvSpPr>
            <p:nvPr/>
          </p:nvSpPr>
          <p:spPr bwMode="auto">
            <a:xfrm>
              <a:off x="3006" y="1242"/>
              <a:ext cx="2634" cy="342"/>
            </a:xfrm>
            <a:prstGeom prst="rect">
              <a:avLst/>
            </a:prstGeom>
            <a:solidFill>
              <a:schemeClr val="bg1"/>
            </a:solidFill>
            <a:ln w="19050">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99"/>
                </a:solidFill>
              </a:endParaRPr>
            </a:p>
          </p:txBody>
        </p:sp>
        <p:sp>
          <p:nvSpPr>
            <p:cNvPr id="78905" name="Text Box 7"/>
            <p:cNvSpPr txBox="1">
              <a:spLocks noChangeArrowheads="1"/>
            </p:cNvSpPr>
            <p:nvPr/>
          </p:nvSpPr>
          <p:spPr bwMode="auto">
            <a:xfrm>
              <a:off x="3734" y="1205"/>
              <a:ext cx="272"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800">
                  <a:solidFill>
                    <a:srgbClr val="000099"/>
                  </a:solidFill>
                </a:rPr>
                <a:t>ID</a:t>
              </a:r>
            </a:p>
            <a:p>
              <a:r>
                <a:rPr lang="en-US" altLang="zh-CN" sz="1800">
                  <a:solidFill>
                    <a:srgbClr val="000099"/>
                  </a:solidFill>
                </a:rPr>
                <a:t>=x</a:t>
              </a:r>
            </a:p>
          </p:txBody>
        </p:sp>
        <p:sp>
          <p:nvSpPr>
            <p:cNvPr id="78906" name="Text Box 8"/>
            <p:cNvSpPr txBox="1">
              <a:spLocks noChangeArrowheads="1"/>
            </p:cNvSpPr>
            <p:nvPr/>
          </p:nvSpPr>
          <p:spPr bwMode="auto">
            <a:xfrm>
              <a:off x="4648" y="1217"/>
              <a:ext cx="468"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800">
                  <a:solidFill>
                    <a:srgbClr val="000099"/>
                  </a:solidFill>
                </a:rPr>
                <a:t>offset</a:t>
              </a:r>
            </a:p>
            <a:p>
              <a:pPr algn="ctr"/>
              <a:r>
                <a:rPr lang="en-US" altLang="zh-CN" sz="1800">
                  <a:solidFill>
                    <a:srgbClr val="000099"/>
                  </a:solidFill>
                </a:rPr>
                <a:t>=0</a:t>
              </a:r>
            </a:p>
          </p:txBody>
        </p:sp>
        <p:sp>
          <p:nvSpPr>
            <p:cNvPr id="78907" name="Text Box 9"/>
            <p:cNvSpPr txBox="1">
              <a:spLocks noChangeArrowheads="1"/>
            </p:cNvSpPr>
            <p:nvPr/>
          </p:nvSpPr>
          <p:spPr bwMode="auto">
            <a:xfrm>
              <a:off x="4017" y="1217"/>
              <a:ext cx="596"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800">
                  <a:solidFill>
                    <a:srgbClr val="000099"/>
                  </a:solidFill>
                </a:rPr>
                <a:t>fragflag</a:t>
              </a:r>
            </a:p>
            <a:p>
              <a:pPr algn="ctr"/>
              <a:r>
                <a:rPr lang="en-US" altLang="zh-CN" sz="1800">
                  <a:solidFill>
                    <a:srgbClr val="000099"/>
                  </a:solidFill>
                </a:rPr>
                <a:t>=0</a:t>
              </a:r>
            </a:p>
          </p:txBody>
        </p:sp>
        <p:sp>
          <p:nvSpPr>
            <p:cNvPr id="78908" name="Text Box 10"/>
            <p:cNvSpPr txBox="1">
              <a:spLocks noChangeArrowheads="1"/>
            </p:cNvSpPr>
            <p:nvPr/>
          </p:nvSpPr>
          <p:spPr bwMode="auto">
            <a:xfrm>
              <a:off x="3230" y="1205"/>
              <a:ext cx="520"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800">
                  <a:solidFill>
                    <a:srgbClr val="000099"/>
                  </a:solidFill>
                </a:rPr>
                <a:t>length</a:t>
              </a:r>
            </a:p>
            <a:p>
              <a:r>
                <a:rPr lang="en-US" altLang="zh-CN" sz="1800">
                  <a:solidFill>
                    <a:srgbClr val="000099"/>
                  </a:solidFill>
                </a:rPr>
                <a:t>=4000</a:t>
              </a:r>
            </a:p>
          </p:txBody>
        </p:sp>
        <p:sp>
          <p:nvSpPr>
            <p:cNvPr id="78909" name="Line 11"/>
            <p:cNvSpPr>
              <a:spLocks noChangeShapeType="1"/>
            </p:cNvSpPr>
            <p:nvPr/>
          </p:nvSpPr>
          <p:spPr bwMode="auto">
            <a:xfrm>
              <a:off x="3246" y="1242"/>
              <a:ext cx="0" cy="34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78910" name="Line 12"/>
            <p:cNvSpPr>
              <a:spLocks noChangeShapeType="1"/>
            </p:cNvSpPr>
            <p:nvPr/>
          </p:nvSpPr>
          <p:spPr bwMode="auto">
            <a:xfrm>
              <a:off x="3750" y="1242"/>
              <a:ext cx="0" cy="34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78911" name="Line 13"/>
            <p:cNvSpPr>
              <a:spLocks noChangeShapeType="1"/>
            </p:cNvSpPr>
            <p:nvPr/>
          </p:nvSpPr>
          <p:spPr bwMode="auto">
            <a:xfrm>
              <a:off x="4020" y="1254"/>
              <a:ext cx="0" cy="34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78912" name="Line 14"/>
            <p:cNvSpPr>
              <a:spLocks noChangeShapeType="1"/>
            </p:cNvSpPr>
            <p:nvPr/>
          </p:nvSpPr>
          <p:spPr bwMode="auto">
            <a:xfrm>
              <a:off x="4638" y="1242"/>
              <a:ext cx="0" cy="34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78913" name="Line 15"/>
            <p:cNvSpPr>
              <a:spLocks noChangeShapeType="1"/>
            </p:cNvSpPr>
            <p:nvPr/>
          </p:nvSpPr>
          <p:spPr bwMode="auto">
            <a:xfrm>
              <a:off x="5112" y="1242"/>
              <a:ext cx="0" cy="34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78914" name="Rectangle 16"/>
            <p:cNvSpPr>
              <a:spLocks noChangeArrowheads="1"/>
            </p:cNvSpPr>
            <p:nvPr/>
          </p:nvSpPr>
          <p:spPr bwMode="auto">
            <a:xfrm>
              <a:off x="5232" y="1212"/>
              <a:ext cx="138" cy="3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99"/>
                </a:solidFill>
              </a:endParaRPr>
            </a:p>
          </p:txBody>
        </p:sp>
      </p:grpSp>
      <p:grpSp>
        <p:nvGrpSpPr>
          <p:cNvPr id="3" name="Group 70"/>
          <p:cNvGrpSpPr>
            <a:grpSpLocks/>
          </p:cNvGrpSpPr>
          <p:nvPr/>
        </p:nvGrpSpPr>
        <p:grpSpPr bwMode="auto">
          <a:xfrm>
            <a:off x="5208588" y="3146897"/>
            <a:ext cx="4711700" cy="2946400"/>
            <a:chOff x="2321" y="1652"/>
            <a:chExt cx="2968" cy="1856"/>
          </a:xfrm>
        </p:grpSpPr>
        <p:grpSp>
          <p:nvGrpSpPr>
            <p:cNvPr id="78860" name="Group 17"/>
            <p:cNvGrpSpPr>
              <a:grpSpLocks/>
            </p:cNvGrpSpPr>
            <p:nvPr/>
          </p:nvGrpSpPr>
          <p:grpSpPr bwMode="auto">
            <a:xfrm>
              <a:off x="2613" y="2066"/>
              <a:ext cx="2676" cy="416"/>
              <a:chOff x="3006" y="1205"/>
              <a:chExt cx="2676" cy="416"/>
            </a:xfrm>
          </p:grpSpPr>
          <p:sp>
            <p:nvSpPr>
              <p:cNvPr id="78891" name="Rectangle 18"/>
              <p:cNvSpPr>
                <a:spLocks noChangeArrowheads="1"/>
              </p:cNvSpPr>
              <p:nvPr/>
            </p:nvSpPr>
            <p:spPr bwMode="auto">
              <a:xfrm>
                <a:off x="3048" y="1212"/>
                <a:ext cx="2634" cy="342"/>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800">
                  <a:solidFill>
                    <a:srgbClr val="000099"/>
                  </a:solidFill>
                </a:endParaRPr>
              </a:p>
            </p:txBody>
          </p:sp>
          <p:sp>
            <p:nvSpPr>
              <p:cNvPr id="78892" name="Rectangle 19"/>
              <p:cNvSpPr>
                <a:spLocks noChangeArrowheads="1"/>
              </p:cNvSpPr>
              <p:nvPr/>
            </p:nvSpPr>
            <p:spPr bwMode="auto">
              <a:xfrm>
                <a:off x="3006" y="1242"/>
                <a:ext cx="2634" cy="342"/>
              </a:xfrm>
              <a:prstGeom prst="rect">
                <a:avLst/>
              </a:prstGeom>
              <a:solidFill>
                <a:schemeClr val="bg1"/>
              </a:solidFill>
              <a:ln w="19050">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99"/>
                  </a:solidFill>
                </a:endParaRPr>
              </a:p>
            </p:txBody>
          </p:sp>
          <p:sp>
            <p:nvSpPr>
              <p:cNvPr id="78893" name="Text Box 20"/>
              <p:cNvSpPr txBox="1">
                <a:spLocks noChangeArrowheads="1"/>
              </p:cNvSpPr>
              <p:nvPr/>
            </p:nvSpPr>
            <p:spPr bwMode="auto">
              <a:xfrm>
                <a:off x="3734" y="1205"/>
                <a:ext cx="272"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800">
                    <a:solidFill>
                      <a:srgbClr val="000099"/>
                    </a:solidFill>
                  </a:rPr>
                  <a:t>ID</a:t>
                </a:r>
              </a:p>
              <a:p>
                <a:r>
                  <a:rPr lang="en-US" altLang="zh-CN" sz="1800">
                    <a:solidFill>
                      <a:srgbClr val="000099"/>
                    </a:solidFill>
                  </a:rPr>
                  <a:t>=x</a:t>
                </a:r>
              </a:p>
            </p:txBody>
          </p:sp>
          <p:sp>
            <p:nvSpPr>
              <p:cNvPr id="78894" name="Text Box 21"/>
              <p:cNvSpPr txBox="1">
                <a:spLocks noChangeArrowheads="1"/>
              </p:cNvSpPr>
              <p:nvPr/>
            </p:nvSpPr>
            <p:spPr bwMode="auto">
              <a:xfrm>
                <a:off x="4648" y="1217"/>
                <a:ext cx="468"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800">
                    <a:solidFill>
                      <a:srgbClr val="000099"/>
                    </a:solidFill>
                  </a:rPr>
                  <a:t>offset</a:t>
                </a:r>
              </a:p>
              <a:p>
                <a:pPr algn="ctr"/>
                <a:r>
                  <a:rPr lang="en-US" altLang="zh-CN" sz="1800">
                    <a:solidFill>
                      <a:srgbClr val="000099"/>
                    </a:solidFill>
                  </a:rPr>
                  <a:t>=0</a:t>
                </a:r>
              </a:p>
            </p:txBody>
          </p:sp>
          <p:sp>
            <p:nvSpPr>
              <p:cNvPr id="78895" name="Text Box 22"/>
              <p:cNvSpPr txBox="1">
                <a:spLocks noChangeArrowheads="1"/>
              </p:cNvSpPr>
              <p:nvPr/>
            </p:nvSpPr>
            <p:spPr bwMode="auto">
              <a:xfrm>
                <a:off x="4017" y="1217"/>
                <a:ext cx="596"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800">
                    <a:solidFill>
                      <a:srgbClr val="000099"/>
                    </a:solidFill>
                  </a:rPr>
                  <a:t>fragflag</a:t>
                </a:r>
              </a:p>
              <a:p>
                <a:pPr algn="ctr"/>
                <a:r>
                  <a:rPr lang="en-US" altLang="zh-CN" sz="1800">
                    <a:solidFill>
                      <a:srgbClr val="000099"/>
                    </a:solidFill>
                  </a:rPr>
                  <a:t>=1</a:t>
                </a:r>
              </a:p>
            </p:txBody>
          </p:sp>
          <p:sp>
            <p:nvSpPr>
              <p:cNvPr id="78896" name="Text Box 23"/>
              <p:cNvSpPr txBox="1">
                <a:spLocks noChangeArrowheads="1"/>
              </p:cNvSpPr>
              <p:nvPr/>
            </p:nvSpPr>
            <p:spPr bwMode="auto">
              <a:xfrm>
                <a:off x="3230" y="1205"/>
                <a:ext cx="520"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800">
                    <a:solidFill>
                      <a:srgbClr val="000099"/>
                    </a:solidFill>
                  </a:rPr>
                  <a:t>length</a:t>
                </a:r>
              </a:p>
              <a:p>
                <a:r>
                  <a:rPr lang="en-US" altLang="zh-CN" sz="1800">
                    <a:solidFill>
                      <a:srgbClr val="000099"/>
                    </a:solidFill>
                  </a:rPr>
                  <a:t>=1500</a:t>
                </a:r>
              </a:p>
            </p:txBody>
          </p:sp>
          <p:sp>
            <p:nvSpPr>
              <p:cNvPr id="78897" name="Line 24"/>
              <p:cNvSpPr>
                <a:spLocks noChangeShapeType="1"/>
              </p:cNvSpPr>
              <p:nvPr/>
            </p:nvSpPr>
            <p:spPr bwMode="auto">
              <a:xfrm>
                <a:off x="3246" y="1242"/>
                <a:ext cx="0" cy="34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78898" name="Line 25"/>
              <p:cNvSpPr>
                <a:spLocks noChangeShapeType="1"/>
              </p:cNvSpPr>
              <p:nvPr/>
            </p:nvSpPr>
            <p:spPr bwMode="auto">
              <a:xfrm>
                <a:off x="3750" y="1242"/>
                <a:ext cx="0" cy="34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78899" name="Line 26"/>
              <p:cNvSpPr>
                <a:spLocks noChangeShapeType="1"/>
              </p:cNvSpPr>
              <p:nvPr/>
            </p:nvSpPr>
            <p:spPr bwMode="auto">
              <a:xfrm>
                <a:off x="4020" y="1254"/>
                <a:ext cx="0" cy="34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78900" name="Line 27"/>
              <p:cNvSpPr>
                <a:spLocks noChangeShapeType="1"/>
              </p:cNvSpPr>
              <p:nvPr/>
            </p:nvSpPr>
            <p:spPr bwMode="auto">
              <a:xfrm>
                <a:off x="4638" y="1242"/>
                <a:ext cx="0" cy="34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78901" name="Line 28"/>
              <p:cNvSpPr>
                <a:spLocks noChangeShapeType="1"/>
              </p:cNvSpPr>
              <p:nvPr/>
            </p:nvSpPr>
            <p:spPr bwMode="auto">
              <a:xfrm>
                <a:off x="5112" y="1242"/>
                <a:ext cx="0" cy="34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78902" name="Rectangle 29"/>
              <p:cNvSpPr>
                <a:spLocks noChangeArrowheads="1"/>
              </p:cNvSpPr>
              <p:nvPr/>
            </p:nvSpPr>
            <p:spPr bwMode="auto">
              <a:xfrm>
                <a:off x="5232" y="1212"/>
                <a:ext cx="138" cy="3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99"/>
                  </a:solidFill>
                </a:endParaRPr>
              </a:p>
            </p:txBody>
          </p:sp>
        </p:grpSp>
        <p:grpSp>
          <p:nvGrpSpPr>
            <p:cNvPr id="78861" name="Group 30"/>
            <p:cNvGrpSpPr>
              <a:grpSpLocks/>
            </p:cNvGrpSpPr>
            <p:nvPr/>
          </p:nvGrpSpPr>
          <p:grpSpPr bwMode="auto">
            <a:xfrm>
              <a:off x="2613" y="2570"/>
              <a:ext cx="2676" cy="416"/>
              <a:chOff x="3006" y="1205"/>
              <a:chExt cx="2676" cy="416"/>
            </a:xfrm>
          </p:grpSpPr>
          <p:sp>
            <p:nvSpPr>
              <p:cNvPr id="78879" name="Rectangle 31"/>
              <p:cNvSpPr>
                <a:spLocks noChangeArrowheads="1"/>
              </p:cNvSpPr>
              <p:nvPr/>
            </p:nvSpPr>
            <p:spPr bwMode="auto">
              <a:xfrm>
                <a:off x="3048" y="1212"/>
                <a:ext cx="2634" cy="342"/>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800">
                  <a:solidFill>
                    <a:srgbClr val="000099"/>
                  </a:solidFill>
                </a:endParaRPr>
              </a:p>
            </p:txBody>
          </p:sp>
          <p:sp>
            <p:nvSpPr>
              <p:cNvPr id="78880" name="Rectangle 32"/>
              <p:cNvSpPr>
                <a:spLocks noChangeArrowheads="1"/>
              </p:cNvSpPr>
              <p:nvPr/>
            </p:nvSpPr>
            <p:spPr bwMode="auto">
              <a:xfrm>
                <a:off x="3006" y="1242"/>
                <a:ext cx="2634" cy="342"/>
              </a:xfrm>
              <a:prstGeom prst="rect">
                <a:avLst/>
              </a:prstGeom>
              <a:solidFill>
                <a:schemeClr val="bg1"/>
              </a:solidFill>
              <a:ln w="19050">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99"/>
                  </a:solidFill>
                </a:endParaRPr>
              </a:p>
            </p:txBody>
          </p:sp>
          <p:sp>
            <p:nvSpPr>
              <p:cNvPr id="78881" name="Text Box 33"/>
              <p:cNvSpPr txBox="1">
                <a:spLocks noChangeArrowheads="1"/>
              </p:cNvSpPr>
              <p:nvPr/>
            </p:nvSpPr>
            <p:spPr bwMode="auto">
              <a:xfrm>
                <a:off x="3734" y="1205"/>
                <a:ext cx="272"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800">
                    <a:solidFill>
                      <a:srgbClr val="000099"/>
                    </a:solidFill>
                  </a:rPr>
                  <a:t>ID</a:t>
                </a:r>
              </a:p>
              <a:p>
                <a:r>
                  <a:rPr lang="en-US" altLang="zh-CN" sz="1800">
                    <a:solidFill>
                      <a:srgbClr val="000099"/>
                    </a:solidFill>
                  </a:rPr>
                  <a:t>=x</a:t>
                </a:r>
              </a:p>
            </p:txBody>
          </p:sp>
          <p:sp>
            <p:nvSpPr>
              <p:cNvPr id="78882" name="Text Box 34"/>
              <p:cNvSpPr txBox="1">
                <a:spLocks noChangeArrowheads="1"/>
              </p:cNvSpPr>
              <p:nvPr/>
            </p:nvSpPr>
            <p:spPr bwMode="auto">
              <a:xfrm>
                <a:off x="4648" y="1217"/>
                <a:ext cx="468"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800">
                    <a:solidFill>
                      <a:srgbClr val="000099"/>
                    </a:solidFill>
                  </a:rPr>
                  <a:t>offset</a:t>
                </a:r>
              </a:p>
              <a:p>
                <a:pPr algn="ctr"/>
                <a:r>
                  <a:rPr lang="en-US" altLang="zh-CN" sz="1800">
                    <a:solidFill>
                      <a:srgbClr val="000099"/>
                    </a:solidFill>
                  </a:rPr>
                  <a:t>=185</a:t>
                </a:r>
              </a:p>
            </p:txBody>
          </p:sp>
          <p:sp>
            <p:nvSpPr>
              <p:cNvPr id="78883" name="Text Box 35"/>
              <p:cNvSpPr txBox="1">
                <a:spLocks noChangeArrowheads="1"/>
              </p:cNvSpPr>
              <p:nvPr/>
            </p:nvSpPr>
            <p:spPr bwMode="auto">
              <a:xfrm>
                <a:off x="4017" y="1217"/>
                <a:ext cx="596"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800">
                    <a:solidFill>
                      <a:srgbClr val="000099"/>
                    </a:solidFill>
                  </a:rPr>
                  <a:t>fragflag</a:t>
                </a:r>
              </a:p>
              <a:p>
                <a:pPr algn="ctr"/>
                <a:r>
                  <a:rPr lang="en-US" altLang="zh-CN" sz="1800">
                    <a:solidFill>
                      <a:srgbClr val="000099"/>
                    </a:solidFill>
                  </a:rPr>
                  <a:t>=1</a:t>
                </a:r>
              </a:p>
            </p:txBody>
          </p:sp>
          <p:sp>
            <p:nvSpPr>
              <p:cNvPr id="78884" name="Text Box 36"/>
              <p:cNvSpPr txBox="1">
                <a:spLocks noChangeArrowheads="1"/>
              </p:cNvSpPr>
              <p:nvPr/>
            </p:nvSpPr>
            <p:spPr bwMode="auto">
              <a:xfrm>
                <a:off x="3230" y="1205"/>
                <a:ext cx="520"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800">
                    <a:solidFill>
                      <a:srgbClr val="000099"/>
                    </a:solidFill>
                  </a:rPr>
                  <a:t>length</a:t>
                </a:r>
              </a:p>
              <a:p>
                <a:r>
                  <a:rPr lang="en-US" altLang="zh-CN" sz="1800">
                    <a:solidFill>
                      <a:srgbClr val="000099"/>
                    </a:solidFill>
                  </a:rPr>
                  <a:t>=1500</a:t>
                </a:r>
              </a:p>
            </p:txBody>
          </p:sp>
          <p:sp>
            <p:nvSpPr>
              <p:cNvPr id="78885" name="Line 37"/>
              <p:cNvSpPr>
                <a:spLocks noChangeShapeType="1"/>
              </p:cNvSpPr>
              <p:nvPr/>
            </p:nvSpPr>
            <p:spPr bwMode="auto">
              <a:xfrm>
                <a:off x="3246" y="1242"/>
                <a:ext cx="0" cy="34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78886" name="Line 38"/>
              <p:cNvSpPr>
                <a:spLocks noChangeShapeType="1"/>
              </p:cNvSpPr>
              <p:nvPr/>
            </p:nvSpPr>
            <p:spPr bwMode="auto">
              <a:xfrm>
                <a:off x="3750" y="1242"/>
                <a:ext cx="0" cy="34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78887" name="Line 39"/>
              <p:cNvSpPr>
                <a:spLocks noChangeShapeType="1"/>
              </p:cNvSpPr>
              <p:nvPr/>
            </p:nvSpPr>
            <p:spPr bwMode="auto">
              <a:xfrm>
                <a:off x="4020" y="1254"/>
                <a:ext cx="0" cy="34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78888" name="Line 40"/>
              <p:cNvSpPr>
                <a:spLocks noChangeShapeType="1"/>
              </p:cNvSpPr>
              <p:nvPr/>
            </p:nvSpPr>
            <p:spPr bwMode="auto">
              <a:xfrm>
                <a:off x="4638" y="1242"/>
                <a:ext cx="0" cy="34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78889" name="Line 41"/>
              <p:cNvSpPr>
                <a:spLocks noChangeShapeType="1"/>
              </p:cNvSpPr>
              <p:nvPr/>
            </p:nvSpPr>
            <p:spPr bwMode="auto">
              <a:xfrm>
                <a:off x="5112" y="1242"/>
                <a:ext cx="0" cy="34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78890" name="Rectangle 42"/>
              <p:cNvSpPr>
                <a:spLocks noChangeArrowheads="1"/>
              </p:cNvSpPr>
              <p:nvPr/>
            </p:nvSpPr>
            <p:spPr bwMode="auto">
              <a:xfrm>
                <a:off x="5232" y="1212"/>
                <a:ext cx="138" cy="3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99"/>
                  </a:solidFill>
                </a:endParaRPr>
              </a:p>
            </p:txBody>
          </p:sp>
        </p:grpSp>
        <p:grpSp>
          <p:nvGrpSpPr>
            <p:cNvPr id="78862" name="Group 43"/>
            <p:cNvGrpSpPr>
              <a:grpSpLocks/>
            </p:cNvGrpSpPr>
            <p:nvPr/>
          </p:nvGrpSpPr>
          <p:grpSpPr bwMode="auto">
            <a:xfrm>
              <a:off x="2607" y="3092"/>
              <a:ext cx="2676" cy="416"/>
              <a:chOff x="3006" y="1205"/>
              <a:chExt cx="2676" cy="416"/>
            </a:xfrm>
          </p:grpSpPr>
          <p:sp>
            <p:nvSpPr>
              <p:cNvPr id="78867" name="Rectangle 44"/>
              <p:cNvSpPr>
                <a:spLocks noChangeArrowheads="1"/>
              </p:cNvSpPr>
              <p:nvPr/>
            </p:nvSpPr>
            <p:spPr bwMode="auto">
              <a:xfrm>
                <a:off x="3048" y="1212"/>
                <a:ext cx="2634" cy="342"/>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800">
                  <a:solidFill>
                    <a:srgbClr val="000099"/>
                  </a:solidFill>
                </a:endParaRPr>
              </a:p>
            </p:txBody>
          </p:sp>
          <p:sp>
            <p:nvSpPr>
              <p:cNvPr id="78868" name="Rectangle 45"/>
              <p:cNvSpPr>
                <a:spLocks noChangeArrowheads="1"/>
              </p:cNvSpPr>
              <p:nvPr/>
            </p:nvSpPr>
            <p:spPr bwMode="auto">
              <a:xfrm>
                <a:off x="3006" y="1242"/>
                <a:ext cx="2634" cy="342"/>
              </a:xfrm>
              <a:prstGeom prst="rect">
                <a:avLst/>
              </a:prstGeom>
              <a:solidFill>
                <a:schemeClr val="bg1"/>
              </a:solidFill>
              <a:ln w="19050">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99"/>
                  </a:solidFill>
                </a:endParaRPr>
              </a:p>
            </p:txBody>
          </p:sp>
          <p:sp>
            <p:nvSpPr>
              <p:cNvPr id="78869" name="Text Box 46"/>
              <p:cNvSpPr txBox="1">
                <a:spLocks noChangeArrowheads="1"/>
              </p:cNvSpPr>
              <p:nvPr/>
            </p:nvSpPr>
            <p:spPr bwMode="auto">
              <a:xfrm>
                <a:off x="3734" y="1205"/>
                <a:ext cx="272"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800">
                    <a:solidFill>
                      <a:srgbClr val="000099"/>
                    </a:solidFill>
                  </a:rPr>
                  <a:t>ID</a:t>
                </a:r>
              </a:p>
              <a:p>
                <a:r>
                  <a:rPr lang="en-US" altLang="zh-CN" sz="1800">
                    <a:solidFill>
                      <a:srgbClr val="000099"/>
                    </a:solidFill>
                  </a:rPr>
                  <a:t>=x</a:t>
                </a:r>
              </a:p>
            </p:txBody>
          </p:sp>
          <p:sp>
            <p:nvSpPr>
              <p:cNvPr id="78870" name="Text Box 47"/>
              <p:cNvSpPr txBox="1">
                <a:spLocks noChangeArrowheads="1"/>
              </p:cNvSpPr>
              <p:nvPr/>
            </p:nvSpPr>
            <p:spPr bwMode="auto">
              <a:xfrm>
                <a:off x="4648" y="1217"/>
                <a:ext cx="468"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800">
                    <a:solidFill>
                      <a:srgbClr val="000099"/>
                    </a:solidFill>
                  </a:rPr>
                  <a:t>offset</a:t>
                </a:r>
              </a:p>
              <a:p>
                <a:pPr algn="ctr"/>
                <a:r>
                  <a:rPr lang="en-US" altLang="zh-CN" sz="1800">
                    <a:solidFill>
                      <a:srgbClr val="000099"/>
                    </a:solidFill>
                  </a:rPr>
                  <a:t>=370</a:t>
                </a:r>
              </a:p>
            </p:txBody>
          </p:sp>
          <p:sp>
            <p:nvSpPr>
              <p:cNvPr id="78871" name="Text Box 48"/>
              <p:cNvSpPr txBox="1">
                <a:spLocks noChangeArrowheads="1"/>
              </p:cNvSpPr>
              <p:nvPr/>
            </p:nvSpPr>
            <p:spPr bwMode="auto">
              <a:xfrm>
                <a:off x="4017" y="1217"/>
                <a:ext cx="596"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800">
                    <a:solidFill>
                      <a:srgbClr val="000099"/>
                    </a:solidFill>
                  </a:rPr>
                  <a:t>fragflag</a:t>
                </a:r>
              </a:p>
              <a:p>
                <a:pPr algn="ctr"/>
                <a:r>
                  <a:rPr lang="en-US" altLang="zh-CN" sz="1800">
                    <a:solidFill>
                      <a:srgbClr val="000099"/>
                    </a:solidFill>
                  </a:rPr>
                  <a:t>=0</a:t>
                </a:r>
              </a:p>
            </p:txBody>
          </p:sp>
          <p:sp>
            <p:nvSpPr>
              <p:cNvPr id="78872" name="Text Box 49"/>
              <p:cNvSpPr txBox="1">
                <a:spLocks noChangeArrowheads="1"/>
              </p:cNvSpPr>
              <p:nvPr/>
            </p:nvSpPr>
            <p:spPr bwMode="auto">
              <a:xfrm>
                <a:off x="3230" y="1205"/>
                <a:ext cx="520"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800">
                    <a:solidFill>
                      <a:srgbClr val="000099"/>
                    </a:solidFill>
                  </a:rPr>
                  <a:t>length</a:t>
                </a:r>
              </a:p>
              <a:p>
                <a:r>
                  <a:rPr lang="en-US" altLang="zh-CN" sz="1800">
                    <a:solidFill>
                      <a:srgbClr val="000099"/>
                    </a:solidFill>
                  </a:rPr>
                  <a:t>=1040</a:t>
                </a:r>
              </a:p>
            </p:txBody>
          </p:sp>
          <p:sp>
            <p:nvSpPr>
              <p:cNvPr id="78873" name="Line 50"/>
              <p:cNvSpPr>
                <a:spLocks noChangeShapeType="1"/>
              </p:cNvSpPr>
              <p:nvPr/>
            </p:nvSpPr>
            <p:spPr bwMode="auto">
              <a:xfrm>
                <a:off x="3246" y="1242"/>
                <a:ext cx="0" cy="34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78874" name="Line 51"/>
              <p:cNvSpPr>
                <a:spLocks noChangeShapeType="1"/>
              </p:cNvSpPr>
              <p:nvPr/>
            </p:nvSpPr>
            <p:spPr bwMode="auto">
              <a:xfrm>
                <a:off x="3750" y="1242"/>
                <a:ext cx="0" cy="34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78875" name="Line 52"/>
              <p:cNvSpPr>
                <a:spLocks noChangeShapeType="1"/>
              </p:cNvSpPr>
              <p:nvPr/>
            </p:nvSpPr>
            <p:spPr bwMode="auto">
              <a:xfrm>
                <a:off x="4020" y="1254"/>
                <a:ext cx="0" cy="34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78876" name="Line 53"/>
              <p:cNvSpPr>
                <a:spLocks noChangeShapeType="1"/>
              </p:cNvSpPr>
              <p:nvPr/>
            </p:nvSpPr>
            <p:spPr bwMode="auto">
              <a:xfrm>
                <a:off x="4638" y="1242"/>
                <a:ext cx="0" cy="34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78877" name="Line 54"/>
              <p:cNvSpPr>
                <a:spLocks noChangeShapeType="1"/>
              </p:cNvSpPr>
              <p:nvPr/>
            </p:nvSpPr>
            <p:spPr bwMode="auto">
              <a:xfrm>
                <a:off x="5112" y="1242"/>
                <a:ext cx="0" cy="34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78878" name="Rectangle 55"/>
              <p:cNvSpPr>
                <a:spLocks noChangeArrowheads="1"/>
              </p:cNvSpPr>
              <p:nvPr/>
            </p:nvSpPr>
            <p:spPr bwMode="auto">
              <a:xfrm>
                <a:off x="5232" y="1212"/>
                <a:ext cx="138" cy="3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99"/>
                  </a:solidFill>
                </a:endParaRPr>
              </a:p>
            </p:txBody>
          </p:sp>
        </p:grpSp>
        <p:sp>
          <p:nvSpPr>
            <p:cNvPr id="78863" name="Freeform 56"/>
            <p:cNvSpPr>
              <a:spLocks/>
            </p:cNvSpPr>
            <p:nvPr/>
          </p:nvSpPr>
          <p:spPr bwMode="auto">
            <a:xfrm>
              <a:off x="2337" y="1670"/>
              <a:ext cx="210" cy="1135"/>
            </a:xfrm>
            <a:custGeom>
              <a:avLst/>
              <a:gdLst>
                <a:gd name="T0" fmla="*/ 0 w 210"/>
                <a:gd name="T1" fmla="*/ 0 h 1362"/>
                <a:gd name="T2" fmla="*/ 0 w 210"/>
                <a:gd name="T3" fmla="*/ 1362 h 1362"/>
                <a:gd name="T4" fmla="*/ 210 w 210"/>
                <a:gd name="T5" fmla="*/ 858 h 1362"/>
                <a:gd name="T6" fmla="*/ 0 60000 65536"/>
                <a:gd name="T7" fmla="*/ 0 60000 65536"/>
                <a:gd name="T8" fmla="*/ 0 60000 65536"/>
                <a:gd name="T9" fmla="*/ 0 w 210"/>
                <a:gd name="T10" fmla="*/ 0 h 1362"/>
                <a:gd name="T11" fmla="*/ 210 w 210"/>
                <a:gd name="T12" fmla="*/ 1362 h 1362"/>
              </a:gdLst>
              <a:ahLst/>
              <a:cxnLst>
                <a:cxn ang="T6">
                  <a:pos x="T0" y="T1"/>
                </a:cxn>
                <a:cxn ang="T7">
                  <a:pos x="T2" y="T3"/>
                </a:cxn>
                <a:cxn ang="T8">
                  <a:pos x="T4" y="T5"/>
                </a:cxn>
              </a:cxnLst>
              <a:rect l="T9" t="T10" r="T11" b="T12"/>
              <a:pathLst>
                <a:path w="210" h="1362">
                  <a:moveTo>
                    <a:pt x="0" y="0"/>
                  </a:moveTo>
                  <a:lnTo>
                    <a:pt x="0" y="1362"/>
                  </a:lnTo>
                  <a:lnTo>
                    <a:pt x="210" y="858"/>
                  </a:lnTo>
                </a:path>
              </a:pathLst>
            </a:custGeom>
            <a:noFill/>
            <a:ln w="19050" cap="flat" cmpd="sng">
              <a:solidFill>
                <a:srgbClr val="CC0000"/>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solidFill>
                  <a:srgbClr val="000099"/>
                </a:solidFill>
              </a:endParaRPr>
            </a:p>
          </p:txBody>
        </p:sp>
        <p:sp>
          <p:nvSpPr>
            <p:cNvPr id="78864" name="Line 57"/>
            <p:cNvSpPr>
              <a:spLocks noChangeShapeType="1"/>
            </p:cNvSpPr>
            <p:nvPr/>
          </p:nvSpPr>
          <p:spPr bwMode="auto">
            <a:xfrm>
              <a:off x="2337" y="2787"/>
              <a:ext cx="228" cy="0"/>
            </a:xfrm>
            <a:prstGeom prst="line">
              <a:avLst/>
            </a:prstGeom>
            <a:noFill/>
            <a:ln w="19050">
              <a:solidFill>
                <a:srgbClr val="CC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78865" name="Line 58"/>
            <p:cNvSpPr>
              <a:spLocks noChangeShapeType="1"/>
            </p:cNvSpPr>
            <p:nvPr/>
          </p:nvSpPr>
          <p:spPr bwMode="auto">
            <a:xfrm>
              <a:off x="2343" y="2793"/>
              <a:ext cx="210" cy="498"/>
            </a:xfrm>
            <a:prstGeom prst="line">
              <a:avLst/>
            </a:prstGeom>
            <a:noFill/>
            <a:ln w="19050">
              <a:solidFill>
                <a:srgbClr val="CC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78866" name="Text Box 59"/>
            <p:cNvSpPr txBox="1">
              <a:spLocks noChangeArrowheads="1"/>
            </p:cNvSpPr>
            <p:nvPr/>
          </p:nvSpPr>
          <p:spPr bwMode="auto">
            <a:xfrm>
              <a:off x="2321" y="1652"/>
              <a:ext cx="1988"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800" i="1" dirty="0">
                  <a:solidFill>
                    <a:srgbClr val="C00000"/>
                  </a:solidFill>
                </a:rPr>
                <a:t>one large datagram becomes</a:t>
              </a:r>
            </a:p>
            <a:p>
              <a:r>
                <a:rPr lang="en-US" altLang="zh-CN" sz="1800" i="1" dirty="0">
                  <a:solidFill>
                    <a:srgbClr val="C00000"/>
                  </a:solidFill>
                </a:rPr>
                <a:t>several smaller datagrams</a:t>
              </a:r>
            </a:p>
          </p:txBody>
        </p:sp>
      </p:grpSp>
      <p:sp>
        <p:nvSpPr>
          <p:cNvPr id="78851" name="Rectangle 60"/>
          <p:cNvSpPr>
            <a:spLocks noChangeArrowheads="1"/>
          </p:cNvSpPr>
          <p:nvPr/>
        </p:nvSpPr>
        <p:spPr bwMode="auto">
          <a:xfrm>
            <a:off x="1855788" y="1801814"/>
            <a:ext cx="2830512" cy="1677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nSpc>
                <a:spcPct val="85000"/>
              </a:lnSpc>
              <a:spcBef>
                <a:spcPct val="20000"/>
              </a:spcBef>
              <a:buClr>
                <a:srgbClr val="000099"/>
              </a:buClr>
              <a:buSzPct val="65000"/>
              <a:buFont typeface="Wingdings" panose="05000000000000000000" pitchFamily="2" charset="2"/>
              <a:buNone/>
            </a:pPr>
            <a:r>
              <a:rPr lang="en-US" altLang="zh-CN" sz="2800" i="1" dirty="0">
                <a:solidFill>
                  <a:srgbClr val="CC0000"/>
                </a:solidFill>
                <a:latin typeface="+mn-lt"/>
              </a:rPr>
              <a:t>example:</a:t>
            </a:r>
          </a:p>
          <a:p>
            <a:pPr>
              <a:lnSpc>
                <a:spcPct val="85000"/>
              </a:lnSpc>
              <a:spcBef>
                <a:spcPct val="20000"/>
              </a:spcBef>
              <a:buClr>
                <a:srgbClr val="000099"/>
              </a:buClr>
              <a:buSzPct val="65000"/>
              <a:buFont typeface="Wingdings" panose="05000000000000000000" pitchFamily="2" charset="2"/>
              <a:buChar char="v"/>
            </a:pPr>
            <a:r>
              <a:rPr lang="en-US" altLang="zh-CN" sz="2000" dirty="0">
                <a:solidFill>
                  <a:srgbClr val="000099"/>
                </a:solidFill>
                <a:latin typeface="+mn-lt"/>
              </a:rPr>
              <a:t>4000 byte datagram</a:t>
            </a:r>
          </a:p>
          <a:p>
            <a:pPr>
              <a:lnSpc>
                <a:spcPct val="85000"/>
              </a:lnSpc>
              <a:spcBef>
                <a:spcPct val="20000"/>
              </a:spcBef>
              <a:buClr>
                <a:srgbClr val="000099"/>
              </a:buClr>
              <a:buSzPct val="65000"/>
              <a:buFont typeface="Wingdings" panose="05000000000000000000" pitchFamily="2" charset="2"/>
              <a:buChar char="v"/>
            </a:pPr>
            <a:r>
              <a:rPr lang="en-US" altLang="zh-CN" sz="2000" dirty="0">
                <a:solidFill>
                  <a:srgbClr val="000099"/>
                </a:solidFill>
                <a:latin typeface="+mn-lt"/>
              </a:rPr>
              <a:t>MTU = 1500 bytes</a:t>
            </a:r>
          </a:p>
          <a:p>
            <a:pPr>
              <a:lnSpc>
                <a:spcPct val="85000"/>
              </a:lnSpc>
              <a:spcBef>
                <a:spcPct val="20000"/>
              </a:spcBef>
              <a:buClr>
                <a:srgbClr val="000099"/>
              </a:buClr>
              <a:buSzPct val="65000"/>
              <a:buFont typeface="Wingdings" panose="05000000000000000000" pitchFamily="2" charset="2"/>
              <a:buChar char="v"/>
            </a:pPr>
            <a:endParaRPr lang="en-US" altLang="zh-CN" sz="2000" dirty="0">
              <a:latin typeface="+mn-lt"/>
            </a:endParaRPr>
          </a:p>
        </p:txBody>
      </p:sp>
      <p:sp>
        <p:nvSpPr>
          <p:cNvPr id="577597" name="Text Box 61"/>
          <p:cNvSpPr txBox="1">
            <a:spLocks noChangeArrowheads="1"/>
          </p:cNvSpPr>
          <p:nvPr/>
        </p:nvSpPr>
        <p:spPr bwMode="auto">
          <a:xfrm>
            <a:off x="2173986" y="4832887"/>
            <a:ext cx="16065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800" dirty="0">
                <a:solidFill>
                  <a:srgbClr val="000099"/>
                </a:solidFill>
              </a:rPr>
              <a:t>1480 bytes in </a:t>
            </a:r>
            <a:br>
              <a:rPr lang="en-US" altLang="zh-CN" sz="1800" dirty="0">
                <a:solidFill>
                  <a:srgbClr val="000099"/>
                </a:solidFill>
              </a:rPr>
            </a:br>
            <a:r>
              <a:rPr lang="en-US" altLang="zh-CN" sz="1800" dirty="0">
                <a:solidFill>
                  <a:srgbClr val="000099"/>
                </a:solidFill>
              </a:rPr>
              <a:t>data field</a:t>
            </a:r>
          </a:p>
        </p:txBody>
      </p:sp>
      <p:sp>
        <p:nvSpPr>
          <p:cNvPr id="577599" name="Text Box 63"/>
          <p:cNvSpPr txBox="1">
            <a:spLocks noChangeArrowheads="1"/>
          </p:cNvSpPr>
          <p:nvPr/>
        </p:nvSpPr>
        <p:spPr bwMode="auto">
          <a:xfrm>
            <a:off x="2192290" y="5818208"/>
            <a:ext cx="188744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800" dirty="0">
                <a:solidFill>
                  <a:srgbClr val="000099"/>
                </a:solidFill>
              </a:rPr>
              <a:t>offset = 1480/8 </a:t>
            </a:r>
          </a:p>
        </p:txBody>
      </p:sp>
      <p:sp>
        <p:nvSpPr>
          <p:cNvPr id="36873" name="Rectangle 66"/>
          <p:cNvSpPr>
            <a:spLocks noGrp="1" noChangeArrowheads="1"/>
          </p:cNvSpPr>
          <p:nvPr>
            <p:ph type="title"/>
          </p:nvPr>
        </p:nvSpPr>
        <p:spPr>
          <a:xfrm>
            <a:off x="2209800" y="204287"/>
            <a:ext cx="7772400" cy="930275"/>
          </a:xfrm>
        </p:spPr>
        <p:txBody>
          <a:bodyPr>
            <a:normAutofit/>
          </a:bodyPr>
          <a:lstStyle/>
          <a:p>
            <a:pPr algn="ctr">
              <a:defRPr/>
            </a:pPr>
            <a:r>
              <a:rPr lang="en-US" sz="4000" dirty="0">
                <a:latin typeface="+mn-lt"/>
                <a:cs typeface="+mj-cs"/>
              </a:rPr>
              <a:t>IP fragmentation, reassembly</a:t>
            </a:r>
          </a:p>
        </p:txBody>
      </p:sp>
      <p:sp>
        <p:nvSpPr>
          <p:cNvPr id="577604" name="Line 68"/>
          <p:cNvSpPr>
            <a:spLocks noChangeShapeType="1"/>
          </p:cNvSpPr>
          <p:nvPr/>
        </p:nvSpPr>
        <p:spPr bwMode="auto">
          <a:xfrm flipV="1">
            <a:off x="3951986" y="4403149"/>
            <a:ext cx="2177353" cy="793749"/>
          </a:xfrm>
          <a:prstGeom prst="line">
            <a:avLst/>
          </a:prstGeom>
          <a:noFill/>
          <a:ln w="76200">
            <a:solidFill>
              <a:srgbClr val="FF0000">
                <a:alpha val="30000"/>
              </a:srgbClr>
            </a:solidFill>
            <a:round/>
            <a:headEnd/>
            <a:tailEnd type="triangle"/>
          </a:ln>
          <a:extLst>
            <a:ext uri="{909E8E84-426E-40DD-AFC4-6F175D3DCCD1}">
              <a14:hiddenFill xmlns:a14="http://schemas.microsoft.com/office/drawing/2010/main">
                <a:noFill/>
              </a14:hiddenFill>
            </a:ext>
          </a:extLst>
        </p:spPr>
        <p:txBody>
          <a:bodyPr wrap="none"/>
          <a:lstStyle/>
          <a:p>
            <a:endParaRPr lang="zh-CN" altLang="en-US"/>
          </a:p>
        </p:txBody>
      </p:sp>
      <p:sp>
        <p:nvSpPr>
          <p:cNvPr id="577605" name="Line 69"/>
          <p:cNvSpPr>
            <a:spLocks noChangeShapeType="1"/>
          </p:cNvSpPr>
          <p:nvPr/>
        </p:nvSpPr>
        <p:spPr bwMode="auto">
          <a:xfrm flipH="1">
            <a:off x="3964685" y="5206424"/>
            <a:ext cx="4550663" cy="774701"/>
          </a:xfrm>
          <a:prstGeom prst="line">
            <a:avLst/>
          </a:prstGeom>
          <a:noFill/>
          <a:ln w="76200">
            <a:solidFill>
              <a:srgbClr val="FF0000">
                <a:alpha val="30000"/>
              </a:srgbClr>
            </a:solidFill>
            <a:round/>
            <a:headEnd type="triangle"/>
            <a:tailEnd/>
          </a:ln>
          <a:extLst>
            <a:ext uri="{909E8E84-426E-40DD-AFC4-6F175D3DCCD1}">
              <a14:hiddenFill xmlns:a14="http://schemas.microsoft.com/office/drawing/2010/main">
                <a:noFill/>
              </a14:hiddenFill>
            </a:ext>
          </a:extLst>
        </p:spPr>
        <p:txBody>
          <a:bodyPr wrap="none"/>
          <a:lstStyle/>
          <a:p>
            <a:endParaRPr lang="zh-CN" altLang="en-US"/>
          </a:p>
        </p:txBody>
      </p:sp>
      <p:sp>
        <p:nvSpPr>
          <p:cNvPr id="68" name="Rectangle 7"/>
          <p:cNvSpPr txBox="1">
            <a:spLocks noChangeArrowheads="1"/>
          </p:cNvSpPr>
          <p:nvPr/>
        </p:nvSpPr>
        <p:spPr>
          <a:xfrm>
            <a:off x="9768408" y="6624784"/>
            <a:ext cx="2016224"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4.3 IP: </a:t>
            </a:r>
            <a:r>
              <a:rPr lang="en-US" altLang="zh-CN" sz="1200" dirty="0">
                <a:solidFill>
                  <a:srgbClr val="FF0000"/>
                </a:solidFill>
                <a:cs typeface="Arial" panose="020B0604020202020204" pitchFamily="34" charset="0"/>
              </a:rPr>
              <a:t> Internet Protocol</a:t>
            </a:r>
          </a:p>
        </p:txBody>
      </p:sp>
      <p:sp>
        <p:nvSpPr>
          <p:cNvPr id="67" name="Rectangle 7"/>
          <p:cNvSpPr txBox="1">
            <a:spLocks noChangeArrowheads="1"/>
          </p:cNvSpPr>
          <p:nvPr/>
        </p:nvSpPr>
        <p:spPr>
          <a:xfrm>
            <a:off x="5159896" y="6615113"/>
            <a:ext cx="2645843"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4.3.2 IPv4 Datagram Fragmentation </a:t>
            </a:r>
            <a:endParaRPr lang="en-US" altLang="zh-CN" sz="1200" dirty="0">
              <a:solidFill>
                <a:srgbClr val="FF0000"/>
              </a:solidFill>
              <a:cs typeface="Arial" panose="020B0604020202020204" pitchFamily="34" charset="0"/>
            </a:endParaRPr>
          </a:p>
        </p:txBody>
      </p:sp>
      <p:sp>
        <p:nvSpPr>
          <p:cNvPr id="69" name="矩形 68">
            <a:extLst>
              <a:ext uri="{FF2B5EF4-FFF2-40B4-BE49-F238E27FC236}">
                <a16:creationId xmlns:a16="http://schemas.microsoft.com/office/drawing/2014/main" id="{2F15F768-D950-4252-86C4-22679F95577A}"/>
              </a:ext>
            </a:extLst>
          </p:cNvPr>
          <p:cNvSpPr/>
          <p:nvPr/>
        </p:nvSpPr>
        <p:spPr>
          <a:xfrm>
            <a:off x="2192290" y="6076749"/>
            <a:ext cx="2795523" cy="646331"/>
          </a:xfrm>
          <a:prstGeom prst="rect">
            <a:avLst/>
          </a:prstGeom>
        </p:spPr>
        <p:txBody>
          <a:bodyPr wrap="square">
            <a:spAutoFit/>
          </a:bodyPr>
          <a:lstStyle/>
          <a:p>
            <a:r>
              <a:rPr lang="en-US" altLang="zh-CN" dirty="0">
                <a:solidFill>
                  <a:srgbClr val="FF0000"/>
                </a:solidFill>
              </a:rPr>
              <a:t>measured in units of eight-byte blocks</a:t>
            </a:r>
            <a:endParaRPr lang="zh-CN" altLang="en-US" dirty="0">
              <a:solidFill>
                <a:srgbClr val="FF0000"/>
              </a:solidFill>
            </a:endParaRPr>
          </a:p>
        </p:txBody>
      </p:sp>
      <p:graphicFrame>
        <p:nvGraphicFramePr>
          <p:cNvPr id="70" name="表格 69">
            <a:extLst>
              <a:ext uri="{FF2B5EF4-FFF2-40B4-BE49-F238E27FC236}">
                <a16:creationId xmlns:a16="http://schemas.microsoft.com/office/drawing/2014/main" id="{ACA5ED90-A20F-4314-9AFC-94599B2F0412}"/>
              </a:ext>
            </a:extLst>
          </p:cNvPr>
          <p:cNvGraphicFramePr>
            <a:graphicFrameLocks noGrp="1"/>
          </p:cNvGraphicFramePr>
          <p:nvPr>
            <p:extLst>
              <p:ext uri="{D42A27DB-BD31-4B8C-83A1-F6EECF244321}">
                <p14:modId xmlns:p14="http://schemas.microsoft.com/office/powerpoint/2010/main" val="1253281481"/>
              </p:ext>
            </p:extLst>
          </p:nvPr>
        </p:nvGraphicFramePr>
        <p:xfrm>
          <a:off x="5357632" y="367680"/>
          <a:ext cx="6310755" cy="1981200"/>
        </p:xfrm>
        <a:graphic>
          <a:graphicData uri="http://schemas.openxmlformats.org/drawingml/2006/table">
            <a:tbl>
              <a:tblPr/>
              <a:tblGrid>
                <a:gridCol w="1403396">
                  <a:extLst>
                    <a:ext uri="{9D8B030D-6E8A-4147-A177-3AD203B41FA5}">
                      <a16:colId xmlns:a16="http://schemas.microsoft.com/office/drawing/2014/main" val="2646507088"/>
                    </a:ext>
                  </a:extLst>
                </a:gridCol>
                <a:gridCol w="1457806">
                  <a:extLst>
                    <a:ext uri="{9D8B030D-6E8A-4147-A177-3AD203B41FA5}">
                      <a16:colId xmlns:a16="http://schemas.microsoft.com/office/drawing/2014/main" val="1321411218"/>
                    </a:ext>
                  </a:extLst>
                </a:gridCol>
                <a:gridCol w="1841439">
                  <a:extLst>
                    <a:ext uri="{9D8B030D-6E8A-4147-A177-3AD203B41FA5}">
                      <a16:colId xmlns:a16="http://schemas.microsoft.com/office/drawing/2014/main" val="3936982972"/>
                    </a:ext>
                  </a:extLst>
                </a:gridCol>
                <a:gridCol w="511115">
                  <a:extLst>
                    <a:ext uri="{9D8B030D-6E8A-4147-A177-3AD203B41FA5}">
                      <a16:colId xmlns:a16="http://schemas.microsoft.com/office/drawing/2014/main" val="544585364"/>
                    </a:ext>
                  </a:extLst>
                </a:gridCol>
                <a:gridCol w="1096999">
                  <a:extLst>
                    <a:ext uri="{9D8B030D-6E8A-4147-A177-3AD203B41FA5}">
                      <a16:colId xmlns:a16="http://schemas.microsoft.com/office/drawing/2014/main" val="3049353062"/>
                    </a:ext>
                  </a:extLst>
                </a:gridCol>
              </a:tblGrid>
              <a:tr h="304815">
                <a:tc>
                  <a:txBody>
                    <a:bodyPr/>
                    <a:lstStyle/>
                    <a:p>
                      <a:pPr algn="l"/>
                      <a:r>
                        <a:rPr lang="zh-CN" altLang="en-US" b="0">
                          <a:solidFill>
                            <a:srgbClr val="0000FF"/>
                          </a:solidFill>
                          <a:effectLst/>
                          <a:latin typeface="&amp;quot"/>
                        </a:rPr>
                        <a:t> </a:t>
                      </a: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a:r>
                        <a:rPr lang="en-US" altLang="zh-CN" b="0" dirty="0">
                          <a:solidFill>
                            <a:srgbClr val="0000FF"/>
                          </a:solidFill>
                          <a:effectLst/>
                          <a:latin typeface="&amp;quot"/>
                        </a:rPr>
                        <a:t>length(byte)</a:t>
                      </a:r>
                      <a:endParaRPr lang="zh-CN" altLang="en-US" b="0" dirty="0">
                        <a:solidFill>
                          <a:srgbClr val="0000FF"/>
                        </a:solidFill>
                        <a:effectLst/>
                        <a:latin typeface="&amp;quot"/>
                      </a:endParaRP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a:r>
                        <a:rPr lang="en-US" altLang="zh-CN" b="0" dirty="0">
                          <a:solidFill>
                            <a:srgbClr val="0000FF"/>
                          </a:solidFill>
                          <a:effectLst/>
                          <a:latin typeface="&amp;quot"/>
                        </a:rPr>
                        <a:t>Data length(byte)</a:t>
                      </a:r>
                      <a:endParaRPr lang="zh-CN" altLang="en-US" b="0" dirty="0">
                        <a:solidFill>
                          <a:srgbClr val="0000FF"/>
                        </a:solidFill>
                        <a:effectLst/>
                        <a:latin typeface="&amp;quot"/>
                      </a:endParaRP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a:r>
                        <a:rPr lang="en-US" b="0" dirty="0">
                          <a:solidFill>
                            <a:srgbClr val="0000FF"/>
                          </a:solidFill>
                          <a:effectLst/>
                          <a:latin typeface="&amp;quot"/>
                        </a:rPr>
                        <a:t>FF</a:t>
                      </a: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a:r>
                        <a:rPr lang="en-US" altLang="zh-CN" b="0" dirty="0">
                          <a:solidFill>
                            <a:srgbClr val="0000FF"/>
                          </a:solidFill>
                          <a:effectLst/>
                          <a:latin typeface="&amp;quot"/>
                        </a:rPr>
                        <a:t>offset</a:t>
                      </a:r>
                      <a:endParaRPr lang="zh-CN" altLang="en-US" b="0" dirty="0">
                        <a:solidFill>
                          <a:srgbClr val="0000FF"/>
                        </a:solidFill>
                        <a:effectLst/>
                        <a:latin typeface="&amp;quot"/>
                      </a:endParaRP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193544239"/>
                  </a:ext>
                </a:extLst>
              </a:tr>
              <a:tr h="304815">
                <a:tc>
                  <a:txBody>
                    <a:bodyPr/>
                    <a:lstStyle/>
                    <a:p>
                      <a:pPr algn="l"/>
                      <a:r>
                        <a:rPr lang="en-US" altLang="zh-CN" b="0" dirty="0" err="1">
                          <a:solidFill>
                            <a:srgbClr val="0000FF"/>
                          </a:solidFill>
                          <a:effectLst/>
                          <a:latin typeface="&amp;quot"/>
                        </a:rPr>
                        <a:t>ori</a:t>
                      </a:r>
                      <a:r>
                        <a:rPr lang="en-US" altLang="zh-CN" b="0" dirty="0">
                          <a:solidFill>
                            <a:srgbClr val="0000FF"/>
                          </a:solidFill>
                          <a:effectLst/>
                          <a:latin typeface="&amp;quot"/>
                        </a:rPr>
                        <a:t>. datagram</a:t>
                      </a:r>
                      <a:endParaRPr lang="zh-CN" altLang="en-US" b="0" dirty="0">
                        <a:solidFill>
                          <a:srgbClr val="0000FF"/>
                        </a:solidFill>
                        <a:effectLst/>
                        <a:latin typeface="&amp;quot"/>
                      </a:endParaRP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7F7F7"/>
                    </a:solidFill>
                  </a:tcPr>
                </a:tc>
                <a:tc>
                  <a:txBody>
                    <a:bodyPr/>
                    <a:lstStyle/>
                    <a:p>
                      <a:pPr algn="l"/>
                      <a:r>
                        <a:rPr lang="en-US" altLang="zh-CN" b="0">
                          <a:solidFill>
                            <a:srgbClr val="0000FF"/>
                          </a:solidFill>
                          <a:effectLst/>
                          <a:latin typeface="&amp;quot"/>
                        </a:rPr>
                        <a:t>4000</a:t>
                      </a:r>
                      <a:endParaRPr lang="zh-CN" altLang="en-US" b="0">
                        <a:solidFill>
                          <a:srgbClr val="0000FF"/>
                        </a:solidFill>
                        <a:effectLst/>
                        <a:latin typeface="&amp;quot"/>
                      </a:endParaRP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7F7F7"/>
                    </a:solidFill>
                  </a:tcPr>
                </a:tc>
                <a:tc>
                  <a:txBody>
                    <a:bodyPr/>
                    <a:lstStyle/>
                    <a:p>
                      <a:pPr algn="l"/>
                      <a:r>
                        <a:rPr lang="en-US" altLang="zh-CN" b="0">
                          <a:solidFill>
                            <a:srgbClr val="0000FF"/>
                          </a:solidFill>
                          <a:effectLst/>
                          <a:latin typeface="&amp;quot"/>
                        </a:rPr>
                        <a:t>3980</a:t>
                      </a:r>
                      <a:endParaRPr lang="zh-CN" altLang="en-US" b="0">
                        <a:solidFill>
                          <a:srgbClr val="0000FF"/>
                        </a:solidFill>
                        <a:effectLst/>
                        <a:latin typeface="&amp;quot"/>
                      </a:endParaRP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7F7F7"/>
                    </a:solidFill>
                  </a:tcPr>
                </a:tc>
                <a:tc>
                  <a:txBody>
                    <a:bodyPr/>
                    <a:lstStyle/>
                    <a:p>
                      <a:pPr algn="l"/>
                      <a:r>
                        <a:rPr lang="en-US" altLang="zh-CN" b="0">
                          <a:solidFill>
                            <a:srgbClr val="0000FF"/>
                          </a:solidFill>
                          <a:effectLst/>
                          <a:latin typeface="&amp;quot"/>
                        </a:rPr>
                        <a:t>0</a:t>
                      </a:r>
                      <a:endParaRPr lang="zh-CN" altLang="en-US" b="0">
                        <a:solidFill>
                          <a:srgbClr val="0000FF"/>
                        </a:solidFill>
                        <a:effectLst/>
                        <a:latin typeface="&amp;quot"/>
                      </a:endParaRP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7F7F7"/>
                    </a:solidFill>
                  </a:tcPr>
                </a:tc>
                <a:tc>
                  <a:txBody>
                    <a:bodyPr/>
                    <a:lstStyle/>
                    <a:p>
                      <a:pPr algn="l"/>
                      <a:r>
                        <a:rPr lang="en-US" altLang="zh-CN" b="0">
                          <a:solidFill>
                            <a:srgbClr val="0000FF"/>
                          </a:solidFill>
                          <a:effectLst/>
                          <a:latin typeface="&amp;quot"/>
                        </a:rPr>
                        <a:t>0</a:t>
                      </a:r>
                      <a:endParaRPr lang="zh-CN" altLang="en-US" b="0">
                        <a:solidFill>
                          <a:srgbClr val="0000FF"/>
                        </a:solidFill>
                        <a:effectLst/>
                        <a:latin typeface="&amp;quot"/>
                      </a:endParaRP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7F7F7"/>
                    </a:solidFill>
                  </a:tcPr>
                </a:tc>
                <a:extLst>
                  <a:ext uri="{0D108BD9-81ED-4DB2-BD59-A6C34878D82A}">
                    <a16:rowId xmlns:a16="http://schemas.microsoft.com/office/drawing/2014/main" val="2151474677"/>
                  </a:ext>
                </a:extLst>
              </a:tr>
              <a:tr h="304815">
                <a:tc>
                  <a:txBody>
                    <a:bodyPr/>
                    <a:lstStyle/>
                    <a:p>
                      <a:pPr algn="l"/>
                      <a:r>
                        <a:rPr lang="en-US" altLang="zh-CN" b="0" dirty="0">
                          <a:solidFill>
                            <a:srgbClr val="0000FF"/>
                          </a:solidFill>
                          <a:effectLst/>
                          <a:latin typeface="&amp;quot"/>
                        </a:rPr>
                        <a:t>segment 1</a:t>
                      </a:r>
                      <a:endParaRPr lang="zh-CN" altLang="en-US" b="0" dirty="0">
                        <a:solidFill>
                          <a:srgbClr val="0000FF"/>
                        </a:solidFill>
                        <a:effectLst/>
                        <a:latin typeface="&amp;quot"/>
                      </a:endParaRP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a:r>
                        <a:rPr lang="en-US" altLang="zh-CN" b="0">
                          <a:solidFill>
                            <a:srgbClr val="0000FF"/>
                          </a:solidFill>
                          <a:effectLst/>
                          <a:latin typeface="&amp;quot"/>
                        </a:rPr>
                        <a:t>1500</a:t>
                      </a:r>
                      <a:endParaRPr lang="zh-CN" altLang="en-US" b="0">
                        <a:solidFill>
                          <a:srgbClr val="0000FF"/>
                        </a:solidFill>
                        <a:effectLst/>
                        <a:latin typeface="&amp;quot"/>
                      </a:endParaRP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a:r>
                        <a:rPr lang="en-US" altLang="zh-CN" b="0">
                          <a:solidFill>
                            <a:srgbClr val="0000FF"/>
                          </a:solidFill>
                          <a:effectLst/>
                          <a:latin typeface="&amp;quot"/>
                        </a:rPr>
                        <a:t>1480</a:t>
                      </a:r>
                      <a:endParaRPr lang="zh-CN" altLang="en-US" b="0">
                        <a:solidFill>
                          <a:srgbClr val="0000FF"/>
                        </a:solidFill>
                        <a:effectLst/>
                        <a:latin typeface="&amp;quot"/>
                      </a:endParaRP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a:r>
                        <a:rPr lang="en-US" altLang="zh-CN" b="0">
                          <a:solidFill>
                            <a:srgbClr val="0000FF"/>
                          </a:solidFill>
                          <a:effectLst/>
                          <a:latin typeface="&amp;quot"/>
                        </a:rPr>
                        <a:t>1</a:t>
                      </a:r>
                      <a:endParaRPr lang="zh-CN" altLang="en-US" b="0">
                        <a:solidFill>
                          <a:srgbClr val="0000FF"/>
                        </a:solidFill>
                        <a:effectLst/>
                        <a:latin typeface="&amp;quot"/>
                      </a:endParaRP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a:r>
                        <a:rPr lang="en-US" altLang="zh-CN" b="0">
                          <a:solidFill>
                            <a:srgbClr val="0000FF"/>
                          </a:solidFill>
                          <a:effectLst/>
                          <a:latin typeface="&amp;quot"/>
                        </a:rPr>
                        <a:t>0</a:t>
                      </a:r>
                      <a:endParaRPr lang="zh-CN" altLang="en-US" b="0">
                        <a:solidFill>
                          <a:srgbClr val="0000FF"/>
                        </a:solidFill>
                        <a:effectLst/>
                        <a:latin typeface="&amp;quot"/>
                      </a:endParaRP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685743334"/>
                  </a:ext>
                </a:extLst>
              </a:tr>
              <a:tr h="304815">
                <a:tc>
                  <a:txBody>
                    <a:bodyPr/>
                    <a:lstStyle/>
                    <a:p>
                      <a:pPr algn="l"/>
                      <a:r>
                        <a:rPr lang="en-US" altLang="zh-CN" b="0" dirty="0">
                          <a:solidFill>
                            <a:srgbClr val="0000FF"/>
                          </a:solidFill>
                          <a:effectLst/>
                          <a:latin typeface="&amp;quot"/>
                        </a:rPr>
                        <a:t>segment 2</a:t>
                      </a:r>
                      <a:endParaRPr lang="zh-CN" altLang="en-US" b="0" dirty="0">
                        <a:solidFill>
                          <a:srgbClr val="0000FF"/>
                        </a:solidFill>
                        <a:effectLst/>
                        <a:latin typeface="&amp;quot"/>
                      </a:endParaRP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7F7F7"/>
                    </a:solidFill>
                  </a:tcPr>
                </a:tc>
                <a:tc>
                  <a:txBody>
                    <a:bodyPr/>
                    <a:lstStyle/>
                    <a:p>
                      <a:pPr algn="l"/>
                      <a:r>
                        <a:rPr lang="en-US" altLang="zh-CN" b="0">
                          <a:solidFill>
                            <a:srgbClr val="0000FF"/>
                          </a:solidFill>
                          <a:effectLst/>
                          <a:latin typeface="&amp;quot"/>
                        </a:rPr>
                        <a:t>1500</a:t>
                      </a:r>
                      <a:endParaRPr lang="zh-CN" altLang="en-US" b="0">
                        <a:solidFill>
                          <a:srgbClr val="0000FF"/>
                        </a:solidFill>
                        <a:effectLst/>
                        <a:latin typeface="&amp;quot"/>
                      </a:endParaRP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7F7F7"/>
                    </a:solidFill>
                  </a:tcPr>
                </a:tc>
                <a:tc>
                  <a:txBody>
                    <a:bodyPr/>
                    <a:lstStyle/>
                    <a:p>
                      <a:pPr algn="l"/>
                      <a:r>
                        <a:rPr lang="en-US" altLang="zh-CN" b="0">
                          <a:solidFill>
                            <a:srgbClr val="0000FF"/>
                          </a:solidFill>
                          <a:effectLst/>
                          <a:latin typeface="&amp;quot"/>
                        </a:rPr>
                        <a:t>1480</a:t>
                      </a:r>
                      <a:endParaRPr lang="zh-CN" altLang="en-US" b="0">
                        <a:solidFill>
                          <a:srgbClr val="0000FF"/>
                        </a:solidFill>
                        <a:effectLst/>
                        <a:latin typeface="&amp;quot"/>
                      </a:endParaRP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7F7F7"/>
                    </a:solidFill>
                  </a:tcPr>
                </a:tc>
                <a:tc>
                  <a:txBody>
                    <a:bodyPr/>
                    <a:lstStyle/>
                    <a:p>
                      <a:pPr algn="l"/>
                      <a:r>
                        <a:rPr lang="en-US" altLang="zh-CN" b="0" dirty="0">
                          <a:solidFill>
                            <a:srgbClr val="0000FF"/>
                          </a:solidFill>
                          <a:effectLst/>
                          <a:latin typeface="&amp;quot"/>
                        </a:rPr>
                        <a:t>1</a:t>
                      </a:r>
                      <a:endParaRPr lang="zh-CN" altLang="en-US" b="0" dirty="0">
                        <a:solidFill>
                          <a:srgbClr val="0000FF"/>
                        </a:solidFill>
                        <a:effectLst/>
                        <a:latin typeface="&amp;quot"/>
                      </a:endParaRP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7F7F7"/>
                    </a:solidFill>
                  </a:tcPr>
                </a:tc>
                <a:tc>
                  <a:txBody>
                    <a:bodyPr/>
                    <a:lstStyle/>
                    <a:p>
                      <a:pPr algn="l"/>
                      <a:r>
                        <a:rPr lang="en-US" altLang="zh-CN" b="0">
                          <a:solidFill>
                            <a:srgbClr val="0000FF"/>
                          </a:solidFill>
                          <a:effectLst/>
                          <a:latin typeface="&amp;quot"/>
                        </a:rPr>
                        <a:t>185</a:t>
                      </a:r>
                      <a:endParaRPr lang="zh-CN" altLang="en-US" b="0">
                        <a:solidFill>
                          <a:srgbClr val="0000FF"/>
                        </a:solidFill>
                        <a:effectLst/>
                        <a:latin typeface="&amp;quot"/>
                      </a:endParaRP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7F7F7"/>
                    </a:solidFill>
                  </a:tcPr>
                </a:tc>
                <a:extLst>
                  <a:ext uri="{0D108BD9-81ED-4DB2-BD59-A6C34878D82A}">
                    <a16:rowId xmlns:a16="http://schemas.microsoft.com/office/drawing/2014/main" val="3253684223"/>
                  </a:ext>
                </a:extLst>
              </a:tr>
              <a:tr h="304815">
                <a:tc>
                  <a:txBody>
                    <a:bodyPr/>
                    <a:lstStyle/>
                    <a:p>
                      <a:pPr algn="l"/>
                      <a:r>
                        <a:rPr lang="en-US" altLang="zh-CN" b="0" dirty="0">
                          <a:solidFill>
                            <a:srgbClr val="0000FF"/>
                          </a:solidFill>
                          <a:effectLst/>
                          <a:latin typeface="&amp;quot"/>
                        </a:rPr>
                        <a:t>segment 3</a:t>
                      </a:r>
                      <a:endParaRPr lang="zh-CN" altLang="en-US" b="0" dirty="0">
                        <a:solidFill>
                          <a:srgbClr val="0000FF"/>
                        </a:solidFill>
                        <a:effectLst/>
                        <a:latin typeface="&amp;quot"/>
                      </a:endParaRP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a:r>
                        <a:rPr lang="en-US" altLang="zh-CN" b="0">
                          <a:solidFill>
                            <a:srgbClr val="0000FF"/>
                          </a:solidFill>
                          <a:effectLst/>
                          <a:latin typeface="&amp;quot"/>
                        </a:rPr>
                        <a:t>1040</a:t>
                      </a:r>
                      <a:endParaRPr lang="zh-CN" altLang="en-US" b="0">
                        <a:solidFill>
                          <a:srgbClr val="0000FF"/>
                        </a:solidFill>
                        <a:effectLst/>
                        <a:latin typeface="&amp;quot"/>
                      </a:endParaRP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a:r>
                        <a:rPr lang="en-US" altLang="zh-CN" b="0" dirty="0">
                          <a:solidFill>
                            <a:srgbClr val="0000FF"/>
                          </a:solidFill>
                          <a:effectLst/>
                          <a:latin typeface="&amp;quot"/>
                        </a:rPr>
                        <a:t>1020</a:t>
                      </a:r>
                      <a:endParaRPr lang="zh-CN" altLang="en-US" b="0" dirty="0">
                        <a:solidFill>
                          <a:srgbClr val="0000FF"/>
                        </a:solidFill>
                        <a:effectLst/>
                        <a:latin typeface="&amp;quot"/>
                      </a:endParaRP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a:r>
                        <a:rPr lang="en-US" altLang="zh-CN" b="0" dirty="0">
                          <a:solidFill>
                            <a:srgbClr val="0000FF"/>
                          </a:solidFill>
                          <a:effectLst/>
                          <a:latin typeface="&amp;quot"/>
                        </a:rPr>
                        <a:t>0</a:t>
                      </a:r>
                      <a:endParaRPr lang="zh-CN" altLang="en-US" b="0" dirty="0">
                        <a:solidFill>
                          <a:srgbClr val="0000FF"/>
                        </a:solidFill>
                        <a:effectLst/>
                        <a:latin typeface="&amp;quot"/>
                      </a:endParaRP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a:r>
                        <a:rPr lang="en-US" altLang="zh-CN" b="0" dirty="0">
                          <a:solidFill>
                            <a:srgbClr val="0000FF"/>
                          </a:solidFill>
                          <a:effectLst/>
                          <a:latin typeface="&amp;quot"/>
                        </a:rPr>
                        <a:t>370</a:t>
                      </a:r>
                      <a:endParaRPr lang="zh-CN" altLang="en-US" b="0" dirty="0">
                        <a:solidFill>
                          <a:srgbClr val="0000FF"/>
                        </a:solidFill>
                        <a:effectLst/>
                        <a:latin typeface="&amp;quot"/>
                      </a:endParaRP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824714717"/>
                  </a:ext>
                </a:extLst>
              </a:tr>
            </a:tbl>
          </a:graphicData>
        </a:graphic>
      </p:graphicFrame>
    </p:spTree>
    <p:extLst>
      <p:ext uri="{BB962C8B-B14F-4D97-AF65-F5344CB8AC3E}">
        <p14:creationId xmlns:p14="http://schemas.microsoft.com/office/powerpoint/2010/main" val="414829676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1000"/>
                                        <p:tgtEl>
                                          <p:spTgt spid="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77597"/>
                                        </p:tgtEl>
                                        <p:attrNameLst>
                                          <p:attrName>style.visibility</p:attrName>
                                        </p:attrNameLst>
                                      </p:cBhvr>
                                      <p:to>
                                        <p:strVal val="visible"/>
                                      </p:to>
                                    </p:set>
                                    <p:animEffect transition="in" filter="dissolve">
                                      <p:cBhvr>
                                        <p:cTn id="12" dur="500"/>
                                        <p:tgtEl>
                                          <p:spTgt spid="577597"/>
                                        </p:tgtEl>
                                      </p:cBhvr>
                                    </p:animEffect>
                                  </p:childTnLst>
                                </p:cTn>
                              </p:par>
                              <p:par>
                                <p:cTn id="13" presetID="9" presetClass="entr" presetSubtype="0" fill="hold" nodeType="withEffect">
                                  <p:stCondLst>
                                    <p:cond delay="0"/>
                                  </p:stCondLst>
                                  <p:childTnLst>
                                    <p:set>
                                      <p:cBhvr>
                                        <p:cTn id="14" dur="1" fill="hold">
                                          <p:stCondLst>
                                            <p:cond delay="0"/>
                                          </p:stCondLst>
                                        </p:cTn>
                                        <p:tgtEl>
                                          <p:spTgt spid="577604"/>
                                        </p:tgtEl>
                                        <p:attrNameLst>
                                          <p:attrName>style.visibility</p:attrName>
                                        </p:attrNameLst>
                                      </p:cBhvr>
                                      <p:to>
                                        <p:strVal val="visible"/>
                                      </p:to>
                                    </p:set>
                                    <p:animEffect transition="in" filter="dissolve">
                                      <p:cBhvr>
                                        <p:cTn id="15" dur="500"/>
                                        <p:tgtEl>
                                          <p:spTgt spid="577604"/>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577599"/>
                                        </p:tgtEl>
                                        <p:attrNameLst>
                                          <p:attrName>style.visibility</p:attrName>
                                        </p:attrNameLst>
                                      </p:cBhvr>
                                      <p:to>
                                        <p:strVal val="visible"/>
                                      </p:to>
                                    </p:set>
                                    <p:animEffect transition="in" filter="dissolve">
                                      <p:cBhvr>
                                        <p:cTn id="20" dur="500"/>
                                        <p:tgtEl>
                                          <p:spTgt spid="577599"/>
                                        </p:tgtEl>
                                      </p:cBhvr>
                                    </p:animEffect>
                                  </p:childTnLst>
                                </p:cTn>
                              </p:par>
                              <p:par>
                                <p:cTn id="21" presetID="9" presetClass="entr" presetSubtype="0" fill="hold" nodeType="withEffect">
                                  <p:stCondLst>
                                    <p:cond delay="0"/>
                                  </p:stCondLst>
                                  <p:childTnLst>
                                    <p:set>
                                      <p:cBhvr>
                                        <p:cTn id="22" dur="1" fill="hold">
                                          <p:stCondLst>
                                            <p:cond delay="0"/>
                                          </p:stCondLst>
                                        </p:cTn>
                                        <p:tgtEl>
                                          <p:spTgt spid="577605"/>
                                        </p:tgtEl>
                                        <p:attrNameLst>
                                          <p:attrName>style.visibility</p:attrName>
                                        </p:attrNameLst>
                                      </p:cBhvr>
                                      <p:to>
                                        <p:strVal val="visible"/>
                                      </p:to>
                                    </p:set>
                                    <p:animEffect transition="in" filter="dissolve">
                                      <p:cBhvr>
                                        <p:cTn id="23" dur="500"/>
                                        <p:tgtEl>
                                          <p:spTgt spid="577605"/>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69"/>
                                        </p:tgtEl>
                                        <p:attrNameLst>
                                          <p:attrName>style.visibility</p:attrName>
                                        </p:attrNameLst>
                                      </p:cBhvr>
                                      <p:to>
                                        <p:strVal val="visible"/>
                                      </p:to>
                                    </p:set>
                                    <p:animEffect transition="in" filter="wipe(left)">
                                      <p:cBhvr>
                                        <p:cTn id="26" dur="500"/>
                                        <p:tgtEl>
                                          <p:spTgt spid="69"/>
                                        </p:tgtEl>
                                      </p:cBhvr>
                                    </p:animEffect>
                                  </p:childTnLst>
                                </p:cTn>
                              </p:par>
                            </p:childTnLst>
                          </p:cTn>
                        </p:par>
                        <p:par>
                          <p:cTn id="27" fill="hold">
                            <p:stCondLst>
                              <p:cond delay="500"/>
                            </p:stCondLst>
                            <p:childTnLst>
                              <p:par>
                                <p:cTn id="28" presetID="22" presetClass="entr" presetSubtype="8" fill="hold" nodeType="afterEffect">
                                  <p:stCondLst>
                                    <p:cond delay="0"/>
                                  </p:stCondLst>
                                  <p:childTnLst>
                                    <p:set>
                                      <p:cBhvr>
                                        <p:cTn id="29" dur="1" fill="hold">
                                          <p:stCondLst>
                                            <p:cond delay="0"/>
                                          </p:stCondLst>
                                        </p:cTn>
                                        <p:tgtEl>
                                          <p:spTgt spid="70"/>
                                        </p:tgtEl>
                                        <p:attrNameLst>
                                          <p:attrName>style.visibility</p:attrName>
                                        </p:attrNameLst>
                                      </p:cBhvr>
                                      <p:to>
                                        <p:strVal val="visible"/>
                                      </p:to>
                                    </p:set>
                                    <p:animEffect transition="in" filter="wipe(left)">
                                      <p:cBhvr>
                                        <p:cTn id="30"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7597" grpId="0"/>
      <p:bldP spid="577599" grpId="0"/>
      <p:bldP spid="69"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80" name="Rectangle 3"/>
          <p:cNvSpPr>
            <a:spLocks noGrp="1" noChangeArrowheads="1"/>
          </p:cNvSpPr>
          <p:nvPr>
            <p:ph type="body" sz="half" idx="1"/>
          </p:nvPr>
        </p:nvSpPr>
        <p:spPr>
          <a:xfrm>
            <a:off x="1991544" y="2204864"/>
            <a:ext cx="5544615" cy="4536504"/>
          </a:xfrm>
        </p:spPr>
        <p:txBody>
          <a:bodyPr>
            <a:normAutofit lnSpcReduction="10000"/>
          </a:bodyPr>
          <a:lstStyle/>
          <a:p>
            <a:pPr marL="512763" indent="-512763">
              <a:buNone/>
              <a:defRPr/>
            </a:pPr>
            <a:r>
              <a:rPr lang="en-US" dirty="0">
                <a:solidFill>
                  <a:schemeClr val="bg1">
                    <a:lumMod val="75000"/>
                  </a:schemeClr>
                </a:solidFill>
                <a:latin typeface="Microsoft YaHei UI" panose="020B0503020204020204" pitchFamily="34" charset="-122"/>
                <a:ea typeface="Microsoft YaHei UI" panose="020B0503020204020204" pitchFamily="34" charset="-122"/>
              </a:rPr>
              <a:t>4.1 Overview of Network layer</a:t>
            </a:r>
          </a:p>
          <a:p>
            <a:pPr marL="512763" indent="-512763">
              <a:buNone/>
              <a:defRPr/>
            </a:pPr>
            <a:r>
              <a:rPr lang="en-US" dirty="0">
                <a:solidFill>
                  <a:schemeClr val="bg1">
                    <a:lumMod val="75000"/>
                  </a:schemeClr>
                </a:solidFill>
                <a:latin typeface="Microsoft YaHei UI" panose="020B0503020204020204" pitchFamily="34" charset="-122"/>
                <a:ea typeface="Microsoft YaHei UI" panose="020B0503020204020204" pitchFamily="34" charset="-122"/>
              </a:rPr>
              <a:t>4.2 What's inside a router</a:t>
            </a:r>
          </a:p>
          <a:p>
            <a:pPr marL="512763" indent="-512763">
              <a:buNone/>
              <a:defRPr/>
            </a:pPr>
            <a:r>
              <a:rPr lang="en-US" dirty="0">
                <a:solidFill>
                  <a:srgbClr val="FF0000"/>
                </a:solidFill>
                <a:latin typeface="Microsoft YaHei UI" panose="020B0503020204020204" pitchFamily="34" charset="-122"/>
                <a:ea typeface="Microsoft YaHei UI" panose="020B0503020204020204" pitchFamily="34" charset="-122"/>
              </a:rPr>
              <a:t>4.3 IP: Internet Protocol</a:t>
            </a:r>
          </a:p>
          <a:p>
            <a:pPr lvl="1">
              <a:spcAft>
                <a:spcPts val="0"/>
              </a:spcAft>
              <a:buClr>
                <a:srgbClr val="000099"/>
              </a:buClr>
              <a:buSzPct val="85000"/>
              <a:buFont typeface="Wingdings" panose="05000000000000000000" pitchFamily="2" charset="2"/>
              <a:buChar char="v"/>
              <a:defRPr/>
            </a:pPr>
            <a:r>
              <a:rPr lang="en-US" altLang="zh-CN" sz="2600" dirty="0">
                <a:solidFill>
                  <a:schemeClr val="tx1">
                    <a:lumMod val="40000"/>
                    <a:lumOff val="60000"/>
                  </a:schemeClr>
                </a:solidFill>
                <a:ea typeface="宋体" panose="02010600030101010101" pitchFamily="2" charset="-122"/>
              </a:rPr>
              <a:t>datagram format</a:t>
            </a:r>
          </a:p>
          <a:p>
            <a:pPr lvl="1">
              <a:spcAft>
                <a:spcPts val="0"/>
              </a:spcAft>
              <a:buClr>
                <a:srgbClr val="000099"/>
              </a:buClr>
              <a:buSzPct val="85000"/>
              <a:buFont typeface="Wingdings" panose="05000000000000000000" pitchFamily="2" charset="2"/>
              <a:buChar char="v"/>
              <a:defRPr/>
            </a:pPr>
            <a:r>
              <a:rPr lang="en-US" altLang="zh-CN" sz="2600" dirty="0">
                <a:solidFill>
                  <a:schemeClr val="tx1">
                    <a:lumMod val="40000"/>
                    <a:lumOff val="60000"/>
                  </a:schemeClr>
                </a:solidFill>
                <a:ea typeface="宋体" panose="02010600030101010101" pitchFamily="2" charset="-122"/>
              </a:rPr>
              <a:t>fragmentation</a:t>
            </a:r>
          </a:p>
          <a:p>
            <a:pPr lvl="1">
              <a:spcAft>
                <a:spcPts val="0"/>
              </a:spcAft>
              <a:buClr>
                <a:srgbClr val="000099"/>
              </a:buClr>
              <a:buSzPct val="85000"/>
              <a:buFont typeface="Wingdings" panose="05000000000000000000" pitchFamily="2" charset="2"/>
              <a:buChar char="v"/>
              <a:defRPr/>
            </a:pPr>
            <a:r>
              <a:rPr lang="en-US" altLang="zh-CN" sz="2600" dirty="0">
                <a:ea typeface="宋体" panose="02010600030101010101" pitchFamily="2" charset="-122"/>
              </a:rPr>
              <a:t>IPv4 addressing</a:t>
            </a:r>
          </a:p>
          <a:p>
            <a:pPr lvl="1">
              <a:spcAft>
                <a:spcPts val="0"/>
              </a:spcAft>
              <a:buClr>
                <a:srgbClr val="000099"/>
              </a:buClr>
              <a:buSzPct val="85000"/>
              <a:buFont typeface="Wingdings" panose="05000000000000000000" pitchFamily="2" charset="2"/>
              <a:buChar char="v"/>
              <a:defRPr/>
            </a:pPr>
            <a:r>
              <a:rPr lang="en-US" altLang="zh-CN" sz="2600" dirty="0">
                <a:ea typeface="宋体" panose="02010600030101010101" pitchFamily="2" charset="-122"/>
              </a:rPr>
              <a:t>network address translation</a:t>
            </a:r>
          </a:p>
          <a:p>
            <a:pPr lvl="1">
              <a:spcAft>
                <a:spcPts val="0"/>
              </a:spcAft>
              <a:buClr>
                <a:srgbClr val="000099"/>
              </a:buClr>
              <a:buSzPct val="85000"/>
              <a:buFont typeface="Wingdings" panose="05000000000000000000" pitchFamily="2" charset="2"/>
              <a:buChar char="v"/>
              <a:defRPr/>
            </a:pPr>
            <a:r>
              <a:rPr lang="en-US" altLang="zh-CN" sz="2600" dirty="0">
                <a:ea typeface="宋体" panose="02010600030101010101" pitchFamily="2" charset="-122"/>
              </a:rPr>
              <a:t>IPv6</a:t>
            </a:r>
            <a:endParaRPr lang="en-US" altLang="zh-CN" dirty="0">
              <a:solidFill>
                <a:schemeClr val="bg1">
                  <a:lumMod val="65000"/>
                </a:schemeClr>
              </a:solidFill>
              <a:latin typeface="Microsoft YaHei UI" panose="020B0503020204020204" pitchFamily="34" charset="-122"/>
              <a:ea typeface="Microsoft YaHei UI" panose="020B0503020204020204" pitchFamily="34" charset="-122"/>
            </a:endParaRPr>
          </a:p>
          <a:p>
            <a:pPr marL="512763" indent="-512763">
              <a:buNone/>
              <a:defRPr/>
            </a:pPr>
            <a:r>
              <a:rPr lang="en-US" altLang="zh-CN" dirty="0">
                <a:latin typeface="Microsoft YaHei UI" panose="020B0503020204020204" pitchFamily="34" charset="-122"/>
                <a:ea typeface="Microsoft YaHei UI" panose="020B0503020204020204" pitchFamily="34" charset="-122"/>
              </a:rPr>
              <a:t>4.4 Generalized Forward</a:t>
            </a:r>
          </a:p>
          <a:p>
            <a:pPr marL="512763" indent="-512763">
              <a:buNone/>
              <a:defRPr/>
            </a:pPr>
            <a:r>
              <a:rPr lang="en-US" altLang="zh-CN" dirty="0">
                <a:latin typeface="Microsoft YaHei UI" panose="020B0503020204020204" pitchFamily="34" charset="-122"/>
                <a:ea typeface="Microsoft YaHei UI" panose="020B0503020204020204" pitchFamily="34" charset="-122"/>
              </a:rPr>
              <a:t>4.5 Middleboxes</a:t>
            </a:r>
            <a:endParaRPr lang="en-US" dirty="0">
              <a:latin typeface="Microsoft YaHei UI" panose="020B0503020204020204" pitchFamily="34" charset="-122"/>
              <a:ea typeface="Microsoft YaHei UI" panose="020B0503020204020204" pitchFamily="34" charset="-122"/>
            </a:endParaRPr>
          </a:p>
        </p:txBody>
      </p:sp>
      <p:sp>
        <p:nvSpPr>
          <p:cNvPr id="8" name="Rectangle 2"/>
          <p:cNvSpPr txBox="1">
            <a:spLocks noChangeArrowheads="1"/>
          </p:cNvSpPr>
          <p:nvPr/>
        </p:nvSpPr>
        <p:spPr>
          <a:xfrm>
            <a:off x="1913756" y="553754"/>
            <a:ext cx="77724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1" kern="1200" baseline="0">
                <a:solidFill>
                  <a:schemeClr val="accent1"/>
                </a:solidFill>
                <a:latin typeface="Comic Sans MS" panose="030F0702030302020204" pitchFamily="66" charset="0"/>
                <a:ea typeface="微软雅黑" panose="020B0503020204020204" pitchFamily="34" charset="-122"/>
                <a:cs typeface="+mj-cs"/>
              </a:defRPr>
            </a:lvl1pPr>
          </a:lstStyle>
          <a:p>
            <a:r>
              <a:rPr lang="en-US" altLang="zh-CN" dirty="0">
                <a:solidFill>
                  <a:srgbClr val="000099"/>
                </a:solidFill>
                <a:latin typeface="Microsoft YaHei UI" panose="020B0503020204020204" pitchFamily="34" charset="-122"/>
                <a:ea typeface="Microsoft YaHei UI" panose="020B0503020204020204" pitchFamily="34" charset="-122"/>
              </a:rPr>
              <a:t>Chapter 4 Network Layer</a:t>
            </a:r>
          </a:p>
        </p:txBody>
      </p:sp>
      <p:sp>
        <p:nvSpPr>
          <p:cNvPr id="2" name="文本框 1"/>
          <p:cNvSpPr txBox="1"/>
          <p:nvPr/>
        </p:nvSpPr>
        <p:spPr>
          <a:xfrm>
            <a:off x="6030143" y="1465921"/>
            <a:ext cx="3024336" cy="461665"/>
          </a:xfrm>
          <a:prstGeom prst="rect">
            <a:avLst/>
          </a:prstGeom>
          <a:noFill/>
        </p:spPr>
        <p:txBody>
          <a:bodyPr wrap="square" rtlCol="0">
            <a:spAutoFit/>
          </a:bodyPr>
          <a:lstStyle/>
          <a:p>
            <a:r>
              <a:rPr lang="en-US" altLang="zh-CN" sz="2400" b="1" dirty="0">
                <a:solidFill>
                  <a:srgbClr val="000099"/>
                </a:solidFill>
                <a:latin typeface="Microsoft YaHei UI" panose="020B0503020204020204" pitchFamily="34" charset="-122"/>
                <a:ea typeface="Microsoft YaHei UI" panose="020B0503020204020204" pitchFamily="34" charset="-122"/>
              </a:rPr>
              <a:t>- The Data Plane</a:t>
            </a:r>
            <a:endParaRPr lang="zh-CN" altLang="en-US" sz="2400" b="1" dirty="0">
              <a:solidFill>
                <a:srgbClr val="000099"/>
              </a:solidFill>
              <a:latin typeface="Microsoft YaHei UI" panose="020B0503020204020204" pitchFamily="34" charset="-122"/>
              <a:ea typeface="Microsoft YaHei UI" panose="020B0503020204020204" pitchFamily="34" charset="-122"/>
            </a:endParaRPr>
          </a:p>
        </p:txBody>
      </p:sp>
      <p:sp>
        <p:nvSpPr>
          <p:cNvPr id="11" name="Rectangle 7"/>
          <p:cNvSpPr txBox="1">
            <a:spLocks noChangeArrowheads="1"/>
          </p:cNvSpPr>
          <p:nvPr/>
        </p:nvSpPr>
        <p:spPr>
          <a:xfrm>
            <a:off x="9192344" y="6624784"/>
            <a:ext cx="3456384"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a:solidFill>
                  <a:schemeClr val="accent4"/>
                </a:solidFill>
                <a:cs typeface="Arial" panose="020B0604020202020204" pitchFamily="34" charset="0"/>
              </a:rPr>
              <a:t>Network Layer  </a:t>
            </a:r>
            <a:r>
              <a:rPr lang="en-US" altLang="zh-CN" sz="1200">
                <a:solidFill>
                  <a:srgbClr val="FF0000"/>
                </a:solidFill>
                <a:cs typeface="Arial" panose="020B0604020202020204" pitchFamily="34" charset="0"/>
              </a:rPr>
              <a:t>- the data plane</a:t>
            </a:r>
            <a:endParaRPr lang="en-US" altLang="zh-CN" sz="1200" dirty="0">
              <a:solidFill>
                <a:srgbClr val="FF0000"/>
              </a:solidFill>
              <a:cs typeface="Arial" panose="020B0604020202020204" pitchFamily="34" charset="0"/>
            </a:endParaRPr>
          </a:p>
        </p:txBody>
      </p:sp>
    </p:spTree>
    <p:extLst>
      <p:ext uri="{BB962C8B-B14F-4D97-AF65-F5344CB8AC3E}">
        <p14:creationId xmlns:p14="http://schemas.microsoft.com/office/powerpoint/2010/main" val="209967184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80" name="Rectangle 3"/>
          <p:cNvSpPr>
            <a:spLocks noGrp="1" noChangeArrowheads="1"/>
          </p:cNvSpPr>
          <p:nvPr>
            <p:ph type="body" sz="half" idx="1"/>
          </p:nvPr>
        </p:nvSpPr>
        <p:spPr>
          <a:xfrm>
            <a:off x="1991544" y="2204864"/>
            <a:ext cx="5544615" cy="4536504"/>
          </a:xfrm>
        </p:spPr>
        <p:txBody>
          <a:bodyPr>
            <a:normAutofit lnSpcReduction="10000"/>
          </a:bodyPr>
          <a:lstStyle/>
          <a:p>
            <a:pPr marL="512763" indent="-512763">
              <a:buNone/>
              <a:defRPr/>
            </a:pPr>
            <a:r>
              <a:rPr lang="en-US" dirty="0">
                <a:solidFill>
                  <a:schemeClr val="bg1">
                    <a:lumMod val="75000"/>
                  </a:schemeClr>
                </a:solidFill>
                <a:latin typeface="Microsoft YaHei UI" panose="020B0503020204020204" pitchFamily="34" charset="-122"/>
                <a:ea typeface="Microsoft YaHei UI" panose="020B0503020204020204" pitchFamily="34" charset="-122"/>
              </a:rPr>
              <a:t>4.1 Overview of Network layer</a:t>
            </a:r>
          </a:p>
          <a:p>
            <a:pPr marL="512763" indent="-512763">
              <a:buNone/>
              <a:defRPr/>
            </a:pPr>
            <a:r>
              <a:rPr lang="en-US" dirty="0">
                <a:solidFill>
                  <a:schemeClr val="bg1">
                    <a:lumMod val="75000"/>
                  </a:schemeClr>
                </a:solidFill>
                <a:latin typeface="Microsoft YaHei UI" panose="020B0503020204020204" pitchFamily="34" charset="-122"/>
                <a:ea typeface="Microsoft YaHei UI" panose="020B0503020204020204" pitchFamily="34" charset="-122"/>
              </a:rPr>
              <a:t>4.2 What's inside a router</a:t>
            </a:r>
          </a:p>
          <a:p>
            <a:pPr marL="512763" indent="-512763">
              <a:buNone/>
              <a:defRPr/>
            </a:pPr>
            <a:r>
              <a:rPr lang="en-US" dirty="0">
                <a:solidFill>
                  <a:srgbClr val="FF0000"/>
                </a:solidFill>
                <a:latin typeface="Microsoft YaHei UI" panose="020B0503020204020204" pitchFamily="34" charset="-122"/>
                <a:ea typeface="Microsoft YaHei UI" panose="020B0503020204020204" pitchFamily="34" charset="-122"/>
              </a:rPr>
              <a:t>4.3 IP: Internet Protocol</a:t>
            </a:r>
          </a:p>
          <a:p>
            <a:pPr lvl="1">
              <a:spcAft>
                <a:spcPts val="0"/>
              </a:spcAft>
              <a:buClr>
                <a:srgbClr val="000099"/>
              </a:buClr>
              <a:buSzPct val="85000"/>
              <a:buFont typeface="Wingdings" panose="05000000000000000000" pitchFamily="2" charset="2"/>
              <a:buChar char="v"/>
              <a:defRPr/>
            </a:pPr>
            <a:r>
              <a:rPr lang="en-US" altLang="zh-CN" sz="2600" dirty="0">
                <a:solidFill>
                  <a:schemeClr val="tx1">
                    <a:lumMod val="40000"/>
                    <a:lumOff val="60000"/>
                  </a:schemeClr>
                </a:solidFill>
                <a:ea typeface="宋体" panose="02010600030101010101" pitchFamily="2" charset="-122"/>
              </a:rPr>
              <a:t>datagram format</a:t>
            </a:r>
          </a:p>
          <a:p>
            <a:pPr lvl="1">
              <a:spcAft>
                <a:spcPts val="0"/>
              </a:spcAft>
              <a:buClr>
                <a:srgbClr val="000099"/>
              </a:buClr>
              <a:buSzPct val="85000"/>
              <a:buFont typeface="Wingdings" panose="05000000000000000000" pitchFamily="2" charset="2"/>
              <a:buChar char="v"/>
              <a:defRPr/>
            </a:pPr>
            <a:r>
              <a:rPr lang="en-US" altLang="zh-CN" sz="2600" dirty="0">
                <a:solidFill>
                  <a:schemeClr val="tx1">
                    <a:lumMod val="40000"/>
                    <a:lumOff val="60000"/>
                  </a:schemeClr>
                </a:solidFill>
                <a:ea typeface="宋体" panose="02010600030101010101" pitchFamily="2" charset="-122"/>
              </a:rPr>
              <a:t>fragmentation</a:t>
            </a:r>
          </a:p>
          <a:p>
            <a:pPr lvl="1">
              <a:spcAft>
                <a:spcPts val="0"/>
              </a:spcAft>
              <a:buClr>
                <a:srgbClr val="000099"/>
              </a:buClr>
              <a:buSzPct val="85000"/>
              <a:buFont typeface="Wingdings" panose="05000000000000000000" pitchFamily="2" charset="2"/>
              <a:buChar char="v"/>
              <a:defRPr/>
            </a:pPr>
            <a:r>
              <a:rPr lang="en-US" altLang="zh-CN" sz="2600" dirty="0">
                <a:solidFill>
                  <a:srgbClr val="FF0000"/>
                </a:solidFill>
                <a:ea typeface="宋体" panose="02010600030101010101" pitchFamily="2" charset="-122"/>
              </a:rPr>
              <a:t>IPv4 addressing</a:t>
            </a:r>
          </a:p>
          <a:p>
            <a:pPr lvl="1">
              <a:spcAft>
                <a:spcPts val="0"/>
              </a:spcAft>
              <a:buClr>
                <a:srgbClr val="000099"/>
              </a:buClr>
              <a:buSzPct val="85000"/>
              <a:buFont typeface="Wingdings" panose="05000000000000000000" pitchFamily="2" charset="2"/>
              <a:buChar char="v"/>
              <a:defRPr/>
            </a:pPr>
            <a:r>
              <a:rPr lang="en-US" altLang="zh-CN" sz="2600" dirty="0">
                <a:ea typeface="宋体" panose="02010600030101010101" pitchFamily="2" charset="-122"/>
              </a:rPr>
              <a:t>network address translation</a:t>
            </a:r>
          </a:p>
          <a:p>
            <a:pPr lvl="1">
              <a:spcAft>
                <a:spcPts val="0"/>
              </a:spcAft>
              <a:buClr>
                <a:srgbClr val="000099"/>
              </a:buClr>
              <a:buSzPct val="85000"/>
              <a:buFont typeface="Wingdings" panose="05000000000000000000" pitchFamily="2" charset="2"/>
              <a:buChar char="v"/>
              <a:defRPr/>
            </a:pPr>
            <a:r>
              <a:rPr lang="en-US" altLang="zh-CN" sz="2600" dirty="0">
                <a:ea typeface="宋体" panose="02010600030101010101" pitchFamily="2" charset="-122"/>
              </a:rPr>
              <a:t>IPv6</a:t>
            </a:r>
            <a:endParaRPr lang="en-US" altLang="zh-CN" dirty="0">
              <a:solidFill>
                <a:schemeClr val="bg1">
                  <a:lumMod val="65000"/>
                </a:schemeClr>
              </a:solidFill>
              <a:latin typeface="Microsoft YaHei UI" panose="020B0503020204020204" pitchFamily="34" charset="-122"/>
              <a:ea typeface="Microsoft YaHei UI" panose="020B0503020204020204" pitchFamily="34" charset="-122"/>
            </a:endParaRPr>
          </a:p>
          <a:p>
            <a:pPr marL="512763" indent="-512763">
              <a:buNone/>
              <a:defRPr/>
            </a:pPr>
            <a:r>
              <a:rPr lang="en-US" altLang="zh-CN" dirty="0">
                <a:latin typeface="Microsoft YaHei UI" panose="020B0503020204020204" pitchFamily="34" charset="-122"/>
                <a:ea typeface="Microsoft YaHei UI" panose="020B0503020204020204" pitchFamily="34" charset="-122"/>
              </a:rPr>
              <a:t>4.4 Generalized Forward</a:t>
            </a:r>
          </a:p>
          <a:p>
            <a:pPr marL="512763" indent="-512763">
              <a:buNone/>
              <a:defRPr/>
            </a:pPr>
            <a:r>
              <a:rPr lang="en-US" altLang="zh-CN" dirty="0">
                <a:latin typeface="Microsoft YaHei UI" panose="020B0503020204020204" pitchFamily="34" charset="-122"/>
                <a:ea typeface="Microsoft YaHei UI" panose="020B0503020204020204" pitchFamily="34" charset="-122"/>
              </a:rPr>
              <a:t>4.5 Middleboxes</a:t>
            </a:r>
            <a:endParaRPr lang="en-US" dirty="0">
              <a:latin typeface="Microsoft YaHei UI" panose="020B0503020204020204" pitchFamily="34" charset="-122"/>
              <a:ea typeface="Microsoft YaHei UI" panose="020B0503020204020204" pitchFamily="34" charset="-122"/>
            </a:endParaRPr>
          </a:p>
        </p:txBody>
      </p:sp>
      <p:sp>
        <p:nvSpPr>
          <p:cNvPr id="8" name="Rectangle 2"/>
          <p:cNvSpPr txBox="1">
            <a:spLocks noChangeArrowheads="1"/>
          </p:cNvSpPr>
          <p:nvPr/>
        </p:nvSpPr>
        <p:spPr>
          <a:xfrm>
            <a:off x="1913756" y="553754"/>
            <a:ext cx="77724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1" kern="1200" baseline="0">
                <a:solidFill>
                  <a:schemeClr val="accent1"/>
                </a:solidFill>
                <a:latin typeface="Comic Sans MS" panose="030F0702030302020204" pitchFamily="66" charset="0"/>
                <a:ea typeface="微软雅黑" panose="020B0503020204020204" pitchFamily="34" charset="-122"/>
                <a:cs typeface="+mj-cs"/>
              </a:defRPr>
            </a:lvl1pPr>
          </a:lstStyle>
          <a:p>
            <a:r>
              <a:rPr lang="en-US" altLang="zh-CN" dirty="0">
                <a:solidFill>
                  <a:srgbClr val="000099"/>
                </a:solidFill>
                <a:latin typeface="Microsoft YaHei UI" panose="020B0503020204020204" pitchFamily="34" charset="-122"/>
                <a:ea typeface="Microsoft YaHei UI" panose="020B0503020204020204" pitchFamily="34" charset="-122"/>
              </a:rPr>
              <a:t>Chapter 4 Network Layer</a:t>
            </a:r>
          </a:p>
        </p:txBody>
      </p:sp>
      <p:sp>
        <p:nvSpPr>
          <p:cNvPr id="2" name="文本框 1"/>
          <p:cNvSpPr txBox="1"/>
          <p:nvPr/>
        </p:nvSpPr>
        <p:spPr>
          <a:xfrm>
            <a:off x="6030143" y="1465921"/>
            <a:ext cx="3024336" cy="461665"/>
          </a:xfrm>
          <a:prstGeom prst="rect">
            <a:avLst/>
          </a:prstGeom>
          <a:noFill/>
        </p:spPr>
        <p:txBody>
          <a:bodyPr wrap="square" rtlCol="0">
            <a:spAutoFit/>
          </a:bodyPr>
          <a:lstStyle/>
          <a:p>
            <a:r>
              <a:rPr lang="en-US" altLang="zh-CN" sz="2400" b="1" dirty="0">
                <a:solidFill>
                  <a:srgbClr val="000099"/>
                </a:solidFill>
                <a:latin typeface="Microsoft YaHei UI" panose="020B0503020204020204" pitchFamily="34" charset="-122"/>
                <a:ea typeface="Microsoft YaHei UI" panose="020B0503020204020204" pitchFamily="34" charset="-122"/>
              </a:rPr>
              <a:t>- The Data Plane</a:t>
            </a:r>
            <a:endParaRPr lang="zh-CN" altLang="en-US" sz="2400" b="1" dirty="0">
              <a:solidFill>
                <a:srgbClr val="000099"/>
              </a:solidFill>
              <a:latin typeface="Microsoft YaHei UI" panose="020B0503020204020204" pitchFamily="34" charset="-122"/>
              <a:ea typeface="Microsoft YaHei UI" panose="020B0503020204020204" pitchFamily="34" charset="-122"/>
            </a:endParaRPr>
          </a:p>
        </p:txBody>
      </p:sp>
      <p:sp>
        <p:nvSpPr>
          <p:cNvPr id="11" name="Rectangle 7"/>
          <p:cNvSpPr txBox="1">
            <a:spLocks noChangeArrowheads="1"/>
          </p:cNvSpPr>
          <p:nvPr/>
        </p:nvSpPr>
        <p:spPr>
          <a:xfrm>
            <a:off x="9192344" y="6624784"/>
            <a:ext cx="3456384"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a:solidFill>
                  <a:schemeClr val="accent4"/>
                </a:solidFill>
                <a:cs typeface="Arial" panose="020B0604020202020204" pitchFamily="34" charset="0"/>
              </a:rPr>
              <a:t>Network Layer  </a:t>
            </a:r>
            <a:r>
              <a:rPr lang="en-US" altLang="zh-CN" sz="1200">
                <a:solidFill>
                  <a:srgbClr val="FF0000"/>
                </a:solidFill>
                <a:cs typeface="Arial" panose="020B0604020202020204" pitchFamily="34" charset="0"/>
              </a:rPr>
              <a:t>- the data plane</a:t>
            </a:r>
            <a:endParaRPr lang="en-US" altLang="zh-CN" sz="1200" dirty="0">
              <a:solidFill>
                <a:srgbClr val="FF0000"/>
              </a:solidFill>
              <a:cs typeface="Arial" panose="020B0604020202020204" pitchFamily="34" charset="0"/>
            </a:endParaRPr>
          </a:p>
        </p:txBody>
      </p:sp>
    </p:spTree>
    <p:extLst>
      <p:ext uri="{BB962C8B-B14F-4D97-AF65-F5344CB8AC3E}">
        <p14:creationId xmlns:p14="http://schemas.microsoft.com/office/powerpoint/2010/main" val="307964719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Freeform 140"/>
          <p:cNvSpPr>
            <a:spLocks/>
          </p:cNvSpPr>
          <p:nvPr/>
        </p:nvSpPr>
        <p:spPr bwMode="auto">
          <a:xfrm rot="16200000">
            <a:off x="7727157" y="3196432"/>
            <a:ext cx="846137" cy="1593850"/>
          </a:xfrm>
          <a:custGeom>
            <a:avLst/>
            <a:gdLst>
              <a:gd name="T0" fmla="*/ 2147483647 w 10315"/>
              <a:gd name="T1" fmla="*/ 2147483647 h 10000"/>
              <a:gd name="T2" fmla="*/ 2147483647 w 10315"/>
              <a:gd name="T3" fmla="*/ 2147483647 h 10000"/>
              <a:gd name="T4" fmla="*/ 2147483647 w 10315"/>
              <a:gd name="T5" fmla="*/ 2147483647 h 10000"/>
              <a:gd name="T6" fmla="*/ 2147483647 w 10315"/>
              <a:gd name="T7" fmla="*/ 2147483647 h 10000"/>
              <a:gd name="T8" fmla="*/ 2147483647 w 10315"/>
              <a:gd name="T9" fmla="*/ 2147483647 h 10000"/>
              <a:gd name="T10" fmla="*/ 2147483647 w 10315"/>
              <a:gd name="T11" fmla="*/ 2147483647 h 10000"/>
              <a:gd name="T12" fmla="*/ 2147483647 w 10315"/>
              <a:gd name="T13" fmla="*/ 2147483647 h 10000"/>
              <a:gd name="T14" fmla="*/ 2147483647 w 10315"/>
              <a:gd name="T15" fmla="*/ 2147483647 h 10000"/>
              <a:gd name="T16" fmla="*/ 2147483647 w 10315"/>
              <a:gd name="T17" fmla="*/ 2147483647 h 10000"/>
              <a:gd name="T18" fmla="*/ 2147483647 w 10315"/>
              <a:gd name="T19" fmla="*/ 2147483647 h 10000"/>
              <a:gd name="T20" fmla="*/ 2147483647 w 10315"/>
              <a:gd name="T21" fmla="*/ 2147483647 h 10000"/>
              <a:gd name="T22" fmla="*/ 2147483647 w 10315"/>
              <a:gd name="T23" fmla="*/ 2147483647 h 10000"/>
              <a:gd name="T24" fmla="*/ 2147483647 w 10315"/>
              <a:gd name="T25" fmla="*/ 2147483647 h 1000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0315"/>
              <a:gd name="T40" fmla="*/ 0 h 10000"/>
              <a:gd name="T41" fmla="*/ 10315 w 10315"/>
              <a:gd name="T42" fmla="*/ 10000 h 1000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0315" h="10000">
                <a:moveTo>
                  <a:pt x="9674" y="4488"/>
                </a:moveTo>
                <a:cubicBezTo>
                  <a:pt x="8651" y="4175"/>
                  <a:pt x="4901" y="4405"/>
                  <a:pt x="3754" y="3833"/>
                </a:cubicBezTo>
                <a:cubicBezTo>
                  <a:pt x="2607" y="3261"/>
                  <a:pt x="4015" y="1645"/>
                  <a:pt x="3411" y="1026"/>
                </a:cubicBezTo>
                <a:cubicBezTo>
                  <a:pt x="2808" y="408"/>
                  <a:pt x="591" y="-284"/>
                  <a:pt x="130" y="122"/>
                </a:cubicBezTo>
                <a:cubicBezTo>
                  <a:pt x="-330" y="529"/>
                  <a:pt x="566" y="2588"/>
                  <a:pt x="648" y="3468"/>
                </a:cubicBezTo>
                <a:cubicBezTo>
                  <a:pt x="730" y="4349"/>
                  <a:pt x="648" y="4790"/>
                  <a:pt x="622" y="5408"/>
                </a:cubicBezTo>
                <a:cubicBezTo>
                  <a:pt x="595" y="6026"/>
                  <a:pt x="516" y="6617"/>
                  <a:pt x="489" y="7180"/>
                </a:cubicBezTo>
                <a:cubicBezTo>
                  <a:pt x="463" y="7741"/>
                  <a:pt x="286" y="8378"/>
                  <a:pt x="436" y="8809"/>
                </a:cubicBezTo>
                <a:cubicBezTo>
                  <a:pt x="587" y="9239"/>
                  <a:pt x="892" y="9655"/>
                  <a:pt x="1416" y="9793"/>
                </a:cubicBezTo>
                <a:cubicBezTo>
                  <a:pt x="1940" y="9932"/>
                  <a:pt x="3153" y="10248"/>
                  <a:pt x="3581" y="9642"/>
                </a:cubicBezTo>
                <a:cubicBezTo>
                  <a:pt x="4008" y="9037"/>
                  <a:pt x="3138" y="6667"/>
                  <a:pt x="3986" y="6162"/>
                </a:cubicBezTo>
                <a:cubicBezTo>
                  <a:pt x="4832" y="5655"/>
                  <a:pt x="9131" y="5984"/>
                  <a:pt x="9890" y="5711"/>
                </a:cubicBezTo>
                <a:cubicBezTo>
                  <a:pt x="10388" y="5225"/>
                  <a:pt x="10598" y="5393"/>
                  <a:pt x="9674" y="4488"/>
                </a:cubicBezTo>
                <a:close/>
              </a:path>
            </a:pathLst>
          </a:custGeom>
          <a:solidFill>
            <a:srgbClr val="BEE395"/>
          </a:solidFill>
          <a:ln w="9525">
            <a:noFill/>
            <a:round/>
            <a:headEnd/>
            <a:tailEnd/>
          </a:ln>
        </p:spPr>
        <p:txBody>
          <a:bodyPr wrap="none" anchor="ctr"/>
          <a:lstStyle/>
          <a:p>
            <a:endParaRPr lang="zh-CN" altLang="en-US">
              <a:solidFill>
                <a:srgbClr val="0000FF"/>
              </a:solidFill>
            </a:endParaRPr>
          </a:p>
        </p:txBody>
      </p:sp>
      <p:sp>
        <p:nvSpPr>
          <p:cNvPr id="80898" name="Freeform 140"/>
          <p:cNvSpPr>
            <a:spLocks/>
          </p:cNvSpPr>
          <p:nvPr/>
        </p:nvSpPr>
        <p:spPr bwMode="auto">
          <a:xfrm rot="10800000">
            <a:off x="8724900" y="1870075"/>
            <a:ext cx="846138" cy="1593850"/>
          </a:xfrm>
          <a:custGeom>
            <a:avLst/>
            <a:gdLst>
              <a:gd name="T0" fmla="*/ 2147483647 w 10315"/>
              <a:gd name="T1" fmla="*/ 2147483647 h 10000"/>
              <a:gd name="T2" fmla="*/ 2147483647 w 10315"/>
              <a:gd name="T3" fmla="*/ 2147483647 h 10000"/>
              <a:gd name="T4" fmla="*/ 2147483647 w 10315"/>
              <a:gd name="T5" fmla="*/ 2147483647 h 10000"/>
              <a:gd name="T6" fmla="*/ 2147483647 w 10315"/>
              <a:gd name="T7" fmla="*/ 2147483647 h 10000"/>
              <a:gd name="T8" fmla="*/ 2147483647 w 10315"/>
              <a:gd name="T9" fmla="*/ 2147483647 h 10000"/>
              <a:gd name="T10" fmla="*/ 2147483647 w 10315"/>
              <a:gd name="T11" fmla="*/ 2147483647 h 10000"/>
              <a:gd name="T12" fmla="*/ 2147483647 w 10315"/>
              <a:gd name="T13" fmla="*/ 2147483647 h 10000"/>
              <a:gd name="T14" fmla="*/ 2147483647 w 10315"/>
              <a:gd name="T15" fmla="*/ 2147483647 h 10000"/>
              <a:gd name="T16" fmla="*/ 2147483647 w 10315"/>
              <a:gd name="T17" fmla="*/ 2147483647 h 10000"/>
              <a:gd name="T18" fmla="*/ 2147483647 w 10315"/>
              <a:gd name="T19" fmla="*/ 2147483647 h 10000"/>
              <a:gd name="T20" fmla="*/ 2147483647 w 10315"/>
              <a:gd name="T21" fmla="*/ 2147483647 h 10000"/>
              <a:gd name="T22" fmla="*/ 2147483647 w 10315"/>
              <a:gd name="T23" fmla="*/ 2147483647 h 10000"/>
              <a:gd name="T24" fmla="*/ 2147483647 w 10315"/>
              <a:gd name="T25" fmla="*/ 2147483647 h 1000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0315"/>
              <a:gd name="T40" fmla="*/ 0 h 10000"/>
              <a:gd name="T41" fmla="*/ 10315 w 10315"/>
              <a:gd name="T42" fmla="*/ 10000 h 1000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0315" h="10000">
                <a:moveTo>
                  <a:pt x="9674" y="4488"/>
                </a:moveTo>
                <a:cubicBezTo>
                  <a:pt x="8651" y="4175"/>
                  <a:pt x="4901" y="4405"/>
                  <a:pt x="3754" y="3833"/>
                </a:cubicBezTo>
                <a:cubicBezTo>
                  <a:pt x="2607" y="3261"/>
                  <a:pt x="4015" y="1645"/>
                  <a:pt x="3411" y="1026"/>
                </a:cubicBezTo>
                <a:cubicBezTo>
                  <a:pt x="2808" y="408"/>
                  <a:pt x="591" y="-284"/>
                  <a:pt x="130" y="122"/>
                </a:cubicBezTo>
                <a:cubicBezTo>
                  <a:pt x="-330" y="529"/>
                  <a:pt x="566" y="2588"/>
                  <a:pt x="648" y="3468"/>
                </a:cubicBezTo>
                <a:cubicBezTo>
                  <a:pt x="730" y="4349"/>
                  <a:pt x="648" y="4790"/>
                  <a:pt x="622" y="5408"/>
                </a:cubicBezTo>
                <a:cubicBezTo>
                  <a:pt x="595" y="6026"/>
                  <a:pt x="516" y="6617"/>
                  <a:pt x="489" y="7180"/>
                </a:cubicBezTo>
                <a:cubicBezTo>
                  <a:pt x="463" y="7741"/>
                  <a:pt x="286" y="8378"/>
                  <a:pt x="436" y="8809"/>
                </a:cubicBezTo>
                <a:cubicBezTo>
                  <a:pt x="587" y="9239"/>
                  <a:pt x="892" y="9655"/>
                  <a:pt x="1416" y="9793"/>
                </a:cubicBezTo>
                <a:cubicBezTo>
                  <a:pt x="1940" y="9932"/>
                  <a:pt x="3153" y="10248"/>
                  <a:pt x="3581" y="9642"/>
                </a:cubicBezTo>
                <a:cubicBezTo>
                  <a:pt x="4008" y="9037"/>
                  <a:pt x="3138" y="6667"/>
                  <a:pt x="3986" y="6162"/>
                </a:cubicBezTo>
                <a:cubicBezTo>
                  <a:pt x="4832" y="5655"/>
                  <a:pt x="9131" y="5984"/>
                  <a:pt x="9890" y="5711"/>
                </a:cubicBezTo>
                <a:cubicBezTo>
                  <a:pt x="10388" y="5225"/>
                  <a:pt x="10598" y="5393"/>
                  <a:pt x="9674" y="4488"/>
                </a:cubicBezTo>
                <a:close/>
              </a:path>
            </a:pathLst>
          </a:custGeom>
          <a:solidFill>
            <a:schemeClr val="accent2">
              <a:lumMod val="20000"/>
              <a:lumOff val="80000"/>
            </a:schemeClr>
          </a:solidFill>
          <a:ln>
            <a:noFill/>
          </a:ln>
        </p:spPr>
        <p:txBody>
          <a:bodyPr wrap="none" anchor="ctr"/>
          <a:lstStyle/>
          <a:p>
            <a:endParaRPr lang="zh-CN" altLang="en-US">
              <a:solidFill>
                <a:srgbClr val="0000FF"/>
              </a:solidFill>
            </a:endParaRPr>
          </a:p>
        </p:txBody>
      </p:sp>
      <p:sp>
        <p:nvSpPr>
          <p:cNvPr id="80899" name="Freeform 140"/>
          <p:cNvSpPr>
            <a:spLocks/>
          </p:cNvSpPr>
          <p:nvPr/>
        </p:nvSpPr>
        <p:spPr bwMode="auto">
          <a:xfrm>
            <a:off x="6689726" y="1452564"/>
            <a:ext cx="1038225" cy="1927225"/>
          </a:xfrm>
          <a:custGeom>
            <a:avLst/>
            <a:gdLst>
              <a:gd name="T0" fmla="*/ 2147483647 w 1223"/>
              <a:gd name="T1" fmla="*/ 2147483647 h 1291"/>
              <a:gd name="T2" fmla="*/ 2147483647 w 1223"/>
              <a:gd name="T3" fmla="*/ 2147483647 h 1291"/>
              <a:gd name="T4" fmla="*/ 2147483647 w 1223"/>
              <a:gd name="T5" fmla="*/ 2147483647 h 1291"/>
              <a:gd name="T6" fmla="*/ 2147483647 w 1223"/>
              <a:gd name="T7" fmla="*/ 2147483647 h 1291"/>
              <a:gd name="T8" fmla="*/ 2147483647 w 1223"/>
              <a:gd name="T9" fmla="*/ 2147483647 h 1291"/>
              <a:gd name="T10" fmla="*/ 2147483647 w 1223"/>
              <a:gd name="T11" fmla="*/ 2147483647 h 1291"/>
              <a:gd name="T12" fmla="*/ 2147483647 w 1223"/>
              <a:gd name="T13" fmla="*/ 2147483647 h 1291"/>
              <a:gd name="T14" fmla="*/ 2147483647 w 1223"/>
              <a:gd name="T15" fmla="*/ 2147483647 h 1291"/>
              <a:gd name="T16" fmla="*/ 2147483647 w 1223"/>
              <a:gd name="T17" fmla="*/ 2147483647 h 1291"/>
              <a:gd name="T18" fmla="*/ 2147483647 w 1223"/>
              <a:gd name="T19" fmla="*/ 2147483647 h 1291"/>
              <a:gd name="T20" fmla="*/ 2147483647 w 1223"/>
              <a:gd name="T21" fmla="*/ 2147483647 h 1291"/>
              <a:gd name="T22" fmla="*/ 2147483647 w 1223"/>
              <a:gd name="T23" fmla="*/ 2147483647 h 1291"/>
              <a:gd name="T24" fmla="*/ 2147483647 w 1223"/>
              <a:gd name="T25" fmla="*/ 2147483647 h 1291"/>
              <a:gd name="T26" fmla="*/ 2147483647 w 1223"/>
              <a:gd name="T27" fmla="*/ 2147483647 h 129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223"/>
              <a:gd name="T43" fmla="*/ 0 h 1291"/>
              <a:gd name="T44" fmla="*/ 1223 w 1223"/>
              <a:gd name="T45" fmla="*/ 1291 h 1291"/>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223" h="1291">
                <a:moveTo>
                  <a:pt x="1201" y="756"/>
                </a:moveTo>
                <a:cubicBezTo>
                  <a:pt x="1180" y="640"/>
                  <a:pt x="798" y="744"/>
                  <a:pt x="702" y="670"/>
                </a:cubicBezTo>
                <a:cubicBezTo>
                  <a:pt x="603" y="561"/>
                  <a:pt x="669" y="206"/>
                  <a:pt x="608" y="103"/>
                </a:cubicBezTo>
                <a:cubicBezTo>
                  <a:pt x="547" y="0"/>
                  <a:pt x="425" y="55"/>
                  <a:pt x="335" y="52"/>
                </a:cubicBezTo>
                <a:cubicBezTo>
                  <a:pt x="245" y="49"/>
                  <a:pt x="114" y="0"/>
                  <a:pt x="65" y="82"/>
                </a:cubicBezTo>
                <a:cubicBezTo>
                  <a:pt x="16" y="164"/>
                  <a:pt x="45" y="433"/>
                  <a:pt x="41" y="544"/>
                </a:cubicBezTo>
                <a:cubicBezTo>
                  <a:pt x="37" y="655"/>
                  <a:pt x="41" y="685"/>
                  <a:pt x="38" y="751"/>
                </a:cubicBezTo>
                <a:cubicBezTo>
                  <a:pt x="35" y="817"/>
                  <a:pt x="26" y="880"/>
                  <a:pt x="23" y="940"/>
                </a:cubicBezTo>
                <a:cubicBezTo>
                  <a:pt x="20" y="1000"/>
                  <a:pt x="0" y="1068"/>
                  <a:pt x="17" y="1114"/>
                </a:cubicBezTo>
                <a:cubicBezTo>
                  <a:pt x="34" y="1160"/>
                  <a:pt x="31" y="1198"/>
                  <a:pt x="128" y="1219"/>
                </a:cubicBezTo>
                <a:cubicBezTo>
                  <a:pt x="225" y="1240"/>
                  <a:pt x="509" y="1291"/>
                  <a:pt x="602" y="1243"/>
                </a:cubicBezTo>
                <a:cubicBezTo>
                  <a:pt x="695" y="1195"/>
                  <a:pt x="590" y="984"/>
                  <a:pt x="686" y="930"/>
                </a:cubicBezTo>
                <a:cubicBezTo>
                  <a:pt x="782" y="876"/>
                  <a:pt x="1091" y="945"/>
                  <a:pt x="1177" y="916"/>
                </a:cubicBezTo>
                <a:cubicBezTo>
                  <a:pt x="1208" y="864"/>
                  <a:pt x="1223" y="871"/>
                  <a:pt x="1201" y="756"/>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solidFill>
                <a:srgbClr val="0000FF"/>
              </a:solidFill>
            </a:endParaRPr>
          </a:p>
        </p:txBody>
      </p:sp>
      <p:sp>
        <p:nvSpPr>
          <p:cNvPr id="80900" name="Rectangle 2"/>
          <p:cNvSpPr>
            <a:spLocks noGrp="1" noChangeArrowheads="1"/>
          </p:cNvSpPr>
          <p:nvPr>
            <p:ph type="title"/>
          </p:nvPr>
        </p:nvSpPr>
        <p:spPr>
          <a:xfrm>
            <a:off x="2057400" y="230188"/>
            <a:ext cx="7772400" cy="952500"/>
          </a:xfrm>
        </p:spPr>
        <p:txBody>
          <a:bodyPr/>
          <a:lstStyle/>
          <a:p>
            <a:r>
              <a:rPr lang="en-US" altLang="zh-CN" sz="4000" dirty="0">
                <a:ea typeface="ＭＳ Ｐゴシック" panose="020B0600070205080204" pitchFamily="34" charset="-128"/>
              </a:rPr>
              <a:t>IPv4 addressing: </a:t>
            </a:r>
            <a:r>
              <a:rPr lang="en-US" altLang="zh-CN" b="0" dirty="0">
                <a:ea typeface="ＭＳ Ｐゴシック" panose="020B0600070205080204" pitchFamily="34" charset="-128"/>
              </a:rPr>
              <a:t>introduction</a:t>
            </a:r>
          </a:p>
        </p:txBody>
      </p:sp>
      <p:sp>
        <p:nvSpPr>
          <p:cNvPr id="80901" name="Rectangle 3"/>
          <p:cNvSpPr>
            <a:spLocks noGrp="1" noChangeArrowheads="1"/>
          </p:cNvSpPr>
          <p:nvPr>
            <p:ph type="body" sz="half" idx="1"/>
          </p:nvPr>
        </p:nvSpPr>
        <p:spPr>
          <a:xfrm>
            <a:off x="1199456" y="1444625"/>
            <a:ext cx="3695700" cy="4648200"/>
          </a:xfrm>
        </p:spPr>
        <p:txBody>
          <a:bodyPr>
            <a:normAutofit fontScale="92500" lnSpcReduction="10000"/>
          </a:bodyPr>
          <a:lstStyle/>
          <a:p>
            <a:r>
              <a:rPr lang="en-US" altLang="zh-CN" i="1" dirty="0">
                <a:solidFill>
                  <a:srgbClr val="CC0000"/>
                </a:solidFill>
                <a:ea typeface="ＭＳ Ｐゴシック" panose="020B0600070205080204" pitchFamily="34" charset="-128"/>
                <a:cs typeface="ＭＳ Ｐゴシック" panose="020B0600070205080204" pitchFamily="34" charset="-128"/>
              </a:rPr>
              <a:t>IP address:</a:t>
            </a:r>
            <a:r>
              <a:rPr lang="en-US" altLang="zh-CN" sz="2400" dirty="0">
                <a:ea typeface="ＭＳ Ｐゴシック" panose="020B0600070205080204" pitchFamily="34" charset="-128"/>
                <a:cs typeface="ＭＳ Ｐゴシック" panose="020B0600070205080204" pitchFamily="34" charset="-128"/>
              </a:rPr>
              <a:t> 32-bit identifier for host or router </a:t>
            </a:r>
            <a:r>
              <a:rPr lang="en-US" altLang="zh-CN" sz="2400" i="1" dirty="0">
                <a:solidFill>
                  <a:schemeClr val="accent6">
                    <a:lumMod val="75000"/>
                  </a:schemeClr>
                </a:solidFill>
                <a:ea typeface="ＭＳ Ｐゴシック" panose="020B0600070205080204" pitchFamily="34" charset="-128"/>
                <a:cs typeface="ＭＳ Ｐゴシック" panose="020B0600070205080204" pitchFamily="34" charset="-128"/>
              </a:rPr>
              <a:t>interface</a:t>
            </a:r>
            <a:r>
              <a:rPr lang="en-US" altLang="zh-CN" sz="2400" dirty="0">
                <a:ea typeface="ＭＳ Ｐゴシック" panose="020B0600070205080204" pitchFamily="34" charset="-128"/>
                <a:cs typeface="ＭＳ Ｐゴシック" panose="020B0600070205080204" pitchFamily="34" charset="-128"/>
              </a:rPr>
              <a:t> </a:t>
            </a:r>
          </a:p>
          <a:p>
            <a:r>
              <a:rPr lang="en-US" altLang="zh-CN" i="1" dirty="0">
                <a:solidFill>
                  <a:srgbClr val="CC0000"/>
                </a:solidFill>
                <a:ea typeface="ＭＳ Ｐゴシック" panose="020B0600070205080204" pitchFamily="34" charset="-128"/>
                <a:cs typeface="ＭＳ Ｐゴシック" panose="020B0600070205080204" pitchFamily="34" charset="-128"/>
              </a:rPr>
              <a:t>interface:</a:t>
            </a:r>
            <a:r>
              <a:rPr lang="en-US" altLang="zh-CN" sz="2400" dirty="0">
                <a:ea typeface="ＭＳ Ｐゴシック" panose="020B0600070205080204" pitchFamily="34" charset="-128"/>
                <a:cs typeface="ＭＳ Ｐゴシック" panose="020B0600070205080204" pitchFamily="34" charset="-128"/>
              </a:rPr>
              <a:t> connection between host/router and physical link</a:t>
            </a:r>
          </a:p>
          <a:p>
            <a:pPr lvl="1"/>
            <a:r>
              <a:rPr lang="en-US" altLang="zh-CN" sz="2000" dirty="0">
                <a:ea typeface="ＭＳ Ｐゴシック" panose="020B0600070205080204" pitchFamily="34" charset="-128"/>
              </a:rPr>
              <a:t>router</a:t>
            </a:r>
            <a:r>
              <a:rPr lang="en-US" altLang="ja-JP" sz="2000" dirty="0">
                <a:ea typeface="ＭＳ Ｐゴシック" panose="020B0600070205080204" pitchFamily="34" charset="-128"/>
              </a:rPr>
              <a:t>'s typically have multiple interfaces</a:t>
            </a:r>
          </a:p>
          <a:p>
            <a:pPr lvl="1"/>
            <a:r>
              <a:rPr lang="en-US" altLang="zh-CN" sz="2000" dirty="0">
                <a:ea typeface="ＭＳ Ｐゴシック" panose="020B0600070205080204" pitchFamily="34" charset="-128"/>
              </a:rPr>
              <a:t>host typically has one or two interfaces (e.g., wired Ethernet, wireless 802.11)</a:t>
            </a:r>
          </a:p>
          <a:p>
            <a:r>
              <a:rPr lang="en-US" altLang="zh-CN" sz="2400" i="1" dirty="0">
                <a:solidFill>
                  <a:srgbClr val="CC0000"/>
                </a:solidFill>
                <a:ea typeface="ＭＳ Ｐゴシック" panose="020B0600070205080204" pitchFamily="34" charset="-128"/>
                <a:cs typeface="ＭＳ Ｐゴシック" panose="020B0600070205080204" pitchFamily="34" charset="-128"/>
              </a:rPr>
              <a:t>IP addresses associated with each interface</a:t>
            </a:r>
          </a:p>
        </p:txBody>
      </p:sp>
      <p:sp>
        <p:nvSpPr>
          <p:cNvPr id="80902" name="Text Box 26"/>
          <p:cNvSpPr txBox="1">
            <a:spLocks noChangeArrowheads="1"/>
          </p:cNvSpPr>
          <p:nvPr/>
        </p:nvSpPr>
        <p:spPr bwMode="auto">
          <a:xfrm>
            <a:off x="6072188" y="1282701"/>
            <a:ext cx="825500"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200">
                <a:solidFill>
                  <a:srgbClr val="0000FF"/>
                </a:solidFill>
              </a:rPr>
              <a:t>223.1.1.1</a:t>
            </a:r>
            <a:endParaRPr lang="en-US" altLang="zh-CN" sz="1200">
              <a:solidFill>
                <a:srgbClr val="0000FF"/>
              </a:solidFill>
              <a:latin typeface="Comic Sans MS" panose="030F0702030302020204" pitchFamily="66" charset="0"/>
            </a:endParaRPr>
          </a:p>
        </p:txBody>
      </p:sp>
      <p:grpSp>
        <p:nvGrpSpPr>
          <p:cNvPr id="80903" name="Group 27"/>
          <p:cNvGrpSpPr>
            <a:grpSpLocks/>
          </p:cNvGrpSpPr>
          <p:nvPr/>
        </p:nvGrpSpPr>
        <p:grpSpPr bwMode="auto">
          <a:xfrm>
            <a:off x="5338763" y="2243139"/>
            <a:ext cx="920750" cy="276225"/>
            <a:chOff x="3251" y="608"/>
            <a:chExt cx="580" cy="174"/>
          </a:xfrm>
        </p:grpSpPr>
        <p:sp>
          <p:nvSpPr>
            <p:cNvPr id="80966" name="Rectangle 28"/>
            <p:cNvSpPr>
              <a:spLocks noChangeArrowheads="1"/>
            </p:cNvSpPr>
            <p:nvPr/>
          </p:nvSpPr>
          <p:spPr bwMode="auto">
            <a:xfrm>
              <a:off x="3306" y="657"/>
              <a:ext cx="525" cy="11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200">
                <a:solidFill>
                  <a:srgbClr val="0000FF"/>
                </a:solidFill>
              </a:endParaRPr>
            </a:p>
          </p:txBody>
        </p:sp>
        <p:sp>
          <p:nvSpPr>
            <p:cNvPr id="80967" name="Text Box 29"/>
            <p:cNvSpPr txBox="1">
              <a:spLocks noChangeArrowheads="1"/>
            </p:cNvSpPr>
            <p:nvPr/>
          </p:nvSpPr>
          <p:spPr bwMode="auto">
            <a:xfrm>
              <a:off x="3251" y="608"/>
              <a:ext cx="521"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200">
                  <a:solidFill>
                    <a:srgbClr val="0000FF"/>
                  </a:solidFill>
                </a:rPr>
                <a:t>223.1.1.2</a:t>
              </a:r>
              <a:endParaRPr lang="en-US" altLang="zh-CN" sz="1200">
                <a:solidFill>
                  <a:srgbClr val="0000FF"/>
                </a:solidFill>
                <a:latin typeface="Comic Sans MS" panose="030F0702030302020204" pitchFamily="66" charset="0"/>
              </a:endParaRPr>
            </a:p>
          </p:txBody>
        </p:sp>
      </p:grpSp>
      <p:sp>
        <p:nvSpPr>
          <p:cNvPr id="80904" name="Text Box 30"/>
          <p:cNvSpPr txBox="1">
            <a:spLocks noChangeArrowheads="1"/>
          </p:cNvSpPr>
          <p:nvPr/>
        </p:nvSpPr>
        <p:spPr bwMode="auto">
          <a:xfrm>
            <a:off x="6176964" y="3238501"/>
            <a:ext cx="827087"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200">
                <a:solidFill>
                  <a:srgbClr val="0000FF"/>
                </a:solidFill>
              </a:rPr>
              <a:t>223.1.1.3</a:t>
            </a:r>
            <a:endParaRPr lang="en-US" altLang="zh-CN" sz="1200">
              <a:solidFill>
                <a:srgbClr val="0000FF"/>
              </a:solidFill>
              <a:latin typeface="Comic Sans MS" panose="030F0702030302020204" pitchFamily="66" charset="0"/>
            </a:endParaRPr>
          </a:p>
        </p:txBody>
      </p:sp>
      <p:sp>
        <p:nvSpPr>
          <p:cNvPr id="80905" name="Text Box 31"/>
          <p:cNvSpPr txBox="1">
            <a:spLocks noChangeArrowheads="1"/>
          </p:cNvSpPr>
          <p:nvPr/>
        </p:nvSpPr>
        <p:spPr bwMode="auto">
          <a:xfrm>
            <a:off x="7277100" y="2368551"/>
            <a:ext cx="82708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200">
                <a:solidFill>
                  <a:srgbClr val="0000FF"/>
                </a:solidFill>
              </a:rPr>
              <a:t>223.1.1.4</a:t>
            </a:r>
            <a:endParaRPr lang="en-US" altLang="zh-CN" sz="1200">
              <a:solidFill>
                <a:srgbClr val="0000FF"/>
              </a:solidFill>
              <a:latin typeface="Comic Sans MS" panose="030F0702030302020204" pitchFamily="66" charset="0"/>
            </a:endParaRPr>
          </a:p>
        </p:txBody>
      </p:sp>
      <p:sp>
        <p:nvSpPr>
          <p:cNvPr id="80906" name="Line 32"/>
          <p:cNvSpPr>
            <a:spLocks noChangeShapeType="1"/>
          </p:cNvSpPr>
          <p:nvPr/>
        </p:nvSpPr>
        <p:spPr bwMode="auto">
          <a:xfrm>
            <a:off x="8378826" y="2668588"/>
            <a:ext cx="1023937" cy="0"/>
          </a:xfrm>
          <a:prstGeom prst="line">
            <a:avLst/>
          </a:prstGeom>
          <a:noFill/>
          <a:ln w="19050">
            <a:solidFill>
              <a:srgbClr val="FF66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80907" name="Text Box 33"/>
          <p:cNvSpPr txBox="1">
            <a:spLocks noChangeArrowheads="1"/>
          </p:cNvSpPr>
          <p:nvPr/>
        </p:nvSpPr>
        <p:spPr bwMode="auto">
          <a:xfrm>
            <a:off x="8253414" y="2378076"/>
            <a:ext cx="827087"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200" dirty="0">
                <a:solidFill>
                  <a:srgbClr val="E45327"/>
                </a:solidFill>
              </a:rPr>
              <a:t>223.1.2.9</a:t>
            </a:r>
            <a:endParaRPr lang="en-US" altLang="zh-CN" sz="1200" dirty="0">
              <a:solidFill>
                <a:srgbClr val="E45327"/>
              </a:solidFill>
              <a:latin typeface="Comic Sans MS" panose="030F0702030302020204" pitchFamily="66" charset="0"/>
            </a:endParaRPr>
          </a:p>
        </p:txBody>
      </p:sp>
      <p:sp>
        <p:nvSpPr>
          <p:cNvPr id="80908" name="Line 36"/>
          <p:cNvSpPr>
            <a:spLocks noChangeShapeType="1"/>
          </p:cNvSpPr>
          <p:nvPr/>
        </p:nvSpPr>
        <p:spPr bwMode="auto">
          <a:xfrm>
            <a:off x="9414464" y="1984121"/>
            <a:ext cx="248311" cy="0"/>
          </a:xfrm>
          <a:prstGeom prst="line">
            <a:avLst/>
          </a:prstGeom>
          <a:noFill/>
          <a:ln w="19050">
            <a:solidFill>
              <a:srgbClr val="FF66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80909" name="Line 38"/>
          <p:cNvSpPr>
            <a:spLocks noChangeShapeType="1"/>
          </p:cNvSpPr>
          <p:nvPr/>
        </p:nvSpPr>
        <p:spPr bwMode="auto">
          <a:xfrm>
            <a:off x="9402763" y="3249613"/>
            <a:ext cx="234950" cy="6350"/>
          </a:xfrm>
          <a:prstGeom prst="line">
            <a:avLst/>
          </a:prstGeom>
          <a:noFill/>
          <a:ln w="19050">
            <a:solidFill>
              <a:srgbClr val="FF66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80910" name="Text Box 41"/>
          <p:cNvSpPr txBox="1">
            <a:spLocks noChangeArrowheads="1"/>
          </p:cNvSpPr>
          <p:nvPr/>
        </p:nvSpPr>
        <p:spPr bwMode="auto">
          <a:xfrm>
            <a:off x="8982075" y="3349626"/>
            <a:ext cx="82708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200">
                <a:solidFill>
                  <a:srgbClr val="E45327"/>
                </a:solidFill>
              </a:rPr>
              <a:t>223.1.2.2</a:t>
            </a:r>
            <a:endParaRPr lang="en-US" altLang="zh-CN" sz="1200">
              <a:solidFill>
                <a:srgbClr val="E45327"/>
              </a:solidFill>
              <a:latin typeface="Comic Sans MS" panose="030F0702030302020204" pitchFamily="66" charset="0"/>
            </a:endParaRPr>
          </a:p>
        </p:txBody>
      </p:sp>
      <p:sp>
        <p:nvSpPr>
          <p:cNvPr id="80911" name="Text Box 44"/>
          <p:cNvSpPr txBox="1">
            <a:spLocks noChangeArrowheads="1"/>
          </p:cNvSpPr>
          <p:nvPr/>
        </p:nvSpPr>
        <p:spPr bwMode="auto">
          <a:xfrm>
            <a:off x="8774114" y="1743076"/>
            <a:ext cx="827087"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200">
                <a:solidFill>
                  <a:srgbClr val="E45327"/>
                </a:solidFill>
              </a:rPr>
              <a:t>223.1.2.1</a:t>
            </a:r>
            <a:endParaRPr lang="en-US" altLang="zh-CN" sz="1200">
              <a:solidFill>
                <a:srgbClr val="E45327"/>
              </a:solidFill>
              <a:latin typeface="Comic Sans MS" panose="030F0702030302020204" pitchFamily="66" charset="0"/>
            </a:endParaRPr>
          </a:p>
        </p:txBody>
      </p:sp>
      <p:sp>
        <p:nvSpPr>
          <p:cNvPr id="80912" name="Line 45"/>
          <p:cNvSpPr>
            <a:spLocks noChangeShapeType="1"/>
          </p:cNvSpPr>
          <p:nvPr/>
        </p:nvSpPr>
        <p:spPr bwMode="auto">
          <a:xfrm>
            <a:off x="8140700" y="3006725"/>
            <a:ext cx="0" cy="1287018"/>
          </a:xfrm>
          <a:prstGeom prst="line">
            <a:avLst/>
          </a:prstGeom>
          <a:noFill/>
          <a:ln w="19050">
            <a:solidFill>
              <a:srgbClr val="00B05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80913" name="Line 47"/>
          <p:cNvSpPr>
            <a:spLocks noChangeShapeType="1"/>
          </p:cNvSpPr>
          <p:nvPr/>
        </p:nvSpPr>
        <p:spPr bwMode="auto">
          <a:xfrm flipH="1" flipV="1">
            <a:off x="7527926" y="4279900"/>
            <a:ext cx="0" cy="243332"/>
          </a:xfrm>
          <a:prstGeom prst="line">
            <a:avLst/>
          </a:prstGeom>
          <a:noFill/>
          <a:ln w="19050">
            <a:solidFill>
              <a:srgbClr val="00B05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80914" name="Line 48"/>
          <p:cNvSpPr>
            <a:spLocks noChangeShapeType="1"/>
          </p:cNvSpPr>
          <p:nvPr/>
        </p:nvSpPr>
        <p:spPr bwMode="auto">
          <a:xfrm flipH="1" flipV="1">
            <a:off x="8704264" y="4284663"/>
            <a:ext cx="0" cy="211138"/>
          </a:xfrm>
          <a:prstGeom prst="line">
            <a:avLst/>
          </a:prstGeom>
          <a:noFill/>
          <a:ln w="19050">
            <a:solidFill>
              <a:srgbClr val="00B05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80915" name="Text Box 53"/>
          <p:cNvSpPr txBox="1">
            <a:spLocks noChangeArrowheads="1"/>
          </p:cNvSpPr>
          <p:nvPr/>
        </p:nvSpPr>
        <p:spPr bwMode="auto">
          <a:xfrm>
            <a:off x="8736014" y="4344989"/>
            <a:ext cx="827087"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200">
                <a:solidFill>
                  <a:srgbClr val="00B050"/>
                </a:solidFill>
              </a:rPr>
              <a:t>223.1.3.2</a:t>
            </a:r>
            <a:endParaRPr lang="en-US" altLang="zh-CN" sz="1200">
              <a:solidFill>
                <a:srgbClr val="00B050"/>
              </a:solidFill>
              <a:latin typeface="Comic Sans MS" panose="030F0702030302020204" pitchFamily="66" charset="0"/>
            </a:endParaRPr>
          </a:p>
        </p:txBody>
      </p:sp>
      <p:sp>
        <p:nvSpPr>
          <p:cNvPr id="80916" name="Text Box 56"/>
          <p:cNvSpPr txBox="1">
            <a:spLocks noChangeArrowheads="1"/>
          </p:cNvSpPr>
          <p:nvPr/>
        </p:nvSpPr>
        <p:spPr bwMode="auto">
          <a:xfrm>
            <a:off x="7493000" y="4349751"/>
            <a:ext cx="827088"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200" dirty="0">
                <a:solidFill>
                  <a:srgbClr val="00B050"/>
                </a:solidFill>
              </a:rPr>
              <a:t>223.1.3.1</a:t>
            </a:r>
            <a:endParaRPr lang="en-US" altLang="zh-CN" sz="1200" dirty="0">
              <a:solidFill>
                <a:srgbClr val="00B050"/>
              </a:solidFill>
              <a:latin typeface="Comic Sans MS" panose="030F0702030302020204" pitchFamily="66" charset="0"/>
            </a:endParaRPr>
          </a:p>
        </p:txBody>
      </p:sp>
      <p:grpSp>
        <p:nvGrpSpPr>
          <p:cNvPr id="80917" name="Group 57"/>
          <p:cNvGrpSpPr>
            <a:grpSpLocks/>
          </p:cNvGrpSpPr>
          <p:nvPr/>
        </p:nvGrpSpPr>
        <p:grpSpPr bwMode="auto">
          <a:xfrm>
            <a:off x="7637464" y="3101976"/>
            <a:ext cx="935037" cy="276225"/>
            <a:chOff x="4532" y="1229"/>
            <a:chExt cx="589" cy="174"/>
          </a:xfrm>
        </p:grpSpPr>
        <p:sp>
          <p:nvSpPr>
            <p:cNvPr id="80964" name="Rectangle 58"/>
            <p:cNvSpPr>
              <a:spLocks noChangeArrowheads="1"/>
            </p:cNvSpPr>
            <p:nvPr/>
          </p:nvSpPr>
          <p:spPr bwMode="auto">
            <a:xfrm>
              <a:off x="4587" y="1284"/>
              <a:ext cx="534" cy="11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200">
                <a:solidFill>
                  <a:srgbClr val="00B050"/>
                </a:solidFill>
              </a:endParaRPr>
            </a:p>
          </p:txBody>
        </p:sp>
        <p:sp>
          <p:nvSpPr>
            <p:cNvPr id="80965" name="Text Box 59"/>
            <p:cNvSpPr txBox="1">
              <a:spLocks noChangeArrowheads="1"/>
            </p:cNvSpPr>
            <p:nvPr/>
          </p:nvSpPr>
          <p:spPr bwMode="auto">
            <a:xfrm>
              <a:off x="4532" y="1229"/>
              <a:ext cx="575"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200">
                  <a:solidFill>
                    <a:srgbClr val="00B050"/>
                  </a:solidFill>
                </a:rPr>
                <a:t>223.1.3.27</a:t>
              </a:r>
              <a:endParaRPr lang="en-US" altLang="zh-CN" sz="1200">
                <a:solidFill>
                  <a:srgbClr val="00B050"/>
                </a:solidFill>
                <a:latin typeface="Comic Sans MS" panose="030F0702030302020204" pitchFamily="66" charset="0"/>
              </a:endParaRPr>
            </a:p>
          </p:txBody>
        </p:sp>
      </p:grpSp>
      <p:sp>
        <p:nvSpPr>
          <p:cNvPr id="80918" name="Text Box 60"/>
          <p:cNvSpPr txBox="1">
            <a:spLocks noChangeArrowheads="1"/>
          </p:cNvSpPr>
          <p:nvPr/>
        </p:nvSpPr>
        <p:spPr bwMode="auto">
          <a:xfrm>
            <a:off x="5508625" y="5341938"/>
            <a:ext cx="5276766" cy="353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dirty="0">
                <a:solidFill>
                  <a:srgbClr val="0000FF"/>
                </a:solidFill>
              </a:rPr>
              <a:t>223.1.1.1 = </a:t>
            </a:r>
            <a:r>
              <a:rPr lang="en-US" altLang="zh-CN" sz="1700" dirty="0">
                <a:solidFill>
                  <a:srgbClr val="0000FF"/>
                </a:solidFill>
              </a:rPr>
              <a:t>11011111 00000001 00000001 00000001</a:t>
            </a:r>
            <a:endParaRPr lang="en-US" altLang="zh-CN" sz="1700" dirty="0">
              <a:solidFill>
                <a:srgbClr val="0000FF"/>
              </a:solidFill>
              <a:latin typeface="Comic Sans MS" panose="030F0702030302020204" pitchFamily="66" charset="0"/>
            </a:endParaRPr>
          </a:p>
        </p:txBody>
      </p:sp>
      <p:sp>
        <p:nvSpPr>
          <p:cNvPr id="80919" name="Freeform 61"/>
          <p:cNvSpPr>
            <a:spLocks/>
          </p:cNvSpPr>
          <p:nvPr/>
        </p:nvSpPr>
        <p:spPr bwMode="auto">
          <a:xfrm>
            <a:off x="6686551" y="5597526"/>
            <a:ext cx="892175" cy="92075"/>
          </a:xfrm>
          <a:custGeom>
            <a:avLst/>
            <a:gdLst>
              <a:gd name="T0" fmla="*/ 0 w 562"/>
              <a:gd name="T1" fmla="*/ 0 h 58"/>
              <a:gd name="T2" fmla="*/ 0 w 562"/>
              <a:gd name="T3" fmla="*/ 2147483647 h 58"/>
              <a:gd name="T4" fmla="*/ 2147483647 w 562"/>
              <a:gd name="T5" fmla="*/ 2147483647 h 58"/>
              <a:gd name="T6" fmla="*/ 2147483647 w 562"/>
              <a:gd name="T7" fmla="*/ 2147483647 h 58"/>
              <a:gd name="T8" fmla="*/ 0 60000 65536"/>
              <a:gd name="T9" fmla="*/ 0 60000 65536"/>
              <a:gd name="T10" fmla="*/ 0 60000 65536"/>
              <a:gd name="T11" fmla="*/ 0 60000 65536"/>
              <a:gd name="T12" fmla="*/ 0 w 562"/>
              <a:gd name="T13" fmla="*/ 0 h 58"/>
              <a:gd name="T14" fmla="*/ 562 w 562"/>
              <a:gd name="T15" fmla="*/ 58 h 58"/>
            </a:gdLst>
            <a:ahLst/>
            <a:cxnLst>
              <a:cxn ang="T8">
                <a:pos x="T0" y="T1"/>
              </a:cxn>
              <a:cxn ang="T9">
                <a:pos x="T2" y="T3"/>
              </a:cxn>
              <a:cxn ang="T10">
                <a:pos x="T4" y="T5"/>
              </a:cxn>
              <a:cxn ang="T11">
                <a:pos x="T6" y="T7"/>
              </a:cxn>
            </a:cxnLst>
            <a:rect l="T12" t="T13" r="T14" b="T15"/>
            <a:pathLst>
              <a:path w="562" h="58">
                <a:moveTo>
                  <a:pt x="0" y="0"/>
                </a:moveTo>
                <a:lnTo>
                  <a:pt x="0" y="58"/>
                </a:lnTo>
                <a:lnTo>
                  <a:pt x="562" y="58"/>
                </a:lnTo>
                <a:lnTo>
                  <a:pt x="562" y="16"/>
                </a:lnTo>
              </a:path>
            </a:pathLst>
          </a:custGeom>
          <a:noFill/>
          <a:ln w="19050" cap="flat"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solidFill>
                <a:srgbClr val="0000FF"/>
              </a:solidFill>
            </a:endParaRPr>
          </a:p>
        </p:txBody>
      </p:sp>
      <p:sp>
        <p:nvSpPr>
          <p:cNvPr id="80920" name="Freeform 62"/>
          <p:cNvSpPr>
            <a:spLocks/>
          </p:cNvSpPr>
          <p:nvPr/>
        </p:nvSpPr>
        <p:spPr bwMode="auto">
          <a:xfrm>
            <a:off x="7648576" y="5616576"/>
            <a:ext cx="892175" cy="79375"/>
          </a:xfrm>
          <a:custGeom>
            <a:avLst/>
            <a:gdLst>
              <a:gd name="T0" fmla="*/ 0 w 562"/>
              <a:gd name="T1" fmla="*/ 0 h 50"/>
              <a:gd name="T2" fmla="*/ 0 w 562"/>
              <a:gd name="T3" fmla="*/ 2147483647 h 50"/>
              <a:gd name="T4" fmla="*/ 2147483647 w 562"/>
              <a:gd name="T5" fmla="*/ 2147483647 h 50"/>
              <a:gd name="T6" fmla="*/ 2147483647 w 562"/>
              <a:gd name="T7" fmla="*/ 2147483647 h 50"/>
              <a:gd name="T8" fmla="*/ 0 60000 65536"/>
              <a:gd name="T9" fmla="*/ 0 60000 65536"/>
              <a:gd name="T10" fmla="*/ 0 60000 65536"/>
              <a:gd name="T11" fmla="*/ 0 60000 65536"/>
              <a:gd name="T12" fmla="*/ 0 w 562"/>
              <a:gd name="T13" fmla="*/ 0 h 50"/>
              <a:gd name="T14" fmla="*/ 562 w 562"/>
              <a:gd name="T15" fmla="*/ 50 h 50"/>
            </a:gdLst>
            <a:ahLst/>
            <a:cxnLst>
              <a:cxn ang="T8">
                <a:pos x="T0" y="T1"/>
              </a:cxn>
              <a:cxn ang="T9">
                <a:pos x="T2" y="T3"/>
              </a:cxn>
              <a:cxn ang="T10">
                <a:pos x="T4" y="T5"/>
              </a:cxn>
              <a:cxn ang="T11">
                <a:pos x="T6" y="T7"/>
              </a:cxn>
            </a:cxnLst>
            <a:rect l="T12" t="T13" r="T14" b="T15"/>
            <a:pathLst>
              <a:path w="562" h="50">
                <a:moveTo>
                  <a:pt x="0" y="0"/>
                </a:moveTo>
                <a:lnTo>
                  <a:pt x="0" y="50"/>
                </a:lnTo>
                <a:lnTo>
                  <a:pt x="562" y="50"/>
                </a:lnTo>
                <a:lnTo>
                  <a:pt x="562" y="8"/>
                </a:lnTo>
              </a:path>
            </a:pathLst>
          </a:custGeom>
          <a:noFill/>
          <a:ln w="19050" cap="flat"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solidFill>
                <a:srgbClr val="0000FF"/>
              </a:solidFill>
            </a:endParaRPr>
          </a:p>
        </p:txBody>
      </p:sp>
      <p:sp>
        <p:nvSpPr>
          <p:cNvPr id="80921" name="Freeform 63"/>
          <p:cNvSpPr>
            <a:spLocks/>
          </p:cNvSpPr>
          <p:nvPr/>
        </p:nvSpPr>
        <p:spPr bwMode="auto">
          <a:xfrm>
            <a:off x="8705066" y="5619751"/>
            <a:ext cx="869950" cy="79375"/>
          </a:xfrm>
          <a:custGeom>
            <a:avLst/>
            <a:gdLst>
              <a:gd name="T0" fmla="*/ 0 w 562"/>
              <a:gd name="T1" fmla="*/ 0 h 50"/>
              <a:gd name="T2" fmla="*/ 0 w 562"/>
              <a:gd name="T3" fmla="*/ 2147483647 h 50"/>
              <a:gd name="T4" fmla="*/ 2147483647 w 562"/>
              <a:gd name="T5" fmla="*/ 2147483647 h 50"/>
              <a:gd name="T6" fmla="*/ 2147483647 w 562"/>
              <a:gd name="T7" fmla="*/ 2147483647 h 50"/>
              <a:gd name="T8" fmla="*/ 0 60000 65536"/>
              <a:gd name="T9" fmla="*/ 0 60000 65536"/>
              <a:gd name="T10" fmla="*/ 0 60000 65536"/>
              <a:gd name="T11" fmla="*/ 0 60000 65536"/>
              <a:gd name="T12" fmla="*/ 0 w 562"/>
              <a:gd name="T13" fmla="*/ 0 h 50"/>
              <a:gd name="T14" fmla="*/ 562 w 562"/>
              <a:gd name="T15" fmla="*/ 50 h 50"/>
            </a:gdLst>
            <a:ahLst/>
            <a:cxnLst>
              <a:cxn ang="T8">
                <a:pos x="T0" y="T1"/>
              </a:cxn>
              <a:cxn ang="T9">
                <a:pos x="T2" y="T3"/>
              </a:cxn>
              <a:cxn ang="T10">
                <a:pos x="T4" y="T5"/>
              </a:cxn>
              <a:cxn ang="T11">
                <a:pos x="T6" y="T7"/>
              </a:cxn>
            </a:cxnLst>
            <a:rect l="T12" t="T13" r="T14" b="T15"/>
            <a:pathLst>
              <a:path w="562" h="50">
                <a:moveTo>
                  <a:pt x="0" y="0"/>
                </a:moveTo>
                <a:lnTo>
                  <a:pt x="0" y="50"/>
                </a:lnTo>
                <a:lnTo>
                  <a:pt x="562" y="50"/>
                </a:lnTo>
                <a:lnTo>
                  <a:pt x="562" y="8"/>
                </a:lnTo>
              </a:path>
            </a:pathLst>
          </a:custGeom>
          <a:noFill/>
          <a:ln w="19050" cap="flat"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solidFill>
                <a:srgbClr val="0000FF"/>
              </a:solidFill>
            </a:endParaRPr>
          </a:p>
        </p:txBody>
      </p:sp>
      <p:sp>
        <p:nvSpPr>
          <p:cNvPr id="80922" name="Freeform 64"/>
          <p:cNvSpPr>
            <a:spLocks/>
          </p:cNvSpPr>
          <p:nvPr/>
        </p:nvSpPr>
        <p:spPr bwMode="auto">
          <a:xfrm>
            <a:off x="9724102" y="5622926"/>
            <a:ext cx="869950" cy="79375"/>
          </a:xfrm>
          <a:custGeom>
            <a:avLst/>
            <a:gdLst>
              <a:gd name="T0" fmla="*/ 0 w 562"/>
              <a:gd name="T1" fmla="*/ 0 h 50"/>
              <a:gd name="T2" fmla="*/ 0 w 562"/>
              <a:gd name="T3" fmla="*/ 2147483647 h 50"/>
              <a:gd name="T4" fmla="*/ 2147483647 w 562"/>
              <a:gd name="T5" fmla="*/ 2147483647 h 50"/>
              <a:gd name="T6" fmla="*/ 2147483647 w 562"/>
              <a:gd name="T7" fmla="*/ 2147483647 h 50"/>
              <a:gd name="T8" fmla="*/ 0 60000 65536"/>
              <a:gd name="T9" fmla="*/ 0 60000 65536"/>
              <a:gd name="T10" fmla="*/ 0 60000 65536"/>
              <a:gd name="T11" fmla="*/ 0 60000 65536"/>
              <a:gd name="T12" fmla="*/ 0 w 562"/>
              <a:gd name="T13" fmla="*/ 0 h 50"/>
              <a:gd name="T14" fmla="*/ 562 w 562"/>
              <a:gd name="T15" fmla="*/ 50 h 50"/>
            </a:gdLst>
            <a:ahLst/>
            <a:cxnLst>
              <a:cxn ang="T8">
                <a:pos x="T0" y="T1"/>
              </a:cxn>
              <a:cxn ang="T9">
                <a:pos x="T2" y="T3"/>
              </a:cxn>
              <a:cxn ang="T10">
                <a:pos x="T4" y="T5"/>
              </a:cxn>
              <a:cxn ang="T11">
                <a:pos x="T6" y="T7"/>
              </a:cxn>
            </a:cxnLst>
            <a:rect l="T12" t="T13" r="T14" b="T15"/>
            <a:pathLst>
              <a:path w="562" h="50">
                <a:moveTo>
                  <a:pt x="0" y="0"/>
                </a:moveTo>
                <a:lnTo>
                  <a:pt x="0" y="50"/>
                </a:lnTo>
                <a:lnTo>
                  <a:pt x="562" y="50"/>
                </a:lnTo>
                <a:lnTo>
                  <a:pt x="562" y="8"/>
                </a:lnTo>
              </a:path>
            </a:pathLst>
          </a:custGeom>
          <a:noFill/>
          <a:ln w="19050" cap="flat"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solidFill>
                <a:srgbClr val="0000FF"/>
              </a:solidFill>
            </a:endParaRPr>
          </a:p>
        </p:txBody>
      </p:sp>
      <p:sp>
        <p:nvSpPr>
          <p:cNvPr id="80923" name="Text Box 65"/>
          <p:cNvSpPr txBox="1">
            <a:spLocks noChangeArrowheads="1"/>
          </p:cNvSpPr>
          <p:nvPr/>
        </p:nvSpPr>
        <p:spPr bwMode="auto">
          <a:xfrm>
            <a:off x="6884989" y="5818188"/>
            <a:ext cx="52228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solidFill>
                  <a:srgbClr val="0000FF"/>
                </a:solidFill>
              </a:rPr>
              <a:t>223</a:t>
            </a:r>
            <a:endParaRPr lang="en-US" altLang="zh-CN" sz="1800">
              <a:solidFill>
                <a:srgbClr val="0000FF"/>
              </a:solidFill>
              <a:latin typeface="Comic Sans MS" panose="030F0702030302020204" pitchFamily="66" charset="0"/>
            </a:endParaRPr>
          </a:p>
        </p:txBody>
      </p:sp>
      <p:sp>
        <p:nvSpPr>
          <p:cNvPr id="80924" name="Text Box 66"/>
          <p:cNvSpPr txBox="1">
            <a:spLocks noChangeArrowheads="1"/>
          </p:cNvSpPr>
          <p:nvPr/>
        </p:nvSpPr>
        <p:spPr bwMode="auto">
          <a:xfrm>
            <a:off x="7927976" y="5827713"/>
            <a:ext cx="2968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solidFill>
                  <a:srgbClr val="0000FF"/>
                </a:solidFill>
              </a:rPr>
              <a:t>1</a:t>
            </a:r>
            <a:endParaRPr lang="en-US" altLang="zh-CN" sz="1800">
              <a:solidFill>
                <a:srgbClr val="0000FF"/>
              </a:solidFill>
              <a:latin typeface="Comic Sans MS" panose="030F0702030302020204" pitchFamily="66" charset="0"/>
            </a:endParaRPr>
          </a:p>
        </p:txBody>
      </p:sp>
      <p:sp>
        <p:nvSpPr>
          <p:cNvPr id="80925" name="Text Box 67"/>
          <p:cNvSpPr txBox="1">
            <a:spLocks noChangeArrowheads="1"/>
          </p:cNvSpPr>
          <p:nvPr/>
        </p:nvSpPr>
        <p:spPr bwMode="auto">
          <a:xfrm>
            <a:off x="9885363" y="5827713"/>
            <a:ext cx="2968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solidFill>
                  <a:srgbClr val="0000FF"/>
                </a:solidFill>
              </a:rPr>
              <a:t>1</a:t>
            </a:r>
            <a:endParaRPr lang="en-US" altLang="zh-CN" sz="1800">
              <a:solidFill>
                <a:srgbClr val="0000FF"/>
              </a:solidFill>
              <a:latin typeface="Comic Sans MS" panose="030F0702030302020204" pitchFamily="66" charset="0"/>
            </a:endParaRPr>
          </a:p>
        </p:txBody>
      </p:sp>
      <p:sp>
        <p:nvSpPr>
          <p:cNvPr id="80926" name="Text Box 68"/>
          <p:cNvSpPr txBox="1">
            <a:spLocks noChangeArrowheads="1"/>
          </p:cNvSpPr>
          <p:nvPr/>
        </p:nvSpPr>
        <p:spPr bwMode="auto">
          <a:xfrm>
            <a:off x="8866188" y="5827713"/>
            <a:ext cx="2968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solidFill>
                  <a:srgbClr val="0000FF"/>
                </a:solidFill>
              </a:rPr>
              <a:t>1</a:t>
            </a:r>
            <a:endParaRPr lang="en-US" altLang="zh-CN" sz="1800">
              <a:solidFill>
                <a:srgbClr val="0000FF"/>
              </a:solidFill>
              <a:latin typeface="Comic Sans MS" panose="030F0702030302020204" pitchFamily="66" charset="0"/>
            </a:endParaRPr>
          </a:p>
        </p:txBody>
      </p:sp>
      <p:grpSp>
        <p:nvGrpSpPr>
          <p:cNvPr id="80927" name="Group 73"/>
          <p:cNvGrpSpPr>
            <a:grpSpLocks/>
          </p:cNvGrpSpPr>
          <p:nvPr/>
        </p:nvGrpSpPr>
        <p:grpSpPr bwMode="auto">
          <a:xfrm>
            <a:off x="5897563" y="1528763"/>
            <a:ext cx="641350" cy="558800"/>
            <a:chOff x="-44" y="1473"/>
            <a:chExt cx="981" cy="1105"/>
          </a:xfrm>
        </p:grpSpPr>
        <p:pic>
          <p:nvPicPr>
            <p:cNvPr id="80962" name="Picture 74"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963" name="Freeform 75"/>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FF"/>
                </a:solidFill>
              </a:endParaRPr>
            </a:p>
          </p:txBody>
        </p:sp>
      </p:grpSp>
      <p:grpSp>
        <p:nvGrpSpPr>
          <p:cNvPr id="80928" name="Group 80"/>
          <p:cNvGrpSpPr>
            <a:grpSpLocks/>
          </p:cNvGrpSpPr>
          <p:nvPr/>
        </p:nvGrpSpPr>
        <p:grpSpPr bwMode="auto">
          <a:xfrm>
            <a:off x="5892800" y="2127250"/>
            <a:ext cx="641350" cy="558800"/>
            <a:chOff x="-44" y="1473"/>
            <a:chExt cx="981" cy="1105"/>
          </a:xfrm>
        </p:grpSpPr>
        <p:pic>
          <p:nvPicPr>
            <p:cNvPr id="80960" name="Picture 81"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961" name="Freeform 82"/>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FF"/>
                </a:solidFill>
              </a:endParaRPr>
            </a:p>
          </p:txBody>
        </p:sp>
      </p:grpSp>
      <p:grpSp>
        <p:nvGrpSpPr>
          <p:cNvPr id="80929" name="Group 83"/>
          <p:cNvGrpSpPr>
            <a:grpSpLocks/>
          </p:cNvGrpSpPr>
          <p:nvPr/>
        </p:nvGrpSpPr>
        <p:grpSpPr bwMode="auto">
          <a:xfrm>
            <a:off x="5921375" y="2736850"/>
            <a:ext cx="641350" cy="558800"/>
            <a:chOff x="-44" y="1473"/>
            <a:chExt cx="981" cy="1105"/>
          </a:xfrm>
        </p:grpSpPr>
        <p:pic>
          <p:nvPicPr>
            <p:cNvPr id="80958" name="Picture 84"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959" name="Freeform 85"/>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FF"/>
                </a:solidFill>
              </a:endParaRPr>
            </a:p>
          </p:txBody>
        </p:sp>
      </p:grpSp>
      <p:grpSp>
        <p:nvGrpSpPr>
          <p:cNvPr id="80930" name="Group 87"/>
          <p:cNvGrpSpPr>
            <a:grpSpLocks/>
          </p:cNvGrpSpPr>
          <p:nvPr/>
        </p:nvGrpSpPr>
        <p:grpSpPr bwMode="auto">
          <a:xfrm flipH="1">
            <a:off x="9580563" y="1685925"/>
            <a:ext cx="641350" cy="558800"/>
            <a:chOff x="-44" y="1473"/>
            <a:chExt cx="981" cy="1105"/>
          </a:xfrm>
        </p:grpSpPr>
        <p:pic>
          <p:nvPicPr>
            <p:cNvPr id="80956" name="Picture 88"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957" name="Freeform 89"/>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FF"/>
                </a:solidFill>
              </a:endParaRPr>
            </a:p>
          </p:txBody>
        </p:sp>
      </p:grpSp>
      <p:grpSp>
        <p:nvGrpSpPr>
          <p:cNvPr id="80931" name="Group 90"/>
          <p:cNvGrpSpPr>
            <a:grpSpLocks/>
          </p:cNvGrpSpPr>
          <p:nvPr/>
        </p:nvGrpSpPr>
        <p:grpSpPr bwMode="auto">
          <a:xfrm flipH="1">
            <a:off x="9594850" y="2965450"/>
            <a:ext cx="641350" cy="558800"/>
            <a:chOff x="-44" y="1473"/>
            <a:chExt cx="981" cy="1105"/>
          </a:xfrm>
        </p:grpSpPr>
        <p:pic>
          <p:nvPicPr>
            <p:cNvPr id="80954" name="Picture 91"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955" name="Freeform 92"/>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FF"/>
                </a:solidFill>
              </a:endParaRPr>
            </a:p>
          </p:txBody>
        </p:sp>
      </p:grpSp>
      <p:grpSp>
        <p:nvGrpSpPr>
          <p:cNvPr id="80932" name="Group 93"/>
          <p:cNvGrpSpPr>
            <a:grpSpLocks/>
          </p:cNvGrpSpPr>
          <p:nvPr/>
        </p:nvGrpSpPr>
        <p:grpSpPr bwMode="auto">
          <a:xfrm flipH="1">
            <a:off x="8496300" y="4489450"/>
            <a:ext cx="641350" cy="558800"/>
            <a:chOff x="-44" y="1473"/>
            <a:chExt cx="981" cy="1105"/>
          </a:xfrm>
        </p:grpSpPr>
        <p:pic>
          <p:nvPicPr>
            <p:cNvPr id="80952" name="Picture 94"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953" name="Freeform 95"/>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FF"/>
                </a:solidFill>
              </a:endParaRPr>
            </a:p>
          </p:txBody>
        </p:sp>
      </p:grpSp>
      <p:grpSp>
        <p:nvGrpSpPr>
          <p:cNvPr id="80933" name="Group 96"/>
          <p:cNvGrpSpPr>
            <a:grpSpLocks/>
          </p:cNvGrpSpPr>
          <p:nvPr/>
        </p:nvGrpSpPr>
        <p:grpSpPr bwMode="auto">
          <a:xfrm flipH="1">
            <a:off x="7332663" y="4530725"/>
            <a:ext cx="641350" cy="558800"/>
            <a:chOff x="-44" y="1473"/>
            <a:chExt cx="981" cy="1105"/>
          </a:xfrm>
        </p:grpSpPr>
        <p:pic>
          <p:nvPicPr>
            <p:cNvPr id="80950" name="Picture 97"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951" name="Freeform 98"/>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FF"/>
                </a:solidFill>
              </a:endParaRPr>
            </a:p>
          </p:txBody>
        </p:sp>
      </p:grpSp>
      <p:grpSp>
        <p:nvGrpSpPr>
          <p:cNvPr id="80934" name="Group 99"/>
          <p:cNvGrpSpPr>
            <a:grpSpLocks/>
          </p:cNvGrpSpPr>
          <p:nvPr/>
        </p:nvGrpSpPr>
        <p:grpSpPr bwMode="auto">
          <a:xfrm>
            <a:off x="7761288" y="2624138"/>
            <a:ext cx="698500" cy="355600"/>
            <a:chOff x="4396" y="1245"/>
            <a:chExt cx="672" cy="248"/>
          </a:xfrm>
        </p:grpSpPr>
        <p:sp>
          <p:nvSpPr>
            <p:cNvPr id="80942" name="Oval 407"/>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200">
                <a:solidFill>
                  <a:srgbClr val="0000FF"/>
                </a:solidFill>
                <a:latin typeface="Times New Roman" panose="02020603050405020304" pitchFamily="18" charset="0"/>
                <a:cs typeface="Arial" panose="020B0604020202020204" pitchFamily="34" charset="0"/>
              </a:endParaRPr>
            </a:p>
          </p:txBody>
        </p:sp>
        <p:sp>
          <p:nvSpPr>
            <p:cNvPr id="80943" name="Rectangle 410"/>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200">
                <a:solidFill>
                  <a:srgbClr val="0000FF"/>
                </a:solidFill>
                <a:latin typeface="Times New Roman" panose="02020603050405020304" pitchFamily="18" charset="0"/>
                <a:cs typeface="Arial" panose="020B0604020202020204" pitchFamily="34" charset="0"/>
              </a:endParaRPr>
            </a:p>
          </p:txBody>
        </p:sp>
        <p:sp>
          <p:nvSpPr>
            <p:cNvPr id="80944" name="Oval 411"/>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200">
                <a:solidFill>
                  <a:srgbClr val="0000FF"/>
                </a:solidFill>
                <a:latin typeface="Times New Roman" panose="02020603050405020304" pitchFamily="18" charset="0"/>
                <a:cs typeface="Arial" panose="020B0604020202020204" pitchFamily="34" charset="0"/>
              </a:endParaRPr>
            </a:p>
          </p:txBody>
        </p:sp>
        <p:grpSp>
          <p:nvGrpSpPr>
            <p:cNvPr id="80945" name="Group 103"/>
            <p:cNvGrpSpPr>
              <a:grpSpLocks/>
            </p:cNvGrpSpPr>
            <p:nvPr/>
          </p:nvGrpSpPr>
          <p:grpSpPr bwMode="auto">
            <a:xfrm>
              <a:off x="4530" y="1287"/>
              <a:ext cx="377" cy="75"/>
              <a:chOff x="2468" y="1332"/>
              <a:chExt cx="310" cy="60"/>
            </a:xfrm>
          </p:grpSpPr>
          <p:sp>
            <p:nvSpPr>
              <p:cNvPr id="80948" name="Freeform 104"/>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FF"/>
                  </a:solidFill>
                </a:endParaRPr>
              </a:p>
            </p:txBody>
          </p:sp>
          <p:sp>
            <p:nvSpPr>
              <p:cNvPr id="80949" name="Freeform 105"/>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FF"/>
                  </a:solidFill>
                </a:endParaRPr>
              </a:p>
            </p:txBody>
          </p:sp>
        </p:grpSp>
        <p:sp>
          <p:nvSpPr>
            <p:cNvPr id="80946" name="Line 106"/>
            <p:cNvSpPr>
              <a:spLocks noChangeShapeType="1"/>
            </p:cNvSpPr>
            <p:nvPr/>
          </p:nvSpPr>
          <p:spPr bwMode="auto">
            <a:xfrm>
              <a:off x="4399" y="1321"/>
              <a:ext cx="0" cy="10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endParaRPr>
            </a:p>
          </p:txBody>
        </p:sp>
        <p:sp>
          <p:nvSpPr>
            <p:cNvPr id="80947" name="Line 107"/>
            <p:cNvSpPr>
              <a:spLocks noChangeShapeType="1"/>
            </p:cNvSpPr>
            <p:nvPr/>
          </p:nvSpPr>
          <p:spPr bwMode="auto">
            <a:xfrm>
              <a:off x="5063" y="1326"/>
              <a:ext cx="0" cy="10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endParaRPr>
            </a:p>
          </p:txBody>
        </p:sp>
      </p:grpSp>
      <p:sp>
        <p:nvSpPr>
          <p:cNvPr id="80936" name="Line 5"/>
          <p:cNvSpPr>
            <a:spLocks noChangeShapeType="1"/>
          </p:cNvSpPr>
          <p:nvPr/>
        </p:nvSpPr>
        <p:spPr bwMode="auto">
          <a:xfrm>
            <a:off x="6503989" y="1816100"/>
            <a:ext cx="474888" cy="0"/>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80937" name="Line 7"/>
          <p:cNvSpPr>
            <a:spLocks noChangeShapeType="1"/>
          </p:cNvSpPr>
          <p:nvPr/>
        </p:nvSpPr>
        <p:spPr bwMode="auto">
          <a:xfrm flipV="1">
            <a:off x="6538913" y="2559050"/>
            <a:ext cx="439964" cy="0"/>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80938" name="Line 8"/>
          <p:cNvSpPr>
            <a:spLocks noChangeShapeType="1"/>
          </p:cNvSpPr>
          <p:nvPr/>
        </p:nvSpPr>
        <p:spPr bwMode="auto">
          <a:xfrm>
            <a:off x="6550026" y="3087688"/>
            <a:ext cx="422275" cy="4762"/>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80939" name="Line 11"/>
          <p:cNvSpPr>
            <a:spLocks noChangeShapeType="1"/>
          </p:cNvSpPr>
          <p:nvPr/>
        </p:nvSpPr>
        <p:spPr bwMode="auto">
          <a:xfrm>
            <a:off x="6978877" y="2665413"/>
            <a:ext cx="887187" cy="0"/>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73" name="Rectangle 7"/>
          <p:cNvSpPr txBox="1">
            <a:spLocks noChangeArrowheads="1"/>
          </p:cNvSpPr>
          <p:nvPr/>
        </p:nvSpPr>
        <p:spPr>
          <a:xfrm>
            <a:off x="9768408" y="6624784"/>
            <a:ext cx="2016224"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4.3 IP: </a:t>
            </a:r>
            <a:r>
              <a:rPr lang="en-US" altLang="zh-CN" sz="1200" dirty="0">
                <a:solidFill>
                  <a:srgbClr val="FF0000"/>
                </a:solidFill>
                <a:cs typeface="Arial" panose="020B0604020202020204" pitchFamily="34" charset="0"/>
              </a:rPr>
              <a:t> Internet Protocol</a:t>
            </a:r>
          </a:p>
        </p:txBody>
      </p:sp>
      <p:sp>
        <p:nvSpPr>
          <p:cNvPr id="72" name="Rectangle 7"/>
          <p:cNvSpPr txBox="1">
            <a:spLocks noChangeArrowheads="1"/>
          </p:cNvSpPr>
          <p:nvPr/>
        </p:nvSpPr>
        <p:spPr>
          <a:xfrm>
            <a:off x="5159896" y="6615113"/>
            <a:ext cx="2645843"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4.3.3 IPv4 Addressing </a:t>
            </a:r>
            <a:endParaRPr lang="en-US" altLang="zh-CN" sz="1200" dirty="0">
              <a:solidFill>
                <a:srgbClr val="FF0000"/>
              </a:solidFill>
              <a:cs typeface="Arial" panose="020B0604020202020204" pitchFamily="34" charset="0"/>
            </a:endParaRPr>
          </a:p>
        </p:txBody>
      </p:sp>
      <p:sp>
        <p:nvSpPr>
          <p:cNvPr id="74" name="矩形 73">
            <a:extLst>
              <a:ext uri="{FF2B5EF4-FFF2-40B4-BE49-F238E27FC236}">
                <a16:creationId xmlns:a16="http://schemas.microsoft.com/office/drawing/2014/main" id="{EB7D159E-3525-4E86-9F6F-8FBD5C1FD84D}"/>
              </a:ext>
            </a:extLst>
          </p:cNvPr>
          <p:cNvSpPr/>
          <p:nvPr/>
        </p:nvSpPr>
        <p:spPr>
          <a:xfrm>
            <a:off x="3559891" y="6138863"/>
            <a:ext cx="2646878" cy="369332"/>
          </a:xfrm>
          <a:prstGeom prst="rect">
            <a:avLst/>
          </a:prstGeom>
        </p:spPr>
        <p:txBody>
          <a:bodyPr wrap="none">
            <a:spAutoFit/>
          </a:bodyPr>
          <a:lstStyle/>
          <a:p>
            <a:r>
              <a:rPr lang="en-US" altLang="zh-CN" dirty="0">
                <a:solidFill>
                  <a:srgbClr val="00B050"/>
                </a:solidFill>
              </a:rPr>
              <a:t> dotted-decimal notation</a:t>
            </a:r>
            <a:endParaRPr lang="zh-CN" altLang="en-US" dirty="0">
              <a:solidFill>
                <a:srgbClr val="00B050"/>
              </a:solidFill>
            </a:endParaRPr>
          </a:p>
        </p:txBody>
      </p:sp>
      <p:cxnSp>
        <p:nvCxnSpPr>
          <p:cNvPr id="75" name="直接连接符 74">
            <a:extLst>
              <a:ext uri="{FF2B5EF4-FFF2-40B4-BE49-F238E27FC236}">
                <a16:creationId xmlns:a16="http://schemas.microsoft.com/office/drawing/2014/main" id="{8EE21B0E-9ADB-485D-851E-A750E3524E6E}"/>
              </a:ext>
            </a:extLst>
          </p:cNvPr>
          <p:cNvCxnSpPr>
            <a:cxnSpLocks/>
            <a:stCxn id="74" idx="0"/>
            <a:endCxn id="80918" idx="1"/>
          </p:cNvCxnSpPr>
          <p:nvPr/>
        </p:nvCxnSpPr>
        <p:spPr>
          <a:xfrm flipV="1">
            <a:off x="4883330" y="5518910"/>
            <a:ext cx="625295" cy="619953"/>
          </a:xfrm>
          <a:prstGeom prst="line">
            <a:avLst/>
          </a:prstGeom>
        </p:spPr>
        <p:style>
          <a:lnRef idx="1">
            <a:schemeClr val="accent6"/>
          </a:lnRef>
          <a:fillRef idx="0">
            <a:schemeClr val="accent6"/>
          </a:fillRef>
          <a:effectRef idx="0">
            <a:schemeClr val="accent6"/>
          </a:effectRef>
          <a:fontRef idx="minor">
            <a:schemeClr val="tx1"/>
          </a:fontRef>
        </p:style>
      </p:cxnSp>
      <p:sp>
        <p:nvSpPr>
          <p:cNvPr id="4" name="矩形 3">
            <a:extLst>
              <a:ext uri="{FF2B5EF4-FFF2-40B4-BE49-F238E27FC236}">
                <a16:creationId xmlns:a16="http://schemas.microsoft.com/office/drawing/2014/main" id="{0EE5884B-FB93-4350-99F0-2AE81FB3C7FF}"/>
              </a:ext>
            </a:extLst>
          </p:cNvPr>
          <p:cNvSpPr/>
          <p:nvPr/>
        </p:nvSpPr>
        <p:spPr>
          <a:xfrm>
            <a:off x="10182225" y="6138863"/>
            <a:ext cx="1826141" cy="369332"/>
          </a:xfrm>
          <a:prstGeom prst="rect">
            <a:avLst/>
          </a:prstGeom>
        </p:spPr>
        <p:txBody>
          <a:bodyPr wrap="none">
            <a:spAutoFit/>
          </a:bodyPr>
          <a:lstStyle/>
          <a:p>
            <a:r>
              <a:rPr lang="en-US" altLang="zh-CN" dirty="0">
                <a:solidFill>
                  <a:srgbClr val="00B050"/>
                </a:solidFill>
              </a:rPr>
              <a:t> binary notation </a:t>
            </a:r>
            <a:endParaRPr lang="zh-CN" altLang="en-US" dirty="0">
              <a:solidFill>
                <a:srgbClr val="00B050"/>
              </a:solidFill>
            </a:endParaRPr>
          </a:p>
        </p:txBody>
      </p:sp>
      <p:cxnSp>
        <p:nvCxnSpPr>
          <p:cNvPr id="78" name="直接连接符 77">
            <a:extLst>
              <a:ext uri="{FF2B5EF4-FFF2-40B4-BE49-F238E27FC236}">
                <a16:creationId xmlns:a16="http://schemas.microsoft.com/office/drawing/2014/main" id="{282CE00E-1994-4585-8BE4-92207B0D9D98}"/>
              </a:ext>
            </a:extLst>
          </p:cNvPr>
          <p:cNvCxnSpPr>
            <a:cxnSpLocks/>
            <a:stCxn id="80918" idx="3"/>
            <a:endCxn id="4" idx="0"/>
          </p:cNvCxnSpPr>
          <p:nvPr/>
        </p:nvCxnSpPr>
        <p:spPr>
          <a:xfrm>
            <a:off x="10785391" y="5518910"/>
            <a:ext cx="309905" cy="619953"/>
          </a:xfrm>
          <a:prstGeom prst="line">
            <a:avLst/>
          </a:prstGeom>
        </p:spPr>
        <p:style>
          <a:lnRef idx="1">
            <a:schemeClr val="accent6"/>
          </a:lnRef>
          <a:fillRef idx="0">
            <a:schemeClr val="accent6"/>
          </a:fillRef>
          <a:effectRef idx="0">
            <a:schemeClr val="accent6"/>
          </a:effectRef>
          <a:fontRef idx="minor">
            <a:schemeClr val="tx1"/>
          </a:fontRef>
        </p:style>
      </p:cxnSp>
      <p:sp>
        <p:nvSpPr>
          <p:cNvPr id="81" name="Line 8">
            <a:extLst>
              <a:ext uri="{FF2B5EF4-FFF2-40B4-BE49-F238E27FC236}">
                <a16:creationId xmlns:a16="http://schemas.microsoft.com/office/drawing/2014/main" id="{43EDB35C-9ABB-4680-B22F-F87FA15DC70B}"/>
              </a:ext>
            </a:extLst>
          </p:cNvPr>
          <p:cNvSpPr>
            <a:spLocks noChangeShapeType="1"/>
          </p:cNvSpPr>
          <p:nvPr/>
        </p:nvSpPr>
        <p:spPr bwMode="auto">
          <a:xfrm flipV="1">
            <a:off x="6972300" y="1816100"/>
            <a:ext cx="6577" cy="1285875"/>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82" name="Line 38">
            <a:extLst>
              <a:ext uri="{FF2B5EF4-FFF2-40B4-BE49-F238E27FC236}">
                <a16:creationId xmlns:a16="http://schemas.microsoft.com/office/drawing/2014/main" id="{8D6E9B08-7141-4D34-A6CD-B35D7B0B10A2}"/>
              </a:ext>
            </a:extLst>
          </p:cNvPr>
          <p:cNvSpPr>
            <a:spLocks noChangeShapeType="1"/>
          </p:cNvSpPr>
          <p:nvPr/>
        </p:nvSpPr>
        <p:spPr bwMode="auto">
          <a:xfrm flipH="1">
            <a:off x="9391649" y="1978025"/>
            <a:ext cx="19741" cy="1277938"/>
          </a:xfrm>
          <a:prstGeom prst="line">
            <a:avLst/>
          </a:prstGeom>
          <a:noFill/>
          <a:ln w="19050">
            <a:solidFill>
              <a:srgbClr val="FF66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83" name="Line 48">
            <a:extLst>
              <a:ext uri="{FF2B5EF4-FFF2-40B4-BE49-F238E27FC236}">
                <a16:creationId xmlns:a16="http://schemas.microsoft.com/office/drawing/2014/main" id="{9B9E71D0-29EE-4886-A51D-2CA4929FDC3A}"/>
              </a:ext>
            </a:extLst>
          </p:cNvPr>
          <p:cNvSpPr>
            <a:spLocks noChangeShapeType="1"/>
          </p:cNvSpPr>
          <p:nvPr/>
        </p:nvSpPr>
        <p:spPr bwMode="auto">
          <a:xfrm>
            <a:off x="7527926" y="4289426"/>
            <a:ext cx="1176338" cy="4317"/>
          </a:xfrm>
          <a:prstGeom prst="line">
            <a:avLst/>
          </a:prstGeom>
          <a:noFill/>
          <a:ln w="19050">
            <a:solidFill>
              <a:srgbClr val="00B05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84" name="矩形 83">
            <a:extLst>
              <a:ext uri="{FF2B5EF4-FFF2-40B4-BE49-F238E27FC236}">
                <a16:creationId xmlns:a16="http://schemas.microsoft.com/office/drawing/2014/main" id="{7ADA8264-CB7D-4394-84ED-78AEDE83433B}"/>
              </a:ext>
            </a:extLst>
          </p:cNvPr>
          <p:cNvSpPr/>
          <p:nvPr/>
        </p:nvSpPr>
        <p:spPr>
          <a:xfrm>
            <a:off x="7032104" y="1907540"/>
            <a:ext cx="877163" cy="369332"/>
          </a:xfrm>
          <a:prstGeom prst="rect">
            <a:avLst/>
          </a:prstGeom>
        </p:spPr>
        <p:txBody>
          <a:bodyPr wrap="none">
            <a:spAutoFit/>
          </a:bodyPr>
          <a:lstStyle/>
          <a:p>
            <a:r>
              <a:rPr lang="en-US" altLang="zh-CN" dirty="0">
                <a:solidFill>
                  <a:srgbClr val="0000FF"/>
                </a:solidFill>
              </a:rPr>
              <a:t>subnet</a:t>
            </a:r>
            <a:endParaRPr lang="zh-CN" altLang="en-US" dirty="0">
              <a:solidFill>
                <a:srgbClr val="0000FF"/>
              </a:solidFill>
            </a:endParaRPr>
          </a:p>
        </p:txBody>
      </p:sp>
      <p:sp>
        <p:nvSpPr>
          <p:cNvPr id="85" name="矩形 84">
            <a:extLst>
              <a:ext uri="{FF2B5EF4-FFF2-40B4-BE49-F238E27FC236}">
                <a16:creationId xmlns:a16="http://schemas.microsoft.com/office/drawing/2014/main" id="{0B2B72B7-812F-4B26-A358-D4805C14ABEF}"/>
              </a:ext>
            </a:extLst>
          </p:cNvPr>
          <p:cNvSpPr/>
          <p:nvPr/>
        </p:nvSpPr>
        <p:spPr>
          <a:xfrm>
            <a:off x="8584925" y="2046566"/>
            <a:ext cx="877163" cy="369332"/>
          </a:xfrm>
          <a:prstGeom prst="rect">
            <a:avLst/>
          </a:prstGeom>
        </p:spPr>
        <p:txBody>
          <a:bodyPr wrap="none">
            <a:spAutoFit/>
          </a:bodyPr>
          <a:lstStyle/>
          <a:p>
            <a:r>
              <a:rPr lang="en-US" altLang="zh-CN" dirty="0">
                <a:solidFill>
                  <a:srgbClr val="FF6600"/>
                </a:solidFill>
              </a:rPr>
              <a:t>subnet</a:t>
            </a:r>
          </a:p>
        </p:txBody>
      </p:sp>
      <p:sp>
        <p:nvSpPr>
          <p:cNvPr id="86" name="矩形 85">
            <a:extLst>
              <a:ext uri="{FF2B5EF4-FFF2-40B4-BE49-F238E27FC236}">
                <a16:creationId xmlns:a16="http://schemas.microsoft.com/office/drawing/2014/main" id="{3E47808C-453F-4BBE-983D-B5BF780CFC42}"/>
              </a:ext>
            </a:extLst>
          </p:cNvPr>
          <p:cNvSpPr/>
          <p:nvPr/>
        </p:nvSpPr>
        <p:spPr>
          <a:xfrm>
            <a:off x="8117646" y="3789040"/>
            <a:ext cx="877163" cy="369332"/>
          </a:xfrm>
          <a:prstGeom prst="rect">
            <a:avLst/>
          </a:prstGeom>
        </p:spPr>
        <p:txBody>
          <a:bodyPr wrap="none">
            <a:spAutoFit/>
          </a:bodyPr>
          <a:lstStyle/>
          <a:p>
            <a:r>
              <a:rPr lang="en-US" altLang="zh-CN" dirty="0">
                <a:solidFill>
                  <a:srgbClr val="00B050"/>
                </a:solidFill>
              </a:rPr>
              <a:t>subnet</a:t>
            </a:r>
          </a:p>
        </p:txBody>
      </p:sp>
    </p:spTree>
    <p:extLst>
      <p:ext uri="{BB962C8B-B14F-4D97-AF65-F5344CB8AC3E}">
        <p14:creationId xmlns:p14="http://schemas.microsoft.com/office/powerpoint/2010/main" val="18133182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80" name="Rectangle 3"/>
          <p:cNvSpPr>
            <a:spLocks noGrp="1" noChangeArrowheads="1"/>
          </p:cNvSpPr>
          <p:nvPr>
            <p:ph type="body" sz="half" idx="1"/>
          </p:nvPr>
        </p:nvSpPr>
        <p:spPr>
          <a:xfrm>
            <a:off x="1991544" y="2132855"/>
            <a:ext cx="5544615" cy="2797559"/>
          </a:xfrm>
        </p:spPr>
        <p:txBody>
          <a:bodyPr>
            <a:normAutofit/>
          </a:bodyPr>
          <a:lstStyle/>
          <a:p>
            <a:pPr marL="512763" indent="-512763">
              <a:buNone/>
              <a:defRPr/>
            </a:pPr>
            <a:r>
              <a:rPr lang="en-US" dirty="0">
                <a:latin typeface="Microsoft YaHei UI" panose="020B0503020204020204" pitchFamily="34" charset="-122"/>
                <a:ea typeface="Microsoft YaHei UI" panose="020B0503020204020204" pitchFamily="34" charset="-122"/>
              </a:rPr>
              <a:t>4.1 Overview of Network layer</a:t>
            </a:r>
          </a:p>
          <a:p>
            <a:pPr marL="512763" indent="-512763">
              <a:buNone/>
              <a:defRPr/>
            </a:pPr>
            <a:r>
              <a:rPr lang="en-US" dirty="0">
                <a:latin typeface="Microsoft YaHei UI" panose="020B0503020204020204" pitchFamily="34" charset="-122"/>
                <a:ea typeface="Microsoft YaHei UI" panose="020B0503020204020204" pitchFamily="34" charset="-122"/>
              </a:rPr>
              <a:t>4.2 What's inside a router</a:t>
            </a:r>
          </a:p>
          <a:p>
            <a:pPr marL="512763" indent="-512763">
              <a:buNone/>
              <a:defRPr/>
            </a:pPr>
            <a:r>
              <a:rPr lang="en-US" dirty="0">
                <a:latin typeface="Microsoft YaHei UI" panose="020B0503020204020204" pitchFamily="34" charset="-122"/>
                <a:ea typeface="Microsoft YaHei UI" panose="020B0503020204020204" pitchFamily="34" charset="-122"/>
              </a:rPr>
              <a:t>4.3 IP: Internet Protocol</a:t>
            </a:r>
          </a:p>
          <a:p>
            <a:pPr marL="512763" indent="-512763">
              <a:buNone/>
              <a:defRPr/>
            </a:pPr>
            <a:r>
              <a:rPr lang="en-US" altLang="zh-CN" dirty="0">
                <a:latin typeface="Microsoft YaHei UI" panose="020B0503020204020204" pitchFamily="34" charset="-122"/>
                <a:ea typeface="Microsoft YaHei UI" panose="020B0503020204020204" pitchFamily="34" charset="-122"/>
              </a:rPr>
              <a:t>4.4 Generalized Forward</a:t>
            </a:r>
          </a:p>
          <a:p>
            <a:pPr marL="512763" indent="-512763">
              <a:buNone/>
              <a:defRPr/>
            </a:pPr>
            <a:r>
              <a:rPr lang="en-US" dirty="0">
                <a:latin typeface="Microsoft YaHei UI" panose="020B0503020204020204" pitchFamily="34" charset="-122"/>
                <a:ea typeface="Microsoft YaHei UI" panose="020B0503020204020204" pitchFamily="34" charset="-122"/>
              </a:rPr>
              <a:t>4.5 Middleboxes</a:t>
            </a:r>
          </a:p>
        </p:txBody>
      </p:sp>
      <p:sp>
        <p:nvSpPr>
          <p:cNvPr id="8" name="Rectangle 2"/>
          <p:cNvSpPr txBox="1">
            <a:spLocks noChangeArrowheads="1"/>
          </p:cNvSpPr>
          <p:nvPr/>
        </p:nvSpPr>
        <p:spPr>
          <a:xfrm>
            <a:off x="1913756" y="553754"/>
            <a:ext cx="77724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1" kern="1200" baseline="0">
                <a:solidFill>
                  <a:schemeClr val="accent1"/>
                </a:solidFill>
                <a:latin typeface="Comic Sans MS" panose="030F0702030302020204" pitchFamily="66" charset="0"/>
                <a:ea typeface="微软雅黑" panose="020B0503020204020204" pitchFamily="34" charset="-122"/>
                <a:cs typeface="+mj-cs"/>
              </a:defRPr>
            </a:lvl1pPr>
          </a:lstStyle>
          <a:p>
            <a:r>
              <a:rPr lang="en-US" altLang="zh-CN" dirty="0">
                <a:solidFill>
                  <a:srgbClr val="000099"/>
                </a:solidFill>
                <a:latin typeface="Microsoft YaHei UI" panose="020B0503020204020204" pitchFamily="34" charset="-122"/>
                <a:ea typeface="Microsoft YaHei UI" panose="020B0503020204020204" pitchFamily="34" charset="-122"/>
              </a:rPr>
              <a:t>Chapter 4 Network Layer</a:t>
            </a:r>
          </a:p>
        </p:txBody>
      </p:sp>
      <p:sp>
        <p:nvSpPr>
          <p:cNvPr id="2" name="文本框 1"/>
          <p:cNvSpPr txBox="1"/>
          <p:nvPr/>
        </p:nvSpPr>
        <p:spPr>
          <a:xfrm>
            <a:off x="6030143" y="1465921"/>
            <a:ext cx="3024336" cy="461665"/>
          </a:xfrm>
          <a:prstGeom prst="rect">
            <a:avLst/>
          </a:prstGeom>
          <a:noFill/>
        </p:spPr>
        <p:txBody>
          <a:bodyPr wrap="square" rtlCol="0">
            <a:spAutoFit/>
          </a:bodyPr>
          <a:lstStyle/>
          <a:p>
            <a:r>
              <a:rPr lang="en-US" altLang="zh-CN" sz="2400" b="1" dirty="0">
                <a:solidFill>
                  <a:srgbClr val="000099"/>
                </a:solidFill>
                <a:latin typeface="Microsoft YaHei UI" panose="020B0503020204020204" pitchFamily="34" charset="-122"/>
                <a:ea typeface="Microsoft YaHei UI" panose="020B0503020204020204" pitchFamily="34" charset="-122"/>
              </a:rPr>
              <a:t>- The Data Plane</a:t>
            </a:r>
            <a:endParaRPr lang="zh-CN" altLang="en-US" sz="2400" b="1" dirty="0">
              <a:solidFill>
                <a:srgbClr val="000099"/>
              </a:solidFill>
              <a:latin typeface="Microsoft YaHei UI" panose="020B0503020204020204" pitchFamily="34" charset="-122"/>
              <a:ea typeface="Microsoft YaHei UI" panose="020B0503020204020204" pitchFamily="34" charset="-122"/>
            </a:endParaRPr>
          </a:p>
        </p:txBody>
      </p:sp>
      <p:sp>
        <p:nvSpPr>
          <p:cNvPr id="11" name="Rectangle 7"/>
          <p:cNvSpPr txBox="1">
            <a:spLocks noChangeArrowheads="1"/>
          </p:cNvSpPr>
          <p:nvPr/>
        </p:nvSpPr>
        <p:spPr>
          <a:xfrm>
            <a:off x="9192344" y="6624784"/>
            <a:ext cx="3456384"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a:solidFill>
                  <a:schemeClr val="accent4"/>
                </a:solidFill>
                <a:cs typeface="Arial" panose="020B0604020202020204" pitchFamily="34" charset="0"/>
              </a:rPr>
              <a:t>Network Layer  </a:t>
            </a:r>
            <a:r>
              <a:rPr lang="en-US" altLang="zh-CN" sz="1200">
                <a:solidFill>
                  <a:srgbClr val="FF0000"/>
                </a:solidFill>
                <a:cs typeface="Arial" panose="020B0604020202020204" pitchFamily="34" charset="0"/>
              </a:rPr>
              <a:t>- the data plane</a:t>
            </a:r>
            <a:endParaRPr lang="en-US" altLang="zh-CN" sz="1200" dirty="0">
              <a:solidFill>
                <a:srgbClr val="FF0000"/>
              </a:solidFill>
              <a:cs typeface="Arial" panose="020B0604020202020204" pitchFamily="34" charset="0"/>
            </a:endParaRPr>
          </a:p>
        </p:txBody>
      </p:sp>
    </p:spTree>
    <p:extLst>
      <p:ext uri="{BB962C8B-B14F-4D97-AF65-F5344CB8AC3E}">
        <p14:creationId xmlns:p14="http://schemas.microsoft.com/office/powerpoint/2010/main" val="224375802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Freeform 140"/>
          <p:cNvSpPr>
            <a:spLocks/>
          </p:cNvSpPr>
          <p:nvPr/>
        </p:nvSpPr>
        <p:spPr bwMode="auto">
          <a:xfrm rot="16200000">
            <a:off x="7727157" y="3196432"/>
            <a:ext cx="846137" cy="1593850"/>
          </a:xfrm>
          <a:custGeom>
            <a:avLst/>
            <a:gdLst>
              <a:gd name="T0" fmla="*/ 2147483647 w 10315"/>
              <a:gd name="T1" fmla="*/ 2147483647 h 10000"/>
              <a:gd name="T2" fmla="*/ 2147483647 w 10315"/>
              <a:gd name="T3" fmla="*/ 2147483647 h 10000"/>
              <a:gd name="T4" fmla="*/ 2147483647 w 10315"/>
              <a:gd name="T5" fmla="*/ 2147483647 h 10000"/>
              <a:gd name="T6" fmla="*/ 2147483647 w 10315"/>
              <a:gd name="T7" fmla="*/ 2147483647 h 10000"/>
              <a:gd name="T8" fmla="*/ 2147483647 w 10315"/>
              <a:gd name="T9" fmla="*/ 2147483647 h 10000"/>
              <a:gd name="T10" fmla="*/ 2147483647 w 10315"/>
              <a:gd name="T11" fmla="*/ 2147483647 h 10000"/>
              <a:gd name="T12" fmla="*/ 2147483647 w 10315"/>
              <a:gd name="T13" fmla="*/ 2147483647 h 10000"/>
              <a:gd name="T14" fmla="*/ 2147483647 w 10315"/>
              <a:gd name="T15" fmla="*/ 2147483647 h 10000"/>
              <a:gd name="T16" fmla="*/ 2147483647 w 10315"/>
              <a:gd name="T17" fmla="*/ 2147483647 h 10000"/>
              <a:gd name="T18" fmla="*/ 2147483647 w 10315"/>
              <a:gd name="T19" fmla="*/ 2147483647 h 10000"/>
              <a:gd name="T20" fmla="*/ 2147483647 w 10315"/>
              <a:gd name="T21" fmla="*/ 2147483647 h 10000"/>
              <a:gd name="T22" fmla="*/ 2147483647 w 10315"/>
              <a:gd name="T23" fmla="*/ 2147483647 h 10000"/>
              <a:gd name="T24" fmla="*/ 2147483647 w 10315"/>
              <a:gd name="T25" fmla="*/ 2147483647 h 1000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0315"/>
              <a:gd name="T40" fmla="*/ 0 h 10000"/>
              <a:gd name="T41" fmla="*/ 10315 w 10315"/>
              <a:gd name="T42" fmla="*/ 10000 h 1000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0315" h="10000">
                <a:moveTo>
                  <a:pt x="9674" y="4488"/>
                </a:moveTo>
                <a:cubicBezTo>
                  <a:pt x="8651" y="4175"/>
                  <a:pt x="4901" y="4405"/>
                  <a:pt x="3754" y="3833"/>
                </a:cubicBezTo>
                <a:cubicBezTo>
                  <a:pt x="2607" y="3261"/>
                  <a:pt x="4015" y="1645"/>
                  <a:pt x="3411" y="1026"/>
                </a:cubicBezTo>
                <a:cubicBezTo>
                  <a:pt x="2808" y="408"/>
                  <a:pt x="591" y="-284"/>
                  <a:pt x="130" y="122"/>
                </a:cubicBezTo>
                <a:cubicBezTo>
                  <a:pt x="-330" y="529"/>
                  <a:pt x="566" y="2588"/>
                  <a:pt x="648" y="3468"/>
                </a:cubicBezTo>
                <a:cubicBezTo>
                  <a:pt x="730" y="4349"/>
                  <a:pt x="648" y="4790"/>
                  <a:pt x="622" y="5408"/>
                </a:cubicBezTo>
                <a:cubicBezTo>
                  <a:pt x="595" y="6026"/>
                  <a:pt x="516" y="6617"/>
                  <a:pt x="489" y="7180"/>
                </a:cubicBezTo>
                <a:cubicBezTo>
                  <a:pt x="463" y="7741"/>
                  <a:pt x="286" y="8378"/>
                  <a:pt x="436" y="8809"/>
                </a:cubicBezTo>
                <a:cubicBezTo>
                  <a:pt x="587" y="9239"/>
                  <a:pt x="892" y="9655"/>
                  <a:pt x="1416" y="9793"/>
                </a:cubicBezTo>
                <a:cubicBezTo>
                  <a:pt x="1940" y="9932"/>
                  <a:pt x="3153" y="10248"/>
                  <a:pt x="3581" y="9642"/>
                </a:cubicBezTo>
                <a:cubicBezTo>
                  <a:pt x="4008" y="9037"/>
                  <a:pt x="3138" y="6667"/>
                  <a:pt x="3986" y="6162"/>
                </a:cubicBezTo>
                <a:cubicBezTo>
                  <a:pt x="4832" y="5655"/>
                  <a:pt x="9131" y="5984"/>
                  <a:pt x="9890" y="5711"/>
                </a:cubicBezTo>
                <a:cubicBezTo>
                  <a:pt x="10388" y="5225"/>
                  <a:pt x="10598" y="5393"/>
                  <a:pt x="9674" y="4488"/>
                </a:cubicBezTo>
                <a:close/>
              </a:path>
            </a:pathLst>
          </a:custGeom>
          <a:solidFill>
            <a:srgbClr val="BEE395"/>
          </a:solidFill>
          <a:ln>
            <a:noFill/>
          </a:ln>
        </p:spPr>
        <p:txBody>
          <a:bodyPr wrap="none" anchor="ctr"/>
          <a:lstStyle/>
          <a:p>
            <a:endParaRPr lang="zh-CN" altLang="en-US">
              <a:solidFill>
                <a:srgbClr val="0000FF"/>
              </a:solidFill>
            </a:endParaRPr>
          </a:p>
        </p:txBody>
      </p:sp>
      <p:sp>
        <p:nvSpPr>
          <p:cNvPr id="81922" name="Freeform 140"/>
          <p:cNvSpPr>
            <a:spLocks/>
          </p:cNvSpPr>
          <p:nvPr/>
        </p:nvSpPr>
        <p:spPr bwMode="auto">
          <a:xfrm rot="10800000">
            <a:off x="8724900" y="1870075"/>
            <a:ext cx="846138" cy="1593850"/>
          </a:xfrm>
          <a:custGeom>
            <a:avLst/>
            <a:gdLst>
              <a:gd name="T0" fmla="*/ 2147483647 w 10315"/>
              <a:gd name="T1" fmla="*/ 2147483647 h 10000"/>
              <a:gd name="T2" fmla="*/ 2147483647 w 10315"/>
              <a:gd name="T3" fmla="*/ 2147483647 h 10000"/>
              <a:gd name="T4" fmla="*/ 2147483647 w 10315"/>
              <a:gd name="T5" fmla="*/ 2147483647 h 10000"/>
              <a:gd name="T6" fmla="*/ 2147483647 w 10315"/>
              <a:gd name="T7" fmla="*/ 2147483647 h 10000"/>
              <a:gd name="T8" fmla="*/ 2147483647 w 10315"/>
              <a:gd name="T9" fmla="*/ 2147483647 h 10000"/>
              <a:gd name="T10" fmla="*/ 2147483647 w 10315"/>
              <a:gd name="T11" fmla="*/ 2147483647 h 10000"/>
              <a:gd name="T12" fmla="*/ 2147483647 w 10315"/>
              <a:gd name="T13" fmla="*/ 2147483647 h 10000"/>
              <a:gd name="T14" fmla="*/ 2147483647 w 10315"/>
              <a:gd name="T15" fmla="*/ 2147483647 h 10000"/>
              <a:gd name="T16" fmla="*/ 2147483647 w 10315"/>
              <a:gd name="T17" fmla="*/ 2147483647 h 10000"/>
              <a:gd name="T18" fmla="*/ 2147483647 w 10315"/>
              <a:gd name="T19" fmla="*/ 2147483647 h 10000"/>
              <a:gd name="T20" fmla="*/ 2147483647 w 10315"/>
              <a:gd name="T21" fmla="*/ 2147483647 h 10000"/>
              <a:gd name="T22" fmla="*/ 2147483647 w 10315"/>
              <a:gd name="T23" fmla="*/ 2147483647 h 10000"/>
              <a:gd name="T24" fmla="*/ 2147483647 w 10315"/>
              <a:gd name="T25" fmla="*/ 2147483647 h 1000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0315"/>
              <a:gd name="T40" fmla="*/ 0 h 10000"/>
              <a:gd name="T41" fmla="*/ 10315 w 10315"/>
              <a:gd name="T42" fmla="*/ 10000 h 1000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0315" h="10000">
                <a:moveTo>
                  <a:pt x="9674" y="4488"/>
                </a:moveTo>
                <a:cubicBezTo>
                  <a:pt x="8651" y="4175"/>
                  <a:pt x="4901" y="4405"/>
                  <a:pt x="3754" y="3833"/>
                </a:cubicBezTo>
                <a:cubicBezTo>
                  <a:pt x="2607" y="3261"/>
                  <a:pt x="4015" y="1645"/>
                  <a:pt x="3411" y="1026"/>
                </a:cubicBezTo>
                <a:cubicBezTo>
                  <a:pt x="2808" y="408"/>
                  <a:pt x="591" y="-284"/>
                  <a:pt x="130" y="122"/>
                </a:cubicBezTo>
                <a:cubicBezTo>
                  <a:pt x="-330" y="529"/>
                  <a:pt x="566" y="2588"/>
                  <a:pt x="648" y="3468"/>
                </a:cubicBezTo>
                <a:cubicBezTo>
                  <a:pt x="730" y="4349"/>
                  <a:pt x="648" y="4790"/>
                  <a:pt x="622" y="5408"/>
                </a:cubicBezTo>
                <a:cubicBezTo>
                  <a:pt x="595" y="6026"/>
                  <a:pt x="516" y="6617"/>
                  <a:pt x="489" y="7180"/>
                </a:cubicBezTo>
                <a:cubicBezTo>
                  <a:pt x="463" y="7741"/>
                  <a:pt x="286" y="8378"/>
                  <a:pt x="436" y="8809"/>
                </a:cubicBezTo>
                <a:cubicBezTo>
                  <a:pt x="587" y="9239"/>
                  <a:pt x="892" y="9655"/>
                  <a:pt x="1416" y="9793"/>
                </a:cubicBezTo>
                <a:cubicBezTo>
                  <a:pt x="1940" y="9932"/>
                  <a:pt x="3153" y="10248"/>
                  <a:pt x="3581" y="9642"/>
                </a:cubicBezTo>
                <a:cubicBezTo>
                  <a:pt x="4008" y="9037"/>
                  <a:pt x="3138" y="6667"/>
                  <a:pt x="3986" y="6162"/>
                </a:cubicBezTo>
                <a:cubicBezTo>
                  <a:pt x="4832" y="5655"/>
                  <a:pt x="9131" y="5984"/>
                  <a:pt x="9890" y="5711"/>
                </a:cubicBezTo>
                <a:cubicBezTo>
                  <a:pt x="10388" y="5225"/>
                  <a:pt x="10598" y="5393"/>
                  <a:pt x="9674" y="4488"/>
                </a:cubicBezTo>
                <a:close/>
              </a:path>
            </a:pathLst>
          </a:custGeom>
          <a:solidFill>
            <a:schemeClr val="accent2">
              <a:lumMod val="40000"/>
              <a:lumOff val="60000"/>
            </a:schemeClr>
          </a:solidFill>
          <a:ln>
            <a:noFill/>
          </a:ln>
        </p:spPr>
        <p:txBody>
          <a:bodyPr wrap="none" anchor="ctr"/>
          <a:lstStyle/>
          <a:p>
            <a:endParaRPr lang="zh-CN" altLang="en-US">
              <a:solidFill>
                <a:srgbClr val="0000FF"/>
              </a:solidFill>
            </a:endParaRPr>
          </a:p>
        </p:txBody>
      </p:sp>
      <p:sp>
        <p:nvSpPr>
          <p:cNvPr id="81923" name="Freeform 140"/>
          <p:cNvSpPr>
            <a:spLocks/>
          </p:cNvSpPr>
          <p:nvPr/>
        </p:nvSpPr>
        <p:spPr bwMode="auto">
          <a:xfrm>
            <a:off x="6689726" y="1452564"/>
            <a:ext cx="1038225" cy="1927225"/>
          </a:xfrm>
          <a:custGeom>
            <a:avLst/>
            <a:gdLst>
              <a:gd name="T0" fmla="*/ 2147483647 w 1223"/>
              <a:gd name="T1" fmla="*/ 2147483647 h 1291"/>
              <a:gd name="T2" fmla="*/ 2147483647 w 1223"/>
              <a:gd name="T3" fmla="*/ 2147483647 h 1291"/>
              <a:gd name="T4" fmla="*/ 2147483647 w 1223"/>
              <a:gd name="T5" fmla="*/ 2147483647 h 1291"/>
              <a:gd name="T6" fmla="*/ 2147483647 w 1223"/>
              <a:gd name="T7" fmla="*/ 2147483647 h 1291"/>
              <a:gd name="T8" fmla="*/ 2147483647 w 1223"/>
              <a:gd name="T9" fmla="*/ 2147483647 h 1291"/>
              <a:gd name="T10" fmla="*/ 2147483647 w 1223"/>
              <a:gd name="T11" fmla="*/ 2147483647 h 1291"/>
              <a:gd name="T12" fmla="*/ 2147483647 w 1223"/>
              <a:gd name="T13" fmla="*/ 2147483647 h 1291"/>
              <a:gd name="T14" fmla="*/ 2147483647 w 1223"/>
              <a:gd name="T15" fmla="*/ 2147483647 h 1291"/>
              <a:gd name="T16" fmla="*/ 2147483647 w 1223"/>
              <a:gd name="T17" fmla="*/ 2147483647 h 1291"/>
              <a:gd name="T18" fmla="*/ 2147483647 w 1223"/>
              <a:gd name="T19" fmla="*/ 2147483647 h 1291"/>
              <a:gd name="T20" fmla="*/ 2147483647 w 1223"/>
              <a:gd name="T21" fmla="*/ 2147483647 h 1291"/>
              <a:gd name="T22" fmla="*/ 2147483647 w 1223"/>
              <a:gd name="T23" fmla="*/ 2147483647 h 1291"/>
              <a:gd name="T24" fmla="*/ 2147483647 w 1223"/>
              <a:gd name="T25" fmla="*/ 2147483647 h 1291"/>
              <a:gd name="T26" fmla="*/ 2147483647 w 1223"/>
              <a:gd name="T27" fmla="*/ 2147483647 h 129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223"/>
              <a:gd name="T43" fmla="*/ 0 h 1291"/>
              <a:gd name="T44" fmla="*/ 1223 w 1223"/>
              <a:gd name="T45" fmla="*/ 1291 h 1291"/>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223" h="1291">
                <a:moveTo>
                  <a:pt x="1201" y="756"/>
                </a:moveTo>
                <a:cubicBezTo>
                  <a:pt x="1180" y="640"/>
                  <a:pt x="798" y="744"/>
                  <a:pt x="702" y="670"/>
                </a:cubicBezTo>
                <a:cubicBezTo>
                  <a:pt x="603" y="561"/>
                  <a:pt x="669" y="206"/>
                  <a:pt x="608" y="103"/>
                </a:cubicBezTo>
                <a:cubicBezTo>
                  <a:pt x="547" y="0"/>
                  <a:pt x="425" y="55"/>
                  <a:pt x="335" y="52"/>
                </a:cubicBezTo>
                <a:cubicBezTo>
                  <a:pt x="245" y="49"/>
                  <a:pt x="114" y="0"/>
                  <a:pt x="65" y="82"/>
                </a:cubicBezTo>
                <a:cubicBezTo>
                  <a:pt x="16" y="164"/>
                  <a:pt x="45" y="433"/>
                  <a:pt x="41" y="544"/>
                </a:cubicBezTo>
                <a:cubicBezTo>
                  <a:pt x="37" y="655"/>
                  <a:pt x="41" y="685"/>
                  <a:pt x="38" y="751"/>
                </a:cubicBezTo>
                <a:cubicBezTo>
                  <a:pt x="35" y="817"/>
                  <a:pt x="26" y="880"/>
                  <a:pt x="23" y="940"/>
                </a:cubicBezTo>
                <a:cubicBezTo>
                  <a:pt x="20" y="1000"/>
                  <a:pt x="0" y="1068"/>
                  <a:pt x="17" y="1114"/>
                </a:cubicBezTo>
                <a:cubicBezTo>
                  <a:pt x="34" y="1160"/>
                  <a:pt x="31" y="1198"/>
                  <a:pt x="128" y="1219"/>
                </a:cubicBezTo>
                <a:cubicBezTo>
                  <a:pt x="225" y="1240"/>
                  <a:pt x="509" y="1291"/>
                  <a:pt x="602" y="1243"/>
                </a:cubicBezTo>
                <a:cubicBezTo>
                  <a:pt x="695" y="1195"/>
                  <a:pt x="590" y="984"/>
                  <a:pt x="686" y="930"/>
                </a:cubicBezTo>
                <a:cubicBezTo>
                  <a:pt x="782" y="876"/>
                  <a:pt x="1091" y="945"/>
                  <a:pt x="1177" y="916"/>
                </a:cubicBezTo>
                <a:cubicBezTo>
                  <a:pt x="1208" y="864"/>
                  <a:pt x="1223" y="871"/>
                  <a:pt x="1201" y="756"/>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solidFill>
                <a:srgbClr val="0000FF"/>
              </a:solidFill>
            </a:endParaRPr>
          </a:p>
        </p:txBody>
      </p:sp>
      <p:sp>
        <p:nvSpPr>
          <p:cNvPr id="81924" name="Rectangle 2"/>
          <p:cNvSpPr>
            <a:spLocks noGrp="1" noChangeArrowheads="1"/>
          </p:cNvSpPr>
          <p:nvPr>
            <p:ph type="title"/>
          </p:nvPr>
        </p:nvSpPr>
        <p:spPr>
          <a:xfrm>
            <a:off x="2057400" y="230188"/>
            <a:ext cx="7772400" cy="952500"/>
          </a:xfrm>
        </p:spPr>
        <p:txBody>
          <a:bodyPr/>
          <a:lstStyle/>
          <a:p>
            <a:r>
              <a:rPr lang="en-US" altLang="zh-CN" sz="4000" dirty="0">
                <a:ea typeface="ＭＳ Ｐゴシック" panose="020B0600070205080204" pitchFamily="34" charset="-128"/>
              </a:rPr>
              <a:t>IPv4 addressing: </a:t>
            </a:r>
            <a:r>
              <a:rPr lang="en-US" altLang="zh-CN" b="0" dirty="0">
                <a:ea typeface="ＭＳ Ｐゴシック" panose="020B0600070205080204" pitchFamily="34" charset="-128"/>
              </a:rPr>
              <a:t>introduction</a:t>
            </a:r>
          </a:p>
        </p:txBody>
      </p:sp>
      <p:sp>
        <p:nvSpPr>
          <p:cNvPr id="81925" name="Rectangle 3"/>
          <p:cNvSpPr>
            <a:spLocks noGrp="1" noChangeArrowheads="1"/>
          </p:cNvSpPr>
          <p:nvPr>
            <p:ph type="body" sz="half" idx="1"/>
          </p:nvPr>
        </p:nvSpPr>
        <p:spPr>
          <a:xfrm>
            <a:off x="2000250" y="1444626"/>
            <a:ext cx="3695700" cy="1681163"/>
          </a:xfrm>
        </p:spPr>
        <p:txBody>
          <a:bodyPr>
            <a:normAutofit fontScale="92500" lnSpcReduction="10000"/>
          </a:bodyPr>
          <a:lstStyle/>
          <a:p>
            <a:pPr marL="0" indent="0">
              <a:buNone/>
            </a:pPr>
            <a:r>
              <a:rPr lang="en-US" altLang="zh-CN" i="1" dirty="0">
                <a:solidFill>
                  <a:srgbClr val="CC0000"/>
                </a:solidFill>
                <a:ea typeface="ＭＳ Ｐゴシック" panose="020B0600070205080204" pitchFamily="34" charset="-128"/>
                <a:cs typeface="ＭＳ Ｐゴシック" panose="020B0600070205080204" pitchFamily="34" charset="-128"/>
              </a:rPr>
              <a:t>Q: how are interfaces actually connected?</a:t>
            </a:r>
          </a:p>
          <a:p>
            <a:pPr marL="0" indent="0">
              <a:buNone/>
            </a:pPr>
            <a:r>
              <a:rPr lang="en-US" altLang="zh-CN" i="1" dirty="0">
                <a:solidFill>
                  <a:srgbClr val="CC0000"/>
                </a:solidFill>
                <a:ea typeface="ＭＳ Ｐゴシック" panose="020B0600070205080204" pitchFamily="34" charset="-128"/>
                <a:cs typeface="ＭＳ Ｐゴシック" panose="020B0600070205080204" pitchFamily="34" charset="-128"/>
              </a:rPr>
              <a:t>A: </a:t>
            </a:r>
            <a:r>
              <a:rPr lang="en-US" altLang="zh-CN" i="1" dirty="0">
                <a:ea typeface="ＭＳ Ｐゴシック" panose="020B0600070205080204" pitchFamily="34" charset="-128"/>
                <a:cs typeface="ＭＳ Ｐゴシック" panose="020B0600070205080204" pitchFamily="34" charset="-128"/>
              </a:rPr>
              <a:t>we</a:t>
            </a:r>
            <a:r>
              <a:rPr lang="en-US" altLang="en-US" i="1" dirty="0">
                <a:ea typeface="ＭＳ Ｐゴシック" panose="020B0600070205080204" pitchFamily="34" charset="-128"/>
                <a:cs typeface="ＭＳ Ｐゴシック" panose="020B0600070205080204" pitchFamily="34" charset="-128"/>
              </a:rPr>
              <a:t>'</a:t>
            </a:r>
            <a:r>
              <a:rPr lang="en-US" altLang="zh-CN" i="1" dirty="0">
                <a:ea typeface="ＭＳ Ｐゴシック" panose="020B0600070205080204" pitchFamily="34" charset="-128"/>
                <a:cs typeface="ＭＳ Ｐゴシック" panose="020B0600070205080204" pitchFamily="34" charset="-128"/>
              </a:rPr>
              <a:t>ll learn about that in chapter 6, 7.</a:t>
            </a:r>
          </a:p>
        </p:txBody>
      </p:sp>
      <p:sp>
        <p:nvSpPr>
          <p:cNvPr id="81926" name="Line 5"/>
          <p:cNvSpPr>
            <a:spLocks noChangeShapeType="1"/>
          </p:cNvSpPr>
          <p:nvPr/>
        </p:nvSpPr>
        <p:spPr bwMode="auto">
          <a:xfrm>
            <a:off x="6503989" y="1816100"/>
            <a:ext cx="390525" cy="6350"/>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81927" name="Line 7"/>
          <p:cNvSpPr>
            <a:spLocks noChangeShapeType="1"/>
          </p:cNvSpPr>
          <p:nvPr/>
        </p:nvSpPr>
        <p:spPr bwMode="auto">
          <a:xfrm flipV="1">
            <a:off x="6538913" y="2555876"/>
            <a:ext cx="277812" cy="3175"/>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81928" name="Line 8"/>
          <p:cNvSpPr>
            <a:spLocks noChangeShapeType="1"/>
          </p:cNvSpPr>
          <p:nvPr/>
        </p:nvSpPr>
        <p:spPr bwMode="auto">
          <a:xfrm>
            <a:off x="6550026" y="3087688"/>
            <a:ext cx="422275" cy="4762"/>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81929" name="Line 11"/>
          <p:cNvSpPr>
            <a:spLocks noChangeShapeType="1"/>
          </p:cNvSpPr>
          <p:nvPr/>
        </p:nvSpPr>
        <p:spPr bwMode="auto">
          <a:xfrm>
            <a:off x="7304089" y="2663825"/>
            <a:ext cx="561975" cy="1588"/>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81930" name="Text Box 26"/>
          <p:cNvSpPr txBox="1">
            <a:spLocks noChangeArrowheads="1"/>
          </p:cNvSpPr>
          <p:nvPr/>
        </p:nvSpPr>
        <p:spPr bwMode="auto">
          <a:xfrm>
            <a:off x="6072188" y="1282701"/>
            <a:ext cx="825500"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200">
                <a:solidFill>
                  <a:srgbClr val="0000FF"/>
                </a:solidFill>
              </a:rPr>
              <a:t>223.1.1.1</a:t>
            </a:r>
            <a:endParaRPr lang="en-US" altLang="zh-CN" sz="1200">
              <a:solidFill>
                <a:srgbClr val="0000FF"/>
              </a:solidFill>
              <a:latin typeface="Comic Sans MS" panose="030F0702030302020204" pitchFamily="66" charset="0"/>
            </a:endParaRPr>
          </a:p>
        </p:txBody>
      </p:sp>
      <p:grpSp>
        <p:nvGrpSpPr>
          <p:cNvPr id="81931" name="Group 27"/>
          <p:cNvGrpSpPr>
            <a:grpSpLocks/>
          </p:cNvGrpSpPr>
          <p:nvPr/>
        </p:nvGrpSpPr>
        <p:grpSpPr bwMode="auto">
          <a:xfrm>
            <a:off x="5338763" y="2243139"/>
            <a:ext cx="920750" cy="276225"/>
            <a:chOff x="3251" y="608"/>
            <a:chExt cx="580" cy="174"/>
          </a:xfrm>
        </p:grpSpPr>
        <p:sp>
          <p:nvSpPr>
            <p:cNvPr id="81993" name="Rectangle 28"/>
            <p:cNvSpPr>
              <a:spLocks noChangeArrowheads="1"/>
            </p:cNvSpPr>
            <p:nvPr/>
          </p:nvSpPr>
          <p:spPr bwMode="auto">
            <a:xfrm>
              <a:off x="3306" y="657"/>
              <a:ext cx="525" cy="11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200">
                <a:solidFill>
                  <a:srgbClr val="0000FF"/>
                </a:solidFill>
              </a:endParaRPr>
            </a:p>
          </p:txBody>
        </p:sp>
        <p:sp>
          <p:nvSpPr>
            <p:cNvPr id="81994" name="Text Box 29"/>
            <p:cNvSpPr txBox="1">
              <a:spLocks noChangeArrowheads="1"/>
            </p:cNvSpPr>
            <p:nvPr/>
          </p:nvSpPr>
          <p:spPr bwMode="auto">
            <a:xfrm>
              <a:off x="3251" y="608"/>
              <a:ext cx="521"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200">
                  <a:solidFill>
                    <a:srgbClr val="0000FF"/>
                  </a:solidFill>
                </a:rPr>
                <a:t>223.1.1.2</a:t>
              </a:r>
              <a:endParaRPr lang="en-US" altLang="zh-CN" sz="1200">
                <a:solidFill>
                  <a:srgbClr val="0000FF"/>
                </a:solidFill>
                <a:latin typeface="Comic Sans MS" panose="030F0702030302020204" pitchFamily="66" charset="0"/>
              </a:endParaRPr>
            </a:p>
          </p:txBody>
        </p:sp>
      </p:grpSp>
      <p:sp>
        <p:nvSpPr>
          <p:cNvPr id="81932" name="Text Box 30"/>
          <p:cNvSpPr txBox="1">
            <a:spLocks noChangeArrowheads="1"/>
          </p:cNvSpPr>
          <p:nvPr/>
        </p:nvSpPr>
        <p:spPr bwMode="auto">
          <a:xfrm>
            <a:off x="6176964" y="3238501"/>
            <a:ext cx="827087"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200">
                <a:solidFill>
                  <a:srgbClr val="0000FF"/>
                </a:solidFill>
              </a:rPr>
              <a:t>223.1.1.3</a:t>
            </a:r>
            <a:endParaRPr lang="en-US" altLang="zh-CN" sz="1200">
              <a:solidFill>
                <a:srgbClr val="0000FF"/>
              </a:solidFill>
              <a:latin typeface="Comic Sans MS" panose="030F0702030302020204" pitchFamily="66" charset="0"/>
            </a:endParaRPr>
          </a:p>
        </p:txBody>
      </p:sp>
      <p:sp>
        <p:nvSpPr>
          <p:cNvPr id="81933" name="Text Box 31"/>
          <p:cNvSpPr txBox="1">
            <a:spLocks noChangeArrowheads="1"/>
          </p:cNvSpPr>
          <p:nvPr/>
        </p:nvSpPr>
        <p:spPr bwMode="auto">
          <a:xfrm>
            <a:off x="7277100" y="2368551"/>
            <a:ext cx="82708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200">
                <a:solidFill>
                  <a:srgbClr val="0000FF"/>
                </a:solidFill>
              </a:rPr>
              <a:t>223.1.1.4</a:t>
            </a:r>
            <a:endParaRPr lang="en-US" altLang="zh-CN" sz="1200">
              <a:solidFill>
                <a:srgbClr val="0000FF"/>
              </a:solidFill>
              <a:latin typeface="Comic Sans MS" panose="030F0702030302020204" pitchFamily="66" charset="0"/>
            </a:endParaRPr>
          </a:p>
        </p:txBody>
      </p:sp>
      <p:sp>
        <p:nvSpPr>
          <p:cNvPr id="81934" name="Line 32"/>
          <p:cNvSpPr>
            <a:spLocks noChangeShapeType="1"/>
          </p:cNvSpPr>
          <p:nvPr/>
        </p:nvSpPr>
        <p:spPr bwMode="auto">
          <a:xfrm>
            <a:off x="8378826" y="2668588"/>
            <a:ext cx="603242" cy="0"/>
          </a:xfrm>
          <a:prstGeom prst="line">
            <a:avLst/>
          </a:prstGeom>
          <a:noFill/>
          <a:ln w="19050">
            <a:solidFill>
              <a:srgbClr val="E45327"/>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81935" name="Text Box 33"/>
          <p:cNvSpPr txBox="1">
            <a:spLocks noChangeArrowheads="1"/>
          </p:cNvSpPr>
          <p:nvPr/>
        </p:nvSpPr>
        <p:spPr bwMode="auto">
          <a:xfrm>
            <a:off x="8253414" y="2378076"/>
            <a:ext cx="827087"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200">
                <a:solidFill>
                  <a:srgbClr val="0000FF"/>
                </a:solidFill>
              </a:rPr>
              <a:t>223.1.2.9</a:t>
            </a:r>
            <a:endParaRPr lang="en-US" altLang="zh-CN" sz="1200">
              <a:solidFill>
                <a:srgbClr val="0000FF"/>
              </a:solidFill>
              <a:latin typeface="Comic Sans MS" panose="030F0702030302020204" pitchFamily="66" charset="0"/>
            </a:endParaRPr>
          </a:p>
        </p:txBody>
      </p:sp>
      <p:sp>
        <p:nvSpPr>
          <p:cNvPr id="81936" name="Line 36"/>
          <p:cNvSpPr>
            <a:spLocks noChangeShapeType="1"/>
          </p:cNvSpPr>
          <p:nvPr/>
        </p:nvSpPr>
        <p:spPr bwMode="auto">
          <a:xfrm>
            <a:off x="9402763" y="1984375"/>
            <a:ext cx="234950" cy="0"/>
          </a:xfrm>
          <a:prstGeom prst="line">
            <a:avLst/>
          </a:prstGeom>
          <a:noFill/>
          <a:ln w="19050">
            <a:solidFill>
              <a:srgbClr val="E45327"/>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81937" name="Line 38"/>
          <p:cNvSpPr>
            <a:spLocks noChangeShapeType="1"/>
          </p:cNvSpPr>
          <p:nvPr/>
        </p:nvSpPr>
        <p:spPr bwMode="auto">
          <a:xfrm>
            <a:off x="9377797" y="3255963"/>
            <a:ext cx="259916" cy="0"/>
          </a:xfrm>
          <a:prstGeom prst="line">
            <a:avLst/>
          </a:prstGeom>
          <a:noFill/>
          <a:ln w="19050">
            <a:solidFill>
              <a:srgbClr val="E45327"/>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81938" name="Text Box 41"/>
          <p:cNvSpPr txBox="1">
            <a:spLocks noChangeArrowheads="1"/>
          </p:cNvSpPr>
          <p:nvPr/>
        </p:nvSpPr>
        <p:spPr bwMode="auto">
          <a:xfrm>
            <a:off x="8982075" y="3349626"/>
            <a:ext cx="82708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200">
                <a:solidFill>
                  <a:srgbClr val="0000FF"/>
                </a:solidFill>
              </a:rPr>
              <a:t>223.1.2.2</a:t>
            </a:r>
            <a:endParaRPr lang="en-US" altLang="zh-CN" sz="1200">
              <a:solidFill>
                <a:srgbClr val="0000FF"/>
              </a:solidFill>
              <a:latin typeface="Comic Sans MS" panose="030F0702030302020204" pitchFamily="66" charset="0"/>
            </a:endParaRPr>
          </a:p>
        </p:txBody>
      </p:sp>
      <p:sp>
        <p:nvSpPr>
          <p:cNvPr id="81939" name="Text Box 44"/>
          <p:cNvSpPr txBox="1">
            <a:spLocks noChangeArrowheads="1"/>
          </p:cNvSpPr>
          <p:nvPr/>
        </p:nvSpPr>
        <p:spPr bwMode="auto">
          <a:xfrm>
            <a:off x="8774114" y="1743076"/>
            <a:ext cx="827087"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200">
                <a:solidFill>
                  <a:srgbClr val="0000FF"/>
                </a:solidFill>
              </a:rPr>
              <a:t>223.1.2.1</a:t>
            </a:r>
            <a:endParaRPr lang="en-US" altLang="zh-CN" sz="1200">
              <a:solidFill>
                <a:srgbClr val="0000FF"/>
              </a:solidFill>
              <a:latin typeface="Comic Sans MS" panose="030F0702030302020204" pitchFamily="66" charset="0"/>
            </a:endParaRPr>
          </a:p>
        </p:txBody>
      </p:sp>
      <p:sp>
        <p:nvSpPr>
          <p:cNvPr id="81940" name="Line 45"/>
          <p:cNvSpPr>
            <a:spLocks noChangeShapeType="1"/>
          </p:cNvSpPr>
          <p:nvPr/>
        </p:nvSpPr>
        <p:spPr bwMode="auto">
          <a:xfrm>
            <a:off x="8140700" y="3006725"/>
            <a:ext cx="0" cy="757238"/>
          </a:xfrm>
          <a:prstGeom prst="line">
            <a:avLst/>
          </a:prstGeom>
          <a:noFill/>
          <a:ln w="19050">
            <a:solidFill>
              <a:srgbClr val="00B05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81941" name="Line 47"/>
          <p:cNvSpPr>
            <a:spLocks noChangeShapeType="1"/>
          </p:cNvSpPr>
          <p:nvPr/>
        </p:nvSpPr>
        <p:spPr bwMode="auto">
          <a:xfrm flipH="1" flipV="1">
            <a:off x="7527926" y="4279900"/>
            <a:ext cx="3175" cy="241300"/>
          </a:xfrm>
          <a:prstGeom prst="line">
            <a:avLst/>
          </a:prstGeom>
          <a:noFill/>
          <a:ln w="19050">
            <a:solidFill>
              <a:srgbClr val="00B05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81942" name="Line 48"/>
          <p:cNvSpPr>
            <a:spLocks noChangeShapeType="1"/>
          </p:cNvSpPr>
          <p:nvPr/>
        </p:nvSpPr>
        <p:spPr bwMode="auto">
          <a:xfrm flipH="1" flipV="1">
            <a:off x="8704264" y="4284663"/>
            <a:ext cx="3175" cy="241300"/>
          </a:xfrm>
          <a:prstGeom prst="line">
            <a:avLst/>
          </a:prstGeom>
          <a:noFill/>
          <a:ln w="19050">
            <a:solidFill>
              <a:srgbClr val="00B05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81943" name="Text Box 53"/>
          <p:cNvSpPr txBox="1">
            <a:spLocks noChangeArrowheads="1"/>
          </p:cNvSpPr>
          <p:nvPr/>
        </p:nvSpPr>
        <p:spPr bwMode="auto">
          <a:xfrm>
            <a:off x="8736014" y="4344989"/>
            <a:ext cx="827087"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200">
                <a:solidFill>
                  <a:srgbClr val="0000FF"/>
                </a:solidFill>
              </a:rPr>
              <a:t>223.1.3.2</a:t>
            </a:r>
            <a:endParaRPr lang="en-US" altLang="zh-CN" sz="1200">
              <a:solidFill>
                <a:srgbClr val="0000FF"/>
              </a:solidFill>
              <a:latin typeface="Comic Sans MS" panose="030F0702030302020204" pitchFamily="66" charset="0"/>
            </a:endParaRPr>
          </a:p>
        </p:txBody>
      </p:sp>
      <p:sp>
        <p:nvSpPr>
          <p:cNvPr id="81944" name="Text Box 56"/>
          <p:cNvSpPr txBox="1">
            <a:spLocks noChangeArrowheads="1"/>
          </p:cNvSpPr>
          <p:nvPr/>
        </p:nvSpPr>
        <p:spPr bwMode="auto">
          <a:xfrm>
            <a:off x="7493000" y="4349751"/>
            <a:ext cx="827088"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200">
                <a:solidFill>
                  <a:srgbClr val="0000FF"/>
                </a:solidFill>
              </a:rPr>
              <a:t>223.1.3.1</a:t>
            </a:r>
            <a:endParaRPr lang="en-US" altLang="zh-CN" sz="1200">
              <a:solidFill>
                <a:srgbClr val="0000FF"/>
              </a:solidFill>
              <a:latin typeface="Comic Sans MS" panose="030F0702030302020204" pitchFamily="66" charset="0"/>
            </a:endParaRPr>
          </a:p>
        </p:txBody>
      </p:sp>
      <p:grpSp>
        <p:nvGrpSpPr>
          <p:cNvPr id="81945" name="Group 57"/>
          <p:cNvGrpSpPr>
            <a:grpSpLocks/>
          </p:cNvGrpSpPr>
          <p:nvPr/>
        </p:nvGrpSpPr>
        <p:grpSpPr bwMode="auto">
          <a:xfrm>
            <a:off x="7637464" y="3101976"/>
            <a:ext cx="935037" cy="276225"/>
            <a:chOff x="4532" y="1229"/>
            <a:chExt cx="589" cy="174"/>
          </a:xfrm>
        </p:grpSpPr>
        <p:sp>
          <p:nvSpPr>
            <p:cNvPr id="81991" name="Rectangle 58"/>
            <p:cNvSpPr>
              <a:spLocks noChangeArrowheads="1"/>
            </p:cNvSpPr>
            <p:nvPr/>
          </p:nvSpPr>
          <p:spPr bwMode="auto">
            <a:xfrm>
              <a:off x="4587" y="1284"/>
              <a:ext cx="534" cy="11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200">
                <a:solidFill>
                  <a:srgbClr val="0000FF"/>
                </a:solidFill>
              </a:endParaRPr>
            </a:p>
          </p:txBody>
        </p:sp>
        <p:sp>
          <p:nvSpPr>
            <p:cNvPr id="81992" name="Text Box 59"/>
            <p:cNvSpPr txBox="1">
              <a:spLocks noChangeArrowheads="1"/>
            </p:cNvSpPr>
            <p:nvPr/>
          </p:nvSpPr>
          <p:spPr bwMode="auto">
            <a:xfrm>
              <a:off x="4532" y="1229"/>
              <a:ext cx="575"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200">
                  <a:solidFill>
                    <a:srgbClr val="0000FF"/>
                  </a:solidFill>
                </a:rPr>
                <a:t>223.1.3.27</a:t>
              </a:r>
              <a:endParaRPr lang="en-US" altLang="zh-CN" sz="1200">
                <a:solidFill>
                  <a:srgbClr val="0000FF"/>
                </a:solidFill>
                <a:latin typeface="Comic Sans MS" panose="030F0702030302020204" pitchFamily="66" charset="0"/>
              </a:endParaRPr>
            </a:p>
          </p:txBody>
        </p:sp>
      </p:grpSp>
      <p:grpSp>
        <p:nvGrpSpPr>
          <p:cNvPr id="81946" name="Group 73"/>
          <p:cNvGrpSpPr>
            <a:grpSpLocks/>
          </p:cNvGrpSpPr>
          <p:nvPr/>
        </p:nvGrpSpPr>
        <p:grpSpPr bwMode="auto">
          <a:xfrm>
            <a:off x="5897563" y="1528763"/>
            <a:ext cx="641350" cy="558800"/>
            <a:chOff x="-44" y="1473"/>
            <a:chExt cx="981" cy="1105"/>
          </a:xfrm>
        </p:grpSpPr>
        <p:pic>
          <p:nvPicPr>
            <p:cNvPr id="81989" name="Picture 74"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90" name="Freeform 75"/>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FF"/>
                </a:solidFill>
              </a:endParaRPr>
            </a:p>
          </p:txBody>
        </p:sp>
      </p:grpSp>
      <p:grpSp>
        <p:nvGrpSpPr>
          <p:cNvPr id="81947" name="Group 80"/>
          <p:cNvGrpSpPr>
            <a:grpSpLocks/>
          </p:cNvGrpSpPr>
          <p:nvPr/>
        </p:nvGrpSpPr>
        <p:grpSpPr bwMode="auto">
          <a:xfrm>
            <a:off x="5892800" y="2127250"/>
            <a:ext cx="641350" cy="558800"/>
            <a:chOff x="-44" y="1473"/>
            <a:chExt cx="981" cy="1105"/>
          </a:xfrm>
        </p:grpSpPr>
        <p:pic>
          <p:nvPicPr>
            <p:cNvPr id="81987" name="Picture 81"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88" name="Freeform 82"/>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FF"/>
                </a:solidFill>
              </a:endParaRPr>
            </a:p>
          </p:txBody>
        </p:sp>
      </p:grpSp>
      <p:grpSp>
        <p:nvGrpSpPr>
          <p:cNvPr id="81948" name="Group 83"/>
          <p:cNvGrpSpPr>
            <a:grpSpLocks/>
          </p:cNvGrpSpPr>
          <p:nvPr/>
        </p:nvGrpSpPr>
        <p:grpSpPr bwMode="auto">
          <a:xfrm>
            <a:off x="5921375" y="2736850"/>
            <a:ext cx="641350" cy="558800"/>
            <a:chOff x="-44" y="1473"/>
            <a:chExt cx="981" cy="1105"/>
          </a:xfrm>
        </p:grpSpPr>
        <p:pic>
          <p:nvPicPr>
            <p:cNvPr id="81985" name="Picture 84"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86" name="Freeform 85"/>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FF"/>
                </a:solidFill>
              </a:endParaRPr>
            </a:p>
          </p:txBody>
        </p:sp>
      </p:grpSp>
      <p:grpSp>
        <p:nvGrpSpPr>
          <p:cNvPr id="81949" name="Group 87"/>
          <p:cNvGrpSpPr>
            <a:grpSpLocks/>
          </p:cNvGrpSpPr>
          <p:nvPr/>
        </p:nvGrpSpPr>
        <p:grpSpPr bwMode="auto">
          <a:xfrm flipH="1">
            <a:off x="9580563" y="1685925"/>
            <a:ext cx="641350" cy="558800"/>
            <a:chOff x="-44" y="1473"/>
            <a:chExt cx="981" cy="1105"/>
          </a:xfrm>
        </p:grpSpPr>
        <p:pic>
          <p:nvPicPr>
            <p:cNvPr id="81983" name="Picture 88"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84" name="Freeform 89"/>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FF"/>
                </a:solidFill>
              </a:endParaRPr>
            </a:p>
          </p:txBody>
        </p:sp>
      </p:grpSp>
      <p:grpSp>
        <p:nvGrpSpPr>
          <p:cNvPr id="81950" name="Group 90"/>
          <p:cNvGrpSpPr>
            <a:grpSpLocks/>
          </p:cNvGrpSpPr>
          <p:nvPr/>
        </p:nvGrpSpPr>
        <p:grpSpPr bwMode="auto">
          <a:xfrm flipH="1">
            <a:off x="9594850" y="2965450"/>
            <a:ext cx="641350" cy="558800"/>
            <a:chOff x="-44" y="1473"/>
            <a:chExt cx="981" cy="1105"/>
          </a:xfrm>
        </p:grpSpPr>
        <p:pic>
          <p:nvPicPr>
            <p:cNvPr id="81981" name="Picture 91"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82" name="Freeform 92"/>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FF"/>
                </a:solidFill>
              </a:endParaRPr>
            </a:p>
          </p:txBody>
        </p:sp>
      </p:grpSp>
      <p:grpSp>
        <p:nvGrpSpPr>
          <p:cNvPr id="81951" name="Group 93"/>
          <p:cNvGrpSpPr>
            <a:grpSpLocks/>
          </p:cNvGrpSpPr>
          <p:nvPr/>
        </p:nvGrpSpPr>
        <p:grpSpPr bwMode="auto">
          <a:xfrm flipH="1">
            <a:off x="8496300" y="4489450"/>
            <a:ext cx="641350" cy="558800"/>
            <a:chOff x="-44" y="1473"/>
            <a:chExt cx="981" cy="1105"/>
          </a:xfrm>
        </p:grpSpPr>
        <p:pic>
          <p:nvPicPr>
            <p:cNvPr id="81979" name="Picture 94"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80" name="Freeform 95"/>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FF"/>
                </a:solidFill>
              </a:endParaRPr>
            </a:p>
          </p:txBody>
        </p:sp>
      </p:grpSp>
      <p:grpSp>
        <p:nvGrpSpPr>
          <p:cNvPr id="81952" name="Group 96"/>
          <p:cNvGrpSpPr>
            <a:grpSpLocks/>
          </p:cNvGrpSpPr>
          <p:nvPr/>
        </p:nvGrpSpPr>
        <p:grpSpPr bwMode="auto">
          <a:xfrm flipH="1">
            <a:off x="7332663" y="4530725"/>
            <a:ext cx="641350" cy="558800"/>
            <a:chOff x="-44" y="1473"/>
            <a:chExt cx="981" cy="1105"/>
          </a:xfrm>
        </p:grpSpPr>
        <p:pic>
          <p:nvPicPr>
            <p:cNvPr id="81977" name="Picture 97"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78" name="Freeform 98"/>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FF"/>
                </a:solidFill>
              </a:endParaRPr>
            </a:p>
          </p:txBody>
        </p:sp>
      </p:grpSp>
      <p:grpSp>
        <p:nvGrpSpPr>
          <p:cNvPr id="81953" name="Group 99"/>
          <p:cNvGrpSpPr>
            <a:grpSpLocks/>
          </p:cNvGrpSpPr>
          <p:nvPr/>
        </p:nvGrpSpPr>
        <p:grpSpPr bwMode="auto">
          <a:xfrm>
            <a:off x="7761288" y="2624138"/>
            <a:ext cx="698500" cy="355600"/>
            <a:chOff x="4396" y="1245"/>
            <a:chExt cx="672" cy="248"/>
          </a:xfrm>
        </p:grpSpPr>
        <p:sp>
          <p:nvSpPr>
            <p:cNvPr id="81969" name="Oval 407"/>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200">
                <a:solidFill>
                  <a:srgbClr val="0000FF"/>
                </a:solidFill>
                <a:latin typeface="Times New Roman" panose="02020603050405020304" pitchFamily="18" charset="0"/>
                <a:cs typeface="Arial" panose="020B0604020202020204" pitchFamily="34" charset="0"/>
              </a:endParaRPr>
            </a:p>
          </p:txBody>
        </p:sp>
        <p:sp>
          <p:nvSpPr>
            <p:cNvPr id="81970" name="Rectangle 410"/>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200">
                <a:solidFill>
                  <a:srgbClr val="0000FF"/>
                </a:solidFill>
                <a:latin typeface="Times New Roman" panose="02020603050405020304" pitchFamily="18" charset="0"/>
                <a:cs typeface="Arial" panose="020B0604020202020204" pitchFamily="34" charset="0"/>
              </a:endParaRPr>
            </a:p>
          </p:txBody>
        </p:sp>
        <p:sp>
          <p:nvSpPr>
            <p:cNvPr id="81971" name="Oval 411"/>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200">
                <a:solidFill>
                  <a:srgbClr val="0000FF"/>
                </a:solidFill>
                <a:latin typeface="Times New Roman" panose="02020603050405020304" pitchFamily="18" charset="0"/>
                <a:cs typeface="Arial" panose="020B0604020202020204" pitchFamily="34" charset="0"/>
              </a:endParaRPr>
            </a:p>
          </p:txBody>
        </p:sp>
        <p:grpSp>
          <p:nvGrpSpPr>
            <p:cNvPr id="81972" name="Group 103"/>
            <p:cNvGrpSpPr>
              <a:grpSpLocks/>
            </p:cNvGrpSpPr>
            <p:nvPr/>
          </p:nvGrpSpPr>
          <p:grpSpPr bwMode="auto">
            <a:xfrm>
              <a:off x="4530" y="1287"/>
              <a:ext cx="377" cy="75"/>
              <a:chOff x="2468" y="1332"/>
              <a:chExt cx="310" cy="60"/>
            </a:xfrm>
          </p:grpSpPr>
          <p:sp>
            <p:nvSpPr>
              <p:cNvPr id="81975" name="Freeform 104"/>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FF"/>
                  </a:solidFill>
                </a:endParaRPr>
              </a:p>
            </p:txBody>
          </p:sp>
          <p:sp>
            <p:nvSpPr>
              <p:cNvPr id="81976" name="Freeform 105"/>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FF"/>
                  </a:solidFill>
                </a:endParaRPr>
              </a:p>
            </p:txBody>
          </p:sp>
        </p:grpSp>
        <p:sp>
          <p:nvSpPr>
            <p:cNvPr id="81973" name="Line 106"/>
            <p:cNvSpPr>
              <a:spLocks noChangeShapeType="1"/>
            </p:cNvSpPr>
            <p:nvPr/>
          </p:nvSpPr>
          <p:spPr bwMode="auto">
            <a:xfrm>
              <a:off x="4399" y="1321"/>
              <a:ext cx="0" cy="10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endParaRPr>
            </a:p>
          </p:txBody>
        </p:sp>
        <p:sp>
          <p:nvSpPr>
            <p:cNvPr id="81974" name="Line 107"/>
            <p:cNvSpPr>
              <a:spLocks noChangeShapeType="1"/>
            </p:cNvSpPr>
            <p:nvPr/>
          </p:nvSpPr>
          <p:spPr bwMode="auto">
            <a:xfrm>
              <a:off x="5063" y="1326"/>
              <a:ext cx="0" cy="10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endParaRPr>
            </a:p>
          </p:txBody>
        </p:sp>
      </p:grpSp>
      <p:grpSp>
        <p:nvGrpSpPr>
          <p:cNvPr id="13" name="Group 9"/>
          <p:cNvGrpSpPr>
            <a:grpSpLocks/>
          </p:cNvGrpSpPr>
          <p:nvPr/>
        </p:nvGrpSpPr>
        <p:grpSpPr bwMode="auto">
          <a:xfrm>
            <a:off x="6802439" y="1817689"/>
            <a:ext cx="509587" cy="1279525"/>
            <a:chOff x="5278322" y="1817603"/>
            <a:chExt cx="509379" cy="1279224"/>
          </a:xfrm>
        </p:grpSpPr>
        <p:pic>
          <p:nvPicPr>
            <p:cNvPr id="8196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78322" y="2485783"/>
              <a:ext cx="509379" cy="287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1967" name="Straight Connector 3"/>
            <p:cNvCxnSpPr>
              <a:cxnSpLocks noChangeShapeType="1"/>
            </p:cNvCxnSpPr>
            <p:nvPr/>
          </p:nvCxnSpPr>
          <p:spPr bwMode="auto">
            <a:xfrm>
              <a:off x="5369756" y="1817603"/>
              <a:ext cx="0" cy="681026"/>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cxnSp>
        <p:cxnSp>
          <p:nvCxnSpPr>
            <p:cNvPr id="81968" name="Straight Connector 77"/>
            <p:cNvCxnSpPr>
              <a:cxnSpLocks noChangeShapeType="1"/>
            </p:cNvCxnSpPr>
            <p:nvPr/>
          </p:nvCxnSpPr>
          <p:spPr bwMode="auto">
            <a:xfrm flipV="1">
              <a:off x="5443520" y="2769741"/>
              <a:ext cx="1" cy="327086"/>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cxnSp>
      </p:grpSp>
      <p:grpSp>
        <p:nvGrpSpPr>
          <p:cNvPr id="14" name="Group 14"/>
          <p:cNvGrpSpPr>
            <a:grpSpLocks/>
          </p:cNvGrpSpPr>
          <p:nvPr/>
        </p:nvGrpSpPr>
        <p:grpSpPr bwMode="auto">
          <a:xfrm>
            <a:off x="1938338" y="2616201"/>
            <a:ext cx="5080000" cy="1751013"/>
            <a:chOff x="414922" y="2615565"/>
            <a:chExt cx="5079651" cy="1751597"/>
          </a:xfrm>
        </p:grpSpPr>
        <p:sp>
          <p:nvSpPr>
            <p:cNvPr id="81964" name="TextBox 10"/>
            <p:cNvSpPr txBox="1">
              <a:spLocks noChangeArrowheads="1"/>
            </p:cNvSpPr>
            <p:nvPr/>
          </p:nvSpPr>
          <p:spPr bwMode="auto">
            <a:xfrm>
              <a:off x="414922" y="3659276"/>
              <a:ext cx="43001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2000" i="1" dirty="0">
                  <a:solidFill>
                    <a:srgbClr val="CC0000"/>
                  </a:solidFill>
                </a:rPr>
                <a:t>A: </a:t>
              </a:r>
              <a:r>
                <a:rPr lang="en-US" altLang="zh-CN" sz="2000" dirty="0">
                  <a:solidFill>
                    <a:srgbClr val="000099"/>
                  </a:solidFill>
                </a:rPr>
                <a:t>wired Ethernet interfaces connected by Ethernet switches</a:t>
              </a:r>
            </a:p>
          </p:txBody>
        </p:sp>
        <p:cxnSp>
          <p:nvCxnSpPr>
            <p:cNvPr id="81965" name="Straight Connector 12"/>
            <p:cNvCxnSpPr>
              <a:cxnSpLocks noChangeShapeType="1"/>
            </p:cNvCxnSpPr>
            <p:nvPr/>
          </p:nvCxnSpPr>
          <p:spPr bwMode="auto">
            <a:xfrm flipH="1">
              <a:off x="4061206" y="2615565"/>
              <a:ext cx="1433367" cy="1420957"/>
            </a:xfrm>
            <a:prstGeom prst="line">
              <a:avLst/>
            </a:prstGeom>
            <a:noFill/>
            <a:ln w="9525">
              <a:solidFill>
                <a:srgbClr val="E45327"/>
              </a:solidFill>
              <a:round/>
              <a:headEnd/>
              <a:tailEnd/>
            </a:ln>
            <a:extLst>
              <a:ext uri="{909E8E84-426E-40DD-AFC4-6F175D3DCCD1}">
                <a14:hiddenFill xmlns:a14="http://schemas.microsoft.com/office/drawing/2010/main">
                  <a:noFill/>
                </a14:hiddenFill>
              </a:ext>
            </a:extLst>
          </p:spPr>
        </p:cxnSp>
      </p:grpSp>
      <p:grpSp>
        <p:nvGrpSpPr>
          <p:cNvPr id="15" name="Group 15"/>
          <p:cNvGrpSpPr>
            <a:grpSpLocks/>
          </p:cNvGrpSpPr>
          <p:nvPr/>
        </p:nvGrpSpPr>
        <p:grpSpPr bwMode="auto">
          <a:xfrm>
            <a:off x="5853113" y="3790950"/>
            <a:ext cx="4298950" cy="2451100"/>
            <a:chOff x="4328727" y="3790332"/>
            <a:chExt cx="4300100" cy="2450981"/>
          </a:xfrm>
        </p:grpSpPr>
        <p:pic>
          <p:nvPicPr>
            <p:cNvPr id="81961" name="Picture 777" descr="access_point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12411" y="3790332"/>
              <a:ext cx="587569" cy="4869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62" name="TextBox 89"/>
            <p:cNvSpPr txBox="1">
              <a:spLocks noChangeArrowheads="1"/>
            </p:cNvSpPr>
            <p:nvPr/>
          </p:nvSpPr>
          <p:spPr bwMode="auto">
            <a:xfrm>
              <a:off x="4328727" y="5533427"/>
              <a:ext cx="43001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2000" i="1" dirty="0">
                  <a:solidFill>
                    <a:srgbClr val="CC0000"/>
                  </a:solidFill>
                </a:rPr>
                <a:t>A: </a:t>
              </a:r>
              <a:r>
                <a:rPr lang="en-US" altLang="zh-CN" sz="2000" dirty="0">
                  <a:solidFill>
                    <a:srgbClr val="000099"/>
                  </a:solidFill>
                </a:rPr>
                <a:t>wireless </a:t>
              </a:r>
              <a:r>
                <a:rPr lang="en-US" altLang="zh-CN" sz="2000" dirty="0" err="1">
                  <a:solidFill>
                    <a:srgbClr val="000099"/>
                  </a:solidFill>
                </a:rPr>
                <a:t>WiFi</a:t>
              </a:r>
              <a:r>
                <a:rPr lang="en-US" altLang="zh-CN" sz="2000" dirty="0">
                  <a:solidFill>
                    <a:srgbClr val="000099"/>
                  </a:solidFill>
                </a:rPr>
                <a:t> interfaces connected by </a:t>
              </a:r>
              <a:r>
                <a:rPr lang="en-US" altLang="zh-CN" sz="2000" dirty="0" err="1">
                  <a:solidFill>
                    <a:srgbClr val="000099"/>
                  </a:solidFill>
                </a:rPr>
                <a:t>WiFi</a:t>
              </a:r>
              <a:r>
                <a:rPr lang="en-US" altLang="zh-CN" sz="2000" dirty="0">
                  <a:solidFill>
                    <a:srgbClr val="000099"/>
                  </a:solidFill>
                </a:rPr>
                <a:t> base station</a:t>
              </a:r>
            </a:p>
          </p:txBody>
        </p:sp>
        <p:cxnSp>
          <p:nvCxnSpPr>
            <p:cNvPr id="81963" name="Straight Connector 90"/>
            <p:cNvCxnSpPr>
              <a:cxnSpLocks noChangeShapeType="1"/>
            </p:cNvCxnSpPr>
            <p:nvPr/>
          </p:nvCxnSpPr>
          <p:spPr bwMode="auto">
            <a:xfrm flipH="1">
              <a:off x="4982985" y="4208863"/>
              <a:ext cx="1433367" cy="1420957"/>
            </a:xfrm>
            <a:prstGeom prst="line">
              <a:avLst/>
            </a:prstGeom>
            <a:noFill/>
            <a:ln w="9525">
              <a:solidFill>
                <a:srgbClr val="E45327"/>
              </a:solidFill>
              <a:round/>
              <a:headEnd/>
              <a:tailEnd/>
            </a:ln>
            <a:extLst>
              <a:ext uri="{909E8E84-426E-40DD-AFC4-6F175D3DCCD1}">
                <a14:hiddenFill xmlns:a14="http://schemas.microsoft.com/office/drawing/2010/main">
                  <a:noFill/>
                </a14:hiddenFill>
              </a:ext>
            </a:extLst>
          </p:spPr>
        </p:cxnSp>
      </p:grpSp>
      <p:sp>
        <p:nvSpPr>
          <p:cNvPr id="17" name="TextBox 16"/>
          <p:cNvSpPr txBox="1">
            <a:spLocks noChangeArrowheads="1"/>
          </p:cNvSpPr>
          <p:nvPr/>
        </p:nvSpPr>
        <p:spPr bwMode="auto">
          <a:xfrm>
            <a:off x="1963738" y="4775200"/>
            <a:ext cx="3797300" cy="132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2000" i="1" dirty="0">
                <a:solidFill>
                  <a:srgbClr val="CC0000"/>
                </a:solidFill>
              </a:rPr>
              <a:t>For now: </a:t>
            </a:r>
            <a:r>
              <a:rPr lang="en-US" altLang="zh-CN" sz="2000" dirty="0">
                <a:solidFill>
                  <a:srgbClr val="000099"/>
                </a:solidFill>
              </a:rPr>
              <a:t>don</a:t>
            </a:r>
            <a:r>
              <a:rPr lang="fr-FR" altLang="en-US" sz="2000" dirty="0">
                <a:solidFill>
                  <a:srgbClr val="000099"/>
                </a:solidFill>
              </a:rPr>
              <a:t>'</a:t>
            </a:r>
            <a:r>
              <a:rPr lang="en-US" altLang="ja-JP" sz="2000" dirty="0">
                <a:solidFill>
                  <a:srgbClr val="000099"/>
                </a:solidFill>
              </a:rPr>
              <a:t>t need to worry about how one interface is connected to another (with no intervening router) </a:t>
            </a:r>
            <a:endParaRPr lang="en-US" altLang="zh-CN" sz="2000" dirty="0">
              <a:solidFill>
                <a:srgbClr val="000099"/>
              </a:solidFill>
            </a:endParaRPr>
          </a:p>
        </p:txBody>
      </p:sp>
      <p:sp>
        <p:nvSpPr>
          <p:cNvPr id="76" name="Rectangle 7"/>
          <p:cNvSpPr txBox="1">
            <a:spLocks noChangeArrowheads="1"/>
          </p:cNvSpPr>
          <p:nvPr/>
        </p:nvSpPr>
        <p:spPr>
          <a:xfrm>
            <a:off x="9768408" y="6624784"/>
            <a:ext cx="2016224"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4.3 IP: </a:t>
            </a:r>
            <a:r>
              <a:rPr lang="en-US" altLang="zh-CN" sz="1200" dirty="0">
                <a:solidFill>
                  <a:srgbClr val="FF0000"/>
                </a:solidFill>
                <a:cs typeface="Arial" panose="020B0604020202020204" pitchFamily="34" charset="0"/>
              </a:rPr>
              <a:t> Internet Protocol</a:t>
            </a:r>
          </a:p>
        </p:txBody>
      </p:sp>
      <p:sp>
        <p:nvSpPr>
          <p:cNvPr id="75" name="Rectangle 7"/>
          <p:cNvSpPr txBox="1">
            <a:spLocks noChangeArrowheads="1"/>
          </p:cNvSpPr>
          <p:nvPr/>
        </p:nvSpPr>
        <p:spPr>
          <a:xfrm>
            <a:off x="5159896" y="6615113"/>
            <a:ext cx="2645843"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4.3.3 IPv4 Addressing </a:t>
            </a:r>
            <a:endParaRPr lang="en-US" altLang="zh-CN" sz="1200" dirty="0">
              <a:solidFill>
                <a:srgbClr val="FF0000"/>
              </a:solidFill>
              <a:cs typeface="Arial" panose="020B0604020202020204" pitchFamily="34" charset="0"/>
            </a:endParaRPr>
          </a:p>
        </p:txBody>
      </p:sp>
    </p:spTree>
    <p:extLst>
      <p:ext uri="{BB962C8B-B14F-4D97-AF65-F5344CB8AC3E}">
        <p14:creationId xmlns:p14="http://schemas.microsoft.com/office/powerpoint/2010/main" val="192767609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dissolve">
                                      <p:cBhvr>
                                        <p:cTn id="7" dur="500"/>
                                        <p:tgtEl>
                                          <p:spTgt spid="13"/>
                                        </p:tgtEl>
                                      </p:cBhvr>
                                    </p:animEffect>
                                  </p:childTnLst>
                                </p:cTn>
                              </p:par>
                            </p:childTnLst>
                          </p:cTn>
                        </p:par>
                        <p:par>
                          <p:cTn id="8" fill="hold" nodeType="afterGroup">
                            <p:stCondLst>
                              <p:cond delay="500"/>
                            </p:stCondLst>
                            <p:childTnLst>
                              <p:par>
                                <p:cTn id="9" presetID="9" presetClass="entr" presetSubtype="0" fill="hold"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dissolve">
                                      <p:cBhvr>
                                        <p:cTn id="11" dur="500"/>
                                        <p:tgtEl>
                                          <p:spTgt spid="14"/>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9" presetClass="entr" presetSubtype="0" fill="hold" nodeType="click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dissolve">
                                      <p:cBhvr>
                                        <p:cTn id="16" dur="500"/>
                                        <p:tgtEl>
                                          <p:spTgt spid="15"/>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dissolve">
                                      <p:cBhvr>
                                        <p:cTn id="21" dur="500"/>
                                        <p:tgtEl>
                                          <p:spTgt spid="17"/>
                                        </p:tgtEl>
                                      </p:cBhvr>
                                    </p:animEffect>
                                  </p:childTnLst>
                                </p:cTn>
                              </p:par>
                              <p:par>
                                <p:cTn id="22" presetID="9" presetClass="exit" presetSubtype="0" fill="hold" nodeType="withEffect">
                                  <p:stCondLst>
                                    <p:cond delay="0"/>
                                  </p:stCondLst>
                                  <p:childTnLst>
                                    <p:animEffect transition="out" filter="dissolve">
                                      <p:cBhvr>
                                        <p:cTn id="23" dur="500"/>
                                        <p:tgtEl>
                                          <p:spTgt spid="14"/>
                                        </p:tgtEl>
                                      </p:cBhvr>
                                    </p:animEffect>
                                    <p:set>
                                      <p:cBhvr>
                                        <p:cTn id="24" dur="1" fill="hold">
                                          <p:stCondLst>
                                            <p:cond delay="499"/>
                                          </p:stCondLst>
                                        </p:cTn>
                                        <p:tgtEl>
                                          <p:spTgt spid="14"/>
                                        </p:tgtEl>
                                        <p:attrNameLst>
                                          <p:attrName>style.visibility</p:attrName>
                                        </p:attrNameLst>
                                      </p:cBhvr>
                                      <p:to>
                                        <p:strVal val="hidden"/>
                                      </p:to>
                                    </p:set>
                                  </p:childTnLst>
                                </p:cTn>
                              </p:par>
                              <p:par>
                                <p:cTn id="25" presetID="9" presetClass="exit" presetSubtype="0" fill="hold" nodeType="withEffect">
                                  <p:stCondLst>
                                    <p:cond delay="0"/>
                                  </p:stCondLst>
                                  <p:childTnLst>
                                    <p:animEffect transition="out" filter="dissolve">
                                      <p:cBhvr>
                                        <p:cTn id="26" dur="500"/>
                                        <p:tgtEl>
                                          <p:spTgt spid="15"/>
                                        </p:tgtEl>
                                      </p:cBhvr>
                                    </p:animEffect>
                                    <p:set>
                                      <p:cBhvr>
                                        <p:cTn id="27" dur="1" fill="hold">
                                          <p:stCondLst>
                                            <p:cond delay="499"/>
                                          </p:stCondLst>
                                        </p:cTn>
                                        <p:tgtEl>
                                          <p:spTgt spid="15"/>
                                        </p:tgtEl>
                                        <p:attrNameLst>
                                          <p:attrName>style.visibility</p:attrName>
                                        </p:attrNameLst>
                                      </p:cBhvr>
                                      <p:to>
                                        <p:strVal val="hidden"/>
                                      </p:to>
                                    </p:set>
                                  </p:childTnLst>
                                </p:cTn>
                              </p:par>
                              <p:par>
                                <p:cTn id="28" presetID="9" presetClass="exit" presetSubtype="0" fill="hold" nodeType="withEffect">
                                  <p:stCondLst>
                                    <p:cond delay="0"/>
                                  </p:stCondLst>
                                  <p:childTnLst>
                                    <p:animEffect transition="out" filter="dissolve">
                                      <p:cBhvr>
                                        <p:cTn id="29" dur="500"/>
                                        <p:tgtEl>
                                          <p:spTgt spid="13"/>
                                        </p:tgtEl>
                                      </p:cBhvr>
                                    </p:animEffect>
                                    <p:set>
                                      <p:cBhvr>
                                        <p:cTn id="30" dur="1" fill="hold">
                                          <p:stCondLst>
                                            <p:cond delay="499"/>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Rectangle 6">
            <a:extLst>
              <a:ext uri="{FF2B5EF4-FFF2-40B4-BE49-F238E27FC236}">
                <a16:creationId xmlns:a16="http://schemas.microsoft.com/office/drawing/2014/main" id="{786BC4F7-C278-403A-8EFA-2FCB8C4CEB24}"/>
              </a:ext>
            </a:extLst>
          </p:cNvPr>
          <p:cNvSpPr txBox="1">
            <a:spLocks noChangeArrowheads="1"/>
          </p:cNvSpPr>
          <p:nvPr/>
        </p:nvSpPr>
        <p:spPr>
          <a:xfrm>
            <a:off x="1199456" y="1333500"/>
            <a:ext cx="4496494" cy="1941439"/>
          </a:xfrm>
          <a:prstGeom prst="rect">
            <a:avLst/>
          </a:prstGeom>
        </p:spPr>
        <p:txBody>
          <a:bodyPr vert="horz" lIns="91440" tIns="45720" rIns="91440" bIns="45720" rtlCol="0">
            <a:normAutofit/>
          </a:bodyPr>
          <a:lstStyle>
            <a:lvl1pPr marL="342900" marR="0" indent="-342900" algn="l" defTabSz="914400" rtl="0" eaLnBrk="1" fontAlgn="base" latinLnBrk="0" hangingPunct="1">
              <a:lnSpc>
                <a:spcPct val="100000"/>
              </a:lnSpc>
              <a:spcBef>
                <a:spcPct val="20000"/>
              </a:spcBef>
              <a:spcAft>
                <a:spcPct val="0"/>
              </a:spcAft>
              <a:buClrTx/>
              <a:buSzPct val="70000"/>
              <a:buFont typeface="Wingdings" panose="05000000000000000000" pitchFamily="2" charset="2"/>
              <a:buChar char="v"/>
              <a:defRPr sz="2800" b="0" kern="1200" baseline="0">
                <a:solidFill>
                  <a:srgbClr val="000099"/>
                </a:solidFill>
                <a:latin typeface="Comic Sans MS" panose="030F0702030302020204" pitchFamily="66" charset="0"/>
                <a:ea typeface="微软雅黑" panose="020B0503020204020204" pitchFamily="34" charset="-122"/>
                <a:cs typeface="+mn-cs"/>
              </a:defRPr>
            </a:lvl1pPr>
            <a:lvl2pPr marL="742950" marR="0" indent="-285750" algn="l" defTabSz="914400" rtl="0" eaLnBrk="1" fontAlgn="base" latinLnBrk="0" hangingPunct="1">
              <a:lnSpc>
                <a:spcPct val="100000"/>
              </a:lnSpc>
              <a:spcBef>
                <a:spcPct val="20000"/>
              </a:spcBef>
              <a:spcAft>
                <a:spcPct val="0"/>
              </a:spcAft>
              <a:buClrTx/>
              <a:buSzTx/>
              <a:buFontTx/>
              <a:buChar char="–"/>
              <a:defRPr sz="2400" kern="1200" baseline="0">
                <a:solidFill>
                  <a:srgbClr val="000099"/>
                </a:solidFill>
                <a:latin typeface="Comic Sans MS" panose="030F0702030302020204" pitchFamily="66" charset="0"/>
                <a:ea typeface="微软雅黑" panose="020B0503020204020204" pitchFamily="34" charset="-122"/>
                <a:cs typeface="+mn-cs"/>
              </a:defRPr>
            </a:lvl2pPr>
            <a:lvl3pPr marL="1143000" marR="0" indent="-228600" algn="l" defTabSz="914400" rtl="0" eaLnBrk="1" fontAlgn="base" latinLnBrk="0" hangingPunct="1">
              <a:lnSpc>
                <a:spcPct val="100000"/>
              </a:lnSpc>
              <a:spcBef>
                <a:spcPct val="20000"/>
              </a:spcBef>
              <a:spcAft>
                <a:spcPct val="0"/>
              </a:spcAft>
              <a:buClrTx/>
              <a:buSzTx/>
              <a:buFont typeface="Comic Sans MS" panose="030F0702030302020204" pitchFamily="66" charset="0"/>
              <a:buChar char="»"/>
              <a:defRPr sz="2000" kern="1200" baseline="0">
                <a:solidFill>
                  <a:srgbClr val="000099"/>
                </a:solidFill>
                <a:latin typeface="Comic Sans MS" panose="030F0702030302020204" pitchFamily="66" charset="0"/>
                <a:ea typeface="微软雅黑" panose="020B0503020204020204" pitchFamily="34" charset="-122"/>
                <a:cs typeface="+mn-cs"/>
              </a:defRPr>
            </a:lvl3pPr>
            <a:lvl4pPr marL="1600200" marR="0" indent="-228600" algn="l" defTabSz="914400" rtl="0" eaLnBrk="1" fontAlgn="base" latinLnBrk="0" hangingPunct="1">
              <a:lnSpc>
                <a:spcPct val="100000"/>
              </a:lnSpc>
              <a:spcBef>
                <a:spcPct val="20000"/>
              </a:spcBef>
              <a:spcAft>
                <a:spcPct val="0"/>
              </a:spcAft>
              <a:buClrTx/>
              <a:buSzTx/>
              <a:buFontTx/>
              <a:buChar char="–"/>
              <a:defRPr sz="1800" kern="1200" baseline="0">
                <a:solidFill>
                  <a:srgbClr val="000099"/>
                </a:solidFill>
                <a:latin typeface="Comic Sans MS" panose="030F0702030302020204" pitchFamily="66" charset="0"/>
                <a:ea typeface="微软雅黑" panose="020B0503020204020204" pitchFamily="34" charset="-122"/>
                <a:cs typeface="+mn-cs"/>
              </a:defRPr>
            </a:lvl4pPr>
            <a:lvl5pPr marL="2057400" marR="0" indent="-228600" algn="l" defTabSz="914400" rtl="0" eaLnBrk="1" fontAlgn="base" latinLnBrk="0" hangingPunct="1">
              <a:lnSpc>
                <a:spcPct val="100000"/>
              </a:lnSpc>
              <a:spcBef>
                <a:spcPct val="20000"/>
              </a:spcBef>
              <a:spcAft>
                <a:spcPct val="0"/>
              </a:spcAft>
              <a:buClrTx/>
              <a:buSzTx/>
              <a:buFont typeface="Comic Sans MS" panose="030F0702030302020204" pitchFamily="66" charset="0"/>
              <a:buChar char="»"/>
              <a:defRPr sz="1800" kern="1200" baseline="0">
                <a:solidFill>
                  <a:srgbClr val="000099"/>
                </a:solidFill>
                <a:latin typeface="Comic Sans MS" panose="030F0702030302020204" pitchFamily="66" charset="0"/>
                <a:ea typeface="微软雅黑" panose="020B0503020204020204" pitchFamily="34" charset="-122"/>
                <a:cs typeface="+mn-cs"/>
              </a:defRPr>
            </a:lvl5pPr>
            <a:lvl6pPr marL="25146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9pPr>
          </a:lstStyle>
          <a:p>
            <a:pPr marL="234950" indent="-234950"/>
            <a:r>
              <a:rPr lang="en-US" altLang="zh-CN" sz="2400" i="1" dirty="0">
                <a:ea typeface="ＭＳ Ｐゴシック" panose="020B0600070205080204" pitchFamily="34" charset="-128"/>
                <a:cs typeface="ＭＳ Ｐゴシック" panose="020B0600070205080204" pitchFamily="34" charset="-128"/>
              </a:rPr>
              <a:t>what</a:t>
            </a:r>
            <a:r>
              <a:rPr lang="en-US" altLang="ja-JP" sz="2400" i="1" dirty="0">
                <a:ea typeface="ＭＳ Ｐゴシック" panose="020B0600070205080204" pitchFamily="34" charset="-128"/>
                <a:cs typeface="ＭＳ Ｐゴシック" panose="020B0600070205080204" pitchFamily="34" charset="-128"/>
              </a:rPr>
              <a:t>'s a subnet ?</a:t>
            </a:r>
          </a:p>
          <a:p>
            <a:pPr marL="512763" lvl="1" indent="-163513"/>
            <a:r>
              <a:rPr lang="en-US" altLang="zh-CN" sz="2000" dirty="0">
                <a:ea typeface="ＭＳ Ｐゴシック" panose="020B0600070205080204" pitchFamily="34" charset="-128"/>
              </a:rPr>
              <a:t>device interfaces with same subnet part of IP address</a:t>
            </a:r>
          </a:p>
          <a:p>
            <a:pPr marL="512763" lvl="1" indent="-163513"/>
            <a:r>
              <a:rPr lang="en-US" altLang="zh-CN" sz="2000" dirty="0">
                <a:ea typeface="ＭＳ Ｐゴシック" panose="020B0600070205080204" pitchFamily="34" charset="-128"/>
              </a:rPr>
              <a:t>can physically reach each other </a:t>
            </a:r>
            <a:r>
              <a:rPr lang="en-US" altLang="zh-CN" sz="2000" i="1" dirty="0">
                <a:solidFill>
                  <a:srgbClr val="CC0000"/>
                </a:solidFill>
                <a:ea typeface="ＭＳ Ｐゴシック" panose="020B0600070205080204" pitchFamily="34" charset="-128"/>
              </a:rPr>
              <a:t>without intervening router</a:t>
            </a:r>
          </a:p>
        </p:txBody>
      </p:sp>
      <p:sp>
        <p:nvSpPr>
          <p:cNvPr id="39940" name="Rectangle 5"/>
          <p:cNvSpPr>
            <a:spLocks noGrp="1" noChangeArrowheads="1"/>
          </p:cNvSpPr>
          <p:nvPr>
            <p:ph type="title"/>
          </p:nvPr>
        </p:nvSpPr>
        <p:spPr>
          <a:xfrm>
            <a:off x="2057400" y="228600"/>
            <a:ext cx="3702050" cy="763588"/>
          </a:xfrm>
        </p:spPr>
        <p:txBody>
          <a:bodyPr/>
          <a:lstStyle/>
          <a:p>
            <a:pPr>
              <a:defRPr/>
            </a:pPr>
            <a:r>
              <a:rPr lang="en-US">
                <a:cs typeface="+mj-cs"/>
              </a:rPr>
              <a:t>Subnets</a:t>
            </a:r>
          </a:p>
        </p:txBody>
      </p:sp>
      <p:sp>
        <p:nvSpPr>
          <p:cNvPr id="82946" name="Rectangle 6"/>
          <p:cNvSpPr>
            <a:spLocks noGrp="1" noChangeArrowheads="1"/>
          </p:cNvSpPr>
          <p:nvPr>
            <p:ph type="body" sz="half" idx="1"/>
          </p:nvPr>
        </p:nvSpPr>
        <p:spPr>
          <a:xfrm>
            <a:off x="1199456" y="4320578"/>
            <a:ext cx="4496494" cy="1484686"/>
          </a:xfrm>
        </p:spPr>
        <p:txBody>
          <a:bodyPr>
            <a:normAutofit fontScale="92500" lnSpcReduction="20000"/>
          </a:bodyPr>
          <a:lstStyle/>
          <a:p>
            <a:pPr marL="234950" indent="-234950"/>
            <a:r>
              <a:rPr lang="en-US" altLang="zh-CN" sz="2400" dirty="0">
                <a:solidFill>
                  <a:srgbClr val="000099"/>
                </a:solidFill>
                <a:ea typeface="ＭＳ Ｐゴシック" panose="020B0600070205080204" pitchFamily="34" charset="-128"/>
                <a:cs typeface="ＭＳ Ｐゴシック" panose="020B0600070205080204" pitchFamily="34" charset="-128"/>
              </a:rPr>
              <a:t>IP address:</a:t>
            </a:r>
            <a:r>
              <a:rPr lang="en-US" altLang="zh-CN" sz="2400" dirty="0">
                <a:ea typeface="ＭＳ Ｐゴシック" panose="020B0600070205080204" pitchFamily="34" charset="-128"/>
                <a:cs typeface="ＭＳ Ｐゴシック" panose="020B0600070205080204" pitchFamily="34" charset="-128"/>
              </a:rPr>
              <a:t> </a:t>
            </a:r>
          </a:p>
          <a:p>
            <a:pPr marL="512763" lvl="1" indent="-163513"/>
            <a:r>
              <a:rPr lang="en-US" altLang="zh-CN" sz="2000" dirty="0">
                <a:ea typeface="ＭＳ Ｐゴシック" panose="020B0600070205080204" pitchFamily="34" charset="-128"/>
              </a:rPr>
              <a:t>subnet part: common high order bits</a:t>
            </a:r>
          </a:p>
          <a:p>
            <a:pPr marL="512763" lvl="1" indent="-163513"/>
            <a:r>
              <a:rPr lang="en-US" altLang="zh-CN" sz="2000" dirty="0">
                <a:ea typeface="ＭＳ Ｐゴシック" panose="020B0600070205080204" pitchFamily="34" charset="-128"/>
              </a:rPr>
              <a:t>host part: </a:t>
            </a:r>
            <a:r>
              <a:rPr lang="en-US" altLang="zh-CN" sz="2000" dirty="0">
                <a:solidFill>
                  <a:schemeClr val="accent6">
                    <a:lumMod val="75000"/>
                  </a:schemeClr>
                </a:solidFill>
                <a:ea typeface="ＭＳ Ｐゴシック" panose="020B0600070205080204" pitchFamily="34" charset="-128"/>
              </a:rPr>
              <a:t>remaining</a:t>
            </a:r>
            <a:r>
              <a:rPr lang="en-US" altLang="zh-CN" sz="2000" dirty="0">
                <a:ea typeface="ＭＳ Ｐゴシック" panose="020B0600070205080204" pitchFamily="34" charset="-128"/>
              </a:rPr>
              <a:t> low order bits </a:t>
            </a:r>
          </a:p>
        </p:txBody>
      </p:sp>
      <p:sp>
        <p:nvSpPr>
          <p:cNvPr id="82947" name="Text Box 56"/>
          <p:cNvSpPr txBox="1">
            <a:spLocks noChangeArrowheads="1"/>
          </p:cNvSpPr>
          <p:nvPr/>
        </p:nvSpPr>
        <p:spPr bwMode="auto">
          <a:xfrm>
            <a:off x="6261101" y="5199064"/>
            <a:ext cx="37242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2000">
                <a:solidFill>
                  <a:srgbClr val="0000FF"/>
                </a:solidFill>
              </a:rPr>
              <a:t>network consisting of 3 subnets</a:t>
            </a:r>
          </a:p>
        </p:txBody>
      </p:sp>
      <p:sp>
        <p:nvSpPr>
          <p:cNvPr id="82949" name="Rectangle 139"/>
          <p:cNvSpPr>
            <a:spLocks noChangeArrowheads="1"/>
          </p:cNvSpPr>
          <p:nvPr/>
        </p:nvSpPr>
        <p:spPr bwMode="auto">
          <a:xfrm>
            <a:off x="6489701" y="3354389"/>
            <a:ext cx="847725" cy="1809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82950" name="Freeform 140"/>
          <p:cNvSpPr>
            <a:spLocks/>
          </p:cNvSpPr>
          <p:nvPr/>
        </p:nvSpPr>
        <p:spPr bwMode="auto">
          <a:xfrm>
            <a:off x="5902326" y="1293813"/>
            <a:ext cx="1941513" cy="2049462"/>
          </a:xfrm>
          <a:custGeom>
            <a:avLst/>
            <a:gdLst>
              <a:gd name="T0" fmla="*/ 2147483647 w 1223"/>
              <a:gd name="T1" fmla="*/ 2147483647 h 1291"/>
              <a:gd name="T2" fmla="*/ 2147483647 w 1223"/>
              <a:gd name="T3" fmla="*/ 2147483647 h 1291"/>
              <a:gd name="T4" fmla="*/ 2147483647 w 1223"/>
              <a:gd name="T5" fmla="*/ 2147483647 h 1291"/>
              <a:gd name="T6" fmla="*/ 2147483647 w 1223"/>
              <a:gd name="T7" fmla="*/ 2147483647 h 1291"/>
              <a:gd name="T8" fmla="*/ 2147483647 w 1223"/>
              <a:gd name="T9" fmla="*/ 2147483647 h 1291"/>
              <a:gd name="T10" fmla="*/ 2147483647 w 1223"/>
              <a:gd name="T11" fmla="*/ 2147483647 h 1291"/>
              <a:gd name="T12" fmla="*/ 2147483647 w 1223"/>
              <a:gd name="T13" fmla="*/ 2147483647 h 1291"/>
              <a:gd name="T14" fmla="*/ 2147483647 w 1223"/>
              <a:gd name="T15" fmla="*/ 2147483647 h 1291"/>
              <a:gd name="T16" fmla="*/ 2147483647 w 1223"/>
              <a:gd name="T17" fmla="*/ 2147483647 h 1291"/>
              <a:gd name="T18" fmla="*/ 2147483647 w 1223"/>
              <a:gd name="T19" fmla="*/ 2147483647 h 1291"/>
              <a:gd name="T20" fmla="*/ 2147483647 w 1223"/>
              <a:gd name="T21" fmla="*/ 2147483647 h 1291"/>
              <a:gd name="T22" fmla="*/ 2147483647 w 1223"/>
              <a:gd name="T23" fmla="*/ 2147483647 h 1291"/>
              <a:gd name="T24" fmla="*/ 2147483647 w 1223"/>
              <a:gd name="T25" fmla="*/ 2147483647 h 1291"/>
              <a:gd name="T26" fmla="*/ 2147483647 w 1223"/>
              <a:gd name="T27" fmla="*/ 2147483647 h 129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223"/>
              <a:gd name="T43" fmla="*/ 0 h 1291"/>
              <a:gd name="T44" fmla="*/ 1223 w 1223"/>
              <a:gd name="T45" fmla="*/ 1291 h 1291"/>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223" h="1291">
                <a:moveTo>
                  <a:pt x="1201" y="756"/>
                </a:moveTo>
                <a:cubicBezTo>
                  <a:pt x="1180" y="640"/>
                  <a:pt x="798" y="744"/>
                  <a:pt x="702" y="670"/>
                </a:cubicBezTo>
                <a:cubicBezTo>
                  <a:pt x="603" y="561"/>
                  <a:pt x="669" y="206"/>
                  <a:pt x="608" y="103"/>
                </a:cubicBezTo>
                <a:cubicBezTo>
                  <a:pt x="547" y="0"/>
                  <a:pt x="425" y="55"/>
                  <a:pt x="335" y="52"/>
                </a:cubicBezTo>
                <a:cubicBezTo>
                  <a:pt x="245" y="49"/>
                  <a:pt x="114" y="0"/>
                  <a:pt x="65" y="82"/>
                </a:cubicBezTo>
                <a:cubicBezTo>
                  <a:pt x="16" y="164"/>
                  <a:pt x="45" y="433"/>
                  <a:pt x="41" y="544"/>
                </a:cubicBezTo>
                <a:cubicBezTo>
                  <a:pt x="37" y="655"/>
                  <a:pt x="41" y="685"/>
                  <a:pt x="38" y="751"/>
                </a:cubicBezTo>
                <a:cubicBezTo>
                  <a:pt x="35" y="817"/>
                  <a:pt x="26" y="880"/>
                  <a:pt x="23" y="940"/>
                </a:cubicBezTo>
                <a:cubicBezTo>
                  <a:pt x="20" y="1000"/>
                  <a:pt x="0" y="1068"/>
                  <a:pt x="17" y="1114"/>
                </a:cubicBezTo>
                <a:cubicBezTo>
                  <a:pt x="34" y="1160"/>
                  <a:pt x="31" y="1198"/>
                  <a:pt x="128" y="1219"/>
                </a:cubicBezTo>
                <a:cubicBezTo>
                  <a:pt x="225" y="1240"/>
                  <a:pt x="509" y="1291"/>
                  <a:pt x="602" y="1243"/>
                </a:cubicBezTo>
                <a:cubicBezTo>
                  <a:pt x="695" y="1195"/>
                  <a:pt x="590" y="984"/>
                  <a:pt x="686" y="930"/>
                </a:cubicBezTo>
                <a:cubicBezTo>
                  <a:pt x="782" y="876"/>
                  <a:pt x="1091" y="945"/>
                  <a:pt x="1177" y="916"/>
                </a:cubicBezTo>
                <a:cubicBezTo>
                  <a:pt x="1208" y="864"/>
                  <a:pt x="1223" y="871"/>
                  <a:pt x="1201" y="756"/>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solidFill>
                <a:srgbClr val="0000FF"/>
              </a:solidFill>
            </a:endParaRPr>
          </a:p>
        </p:txBody>
      </p:sp>
      <p:sp>
        <p:nvSpPr>
          <p:cNvPr id="82951" name="Freeform 141"/>
          <p:cNvSpPr>
            <a:spLocks/>
          </p:cNvSpPr>
          <p:nvPr/>
        </p:nvSpPr>
        <p:spPr bwMode="auto">
          <a:xfrm>
            <a:off x="8429625" y="1603376"/>
            <a:ext cx="1906588" cy="1958975"/>
          </a:xfrm>
          <a:custGeom>
            <a:avLst/>
            <a:gdLst>
              <a:gd name="T0" fmla="*/ 2147483647 w 1201"/>
              <a:gd name="T1" fmla="*/ 2147483647 h 1234"/>
              <a:gd name="T2" fmla="*/ 2147483647 w 1201"/>
              <a:gd name="T3" fmla="*/ 2147483647 h 1234"/>
              <a:gd name="T4" fmla="*/ 2147483647 w 1201"/>
              <a:gd name="T5" fmla="*/ 2147483647 h 1234"/>
              <a:gd name="T6" fmla="*/ 2147483647 w 1201"/>
              <a:gd name="T7" fmla="*/ 2147483647 h 1234"/>
              <a:gd name="T8" fmla="*/ 2147483647 w 1201"/>
              <a:gd name="T9" fmla="*/ 2147483647 h 1234"/>
              <a:gd name="T10" fmla="*/ 2147483647 w 1201"/>
              <a:gd name="T11" fmla="*/ 2147483647 h 1234"/>
              <a:gd name="T12" fmla="*/ 2147483647 w 1201"/>
              <a:gd name="T13" fmla="*/ 2147483647 h 1234"/>
              <a:gd name="T14" fmla="*/ 2147483647 w 1201"/>
              <a:gd name="T15" fmla="*/ 2147483647 h 1234"/>
              <a:gd name="T16" fmla="*/ 2147483647 w 1201"/>
              <a:gd name="T17" fmla="*/ 2147483647 h 1234"/>
              <a:gd name="T18" fmla="*/ 2147483647 w 1201"/>
              <a:gd name="T19" fmla="*/ 2147483647 h 1234"/>
              <a:gd name="T20" fmla="*/ 2147483647 w 1201"/>
              <a:gd name="T21" fmla="*/ 2147483647 h 1234"/>
              <a:gd name="T22" fmla="*/ 2147483647 w 1201"/>
              <a:gd name="T23" fmla="*/ 2147483647 h 1234"/>
              <a:gd name="T24" fmla="*/ 2147483647 w 1201"/>
              <a:gd name="T25" fmla="*/ 2147483647 h 1234"/>
              <a:gd name="T26" fmla="*/ 2147483647 w 1201"/>
              <a:gd name="T27" fmla="*/ 2147483647 h 123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201"/>
              <a:gd name="T43" fmla="*/ 0 h 1234"/>
              <a:gd name="T44" fmla="*/ 1201 w 1201"/>
              <a:gd name="T45" fmla="*/ 1234 h 1234"/>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201" h="1234">
                <a:moveTo>
                  <a:pt x="25" y="709"/>
                </a:moveTo>
                <a:cubicBezTo>
                  <a:pt x="49" y="824"/>
                  <a:pt x="428" y="709"/>
                  <a:pt x="526" y="780"/>
                </a:cubicBezTo>
                <a:cubicBezTo>
                  <a:pt x="624" y="851"/>
                  <a:pt x="543" y="1059"/>
                  <a:pt x="613" y="1134"/>
                </a:cubicBezTo>
                <a:cubicBezTo>
                  <a:pt x="683" y="1209"/>
                  <a:pt x="853" y="1234"/>
                  <a:pt x="946" y="1230"/>
                </a:cubicBezTo>
                <a:cubicBezTo>
                  <a:pt x="1039" y="1226"/>
                  <a:pt x="1141" y="1163"/>
                  <a:pt x="1171" y="1107"/>
                </a:cubicBezTo>
                <a:cubicBezTo>
                  <a:pt x="1201" y="1051"/>
                  <a:pt x="1135" y="963"/>
                  <a:pt x="1126" y="894"/>
                </a:cubicBezTo>
                <a:cubicBezTo>
                  <a:pt x="1117" y="825"/>
                  <a:pt x="1119" y="772"/>
                  <a:pt x="1114" y="693"/>
                </a:cubicBezTo>
                <a:cubicBezTo>
                  <a:pt x="1109" y="614"/>
                  <a:pt x="1095" y="502"/>
                  <a:pt x="1099" y="423"/>
                </a:cubicBezTo>
                <a:cubicBezTo>
                  <a:pt x="1103" y="344"/>
                  <a:pt x="1141" y="281"/>
                  <a:pt x="1141" y="216"/>
                </a:cubicBezTo>
                <a:cubicBezTo>
                  <a:pt x="1141" y="151"/>
                  <a:pt x="1185" y="56"/>
                  <a:pt x="1102" y="33"/>
                </a:cubicBezTo>
                <a:cubicBezTo>
                  <a:pt x="1019" y="10"/>
                  <a:pt x="740" y="0"/>
                  <a:pt x="646" y="81"/>
                </a:cubicBezTo>
                <a:cubicBezTo>
                  <a:pt x="552" y="162"/>
                  <a:pt x="635" y="441"/>
                  <a:pt x="535" y="519"/>
                </a:cubicBezTo>
                <a:cubicBezTo>
                  <a:pt x="435" y="597"/>
                  <a:pt x="129" y="516"/>
                  <a:pt x="44" y="548"/>
                </a:cubicBezTo>
                <a:cubicBezTo>
                  <a:pt x="15" y="601"/>
                  <a:pt x="0" y="594"/>
                  <a:pt x="25" y="709"/>
                </a:cubicBezTo>
                <a:close/>
              </a:path>
            </a:pathLst>
          </a:custGeom>
          <a:solidFill>
            <a:schemeClr val="accent2">
              <a:lumMod val="40000"/>
              <a:lumOff val="60000"/>
            </a:schemeClr>
          </a:solidFill>
          <a:ln>
            <a:noFill/>
          </a:ln>
        </p:spPr>
        <p:txBody>
          <a:bodyPr wrap="none" anchor="ctr"/>
          <a:lstStyle/>
          <a:p>
            <a:endParaRPr lang="zh-CN" altLang="en-US">
              <a:solidFill>
                <a:srgbClr val="0000FF"/>
              </a:solidFill>
            </a:endParaRPr>
          </a:p>
        </p:txBody>
      </p:sp>
      <p:sp>
        <p:nvSpPr>
          <p:cNvPr id="82952" name="Freeform 142"/>
          <p:cNvSpPr>
            <a:spLocks/>
          </p:cNvSpPr>
          <p:nvPr/>
        </p:nvSpPr>
        <p:spPr bwMode="auto">
          <a:xfrm>
            <a:off x="7102476" y="3036888"/>
            <a:ext cx="2041525" cy="1979612"/>
          </a:xfrm>
          <a:custGeom>
            <a:avLst/>
            <a:gdLst>
              <a:gd name="T0" fmla="*/ 2147483647 w 1286"/>
              <a:gd name="T1" fmla="*/ 2147483647 h 1247"/>
              <a:gd name="T2" fmla="*/ 2147483647 w 1286"/>
              <a:gd name="T3" fmla="*/ 2147483647 h 1247"/>
              <a:gd name="T4" fmla="*/ 2147483647 w 1286"/>
              <a:gd name="T5" fmla="*/ 2147483647 h 1247"/>
              <a:gd name="T6" fmla="*/ 2147483647 w 1286"/>
              <a:gd name="T7" fmla="*/ 2147483647 h 1247"/>
              <a:gd name="T8" fmla="*/ 2147483647 w 1286"/>
              <a:gd name="T9" fmla="*/ 2147483647 h 1247"/>
              <a:gd name="T10" fmla="*/ 2147483647 w 1286"/>
              <a:gd name="T11" fmla="*/ 2147483647 h 1247"/>
              <a:gd name="T12" fmla="*/ 2147483647 w 1286"/>
              <a:gd name="T13" fmla="*/ 2147483647 h 1247"/>
              <a:gd name="T14" fmla="*/ 2147483647 w 1286"/>
              <a:gd name="T15" fmla="*/ 2147483647 h 1247"/>
              <a:gd name="T16" fmla="*/ 2147483647 w 1286"/>
              <a:gd name="T17" fmla="*/ 2147483647 h 1247"/>
              <a:gd name="T18" fmla="*/ 2147483647 w 1286"/>
              <a:gd name="T19" fmla="*/ 2147483647 h 1247"/>
              <a:gd name="T20" fmla="*/ 2147483647 w 1286"/>
              <a:gd name="T21" fmla="*/ 2147483647 h 1247"/>
              <a:gd name="T22" fmla="*/ 2147483647 w 1286"/>
              <a:gd name="T23" fmla="*/ 2147483647 h 1247"/>
              <a:gd name="T24" fmla="*/ 2147483647 w 1286"/>
              <a:gd name="T25" fmla="*/ 2147483647 h 124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286"/>
              <a:gd name="T40" fmla="*/ 0 h 1247"/>
              <a:gd name="T41" fmla="*/ 1286 w 1286"/>
              <a:gd name="T42" fmla="*/ 1247 h 1247"/>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286" h="1247">
                <a:moveTo>
                  <a:pt x="587" y="30"/>
                </a:moveTo>
                <a:cubicBezTo>
                  <a:pt x="473" y="60"/>
                  <a:pt x="601" y="475"/>
                  <a:pt x="509" y="618"/>
                </a:cubicBezTo>
                <a:cubicBezTo>
                  <a:pt x="424" y="765"/>
                  <a:pt x="154" y="830"/>
                  <a:pt x="77" y="909"/>
                </a:cubicBezTo>
                <a:cubicBezTo>
                  <a:pt x="0" y="988"/>
                  <a:pt x="37" y="1043"/>
                  <a:pt x="47" y="1095"/>
                </a:cubicBezTo>
                <a:cubicBezTo>
                  <a:pt x="57" y="1147"/>
                  <a:pt x="71" y="1205"/>
                  <a:pt x="140" y="1224"/>
                </a:cubicBezTo>
                <a:cubicBezTo>
                  <a:pt x="209" y="1243"/>
                  <a:pt x="369" y="1212"/>
                  <a:pt x="461" y="1209"/>
                </a:cubicBezTo>
                <a:cubicBezTo>
                  <a:pt x="553" y="1206"/>
                  <a:pt x="571" y="1206"/>
                  <a:pt x="692" y="1209"/>
                </a:cubicBezTo>
                <a:cubicBezTo>
                  <a:pt x="813" y="1212"/>
                  <a:pt x="1094" y="1247"/>
                  <a:pt x="1190" y="1227"/>
                </a:cubicBezTo>
                <a:cubicBezTo>
                  <a:pt x="1286" y="1207"/>
                  <a:pt x="1279" y="1170"/>
                  <a:pt x="1271" y="1089"/>
                </a:cubicBezTo>
                <a:cubicBezTo>
                  <a:pt x="1263" y="1008"/>
                  <a:pt x="1217" y="818"/>
                  <a:pt x="1139" y="741"/>
                </a:cubicBezTo>
                <a:cubicBezTo>
                  <a:pt x="1061" y="664"/>
                  <a:pt x="865" y="743"/>
                  <a:pt x="800" y="627"/>
                </a:cubicBezTo>
                <a:cubicBezTo>
                  <a:pt x="735" y="511"/>
                  <a:pt x="785" y="142"/>
                  <a:pt x="749" y="42"/>
                </a:cubicBezTo>
                <a:cubicBezTo>
                  <a:pt x="695" y="15"/>
                  <a:pt x="701" y="0"/>
                  <a:pt x="587" y="30"/>
                </a:cubicBezTo>
                <a:close/>
              </a:path>
            </a:pathLst>
          </a:custGeom>
          <a:solidFill>
            <a:srgbClr val="92D050"/>
          </a:solidFill>
          <a:ln>
            <a:noFill/>
          </a:ln>
        </p:spPr>
        <p:txBody>
          <a:bodyPr wrap="none" anchor="ctr"/>
          <a:lstStyle/>
          <a:p>
            <a:endParaRPr lang="zh-CN" altLang="en-US">
              <a:solidFill>
                <a:srgbClr val="0000FF"/>
              </a:solidFill>
            </a:endParaRPr>
          </a:p>
        </p:txBody>
      </p:sp>
      <p:sp>
        <p:nvSpPr>
          <p:cNvPr id="82953" name="Line 143"/>
          <p:cNvSpPr>
            <a:spLocks noChangeShapeType="1"/>
          </p:cNvSpPr>
          <p:nvPr/>
        </p:nvSpPr>
        <p:spPr bwMode="auto">
          <a:xfrm>
            <a:off x="6540501" y="1816100"/>
            <a:ext cx="277813" cy="15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82954" name="Line 145"/>
          <p:cNvSpPr>
            <a:spLocks noChangeShapeType="1"/>
          </p:cNvSpPr>
          <p:nvPr/>
        </p:nvSpPr>
        <p:spPr bwMode="auto">
          <a:xfrm flipV="1">
            <a:off x="6540501" y="2460626"/>
            <a:ext cx="277813" cy="31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82955" name="Line 146"/>
          <p:cNvSpPr>
            <a:spLocks noChangeShapeType="1"/>
          </p:cNvSpPr>
          <p:nvPr/>
        </p:nvSpPr>
        <p:spPr bwMode="auto">
          <a:xfrm>
            <a:off x="6550025" y="3087689"/>
            <a:ext cx="273050" cy="158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82956" name="Line 147"/>
          <p:cNvSpPr>
            <a:spLocks noChangeShapeType="1"/>
          </p:cNvSpPr>
          <p:nvPr/>
        </p:nvSpPr>
        <p:spPr bwMode="auto">
          <a:xfrm>
            <a:off x="7043739" y="2662239"/>
            <a:ext cx="822325" cy="31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82957" name="Text Box 148"/>
          <p:cNvSpPr txBox="1">
            <a:spLocks noChangeArrowheads="1"/>
          </p:cNvSpPr>
          <p:nvPr/>
        </p:nvSpPr>
        <p:spPr bwMode="auto">
          <a:xfrm>
            <a:off x="6499226" y="1490663"/>
            <a:ext cx="10318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solidFill>
                  <a:srgbClr val="0000FF"/>
                </a:solidFill>
              </a:rPr>
              <a:t>223.1.1.1</a:t>
            </a:r>
            <a:endParaRPr lang="en-US" altLang="zh-CN" sz="1800">
              <a:solidFill>
                <a:srgbClr val="0000FF"/>
              </a:solidFill>
              <a:latin typeface="Comic Sans MS" panose="030F0702030302020204" pitchFamily="66" charset="0"/>
            </a:endParaRPr>
          </a:p>
        </p:txBody>
      </p:sp>
      <p:sp>
        <p:nvSpPr>
          <p:cNvPr id="82958" name="Text Box 149"/>
          <p:cNvSpPr txBox="1">
            <a:spLocks noChangeArrowheads="1"/>
          </p:cNvSpPr>
          <p:nvPr/>
        </p:nvSpPr>
        <p:spPr bwMode="auto">
          <a:xfrm>
            <a:off x="6384926" y="3116263"/>
            <a:ext cx="10318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solidFill>
                  <a:srgbClr val="0000FF"/>
                </a:solidFill>
              </a:rPr>
              <a:t>223.1.1.3</a:t>
            </a:r>
            <a:endParaRPr lang="en-US" altLang="zh-CN" sz="1800">
              <a:solidFill>
                <a:srgbClr val="0000FF"/>
              </a:solidFill>
              <a:latin typeface="Comic Sans MS" panose="030F0702030302020204" pitchFamily="66" charset="0"/>
            </a:endParaRPr>
          </a:p>
        </p:txBody>
      </p:sp>
      <p:sp>
        <p:nvSpPr>
          <p:cNvPr id="82959" name="Text Box 150"/>
          <p:cNvSpPr txBox="1">
            <a:spLocks noChangeArrowheads="1"/>
          </p:cNvSpPr>
          <p:nvPr/>
        </p:nvSpPr>
        <p:spPr bwMode="auto">
          <a:xfrm>
            <a:off x="7131051" y="2355850"/>
            <a:ext cx="10318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solidFill>
                  <a:srgbClr val="0000FF"/>
                </a:solidFill>
              </a:rPr>
              <a:t>223.1.1.4</a:t>
            </a:r>
            <a:endParaRPr lang="en-US" altLang="zh-CN" sz="1800">
              <a:solidFill>
                <a:srgbClr val="0000FF"/>
              </a:solidFill>
              <a:latin typeface="Comic Sans MS" panose="030F0702030302020204" pitchFamily="66" charset="0"/>
            </a:endParaRPr>
          </a:p>
        </p:txBody>
      </p:sp>
      <p:sp>
        <p:nvSpPr>
          <p:cNvPr id="82960" name="Line 151"/>
          <p:cNvSpPr>
            <a:spLocks noChangeShapeType="1"/>
          </p:cNvSpPr>
          <p:nvPr/>
        </p:nvSpPr>
        <p:spPr bwMode="auto">
          <a:xfrm>
            <a:off x="8378826" y="2668589"/>
            <a:ext cx="639763" cy="158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82961" name="Text Box 152"/>
          <p:cNvSpPr txBox="1">
            <a:spLocks noChangeArrowheads="1"/>
          </p:cNvSpPr>
          <p:nvPr/>
        </p:nvSpPr>
        <p:spPr bwMode="auto">
          <a:xfrm>
            <a:off x="8251826" y="2357438"/>
            <a:ext cx="10318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solidFill>
                  <a:srgbClr val="0000FF"/>
                </a:solidFill>
              </a:rPr>
              <a:t>223.1.2.9</a:t>
            </a:r>
            <a:endParaRPr lang="en-US" altLang="zh-CN" sz="1800">
              <a:solidFill>
                <a:srgbClr val="0000FF"/>
              </a:solidFill>
              <a:latin typeface="Comic Sans MS" panose="030F0702030302020204" pitchFamily="66" charset="0"/>
            </a:endParaRPr>
          </a:p>
        </p:txBody>
      </p:sp>
      <p:sp>
        <p:nvSpPr>
          <p:cNvPr id="82962" name="Line 154"/>
          <p:cNvSpPr>
            <a:spLocks noChangeShapeType="1"/>
          </p:cNvSpPr>
          <p:nvPr/>
        </p:nvSpPr>
        <p:spPr bwMode="auto">
          <a:xfrm>
            <a:off x="9402763" y="1978025"/>
            <a:ext cx="234950" cy="635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82963" name="Line 155"/>
          <p:cNvSpPr>
            <a:spLocks noChangeShapeType="1"/>
          </p:cNvSpPr>
          <p:nvPr/>
        </p:nvSpPr>
        <p:spPr bwMode="auto">
          <a:xfrm>
            <a:off x="9402763" y="3249613"/>
            <a:ext cx="234950" cy="635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82964" name="Line 156"/>
          <p:cNvSpPr>
            <a:spLocks noChangeShapeType="1"/>
          </p:cNvSpPr>
          <p:nvPr/>
        </p:nvSpPr>
        <p:spPr bwMode="auto">
          <a:xfrm>
            <a:off x="8140701" y="3006726"/>
            <a:ext cx="3175" cy="64452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82965" name="Line 158"/>
          <p:cNvSpPr>
            <a:spLocks noChangeShapeType="1"/>
          </p:cNvSpPr>
          <p:nvPr/>
        </p:nvSpPr>
        <p:spPr bwMode="auto">
          <a:xfrm flipH="1" flipV="1">
            <a:off x="7527926" y="4279900"/>
            <a:ext cx="3175" cy="2413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82966" name="Line 159"/>
          <p:cNvSpPr>
            <a:spLocks noChangeShapeType="1"/>
          </p:cNvSpPr>
          <p:nvPr/>
        </p:nvSpPr>
        <p:spPr bwMode="auto">
          <a:xfrm flipH="1" flipV="1">
            <a:off x="8704264" y="4284663"/>
            <a:ext cx="3175" cy="2413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82967" name="Text Box 160"/>
          <p:cNvSpPr txBox="1">
            <a:spLocks noChangeArrowheads="1"/>
          </p:cNvSpPr>
          <p:nvPr/>
        </p:nvSpPr>
        <p:spPr bwMode="auto">
          <a:xfrm>
            <a:off x="8675689" y="4162425"/>
            <a:ext cx="10318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solidFill>
                  <a:srgbClr val="0000FF"/>
                </a:solidFill>
              </a:rPr>
              <a:t>223.1.3.2</a:t>
            </a:r>
            <a:endParaRPr lang="en-US" altLang="zh-CN" sz="1800">
              <a:solidFill>
                <a:srgbClr val="0000FF"/>
              </a:solidFill>
              <a:latin typeface="Comic Sans MS" panose="030F0702030302020204" pitchFamily="66" charset="0"/>
            </a:endParaRPr>
          </a:p>
        </p:txBody>
      </p:sp>
      <p:sp>
        <p:nvSpPr>
          <p:cNvPr id="82968" name="Text Box 161"/>
          <p:cNvSpPr txBox="1">
            <a:spLocks noChangeArrowheads="1"/>
          </p:cNvSpPr>
          <p:nvPr/>
        </p:nvSpPr>
        <p:spPr bwMode="auto">
          <a:xfrm>
            <a:off x="6505576" y="4257675"/>
            <a:ext cx="10318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solidFill>
                  <a:srgbClr val="0000FF"/>
                </a:solidFill>
              </a:rPr>
              <a:t>223.1.3.1</a:t>
            </a:r>
            <a:endParaRPr lang="en-US" altLang="zh-CN" sz="1800">
              <a:solidFill>
                <a:srgbClr val="0000FF"/>
              </a:solidFill>
              <a:latin typeface="Comic Sans MS" panose="030F0702030302020204" pitchFamily="66" charset="0"/>
            </a:endParaRPr>
          </a:p>
        </p:txBody>
      </p:sp>
      <p:grpSp>
        <p:nvGrpSpPr>
          <p:cNvPr id="82969" name="Group 162"/>
          <p:cNvGrpSpPr>
            <a:grpSpLocks/>
          </p:cNvGrpSpPr>
          <p:nvPr/>
        </p:nvGrpSpPr>
        <p:grpSpPr bwMode="auto">
          <a:xfrm>
            <a:off x="5897563" y="1517650"/>
            <a:ext cx="641350" cy="558800"/>
            <a:chOff x="-44" y="1473"/>
            <a:chExt cx="981" cy="1105"/>
          </a:xfrm>
        </p:grpSpPr>
        <p:pic>
          <p:nvPicPr>
            <p:cNvPr id="83010" name="Picture 163"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3011" name="Freeform 164"/>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FF"/>
                </a:solidFill>
              </a:endParaRPr>
            </a:p>
          </p:txBody>
        </p:sp>
      </p:grpSp>
      <p:grpSp>
        <p:nvGrpSpPr>
          <p:cNvPr id="82970" name="Group 165"/>
          <p:cNvGrpSpPr>
            <a:grpSpLocks/>
          </p:cNvGrpSpPr>
          <p:nvPr/>
        </p:nvGrpSpPr>
        <p:grpSpPr bwMode="auto">
          <a:xfrm>
            <a:off x="5892800" y="2127250"/>
            <a:ext cx="641350" cy="558800"/>
            <a:chOff x="-44" y="1473"/>
            <a:chExt cx="981" cy="1105"/>
          </a:xfrm>
        </p:grpSpPr>
        <p:pic>
          <p:nvPicPr>
            <p:cNvPr id="83008" name="Picture 166"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3009" name="Freeform 167"/>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FF"/>
                </a:solidFill>
              </a:endParaRPr>
            </a:p>
          </p:txBody>
        </p:sp>
      </p:grpSp>
      <p:grpSp>
        <p:nvGrpSpPr>
          <p:cNvPr id="82971" name="Group 168"/>
          <p:cNvGrpSpPr>
            <a:grpSpLocks/>
          </p:cNvGrpSpPr>
          <p:nvPr/>
        </p:nvGrpSpPr>
        <p:grpSpPr bwMode="auto">
          <a:xfrm>
            <a:off x="5921375" y="2736850"/>
            <a:ext cx="641350" cy="558800"/>
            <a:chOff x="-44" y="1473"/>
            <a:chExt cx="981" cy="1105"/>
          </a:xfrm>
        </p:grpSpPr>
        <p:pic>
          <p:nvPicPr>
            <p:cNvPr id="83006" name="Picture 169"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3007" name="Freeform 170"/>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FF"/>
                </a:solidFill>
              </a:endParaRPr>
            </a:p>
          </p:txBody>
        </p:sp>
      </p:grpSp>
      <p:grpSp>
        <p:nvGrpSpPr>
          <p:cNvPr id="82972" name="Group 171"/>
          <p:cNvGrpSpPr>
            <a:grpSpLocks/>
          </p:cNvGrpSpPr>
          <p:nvPr/>
        </p:nvGrpSpPr>
        <p:grpSpPr bwMode="auto">
          <a:xfrm flipH="1">
            <a:off x="9629775" y="1685925"/>
            <a:ext cx="641350" cy="558800"/>
            <a:chOff x="-44" y="1473"/>
            <a:chExt cx="981" cy="1105"/>
          </a:xfrm>
        </p:grpSpPr>
        <p:pic>
          <p:nvPicPr>
            <p:cNvPr id="83004" name="Picture 172"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3005" name="Freeform 173"/>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FF"/>
                </a:solidFill>
              </a:endParaRPr>
            </a:p>
          </p:txBody>
        </p:sp>
      </p:grpSp>
      <p:grpSp>
        <p:nvGrpSpPr>
          <p:cNvPr id="82973" name="Group 174"/>
          <p:cNvGrpSpPr>
            <a:grpSpLocks/>
          </p:cNvGrpSpPr>
          <p:nvPr/>
        </p:nvGrpSpPr>
        <p:grpSpPr bwMode="auto">
          <a:xfrm flipH="1">
            <a:off x="9704388" y="2965450"/>
            <a:ext cx="641350" cy="558800"/>
            <a:chOff x="-44" y="1473"/>
            <a:chExt cx="981" cy="1105"/>
          </a:xfrm>
        </p:grpSpPr>
        <p:pic>
          <p:nvPicPr>
            <p:cNvPr id="83002" name="Picture 17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3003" name="Freeform 176"/>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FF"/>
                </a:solidFill>
              </a:endParaRPr>
            </a:p>
          </p:txBody>
        </p:sp>
      </p:grpSp>
      <p:grpSp>
        <p:nvGrpSpPr>
          <p:cNvPr id="82974" name="Group 177"/>
          <p:cNvGrpSpPr>
            <a:grpSpLocks/>
          </p:cNvGrpSpPr>
          <p:nvPr/>
        </p:nvGrpSpPr>
        <p:grpSpPr bwMode="auto">
          <a:xfrm flipH="1">
            <a:off x="8496300" y="4489450"/>
            <a:ext cx="641350" cy="558800"/>
            <a:chOff x="-44" y="1473"/>
            <a:chExt cx="981" cy="1105"/>
          </a:xfrm>
        </p:grpSpPr>
        <p:pic>
          <p:nvPicPr>
            <p:cNvPr id="83000" name="Picture 178"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3001" name="Freeform 179"/>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FF"/>
                </a:solidFill>
              </a:endParaRPr>
            </a:p>
          </p:txBody>
        </p:sp>
      </p:grpSp>
      <p:grpSp>
        <p:nvGrpSpPr>
          <p:cNvPr id="82975" name="Group 180"/>
          <p:cNvGrpSpPr>
            <a:grpSpLocks/>
          </p:cNvGrpSpPr>
          <p:nvPr/>
        </p:nvGrpSpPr>
        <p:grpSpPr bwMode="auto">
          <a:xfrm flipH="1">
            <a:off x="7332663" y="4530725"/>
            <a:ext cx="641350" cy="558800"/>
            <a:chOff x="-44" y="1473"/>
            <a:chExt cx="981" cy="1105"/>
          </a:xfrm>
        </p:grpSpPr>
        <p:pic>
          <p:nvPicPr>
            <p:cNvPr id="82998" name="Picture 181"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999" name="Freeform 182"/>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FF"/>
                </a:solidFill>
              </a:endParaRPr>
            </a:p>
          </p:txBody>
        </p:sp>
      </p:grpSp>
      <p:grpSp>
        <p:nvGrpSpPr>
          <p:cNvPr id="82976" name="Group 183"/>
          <p:cNvGrpSpPr>
            <a:grpSpLocks/>
          </p:cNvGrpSpPr>
          <p:nvPr/>
        </p:nvGrpSpPr>
        <p:grpSpPr bwMode="auto">
          <a:xfrm>
            <a:off x="7761288" y="2624138"/>
            <a:ext cx="698500" cy="355600"/>
            <a:chOff x="4396" y="1245"/>
            <a:chExt cx="672" cy="248"/>
          </a:xfrm>
        </p:grpSpPr>
        <p:sp>
          <p:nvSpPr>
            <p:cNvPr id="82990" name="Oval 407"/>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solidFill>
                  <a:srgbClr val="0000FF"/>
                </a:solidFill>
                <a:latin typeface="Times New Roman" panose="02020603050405020304" pitchFamily="18" charset="0"/>
                <a:cs typeface="Arial" panose="020B0604020202020204" pitchFamily="34" charset="0"/>
              </a:endParaRPr>
            </a:p>
          </p:txBody>
        </p:sp>
        <p:sp>
          <p:nvSpPr>
            <p:cNvPr id="82991" name="Rectangle 410"/>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0000FF"/>
                </a:solidFill>
                <a:latin typeface="Times New Roman" panose="02020603050405020304" pitchFamily="18" charset="0"/>
                <a:cs typeface="Arial" panose="020B0604020202020204" pitchFamily="34" charset="0"/>
              </a:endParaRPr>
            </a:p>
          </p:txBody>
        </p:sp>
        <p:sp>
          <p:nvSpPr>
            <p:cNvPr id="82992" name="Oval 411"/>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solidFill>
                  <a:srgbClr val="0000FF"/>
                </a:solidFill>
                <a:latin typeface="Times New Roman" panose="02020603050405020304" pitchFamily="18" charset="0"/>
                <a:cs typeface="Arial" panose="020B0604020202020204" pitchFamily="34" charset="0"/>
              </a:endParaRPr>
            </a:p>
          </p:txBody>
        </p:sp>
        <p:grpSp>
          <p:nvGrpSpPr>
            <p:cNvPr id="82993" name="Group 187"/>
            <p:cNvGrpSpPr>
              <a:grpSpLocks/>
            </p:cNvGrpSpPr>
            <p:nvPr/>
          </p:nvGrpSpPr>
          <p:grpSpPr bwMode="auto">
            <a:xfrm>
              <a:off x="4530" y="1287"/>
              <a:ext cx="377" cy="75"/>
              <a:chOff x="2468" y="1332"/>
              <a:chExt cx="310" cy="60"/>
            </a:xfrm>
          </p:grpSpPr>
          <p:sp>
            <p:nvSpPr>
              <p:cNvPr id="82996" name="Freeform 18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FF"/>
                  </a:solidFill>
                </a:endParaRPr>
              </a:p>
            </p:txBody>
          </p:sp>
          <p:sp>
            <p:nvSpPr>
              <p:cNvPr id="82997" name="Freeform 18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FF"/>
                  </a:solidFill>
                </a:endParaRPr>
              </a:p>
            </p:txBody>
          </p:sp>
        </p:grpSp>
        <p:sp>
          <p:nvSpPr>
            <p:cNvPr id="82994" name="Line 190"/>
            <p:cNvSpPr>
              <a:spLocks noChangeShapeType="1"/>
            </p:cNvSpPr>
            <p:nvPr/>
          </p:nvSpPr>
          <p:spPr bwMode="auto">
            <a:xfrm>
              <a:off x="4399" y="1321"/>
              <a:ext cx="0" cy="10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endParaRPr>
            </a:p>
          </p:txBody>
        </p:sp>
        <p:sp>
          <p:nvSpPr>
            <p:cNvPr id="82995" name="Line 191"/>
            <p:cNvSpPr>
              <a:spLocks noChangeShapeType="1"/>
            </p:cNvSpPr>
            <p:nvPr/>
          </p:nvSpPr>
          <p:spPr bwMode="auto">
            <a:xfrm>
              <a:off x="5063" y="1326"/>
              <a:ext cx="0" cy="10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endParaRPr>
            </a:p>
          </p:txBody>
        </p:sp>
      </p:grpSp>
      <p:grpSp>
        <p:nvGrpSpPr>
          <p:cNvPr id="82977" name="Group 192"/>
          <p:cNvGrpSpPr>
            <a:grpSpLocks/>
          </p:cNvGrpSpPr>
          <p:nvPr/>
        </p:nvGrpSpPr>
        <p:grpSpPr bwMode="auto">
          <a:xfrm>
            <a:off x="8374064" y="3529014"/>
            <a:ext cx="1006475" cy="573087"/>
            <a:chOff x="4758" y="3508"/>
            <a:chExt cx="634" cy="361"/>
          </a:xfrm>
        </p:grpSpPr>
        <p:sp>
          <p:nvSpPr>
            <p:cNvPr id="82988" name="Text Box 193"/>
            <p:cNvSpPr txBox="1">
              <a:spLocks noChangeArrowheads="1"/>
            </p:cNvSpPr>
            <p:nvPr/>
          </p:nvSpPr>
          <p:spPr bwMode="auto">
            <a:xfrm>
              <a:off x="4844" y="3508"/>
              <a:ext cx="54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800">
                  <a:solidFill>
                    <a:srgbClr val="0000FF"/>
                  </a:solidFill>
                </a:rPr>
                <a:t>subnet</a:t>
              </a:r>
            </a:p>
          </p:txBody>
        </p:sp>
        <p:sp>
          <p:nvSpPr>
            <p:cNvPr id="82989" name="Line 194"/>
            <p:cNvSpPr>
              <a:spLocks noChangeShapeType="1"/>
            </p:cNvSpPr>
            <p:nvPr/>
          </p:nvSpPr>
          <p:spPr bwMode="auto">
            <a:xfrm flipH="1">
              <a:off x="4758" y="3677"/>
              <a:ext cx="108" cy="192"/>
            </a:xfrm>
            <a:prstGeom prst="line">
              <a:avLst/>
            </a:prstGeom>
            <a:noFill/>
            <a:ln w="9525">
              <a:solidFill>
                <a:srgbClr val="CC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grpSp>
      <p:sp>
        <p:nvSpPr>
          <p:cNvPr id="82979" name="Text Box 196"/>
          <p:cNvSpPr txBox="1">
            <a:spLocks noChangeArrowheads="1"/>
          </p:cNvSpPr>
          <p:nvPr/>
        </p:nvSpPr>
        <p:spPr bwMode="auto">
          <a:xfrm>
            <a:off x="6499226" y="2133600"/>
            <a:ext cx="10318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dirty="0">
                <a:solidFill>
                  <a:srgbClr val="0000FF"/>
                </a:solidFill>
              </a:rPr>
              <a:t>223.1.1.2</a:t>
            </a:r>
            <a:endParaRPr lang="en-US" altLang="zh-CN" sz="1800" dirty="0">
              <a:solidFill>
                <a:srgbClr val="0000FF"/>
              </a:solidFill>
              <a:latin typeface="Comic Sans MS" panose="030F0702030302020204" pitchFamily="66" charset="0"/>
            </a:endParaRPr>
          </a:p>
        </p:txBody>
      </p:sp>
      <p:sp>
        <p:nvSpPr>
          <p:cNvPr id="82983" name="Text Box 200"/>
          <p:cNvSpPr txBox="1">
            <a:spLocks noChangeArrowheads="1"/>
          </p:cNvSpPr>
          <p:nvPr/>
        </p:nvSpPr>
        <p:spPr bwMode="auto">
          <a:xfrm>
            <a:off x="7527925" y="3097213"/>
            <a:ext cx="114458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dirty="0">
                <a:solidFill>
                  <a:srgbClr val="0000FF"/>
                </a:solidFill>
              </a:rPr>
              <a:t>223.1.3.27</a:t>
            </a:r>
            <a:endParaRPr lang="en-US" altLang="zh-CN" sz="1800" dirty="0">
              <a:solidFill>
                <a:srgbClr val="0000FF"/>
              </a:solidFill>
              <a:latin typeface="Comic Sans MS" panose="030F0702030302020204" pitchFamily="66" charset="0"/>
            </a:endParaRPr>
          </a:p>
        </p:txBody>
      </p:sp>
      <p:sp>
        <p:nvSpPr>
          <p:cNvPr id="82984" name="Text Box 201"/>
          <p:cNvSpPr txBox="1">
            <a:spLocks noChangeArrowheads="1"/>
          </p:cNvSpPr>
          <p:nvPr/>
        </p:nvSpPr>
        <p:spPr bwMode="auto">
          <a:xfrm>
            <a:off x="8713789" y="2887663"/>
            <a:ext cx="10318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dirty="0">
                <a:solidFill>
                  <a:srgbClr val="0000FF"/>
                </a:solidFill>
              </a:rPr>
              <a:t>223.1.2.2</a:t>
            </a:r>
            <a:endParaRPr lang="en-US" altLang="zh-CN" sz="1800" dirty="0">
              <a:solidFill>
                <a:srgbClr val="0000FF"/>
              </a:solidFill>
              <a:latin typeface="Comic Sans MS" panose="030F0702030302020204" pitchFamily="66" charset="0"/>
            </a:endParaRPr>
          </a:p>
        </p:txBody>
      </p:sp>
      <p:sp>
        <p:nvSpPr>
          <p:cNvPr id="82985" name="Text Box 202"/>
          <p:cNvSpPr txBox="1">
            <a:spLocks noChangeArrowheads="1"/>
          </p:cNvSpPr>
          <p:nvPr/>
        </p:nvSpPr>
        <p:spPr bwMode="auto">
          <a:xfrm>
            <a:off x="9110664" y="2128838"/>
            <a:ext cx="10318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dirty="0">
                <a:solidFill>
                  <a:srgbClr val="0000FF"/>
                </a:solidFill>
              </a:rPr>
              <a:t>223.1.2.1</a:t>
            </a:r>
            <a:endParaRPr lang="en-US" altLang="zh-CN" sz="1800" dirty="0">
              <a:solidFill>
                <a:srgbClr val="0000FF"/>
              </a:solidFill>
              <a:latin typeface="Comic Sans MS" panose="030F0702030302020204" pitchFamily="66" charset="0"/>
            </a:endParaRPr>
          </a:p>
        </p:txBody>
      </p:sp>
      <p:sp>
        <p:nvSpPr>
          <p:cNvPr id="69" name="Rectangle 7"/>
          <p:cNvSpPr txBox="1">
            <a:spLocks noChangeArrowheads="1"/>
          </p:cNvSpPr>
          <p:nvPr/>
        </p:nvSpPr>
        <p:spPr>
          <a:xfrm>
            <a:off x="9768408" y="6624784"/>
            <a:ext cx="2016224"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4.3 IP: </a:t>
            </a:r>
            <a:r>
              <a:rPr lang="en-US" altLang="zh-CN" sz="1200" dirty="0">
                <a:solidFill>
                  <a:srgbClr val="FF0000"/>
                </a:solidFill>
                <a:cs typeface="Arial" panose="020B0604020202020204" pitchFamily="34" charset="0"/>
              </a:rPr>
              <a:t> Internet Protocol</a:t>
            </a:r>
          </a:p>
        </p:txBody>
      </p:sp>
      <p:sp>
        <p:nvSpPr>
          <p:cNvPr id="68" name="Rectangle 7"/>
          <p:cNvSpPr txBox="1">
            <a:spLocks noChangeArrowheads="1"/>
          </p:cNvSpPr>
          <p:nvPr/>
        </p:nvSpPr>
        <p:spPr>
          <a:xfrm>
            <a:off x="5159896" y="6615113"/>
            <a:ext cx="2645843"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4.3.3 IPv4 Addressing </a:t>
            </a:r>
            <a:endParaRPr lang="en-US" altLang="zh-CN" sz="1200" dirty="0">
              <a:solidFill>
                <a:srgbClr val="FF0000"/>
              </a:solidFill>
              <a:cs typeface="Arial" panose="020B0604020202020204" pitchFamily="34" charset="0"/>
            </a:endParaRPr>
          </a:p>
        </p:txBody>
      </p:sp>
      <p:sp>
        <p:nvSpPr>
          <p:cNvPr id="70" name="文本框 69">
            <a:extLst>
              <a:ext uri="{FF2B5EF4-FFF2-40B4-BE49-F238E27FC236}">
                <a16:creationId xmlns:a16="http://schemas.microsoft.com/office/drawing/2014/main" id="{A412E062-CF80-4D27-A22D-B755F62430A8}"/>
              </a:ext>
            </a:extLst>
          </p:cNvPr>
          <p:cNvSpPr txBox="1"/>
          <p:nvPr/>
        </p:nvSpPr>
        <p:spPr>
          <a:xfrm>
            <a:off x="4163165" y="3460605"/>
            <a:ext cx="936104" cy="646331"/>
          </a:xfrm>
          <a:prstGeom prst="rect">
            <a:avLst/>
          </a:prstGeom>
          <a:noFill/>
        </p:spPr>
        <p:txBody>
          <a:bodyPr wrap="square" rtlCol="0">
            <a:spAutoFit/>
          </a:bodyPr>
          <a:lstStyle/>
          <a:p>
            <a:pPr algn="ctr"/>
            <a:r>
              <a:rPr lang="en-US" altLang="zh-CN" dirty="0">
                <a:solidFill>
                  <a:srgbClr val="0000FF"/>
                </a:solidFill>
              </a:rPr>
              <a:t>switch</a:t>
            </a:r>
          </a:p>
          <a:p>
            <a:pPr algn="ctr"/>
            <a:r>
              <a:rPr lang="en-US" altLang="zh-CN" dirty="0">
                <a:solidFill>
                  <a:srgbClr val="0000FF"/>
                </a:solidFill>
              </a:rPr>
              <a:t>AP</a:t>
            </a:r>
            <a:endParaRPr lang="zh-CN" altLang="en-US" dirty="0">
              <a:solidFill>
                <a:srgbClr val="0000FF"/>
              </a:solidFill>
            </a:endParaRPr>
          </a:p>
        </p:txBody>
      </p:sp>
      <p:cxnSp>
        <p:nvCxnSpPr>
          <p:cNvPr id="71" name="直接箭头连接符 70">
            <a:extLst>
              <a:ext uri="{FF2B5EF4-FFF2-40B4-BE49-F238E27FC236}">
                <a16:creationId xmlns:a16="http://schemas.microsoft.com/office/drawing/2014/main" id="{326ADE2A-6236-4629-8D13-D96C8A305F6B}"/>
              </a:ext>
            </a:extLst>
          </p:cNvPr>
          <p:cNvCxnSpPr>
            <a:cxnSpLocks/>
            <a:endCxn id="70" idx="0"/>
          </p:cNvCxnSpPr>
          <p:nvPr/>
        </p:nvCxnSpPr>
        <p:spPr>
          <a:xfrm>
            <a:off x="4631217" y="3116263"/>
            <a:ext cx="0" cy="3443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349791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5" name="Rectangle 60"/>
          <p:cNvSpPr>
            <a:spLocks noGrp="1" noChangeArrowheads="1"/>
          </p:cNvSpPr>
          <p:nvPr>
            <p:ph type="body" sz="half" idx="2"/>
          </p:nvPr>
        </p:nvSpPr>
        <p:spPr>
          <a:xfrm>
            <a:off x="1055440" y="1535113"/>
            <a:ext cx="4794499" cy="4648200"/>
          </a:xfrm>
        </p:spPr>
        <p:txBody>
          <a:bodyPr>
            <a:normAutofit/>
          </a:bodyPr>
          <a:lstStyle/>
          <a:p>
            <a:pPr>
              <a:buFont typeface="Wingdings" charset="0"/>
              <a:buNone/>
              <a:defRPr/>
            </a:pPr>
            <a:r>
              <a:rPr lang="en-US" dirty="0">
                <a:solidFill>
                  <a:srgbClr val="CC0000"/>
                </a:solidFill>
                <a:cs typeface="+mn-cs"/>
              </a:rPr>
              <a:t>recipe for defining subnets</a:t>
            </a:r>
          </a:p>
          <a:p>
            <a:pPr marL="234950" indent="-234950">
              <a:lnSpc>
                <a:spcPct val="110000"/>
              </a:lnSpc>
              <a:defRPr/>
            </a:pPr>
            <a:r>
              <a:rPr lang="en-US" dirty="0">
                <a:cs typeface="+mn-cs"/>
              </a:rPr>
              <a:t>to determine the subnets</a:t>
            </a:r>
          </a:p>
          <a:p>
            <a:pPr marL="635000" lvl="1" indent="-234950">
              <a:lnSpc>
                <a:spcPct val="110000"/>
              </a:lnSpc>
              <a:defRPr/>
            </a:pPr>
            <a:r>
              <a:rPr lang="en-US" dirty="0">
                <a:cs typeface="+mn-cs"/>
              </a:rPr>
              <a:t>detach each interface from its host or router</a:t>
            </a:r>
          </a:p>
          <a:p>
            <a:pPr marL="635000" lvl="1" indent="-234950">
              <a:lnSpc>
                <a:spcPct val="110000"/>
              </a:lnSpc>
              <a:defRPr/>
            </a:pPr>
            <a:r>
              <a:rPr lang="en-US" dirty="0">
                <a:cs typeface="+mn-cs"/>
              </a:rPr>
              <a:t>creating islands of isolated networks</a:t>
            </a:r>
            <a:endParaRPr lang="en-US" dirty="0">
              <a:ea typeface="ＭＳ Ｐゴシック" panose="020B0600070205080204" pitchFamily="34" charset="-128"/>
              <a:cs typeface="ＭＳ Ｐゴシック" panose="020B0600070205080204" pitchFamily="34" charset="-128"/>
            </a:endParaRPr>
          </a:p>
          <a:p>
            <a:pPr marL="234950" indent="-234950">
              <a:lnSpc>
                <a:spcPct val="110000"/>
              </a:lnSpc>
              <a:defRPr/>
            </a:pPr>
            <a:r>
              <a:rPr lang="en-US" dirty="0">
                <a:cs typeface="+mn-cs"/>
              </a:rPr>
              <a:t>each isolated network is called a </a:t>
            </a:r>
            <a:r>
              <a:rPr lang="en-US" i="1" dirty="0">
                <a:solidFill>
                  <a:srgbClr val="CC0000"/>
                </a:solidFill>
                <a:cs typeface="+mn-cs"/>
              </a:rPr>
              <a:t>subnet</a:t>
            </a:r>
            <a:endParaRPr lang="en-US" dirty="0">
              <a:ea typeface="ＭＳ Ｐゴシック" panose="020B0600070205080204" pitchFamily="34" charset="-128"/>
              <a:cs typeface="ＭＳ Ｐゴシック" panose="020B0600070205080204" pitchFamily="34" charset="-128"/>
            </a:endParaRPr>
          </a:p>
        </p:txBody>
      </p:sp>
      <p:sp>
        <p:nvSpPr>
          <p:cNvPr id="83971" name="Text Box 61"/>
          <p:cNvSpPr txBox="1">
            <a:spLocks noChangeArrowheads="1"/>
          </p:cNvSpPr>
          <p:nvPr/>
        </p:nvSpPr>
        <p:spPr bwMode="auto">
          <a:xfrm>
            <a:off x="6431426" y="5606439"/>
            <a:ext cx="4705134"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dirty="0">
                <a:solidFill>
                  <a:srgbClr val="0000FF"/>
                </a:solidFill>
              </a:rPr>
              <a:t>subnet mask: /24</a:t>
            </a:r>
          </a:p>
          <a:p>
            <a:pPr algn="ctr"/>
            <a:r>
              <a:rPr lang="en-US" altLang="zh-CN" dirty="0">
                <a:solidFill>
                  <a:srgbClr val="0000FF"/>
                </a:solidFill>
              </a:rPr>
              <a:t>(high order 24 bits define subnet)</a:t>
            </a:r>
          </a:p>
        </p:txBody>
      </p:sp>
      <p:sp>
        <p:nvSpPr>
          <p:cNvPr id="40967" name="Rectangle 185"/>
          <p:cNvSpPr>
            <a:spLocks noGrp="1" noChangeArrowheads="1"/>
          </p:cNvSpPr>
          <p:nvPr>
            <p:ph type="title"/>
          </p:nvPr>
        </p:nvSpPr>
        <p:spPr>
          <a:xfrm>
            <a:off x="2057400" y="228600"/>
            <a:ext cx="3702050" cy="763588"/>
          </a:xfrm>
        </p:spPr>
        <p:txBody>
          <a:bodyPr/>
          <a:lstStyle/>
          <a:p>
            <a:pPr>
              <a:defRPr/>
            </a:pPr>
            <a:r>
              <a:rPr lang="en-US">
                <a:cs typeface="+mj-cs"/>
              </a:rPr>
              <a:t>Subnets</a:t>
            </a:r>
          </a:p>
        </p:txBody>
      </p:sp>
      <p:grpSp>
        <p:nvGrpSpPr>
          <p:cNvPr id="83974" name="Group 190"/>
          <p:cNvGrpSpPr>
            <a:grpSpLocks/>
          </p:cNvGrpSpPr>
          <p:nvPr/>
        </p:nvGrpSpPr>
        <p:grpSpPr bwMode="auto">
          <a:xfrm>
            <a:off x="6302730" y="908051"/>
            <a:ext cx="4452938" cy="4652963"/>
            <a:chOff x="2752" y="572"/>
            <a:chExt cx="2805" cy="2931"/>
          </a:xfrm>
        </p:grpSpPr>
        <p:sp>
          <p:nvSpPr>
            <p:cNvPr id="83980" name="Text Box 191"/>
            <p:cNvSpPr txBox="1">
              <a:spLocks noChangeArrowheads="1"/>
            </p:cNvSpPr>
            <p:nvPr/>
          </p:nvSpPr>
          <p:spPr bwMode="auto">
            <a:xfrm>
              <a:off x="2825" y="572"/>
              <a:ext cx="100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2000" i="1" dirty="0">
                  <a:solidFill>
                    <a:srgbClr val="C00000"/>
                  </a:solidFill>
                </a:rPr>
                <a:t>223.1.1.0/24</a:t>
              </a:r>
            </a:p>
          </p:txBody>
        </p:sp>
        <p:sp>
          <p:nvSpPr>
            <p:cNvPr id="83981" name="Text Box 192"/>
            <p:cNvSpPr txBox="1">
              <a:spLocks noChangeArrowheads="1"/>
            </p:cNvSpPr>
            <p:nvPr/>
          </p:nvSpPr>
          <p:spPr bwMode="auto">
            <a:xfrm>
              <a:off x="4419" y="725"/>
              <a:ext cx="100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2000" i="1">
                  <a:solidFill>
                    <a:srgbClr val="C00000"/>
                  </a:solidFill>
                </a:rPr>
                <a:t>223.1.2.0/24</a:t>
              </a:r>
            </a:p>
          </p:txBody>
        </p:sp>
        <p:sp>
          <p:nvSpPr>
            <p:cNvPr id="83982" name="Text Box 193"/>
            <p:cNvSpPr txBox="1">
              <a:spLocks noChangeArrowheads="1"/>
            </p:cNvSpPr>
            <p:nvPr/>
          </p:nvSpPr>
          <p:spPr bwMode="auto">
            <a:xfrm>
              <a:off x="3743" y="3253"/>
              <a:ext cx="100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2000" i="1" dirty="0">
                  <a:solidFill>
                    <a:srgbClr val="C00000"/>
                  </a:solidFill>
                </a:rPr>
                <a:t>223.1.3.0/24</a:t>
              </a:r>
            </a:p>
          </p:txBody>
        </p:sp>
        <p:sp>
          <p:nvSpPr>
            <p:cNvPr id="83983" name="Rectangle 194"/>
            <p:cNvSpPr>
              <a:spLocks noChangeArrowheads="1"/>
            </p:cNvSpPr>
            <p:nvPr/>
          </p:nvSpPr>
          <p:spPr bwMode="auto">
            <a:xfrm>
              <a:off x="3128" y="2113"/>
              <a:ext cx="534" cy="11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83984" name="Freeform 195"/>
            <p:cNvSpPr>
              <a:spLocks/>
            </p:cNvSpPr>
            <p:nvPr/>
          </p:nvSpPr>
          <p:spPr bwMode="auto">
            <a:xfrm>
              <a:off x="2758" y="815"/>
              <a:ext cx="1223" cy="1291"/>
            </a:xfrm>
            <a:custGeom>
              <a:avLst/>
              <a:gdLst>
                <a:gd name="T0" fmla="*/ 1201 w 1223"/>
                <a:gd name="T1" fmla="*/ 756 h 1291"/>
                <a:gd name="T2" fmla="*/ 702 w 1223"/>
                <a:gd name="T3" fmla="*/ 670 h 1291"/>
                <a:gd name="T4" fmla="*/ 608 w 1223"/>
                <a:gd name="T5" fmla="*/ 103 h 1291"/>
                <a:gd name="T6" fmla="*/ 335 w 1223"/>
                <a:gd name="T7" fmla="*/ 52 h 1291"/>
                <a:gd name="T8" fmla="*/ 65 w 1223"/>
                <a:gd name="T9" fmla="*/ 82 h 1291"/>
                <a:gd name="T10" fmla="*/ 41 w 1223"/>
                <a:gd name="T11" fmla="*/ 544 h 1291"/>
                <a:gd name="T12" fmla="*/ 38 w 1223"/>
                <a:gd name="T13" fmla="*/ 751 h 1291"/>
                <a:gd name="T14" fmla="*/ 23 w 1223"/>
                <a:gd name="T15" fmla="*/ 940 h 1291"/>
                <a:gd name="T16" fmla="*/ 17 w 1223"/>
                <a:gd name="T17" fmla="*/ 1114 h 1291"/>
                <a:gd name="T18" fmla="*/ 128 w 1223"/>
                <a:gd name="T19" fmla="*/ 1219 h 1291"/>
                <a:gd name="T20" fmla="*/ 602 w 1223"/>
                <a:gd name="T21" fmla="*/ 1243 h 1291"/>
                <a:gd name="T22" fmla="*/ 686 w 1223"/>
                <a:gd name="T23" fmla="*/ 930 h 1291"/>
                <a:gd name="T24" fmla="*/ 1177 w 1223"/>
                <a:gd name="T25" fmla="*/ 916 h 1291"/>
                <a:gd name="T26" fmla="*/ 1201 w 1223"/>
                <a:gd name="T27" fmla="*/ 756 h 129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223"/>
                <a:gd name="T43" fmla="*/ 0 h 1291"/>
                <a:gd name="T44" fmla="*/ 1223 w 1223"/>
                <a:gd name="T45" fmla="*/ 1291 h 1291"/>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223" h="1291">
                  <a:moveTo>
                    <a:pt x="1201" y="756"/>
                  </a:moveTo>
                  <a:cubicBezTo>
                    <a:pt x="1180" y="640"/>
                    <a:pt x="798" y="744"/>
                    <a:pt x="702" y="670"/>
                  </a:cubicBezTo>
                  <a:cubicBezTo>
                    <a:pt x="603" y="561"/>
                    <a:pt x="669" y="206"/>
                    <a:pt x="608" y="103"/>
                  </a:cubicBezTo>
                  <a:cubicBezTo>
                    <a:pt x="547" y="0"/>
                    <a:pt x="425" y="55"/>
                    <a:pt x="335" y="52"/>
                  </a:cubicBezTo>
                  <a:cubicBezTo>
                    <a:pt x="245" y="49"/>
                    <a:pt x="114" y="0"/>
                    <a:pt x="65" y="82"/>
                  </a:cubicBezTo>
                  <a:cubicBezTo>
                    <a:pt x="16" y="164"/>
                    <a:pt x="45" y="433"/>
                    <a:pt x="41" y="544"/>
                  </a:cubicBezTo>
                  <a:cubicBezTo>
                    <a:pt x="37" y="655"/>
                    <a:pt x="41" y="685"/>
                    <a:pt x="38" y="751"/>
                  </a:cubicBezTo>
                  <a:cubicBezTo>
                    <a:pt x="35" y="817"/>
                    <a:pt x="26" y="880"/>
                    <a:pt x="23" y="940"/>
                  </a:cubicBezTo>
                  <a:cubicBezTo>
                    <a:pt x="20" y="1000"/>
                    <a:pt x="0" y="1068"/>
                    <a:pt x="17" y="1114"/>
                  </a:cubicBezTo>
                  <a:cubicBezTo>
                    <a:pt x="34" y="1160"/>
                    <a:pt x="31" y="1198"/>
                    <a:pt x="128" y="1219"/>
                  </a:cubicBezTo>
                  <a:cubicBezTo>
                    <a:pt x="225" y="1240"/>
                    <a:pt x="509" y="1291"/>
                    <a:pt x="602" y="1243"/>
                  </a:cubicBezTo>
                  <a:cubicBezTo>
                    <a:pt x="695" y="1195"/>
                    <a:pt x="590" y="984"/>
                    <a:pt x="686" y="930"/>
                  </a:cubicBezTo>
                  <a:cubicBezTo>
                    <a:pt x="782" y="876"/>
                    <a:pt x="1091" y="945"/>
                    <a:pt x="1177" y="916"/>
                  </a:cubicBezTo>
                  <a:cubicBezTo>
                    <a:pt x="1208" y="864"/>
                    <a:pt x="1223" y="871"/>
                    <a:pt x="1201" y="756"/>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solidFill>
                  <a:srgbClr val="0000FF"/>
                </a:solidFill>
              </a:endParaRPr>
            </a:p>
          </p:txBody>
        </p:sp>
        <p:sp>
          <p:nvSpPr>
            <p:cNvPr id="83985" name="Freeform 196"/>
            <p:cNvSpPr>
              <a:spLocks/>
            </p:cNvSpPr>
            <p:nvPr/>
          </p:nvSpPr>
          <p:spPr bwMode="auto">
            <a:xfrm>
              <a:off x="4350" y="1010"/>
              <a:ext cx="1201" cy="1234"/>
            </a:xfrm>
            <a:custGeom>
              <a:avLst/>
              <a:gdLst>
                <a:gd name="T0" fmla="*/ 25 w 1201"/>
                <a:gd name="T1" fmla="*/ 709 h 1234"/>
                <a:gd name="T2" fmla="*/ 526 w 1201"/>
                <a:gd name="T3" fmla="*/ 780 h 1234"/>
                <a:gd name="T4" fmla="*/ 613 w 1201"/>
                <a:gd name="T5" fmla="*/ 1134 h 1234"/>
                <a:gd name="T6" fmla="*/ 946 w 1201"/>
                <a:gd name="T7" fmla="*/ 1230 h 1234"/>
                <a:gd name="T8" fmla="*/ 1171 w 1201"/>
                <a:gd name="T9" fmla="*/ 1107 h 1234"/>
                <a:gd name="T10" fmla="*/ 1126 w 1201"/>
                <a:gd name="T11" fmla="*/ 894 h 1234"/>
                <a:gd name="T12" fmla="*/ 1114 w 1201"/>
                <a:gd name="T13" fmla="*/ 693 h 1234"/>
                <a:gd name="T14" fmla="*/ 1099 w 1201"/>
                <a:gd name="T15" fmla="*/ 423 h 1234"/>
                <a:gd name="T16" fmla="*/ 1141 w 1201"/>
                <a:gd name="T17" fmla="*/ 216 h 1234"/>
                <a:gd name="T18" fmla="*/ 1102 w 1201"/>
                <a:gd name="T19" fmla="*/ 33 h 1234"/>
                <a:gd name="T20" fmla="*/ 646 w 1201"/>
                <a:gd name="T21" fmla="*/ 81 h 1234"/>
                <a:gd name="T22" fmla="*/ 535 w 1201"/>
                <a:gd name="T23" fmla="*/ 519 h 1234"/>
                <a:gd name="T24" fmla="*/ 44 w 1201"/>
                <a:gd name="T25" fmla="*/ 548 h 1234"/>
                <a:gd name="T26" fmla="*/ 25 w 1201"/>
                <a:gd name="T27" fmla="*/ 709 h 123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201"/>
                <a:gd name="T43" fmla="*/ 0 h 1234"/>
                <a:gd name="T44" fmla="*/ 1201 w 1201"/>
                <a:gd name="T45" fmla="*/ 1234 h 1234"/>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201" h="1234">
                  <a:moveTo>
                    <a:pt x="25" y="709"/>
                  </a:moveTo>
                  <a:cubicBezTo>
                    <a:pt x="49" y="824"/>
                    <a:pt x="428" y="709"/>
                    <a:pt x="526" y="780"/>
                  </a:cubicBezTo>
                  <a:cubicBezTo>
                    <a:pt x="624" y="851"/>
                    <a:pt x="543" y="1059"/>
                    <a:pt x="613" y="1134"/>
                  </a:cubicBezTo>
                  <a:cubicBezTo>
                    <a:pt x="683" y="1209"/>
                    <a:pt x="853" y="1234"/>
                    <a:pt x="946" y="1230"/>
                  </a:cubicBezTo>
                  <a:cubicBezTo>
                    <a:pt x="1039" y="1226"/>
                    <a:pt x="1141" y="1163"/>
                    <a:pt x="1171" y="1107"/>
                  </a:cubicBezTo>
                  <a:cubicBezTo>
                    <a:pt x="1201" y="1051"/>
                    <a:pt x="1135" y="963"/>
                    <a:pt x="1126" y="894"/>
                  </a:cubicBezTo>
                  <a:cubicBezTo>
                    <a:pt x="1117" y="825"/>
                    <a:pt x="1119" y="772"/>
                    <a:pt x="1114" y="693"/>
                  </a:cubicBezTo>
                  <a:cubicBezTo>
                    <a:pt x="1109" y="614"/>
                    <a:pt x="1095" y="502"/>
                    <a:pt x="1099" y="423"/>
                  </a:cubicBezTo>
                  <a:cubicBezTo>
                    <a:pt x="1103" y="344"/>
                    <a:pt x="1141" y="281"/>
                    <a:pt x="1141" y="216"/>
                  </a:cubicBezTo>
                  <a:cubicBezTo>
                    <a:pt x="1141" y="151"/>
                    <a:pt x="1185" y="56"/>
                    <a:pt x="1102" y="33"/>
                  </a:cubicBezTo>
                  <a:cubicBezTo>
                    <a:pt x="1019" y="10"/>
                    <a:pt x="740" y="0"/>
                    <a:pt x="646" y="81"/>
                  </a:cubicBezTo>
                  <a:cubicBezTo>
                    <a:pt x="552" y="162"/>
                    <a:pt x="635" y="441"/>
                    <a:pt x="535" y="519"/>
                  </a:cubicBezTo>
                  <a:cubicBezTo>
                    <a:pt x="435" y="597"/>
                    <a:pt x="129" y="516"/>
                    <a:pt x="44" y="548"/>
                  </a:cubicBezTo>
                  <a:cubicBezTo>
                    <a:pt x="15" y="601"/>
                    <a:pt x="0" y="594"/>
                    <a:pt x="25" y="709"/>
                  </a:cubicBezTo>
                  <a:close/>
                </a:path>
              </a:pathLst>
            </a:custGeom>
            <a:solidFill>
              <a:schemeClr val="accent2">
                <a:lumMod val="40000"/>
                <a:lumOff val="6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solidFill>
                  <a:srgbClr val="0000FF"/>
                </a:solidFill>
              </a:endParaRPr>
            </a:p>
          </p:txBody>
        </p:sp>
        <p:sp>
          <p:nvSpPr>
            <p:cNvPr id="83986" name="Freeform 197"/>
            <p:cNvSpPr>
              <a:spLocks/>
            </p:cNvSpPr>
            <p:nvPr/>
          </p:nvSpPr>
          <p:spPr bwMode="auto">
            <a:xfrm>
              <a:off x="3514" y="1913"/>
              <a:ext cx="1286" cy="1247"/>
            </a:xfrm>
            <a:custGeom>
              <a:avLst/>
              <a:gdLst>
                <a:gd name="T0" fmla="*/ 587 w 1286"/>
                <a:gd name="T1" fmla="*/ 30 h 1247"/>
                <a:gd name="T2" fmla="*/ 509 w 1286"/>
                <a:gd name="T3" fmla="*/ 618 h 1247"/>
                <a:gd name="T4" fmla="*/ 77 w 1286"/>
                <a:gd name="T5" fmla="*/ 909 h 1247"/>
                <a:gd name="T6" fmla="*/ 47 w 1286"/>
                <a:gd name="T7" fmla="*/ 1095 h 1247"/>
                <a:gd name="T8" fmla="*/ 140 w 1286"/>
                <a:gd name="T9" fmla="*/ 1224 h 1247"/>
                <a:gd name="T10" fmla="*/ 461 w 1286"/>
                <a:gd name="T11" fmla="*/ 1209 h 1247"/>
                <a:gd name="T12" fmla="*/ 692 w 1286"/>
                <a:gd name="T13" fmla="*/ 1209 h 1247"/>
                <a:gd name="T14" fmla="*/ 1190 w 1286"/>
                <a:gd name="T15" fmla="*/ 1227 h 1247"/>
                <a:gd name="T16" fmla="*/ 1271 w 1286"/>
                <a:gd name="T17" fmla="*/ 1089 h 1247"/>
                <a:gd name="T18" fmla="*/ 1139 w 1286"/>
                <a:gd name="T19" fmla="*/ 741 h 1247"/>
                <a:gd name="T20" fmla="*/ 800 w 1286"/>
                <a:gd name="T21" fmla="*/ 627 h 1247"/>
                <a:gd name="T22" fmla="*/ 749 w 1286"/>
                <a:gd name="T23" fmla="*/ 42 h 1247"/>
                <a:gd name="T24" fmla="*/ 587 w 1286"/>
                <a:gd name="T25" fmla="*/ 30 h 124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286"/>
                <a:gd name="T40" fmla="*/ 0 h 1247"/>
                <a:gd name="T41" fmla="*/ 1286 w 1286"/>
                <a:gd name="T42" fmla="*/ 1247 h 1247"/>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286" h="1247">
                  <a:moveTo>
                    <a:pt x="587" y="30"/>
                  </a:moveTo>
                  <a:cubicBezTo>
                    <a:pt x="473" y="60"/>
                    <a:pt x="601" y="475"/>
                    <a:pt x="509" y="618"/>
                  </a:cubicBezTo>
                  <a:cubicBezTo>
                    <a:pt x="424" y="765"/>
                    <a:pt x="154" y="830"/>
                    <a:pt x="77" y="909"/>
                  </a:cubicBezTo>
                  <a:cubicBezTo>
                    <a:pt x="0" y="988"/>
                    <a:pt x="37" y="1043"/>
                    <a:pt x="47" y="1095"/>
                  </a:cubicBezTo>
                  <a:cubicBezTo>
                    <a:pt x="57" y="1147"/>
                    <a:pt x="71" y="1205"/>
                    <a:pt x="140" y="1224"/>
                  </a:cubicBezTo>
                  <a:cubicBezTo>
                    <a:pt x="209" y="1243"/>
                    <a:pt x="369" y="1212"/>
                    <a:pt x="461" y="1209"/>
                  </a:cubicBezTo>
                  <a:cubicBezTo>
                    <a:pt x="553" y="1206"/>
                    <a:pt x="571" y="1206"/>
                    <a:pt x="692" y="1209"/>
                  </a:cubicBezTo>
                  <a:cubicBezTo>
                    <a:pt x="813" y="1212"/>
                    <a:pt x="1094" y="1247"/>
                    <a:pt x="1190" y="1227"/>
                  </a:cubicBezTo>
                  <a:cubicBezTo>
                    <a:pt x="1286" y="1207"/>
                    <a:pt x="1279" y="1170"/>
                    <a:pt x="1271" y="1089"/>
                  </a:cubicBezTo>
                  <a:cubicBezTo>
                    <a:pt x="1263" y="1008"/>
                    <a:pt x="1217" y="818"/>
                    <a:pt x="1139" y="741"/>
                  </a:cubicBezTo>
                  <a:cubicBezTo>
                    <a:pt x="1061" y="664"/>
                    <a:pt x="865" y="743"/>
                    <a:pt x="800" y="627"/>
                  </a:cubicBezTo>
                  <a:cubicBezTo>
                    <a:pt x="735" y="511"/>
                    <a:pt x="785" y="142"/>
                    <a:pt x="749" y="42"/>
                  </a:cubicBezTo>
                  <a:cubicBezTo>
                    <a:pt x="695" y="15"/>
                    <a:pt x="701" y="0"/>
                    <a:pt x="587" y="30"/>
                  </a:cubicBezTo>
                  <a:close/>
                </a:path>
              </a:pathLst>
            </a:custGeom>
            <a:solidFill>
              <a:srgbClr val="BEE395"/>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solidFill>
                  <a:srgbClr val="0000FF"/>
                </a:solidFill>
              </a:endParaRPr>
            </a:p>
          </p:txBody>
        </p:sp>
        <p:sp>
          <p:nvSpPr>
            <p:cNvPr id="83987" name="Line 198"/>
            <p:cNvSpPr>
              <a:spLocks noChangeShapeType="1"/>
            </p:cNvSpPr>
            <p:nvPr/>
          </p:nvSpPr>
          <p:spPr bwMode="auto">
            <a:xfrm>
              <a:off x="3160" y="1144"/>
              <a:ext cx="175" cy="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83988" name="Line 200"/>
            <p:cNvSpPr>
              <a:spLocks noChangeShapeType="1"/>
            </p:cNvSpPr>
            <p:nvPr/>
          </p:nvSpPr>
          <p:spPr bwMode="auto">
            <a:xfrm flipV="1">
              <a:off x="3160" y="1550"/>
              <a:ext cx="175" cy="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83989" name="Line 201"/>
            <p:cNvSpPr>
              <a:spLocks noChangeShapeType="1"/>
            </p:cNvSpPr>
            <p:nvPr/>
          </p:nvSpPr>
          <p:spPr bwMode="auto">
            <a:xfrm>
              <a:off x="3166" y="1945"/>
              <a:ext cx="172" cy="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83990" name="Text Box 203"/>
            <p:cNvSpPr txBox="1">
              <a:spLocks noChangeArrowheads="1"/>
            </p:cNvSpPr>
            <p:nvPr/>
          </p:nvSpPr>
          <p:spPr bwMode="auto">
            <a:xfrm>
              <a:off x="3134" y="939"/>
              <a:ext cx="65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solidFill>
                    <a:srgbClr val="0000FF"/>
                  </a:solidFill>
                </a:rPr>
                <a:t>223.1.1.1</a:t>
              </a:r>
              <a:endParaRPr lang="en-US" altLang="zh-CN" sz="1800">
                <a:solidFill>
                  <a:srgbClr val="0000FF"/>
                </a:solidFill>
                <a:latin typeface="Comic Sans MS" panose="030F0702030302020204" pitchFamily="66" charset="0"/>
              </a:endParaRPr>
            </a:p>
          </p:txBody>
        </p:sp>
        <p:sp>
          <p:nvSpPr>
            <p:cNvPr id="83991" name="Text Box 204"/>
            <p:cNvSpPr txBox="1">
              <a:spLocks noChangeArrowheads="1"/>
            </p:cNvSpPr>
            <p:nvPr/>
          </p:nvSpPr>
          <p:spPr bwMode="auto">
            <a:xfrm>
              <a:off x="3062" y="1963"/>
              <a:ext cx="65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solidFill>
                    <a:srgbClr val="0000FF"/>
                  </a:solidFill>
                </a:rPr>
                <a:t>223.1.1.3</a:t>
              </a:r>
              <a:endParaRPr lang="en-US" altLang="zh-CN" sz="1800">
                <a:solidFill>
                  <a:srgbClr val="0000FF"/>
                </a:solidFill>
                <a:latin typeface="Comic Sans MS" panose="030F0702030302020204" pitchFamily="66" charset="0"/>
              </a:endParaRPr>
            </a:p>
          </p:txBody>
        </p:sp>
        <p:sp>
          <p:nvSpPr>
            <p:cNvPr id="83992" name="Text Box 205"/>
            <p:cNvSpPr txBox="1">
              <a:spLocks noChangeArrowheads="1"/>
            </p:cNvSpPr>
            <p:nvPr/>
          </p:nvSpPr>
          <p:spPr bwMode="auto">
            <a:xfrm>
              <a:off x="3532" y="1484"/>
              <a:ext cx="65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solidFill>
                    <a:srgbClr val="0000FF"/>
                  </a:solidFill>
                </a:rPr>
                <a:t>223.1.1.4</a:t>
              </a:r>
              <a:endParaRPr lang="en-US" altLang="zh-CN" sz="1800">
                <a:solidFill>
                  <a:srgbClr val="0000FF"/>
                </a:solidFill>
                <a:latin typeface="Comic Sans MS" panose="030F0702030302020204" pitchFamily="66" charset="0"/>
              </a:endParaRPr>
            </a:p>
          </p:txBody>
        </p:sp>
        <p:sp>
          <p:nvSpPr>
            <p:cNvPr id="83993" name="Text Box 207"/>
            <p:cNvSpPr txBox="1">
              <a:spLocks noChangeArrowheads="1"/>
            </p:cNvSpPr>
            <p:nvPr/>
          </p:nvSpPr>
          <p:spPr bwMode="auto">
            <a:xfrm>
              <a:off x="4238" y="1485"/>
              <a:ext cx="65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solidFill>
                    <a:srgbClr val="0000FF"/>
                  </a:solidFill>
                </a:rPr>
                <a:t>223.1.2.9</a:t>
              </a:r>
              <a:endParaRPr lang="en-US" altLang="zh-CN" sz="1800">
                <a:solidFill>
                  <a:srgbClr val="0000FF"/>
                </a:solidFill>
                <a:latin typeface="Comic Sans MS" panose="030F0702030302020204" pitchFamily="66" charset="0"/>
              </a:endParaRPr>
            </a:p>
          </p:txBody>
        </p:sp>
        <p:sp>
          <p:nvSpPr>
            <p:cNvPr id="83994" name="Line 209"/>
            <p:cNvSpPr>
              <a:spLocks noChangeShapeType="1"/>
            </p:cNvSpPr>
            <p:nvPr/>
          </p:nvSpPr>
          <p:spPr bwMode="auto">
            <a:xfrm>
              <a:off x="4963" y="1246"/>
              <a:ext cx="148" cy="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83995" name="Line 210"/>
            <p:cNvSpPr>
              <a:spLocks noChangeShapeType="1"/>
            </p:cNvSpPr>
            <p:nvPr/>
          </p:nvSpPr>
          <p:spPr bwMode="auto">
            <a:xfrm>
              <a:off x="4963" y="2047"/>
              <a:ext cx="148" cy="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83996" name="Line 213"/>
            <p:cNvSpPr>
              <a:spLocks noChangeShapeType="1"/>
            </p:cNvSpPr>
            <p:nvPr/>
          </p:nvSpPr>
          <p:spPr bwMode="auto">
            <a:xfrm flipH="1" flipV="1">
              <a:off x="3782" y="2696"/>
              <a:ext cx="2" cy="15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83997" name="Line 214"/>
            <p:cNvSpPr>
              <a:spLocks noChangeShapeType="1"/>
            </p:cNvSpPr>
            <p:nvPr/>
          </p:nvSpPr>
          <p:spPr bwMode="auto">
            <a:xfrm flipH="1" flipV="1">
              <a:off x="4523" y="2699"/>
              <a:ext cx="2" cy="15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83998" name="Text Box 215"/>
            <p:cNvSpPr txBox="1">
              <a:spLocks noChangeArrowheads="1"/>
            </p:cNvSpPr>
            <p:nvPr/>
          </p:nvSpPr>
          <p:spPr bwMode="auto">
            <a:xfrm>
              <a:off x="4505" y="2622"/>
              <a:ext cx="65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solidFill>
                    <a:srgbClr val="0000FF"/>
                  </a:solidFill>
                </a:rPr>
                <a:t>223.1.3.2</a:t>
              </a:r>
              <a:endParaRPr lang="en-US" altLang="zh-CN" sz="1800">
                <a:solidFill>
                  <a:srgbClr val="0000FF"/>
                </a:solidFill>
                <a:latin typeface="Comic Sans MS" panose="030F0702030302020204" pitchFamily="66" charset="0"/>
              </a:endParaRPr>
            </a:p>
          </p:txBody>
        </p:sp>
        <p:sp>
          <p:nvSpPr>
            <p:cNvPr id="83999" name="Text Box 216"/>
            <p:cNvSpPr txBox="1">
              <a:spLocks noChangeArrowheads="1"/>
            </p:cNvSpPr>
            <p:nvPr/>
          </p:nvSpPr>
          <p:spPr bwMode="auto">
            <a:xfrm>
              <a:off x="3138" y="2682"/>
              <a:ext cx="65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dirty="0">
                  <a:solidFill>
                    <a:srgbClr val="0000FF"/>
                  </a:solidFill>
                </a:rPr>
                <a:t>223.1.3.1</a:t>
              </a:r>
              <a:endParaRPr lang="en-US" altLang="zh-CN" sz="1800" dirty="0">
                <a:solidFill>
                  <a:srgbClr val="0000FF"/>
                </a:solidFill>
                <a:latin typeface="Comic Sans MS" panose="030F0702030302020204" pitchFamily="66" charset="0"/>
              </a:endParaRPr>
            </a:p>
          </p:txBody>
        </p:sp>
        <p:grpSp>
          <p:nvGrpSpPr>
            <p:cNvPr id="84000" name="Group 217"/>
            <p:cNvGrpSpPr>
              <a:grpSpLocks/>
            </p:cNvGrpSpPr>
            <p:nvPr/>
          </p:nvGrpSpPr>
          <p:grpSpPr bwMode="auto">
            <a:xfrm>
              <a:off x="2755" y="956"/>
              <a:ext cx="404" cy="352"/>
              <a:chOff x="-44" y="1473"/>
              <a:chExt cx="981" cy="1105"/>
            </a:xfrm>
          </p:grpSpPr>
          <p:pic>
            <p:nvPicPr>
              <p:cNvPr id="84039" name="Picture 218"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4040" name="Freeform 219"/>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FF"/>
                  </a:solidFill>
                </a:endParaRPr>
              </a:p>
            </p:txBody>
          </p:sp>
        </p:grpSp>
        <p:grpSp>
          <p:nvGrpSpPr>
            <p:cNvPr id="84001" name="Group 220"/>
            <p:cNvGrpSpPr>
              <a:grpSpLocks/>
            </p:cNvGrpSpPr>
            <p:nvPr/>
          </p:nvGrpSpPr>
          <p:grpSpPr bwMode="auto">
            <a:xfrm>
              <a:off x="2752" y="1340"/>
              <a:ext cx="404" cy="352"/>
              <a:chOff x="-44" y="1473"/>
              <a:chExt cx="981" cy="1105"/>
            </a:xfrm>
          </p:grpSpPr>
          <p:pic>
            <p:nvPicPr>
              <p:cNvPr id="84037" name="Picture 221"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4038" name="Freeform 222"/>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FF"/>
                  </a:solidFill>
                </a:endParaRPr>
              </a:p>
            </p:txBody>
          </p:sp>
        </p:grpSp>
        <p:grpSp>
          <p:nvGrpSpPr>
            <p:cNvPr id="84002" name="Group 223"/>
            <p:cNvGrpSpPr>
              <a:grpSpLocks/>
            </p:cNvGrpSpPr>
            <p:nvPr/>
          </p:nvGrpSpPr>
          <p:grpSpPr bwMode="auto">
            <a:xfrm>
              <a:off x="2770" y="1724"/>
              <a:ext cx="404" cy="352"/>
              <a:chOff x="-44" y="1473"/>
              <a:chExt cx="981" cy="1105"/>
            </a:xfrm>
          </p:grpSpPr>
          <p:pic>
            <p:nvPicPr>
              <p:cNvPr id="84035" name="Picture 224"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4036" name="Freeform 225"/>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FF"/>
                  </a:solidFill>
                </a:endParaRPr>
              </a:p>
            </p:txBody>
          </p:sp>
        </p:grpSp>
        <p:grpSp>
          <p:nvGrpSpPr>
            <p:cNvPr id="84003" name="Group 226"/>
            <p:cNvGrpSpPr>
              <a:grpSpLocks/>
            </p:cNvGrpSpPr>
            <p:nvPr/>
          </p:nvGrpSpPr>
          <p:grpSpPr bwMode="auto">
            <a:xfrm flipH="1">
              <a:off x="5106" y="1062"/>
              <a:ext cx="404" cy="352"/>
              <a:chOff x="-44" y="1473"/>
              <a:chExt cx="981" cy="1105"/>
            </a:xfrm>
          </p:grpSpPr>
          <p:pic>
            <p:nvPicPr>
              <p:cNvPr id="84033" name="Picture 227"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4034" name="Freeform 228"/>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FF"/>
                  </a:solidFill>
                </a:endParaRPr>
              </a:p>
            </p:txBody>
          </p:sp>
        </p:grpSp>
        <p:grpSp>
          <p:nvGrpSpPr>
            <p:cNvPr id="84004" name="Group 229"/>
            <p:cNvGrpSpPr>
              <a:grpSpLocks/>
            </p:cNvGrpSpPr>
            <p:nvPr/>
          </p:nvGrpSpPr>
          <p:grpSpPr bwMode="auto">
            <a:xfrm flipH="1">
              <a:off x="5153" y="1868"/>
              <a:ext cx="404" cy="352"/>
              <a:chOff x="-44" y="1473"/>
              <a:chExt cx="981" cy="1105"/>
            </a:xfrm>
          </p:grpSpPr>
          <p:pic>
            <p:nvPicPr>
              <p:cNvPr id="84031" name="Picture 230"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4032" name="Freeform 231"/>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FF"/>
                  </a:solidFill>
                </a:endParaRPr>
              </a:p>
            </p:txBody>
          </p:sp>
        </p:grpSp>
        <p:grpSp>
          <p:nvGrpSpPr>
            <p:cNvPr id="84005" name="Group 232"/>
            <p:cNvGrpSpPr>
              <a:grpSpLocks/>
            </p:cNvGrpSpPr>
            <p:nvPr/>
          </p:nvGrpSpPr>
          <p:grpSpPr bwMode="auto">
            <a:xfrm flipH="1">
              <a:off x="4392" y="2828"/>
              <a:ext cx="404" cy="352"/>
              <a:chOff x="-44" y="1473"/>
              <a:chExt cx="981" cy="1105"/>
            </a:xfrm>
          </p:grpSpPr>
          <p:pic>
            <p:nvPicPr>
              <p:cNvPr id="84029" name="Picture 233"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4030" name="Freeform 234"/>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FF"/>
                  </a:solidFill>
                </a:endParaRPr>
              </a:p>
            </p:txBody>
          </p:sp>
        </p:grpSp>
        <p:grpSp>
          <p:nvGrpSpPr>
            <p:cNvPr id="84006" name="Group 235"/>
            <p:cNvGrpSpPr>
              <a:grpSpLocks/>
            </p:cNvGrpSpPr>
            <p:nvPr/>
          </p:nvGrpSpPr>
          <p:grpSpPr bwMode="auto">
            <a:xfrm flipH="1">
              <a:off x="3659" y="2854"/>
              <a:ext cx="404" cy="352"/>
              <a:chOff x="-44" y="1473"/>
              <a:chExt cx="981" cy="1105"/>
            </a:xfrm>
          </p:grpSpPr>
          <p:pic>
            <p:nvPicPr>
              <p:cNvPr id="84027" name="Picture 236"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4028" name="Freeform 237"/>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FF"/>
                  </a:solidFill>
                </a:endParaRPr>
              </a:p>
            </p:txBody>
          </p:sp>
        </p:grpSp>
        <p:grpSp>
          <p:nvGrpSpPr>
            <p:cNvPr id="84007" name="Group 238"/>
            <p:cNvGrpSpPr>
              <a:grpSpLocks/>
            </p:cNvGrpSpPr>
            <p:nvPr/>
          </p:nvGrpSpPr>
          <p:grpSpPr bwMode="auto">
            <a:xfrm>
              <a:off x="3929" y="1653"/>
              <a:ext cx="440" cy="224"/>
              <a:chOff x="4396" y="1245"/>
              <a:chExt cx="672" cy="248"/>
            </a:xfrm>
          </p:grpSpPr>
          <p:sp>
            <p:nvSpPr>
              <p:cNvPr id="84019" name="Oval 407"/>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solidFill>
                    <a:srgbClr val="0000FF"/>
                  </a:solidFill>
                  <a:latin typeface="Times New Roman" panose="02020603050405020304" pitchFamily="18" charset="0"/>
                  <a:cs typeface="Arial" panose="020B0604020202020204" pitchFamily="34" charset="0"/>
                </a:endParaRPr>
              </a:p>
            </p:txBody>
          </p:sp>
          <p:sp>
            <p:nvSpPr>
              <p:cNvPr id="84020" name="Rectangle 410"/>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0000FF"/>
                  </a:solidFill>
                  <a:latin typeface="Times New Roman" panose="02020603050405020304" pitchFamily="18" charset="0"/>
                  <a:cs typeface="Arial" panose="020B0604020202020204" pitchFamily="34" charset="0"/>
                </a:endParaRPr>
              </a:p>
            </p:txBody>
          </p:sp>
          <p:sp>
            <p:nvSpPr>
              <p:cNvPr id="84021" name="Oval 411"/>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solidFill>
                    <a:srgbClr val="0000FF"/>
                  </a:solidFill>
                  <a:latin typeface="Times New Roman" panose="02020603050405020304" pitchFamily="18" charset="0"/>
                  <a:cs typeface="Arial" panose="020B0604020202020204" pitchFamily="34" charset="0"/>
                </a:endParaRPr>
              </a:p>
            </p:txBody>
          </p:sp>
          <p:grpSp>
            <p:nvGrpSpPr>
              <p:cNvPr id="84022" name="Group 242"/>
              <p:cNvGrpSpPr>
                <a:grpSpLocks/>
              </p:cNvGrpSpPr>
              <p:nvPr/>
            </p:nvGrpSpPr>
            <p:grpSpPr bwMode="auto">
              <a:xfrm>
                <a:off x="4530" y="1287"/>
                <a:ext cx="377" cy="75"/>
                <a:chOff x="2468" y="1332"/>
                <a:chExt cx="310" cy="60"/>
              </a:xfrm>
            </p:grpSpPr>
            <p:sp>
              <p:nvSpPr>
                <p:cNvPr id="84025" name="Freeform 243"/>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FF"/>
                    </a:solidFill>
                  </a:endParaRPr>
                </a:p>
              </p:txBody>
            </p:sp>
            <p:sp>
              <p:nvSpPr>
                <p:cNvPr id="84026" name="Freeform 244"/>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FF"/>
                    </a:solidFill>
                  </a:endParaRPr>
                </a:p>
              </p:txBody>
            </p:sp>
          </p:grpSp>
          <p:sp>
            <p:nvSpPr>
              <p:cNvPr id="84023" name="Line 245"/>
              <p:cNvSpPr>
                <a:spLocks noChangeShapeType="1"/>
              </p:cNvSpPr>
              <p:nvPr/>
            </p:nvSpPr>
            <p:spPr bwMode="auto">
              <a:xfrm>
                <a:off x="4399" y="1321"/>
                <a:ext cx="0" cy="10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endParaRPr>
              </a:p>
            </p:txBody>
          </p:sp>
          <p:sp>
            <p:nvSpPr>
              <p:cNvPr id="84024" name="Line 246"/>
              <p:cNvSpPr>
                <a:spLocks noChangeShapeType="1"/>
              </p:cNvSpPr>
              <p:nvPr/>
            </p:nvSpPr>
            <p:spPr bwMode="auto">
              <a:xfrm>
                <a:off x="5063" y="1326"/>
                <a:ext cx="0" cy="10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endParaRPr>
              </a:p>
            </p:txBody>
          </p:sp>
        </p:grpSp>
        <p:grpSp>
          <p:nvGrpSpPr>
            <p:cNvPr id="84008" name="Group 247"/>
            <p:cNvGrpSpPr>
              <a:grpSpLocks/>
            </p:cNvGrpSpPr>
            <p:nvPr/>
          </p:nvGrpSpPr>
          <p:grpSpPr bwMode="auto">
            <a:xfrm>
              <a:off x="4315" y="2223"/>
              <a:ext cx="634" cy="361"/>
              <a:chOff x="4758" y="3508"/>
              <a:chExt cx="634" cy="361"/>
            </a:xfrm>
          </p:grpSpPr>
          <p:sp>
            <p:nvSpPr>
              <p:cNvPr id="84017" name="Text Box 248"/>
              <p:cNvSpPr txBox="1">
                <a:spLocks noChangeArrowheads="1"/>
              </p:cNvSpPr>
              <p:nvPr/>
            </p:nvSpPr>
            <p:spPr bwMode="auto">
              <a:xfrm>
                <a:off x="4844" y="3508"/>
                <a:ext cx="54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800" dirty="0">
                    <a:solidFill>
                      <a:srgbClr val="C00000"/>
                    </a:solidFill>
                  </a:rPr>
                  <a:t>subnet</a:t>
                </a:r>
              </a:p>
            </p:txBody>
          </p:sp>
          <p:sp>
            <p:nvSpPr>
              <p:cNvPr id="84018" name="Line 249"/>
              <p:cNvSpPr>
                <a:spLocks noChangeShapeType="1"/>
              </p:cNvSpPr>
              <p:nvPr/>
            </p:nvSpPr>
            <p:spPr bwMode="auto">
              <a:xfrm flipH="1">
                <a:off x="4758" y="3677"/>
                <a:ext cx="108" cy="192"/>
              </a:xfrm>
              <a:prstGeom prst="line">
                <a:avLst/>
              </a:prstGeom>
              <a:noFill/>
              <a:ln w="9525">
                <a:solidFill>
                  <a:srgbClr val="CC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grpSp>
        <p:sp>
          <p:nvSpPr>
            <p:cNvPr id="84010" name="Text Box 251"/>
            <p:cNvSpPr txBox="1">
              <a:spLocks noChangeArrowheads="1"/>
            </p:cNvSpPr>
            <p:nvPr/>
          </p:nvSpPr>
          <p:spPr bwMode="auto">
            <a:xfrm>
              <a:off x="3134" y="1344"/>
              <a:ext cx="65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dirty="0">
                  <a:solidFill>
                    <a:srgbClr val="0000FF"/>
                  </a:solidFill>
                </a:rPr>
                <a:t>223.1.1.2</a:t>
              </a:r>
              <a:endParaRPr lang="en-US" altLang="zh-CN" sz="1800" dirty="0">
                <a:solidFill>
                  <a:srgbClr val="0000FF"/>
                </a:solidFill>
                <a:latin typeface="Comic Sans MS" panose="030F0702030302020204" pitchFamily="66" charset="0"/>
              </a:endParaRPr>
            </a:p>
          </p:txBody>
        </p:sp>
        <p:sp>
          <p:nvSpPr>
            <p:cNvPr id="84014" name="Text Box 255"/>
            <p:cNvSpPr txBox="1">
              <a:spLocks noChangeArrowheads="1"/>
            </p:cNvSpPr>
            <p:nvPr/>
          </p:nvSpPr>
          <p:spPr bwMode="auto">
            <a:xfrm>
              <a:off x="3782" y="1951"/>
              <a:ext cx="721"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solidFill>
                    <a:srgbClr val="0000FF"/>
                  </a:solidFill>
                </a:rPr>
                <a:t>223.1.3.27</a:t>
              </a:r>
              <a:endParaRPr lang="en-US" altLang="zh-CN" sz="1800">
                <a:solidFill>
                  <a:srgbClr val="0000FF"/>
                </a:solidFill>
                <a:latin typeface="Comic Sans MS" panose="030F0702030302020204" pitchFamily="66" charset="0"/>
              </a:endParaRPr>
            </a:p>
          </p:txBody>
        </p:sp>
        <p:sp>
          <p:nvSpPr>
            <p:cNvPr id="84015" name="Text Box 256"/>
            <p:cNvSpPr txBox="1">
              <a:spLocks noChangeArrowheads="1"/>
            </p:cNvSpPr>
            <p:nvPr/>
          </p:nvSpPr>
          <p:spPr bwMode="auto">
            <a:xfrm>
              <a:off x="4529" y="1819"/>
              <a:ext cx="65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solidFill>
                    <a:srgbClr val="0000FF"/>
                  </a:solidFill>
                </a:rPr>
                <a:t>223.1.2.2</a:t>
              </a:r>
              <a:endParaRPr lang="en-US" altLang="zh-CN" sz="1800">
                <a:solidFill>
                  <a:srgbClr val="0000FF"/>
                </a:solidFill>
                <a:latin typeface="Comic Sans MS" panose="030F0702030302020204" pitchFamily="66" charset="0"/>
              </a:endParaRPr>
            </a:p>
          </p:txBody>
        </p:sp>
        <p:sp>
          <p:nvSpPr>
            <p:cNvPr id="84016" name="Text Box 257"/>
            <p:cNvSpPr txBox="1">
              <a:spLocks noChangeArrowheads="1"/>
            </p:cNvSpPr>
            <p:nvPr/>
          </p:nvSpPr>
          <p:spPr bwMode="auto">
            <a:xfrm>
              <a:off x="4779" y="1341"/>
              <a:ext cx="65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dirty="0">
                  <a:solidFill>
                    <a:srgbClr val="0000FF"/>
                  </a:solidFill>
                </a:rPr>
                <a:t>223.1.2.1</a:t>
              </a:r>
              <a:endParaRPr lang="en-US" altLang="zh-CN" sz="1800" dirty="0">
                <a:solidFill>
                  <a:srgbClr val="0000FF"/>
                </a:solidFill>
                <a:latin typeface="Comic Sans MS" panose="030F0702030302020204" pitchFamily="66" charset="0"/>
              </a:endParaRPr>
            </a:p>
          </p:txBody>
        </p:sp>
      </p:grpSp>
      <p:sp>
        <p:nvSpPr>
          <p:cNvPr id="83975" name="Line 147"/>
          <p:cNvSpPr>
            <a:spLocks noChangeShapeType="1"/>
          </p:cNvSpPr>
          <p:nvPr/>
        </p:nvSpPr>
        <p:spPr bwMode="auto">
          <a:xfrm>
            <a:off x="7453669" y="2662239"/>
            <a:ext cx="822325" cy="31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3976" name="Line 151"/>
          <p:cNvSpPr>
            <a:spLocks noChangeShapeType="1"/>
          </p:cNvSpPr>
          <p:nvPr/>
        </p:nvSpPr>
        <p:spPr bwMode="auto">
          <a:xfrm>
            <a:off x="8788756" y="2668589"/>
            <a:ext cx="639763" cy="158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3977" name="Line 156"/>
          <p:cNvSpPr>
            <a:spLocks noChangeShapeType="1"/>
          </p:cNvSpPr>
          <p:nvPr/>
        </p:nvSpPr>
        <p:spPr bwMode="auto">
          <a:xfrm>
            <a:off x="8550631" y="3006726"/>
            <a:ext cx="3175" cy="64452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4" name="Rectangle 7"/>
          <p:cNvSpPr txBox="1">
            <a:spLocks noChangeArrowheads="1"/>
          </p:cNvSpPr>
          <p:nvPr/>
        </p:nvSpPr>
        <p:spPr>
          <a:xfrm>
            <a:off x="9768408" y="6624784"/>
            <a:ext cx="2016224"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4.3 IP: </a:t>
            </a:r>
            <a:r>
              <a:rPr lang="en-US" altLang="zh-CN" sz="1200" dirty="0">
                <a:solidFill>
                  <a:srgbClr val="FF0000"/>
                </a:solidFill>
                <a:cs typeface="Arial" panose="020B0604020202020204" pitchFamily="34" charset="0"/>
              </a:rPr>
              <a:t> Internet Protocol</a:t>
            </a:r>
          </a:p>
        </p:txBody>
      </p:sp>
      <p:sp>
        <p:nvSpPr>
          <p:cNvPr id="73" name="Rectangle 7"/>
          <p:cNvSpPr txBox="1">
            <a:spLocks noChangeArrowheads="1"/>
          </p:cNvSpPr>
          <p:nvPr/>
        </p:nvSpPr>
        <p:spPr>
          <a:xfrm>
            <a:off x="5159896" y="6615113"/>
            <a:ext cx="2645843"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4.3.3 IPv4 Addressing </a:t>
            </a:r>
            <a:endParaRPr lang="en-US" altLang="zh-CN" sz="1200" dirty="0">
              <a:solidFill>
                <a:srgbClr val="FF0000"/>
              </a:solidFill>
              <a:cs typeface="Arial" panose="020B0604020202020204" pitchFamily="34" charset="0"/>
            </a:endParaRPr>
          </a:p>
        </p:txBody>
      </p:sp>
    </p:spTree>
    <p:extLst>
      <p:ext uri="{BB962C8B-B14F-4D97-AF65-F5344CB8AC3E}">
        <p14:creationId xmlns:p14="http://schemas.microsoft.com/office/powerpoint/2010/main" val="346831823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Freeform 2"/>
          <p:cNvSpPr>
            <a:spLocks/>
          </p:cNvSpPr>
          <p:nvPr/>
        </p:nvSpPr>
        <p:spPr bwMode="auto">
          <a:xfrm>
            <a:off x="7639051" y="2819401"/>
            <a:ext cx="1268413" cy="1463675"/>
          </a:xfrm>
          <a:custGeom>
            <a:avLst/>
            <a:gdLst>
              <a:gd name="T0" fmla="*/ 2147483647 w 799"/>
              <a:gd name="T1" fmla="*/ 2147483647 h 922"/>
              <a:gd name="T2" fmla="*/ 2147483647 w 799"/>
              <a:gd name="T3" fmla="*/ 2147483647 h 922"/>
              <a:gd name="T4" fmla="*/ 2147483647 w 799"/>
              <a:gd name="T5" fmla="*/ 2147483647 h 922"/>
              <a:gd name="T6" fmla="*/ 2147483647 w 799"/>
              <a:gd name="T7" fmla="*/ 2147483647 h 922"/>
              <a:gd name="T8" fmla="*/ 2147483647 w 799"/>
              <a:gd name="T9" fmla="*/ 2147483647 h 922"/>
              <a:gd name="T10" fmla="*/ 2147483647 w 799"/>
              <a:gd name="T11" fmla="*/ 0 h 922"/>
              <a:gd name="T12" fmla="*/ 2147483647 w 799"/>
              <a:gd name="T13" fmla="*/ 2147483647 h 922"/>
              <a:gd name="T14" fmla="*/ 0 60000 65536"/>
              <a:gd name="T15" fmla="*/ 0 60000 65536"/>
              <a:gd name="T16" fmla="*/ 0 60000 65536"/>
              <a:gd name="T17" fmla="*/ 0 60000 65536"/>
              <a:gd name="T18" fmla="*/ 0 60000 65536"/>
              <a:gd name="T19" fmla="*/ 0 60000 65536"/>
              <a:gd name="T20" fmla="*/ 0 60000 65536"/>
              <a:gd name="T21" fmla="*/ 0 w 799"/>
              <a:gd name="T22" fmla="*/ 0 h 922"/>
              <a:gd name="T23" fmla="*/ 799 w 799"/>
              <a:gd name="T24" fmla="*/ 922 h 9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99" h="922">
                <a:moveTo>
                  <a:pt x="6" y="66"/>
                </a:moveTo>
                <a:cubicBezTo>
                  <a:pt x="13" y="117"/>
                  <a:pt x="234" y="314"/>
                  <a:pt x="341" y="446"/>
                </a:cubicBezTo>
                <a:cubicBezTo>
                  <a:pt x="448" y="578"/>
                  <a:pt x="577" y="794"/>
                  <a:pt x="648" y="858"/>
                </a:cubicBezTo>
                <a:cubicBezTo>
                  <a:pt x="719" y="922"/>
                  <a:pt x="799" y="912"/>
                  <a:pt x="768" y="828"/>
                </a:cubicBezTo>
                <a:cubicBezTo>
                  <a:pt x="737" y="744"/>
                  <a:pt x="581" y="492"/>
                  <a:pt x="463" y="354"/>
                </a:cubicBezTo>
                <a:cubicBezTo>
                  <a:pt x="345" y="216"/>
                  <a:pt x="136" y="48"/>
                  <a:pt x="60" y="0"/>
                </a:cubicBezTo>
                <a:cubicBezTo>
                  <a:pt x="25" y="47"/>
                  <a:pt x="0" y="15"/>
                  <a:pt x="6" y="66"/>
                </a:cubicBezTo>
                <a:close/>
              </a:path>
            </a:pathLst>
          </a:custGeom>
          <a:solidFill>
            <a:schemeClr val="accent2"/>
          </a:solidFill>
          <a:ln>
            <a:noFill/>
          </a:ln>
        </p:spPr>
        <p:txBody>
          <a:bodyPr wrap="none" anchor="ctr"/>
          <a:lstStyle/>
          <a:p>
            <a:endParaRPr lang="zh-CN" altLang="en-US">
              <a:solidFill>
                <a:srgbClr val="0000FF"/>
              </a:solidFill>
            </a:endParaRPr>
          </a:p>
        </p:txBody>
      </p:sp>
      <p:sp>
        <p:nvSpPr>
          <p:cNvPr id="84994" name="Freeform 3"/>
          <p:cNvSpPr>
            <a:spLocks/>
          </p:cNvSpPr>
          <p:nvPr/>
        </p:nvSpPr>
        <p:spPr bwMode="auto">
          <a:xfrm>
            <a:off x="6343651" y="4330701"/>
            <a:ext cx="2257425" cy="327025"/>
          </a:xfrm>
          <a:custGeom>
            <a:avLst/>
            <a:gdLst>
              <a:gd name="T0" fmla="*/ 2147483647 w 1422"/>
              <a:gd name="T1" fmla="*/ 2147483647 h 206"/>
              <a:gd name="T2" fmla="*/ 2147483647 w 1422"/>
              <a:gd name="T3" fmla="*/ 2147483647 h 206"/>
              <a:gd name="T4" fmla="*/ 2147483647 w 1422"/>
              <a:gd name="T5" fmla="*/ 2147483647 h 206"/>
              <a:gd name="T6" fmla="*/ 2147483647 w 1422"/>
              <a:gd name="T7" fmla="*/ 2147483647 h 206"/>
              <a:gd name="T8" fmla="*/ 2147483647 w 1422"/>
              <a:gd name="T9" fmla="*/ 2147483647 h 206"/>
              <a:gd name="T10" fmla="*/ 2147483647 w 1422"/>
              <a:gd name="T11" fmla="*/ 2147483647 h 206"/>
              <a:gd name="T12" fmla="*/ 2147483647 w 1422"/>
              <a:gd name="T13" fmla="*/ 2147483647 h 206"/>
              <a:gd name="T14" fmla="*/ 0 60000 65536"/>
              <a:gd name="T15" fmla="*/ 0 60000 65536"/>
              <a:gd name="T16" fmla="*/ 0 60000 65536"/>
              <a:gd name="T17" fmla="*/ 0 60000 65536"/>
              <a:gd name="T18" fmla="*/ 0 60000 65536"/>
              <a:gd name="T19" fmla="*/ 0 60000 65536"/>
              <a:gd name="T20" fmla="*/ 0 60000 65536"/>
              <a:gd name="T21" fmla="*/ 0 w 1422"/>
              <a:gd name="T22" fmla="*/ 0 h 206"/>
              <a:gd name="T23" fmla="*/ 1422 w 1422"/>
              <a:gd name="T24" fmla="*/ 206 h 20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22" h="206">
                <a:moveTo>
                  <a:pt x="42" y="176"/>
                </a:moveTo>
                <a:cubicBezTo>
                  <a:pt x="84" y="206"/>
                  <a:pt x="437" y="167"/>
                  <a:pt x="641" y="166"/>
                </a:cubicBezTo>
                <a:cubicBezTo>
                  <a:pt x="845" y="165"/>
                  <a:pt x="1153" y="192"/>
                  <a:pt x="1266" y="170"/>
                </a:cubicBezTo>
                <a:cubicBezTo>
                  <a:pt x="1379" y="148"/>
                  <a:pt x="1422" y="58"/>
                  <a:pt x="1320" y="32"/>
                </a:cubicBezTo>
                <a:cubicBezTo>
                  <a:pt x="1218" y="6"/>
                  <a:pt x="869" y="15"/>
                  <a:pt x="657" y="14"/>
                </a:cubicBezTo>
                <a:cubicBezTo>
                  <a:pt x="445" y="13"/>
                  <a:pt x="147" y="0"/>
                  <a:pt x="45" y="27"/>
                </a:cubicBezTo>
                <a:cubicBezTo>
                  <a:pt x="56" y="84"/>
                  <a:pt x="0" y="146"/>
                  <a:pt x="42" y="176"/>
                </a:cubicBezTo>
                <a:close/>
              </a:path>
            </a:pathLst>
          </a:custGeom>
          <a:solidFill>
            <a:schemeClr val="accent2"/>
          </a:solidFill>
          <a:ln>
            <a:noFill/>
          </a:ln>
        </p:spPr>
        <p:txBody>
          <a:bodyPr wrap="none" anchor="ctr"/>
          <a:lstStyle/>
          <a:p>
            <a:endParaRPr lang="zh-CN" altLang="en-US">
              <a:solidFill>
                <a:srgbClr val="0000FF"/>
              </a:solidFill>
            </a:endParaRPr>
          </a:p>
        </p:txBody>
      </p:sp>
      <p:sp>
        <p:nvSpPr>
          <p:cNvPr id="84995" name="Freeform 4"/>
          <p:cNvSpPr>
            <a:spLocks/>
          </p:cNvSpPr>
          <p:nvPr/>
        </p:nvSpPr>
        <p:spPr bwMode="auto">
          <a:xfrm>
            <a:off x="6086476" y="2743201"/>
            <a:ext cx="1158875" cy="1547813"/>
          </a:xfrm>
          <a:custGeom>
            <a:avLst/>
            <a:gdLst>
              <a:gd name="T0" fmla="*/ 2147483647 w 730"/>
              <a:gd name="T1" fmla="*/ 2147483647 h 975"/>
              <a:gd name="T2" fmla="*/ 2147483647 w 730"/>
              <a:gd name="T3" fmla="*/ 2147483647 h 975"/>
              <a:gd name="T4" fmla="*/ 2147483647 w 730"/>
              <a:gd name="T5" fmla="*/ 2147483647 h 975"/>
              <a:gd name="T6" fmla="*/ 2147483647 w 730"/>
              <a:gd name="T7" fmla="*/ 2147483647 h 975"/>
              <a:gd name="T8" fmla="*/ 2147483647 w 730"/>
              <a:gd name="T9" fmla="*/ 2147483647 h 975"/>
              <a:gd name="T10" fmla="*/ 0 w 730"/>
              <a:gd name="T11" fmla="*/ 2147483647 h 975"/>
              <a:gd name="T12" fmla="*/ 2147483647 w 730"/>
              <a:gd name="T13" fmla="*/ 2147483647 h 975"/>
              <a:gd name="T14" fmla="*/ 0 60000 65536"/>
              <a:gd name="T15" fmla="*/ 0 60000 65536"/>
              <a:gd name="T16" fmla="*/ 0 60000 65536"/>
              <a:gd name="T17" fmla="*/ 0 60000 65536"/>
              <a:gd name="T18" fmla="*/ 0 60000 65536"/>
              <a:gd name="T19" fmla="*/ 0 60000 65536"/>
              <a:gd name="T20" fmla="*/ 0 60000 65536"/>
              <a:gd name="T21" fmla="*/ 0 w 730"/>
              <a:gd name="T22" fmla="*/ 0 h 975"/>
              <a:gd name="T23" fmla="*/ 730 w 730"/>
              <a:gd name="T24" fmla="*/ 975 h 97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30" h="975">
                <a:moveTo>
                  <a:pt x="157" y="952"/>
                </a:moveTo>
                <a:cubicBezTo>
                  <a:pt x="272" y="930"/>
                  <a:pt x="357" y="644"/>
                  <a:pt x="462" y="498"/>
                </a:cubicBezTo>
                <a:cubicBezTo>
                  <a:pt x="554" y="363"/>
                  <a:pt x="686" y="220"/>
                  <a:pt x="708" y="144"/>
                </a:cubicBezTo>
                <a:cubicBezTo>
                  <a:pt x="730" y="68"/>
                  <a:pt x="654" y="0"/>
                  <a:pt x="594" y="42"/>
                </a:cubicBezTo>
                <a:cubicBezTo>
                  <a:pt x="534" y="84"/>
                  <a:pt x="447" y="253"/>
                  <a:pt x="348" y="396"/>
                </a:cubicBezTo>
                <a:cubicBezTo>
                  <a:pt x="249" y="539"/>
                  <a:pt x="32" y="807"/>
                  <a:pt x="0" y="900"/>
                </a:cubicBezTo>
                <a:cubicBezTo>
                  <a:pt x="53" y="924"/>
                  <a:pt x="43" y="975"/>
                  <a:pt x="157" y="952"/>
                </a:cubicBezTo>
                <a:close/>
              </a:path>
            </a:pathLst>
          </a:custGeom>
          <a:solidFill>
            <a:schemeClr val="accent2"/>
          </a:solidFill>
          <a:ln>
            <a:noFill/>
          </a:ln>
        </p:spPr>
        <p:txBody>
          <a:bodyPr wrap="none" anchor="ctr"/>
          <a:lstStyle/>
          <a:p>
            <a:endParaRPr lang="zh-CN" altLang="en-US">
              <a:solidFill>
                <a:srgbClr val="0000FF"/>
              </a:solidFill>
            </a:endParaRPr>
          </a:p>
        </p:txBody>
      </p:sp>
      <p:sp>
        <p:nvSpPr>
          <p:cNvPr id="84996" name="Freeform 5"/>
          <p:cNvSpPr>
            <a:spLocks/>
          </p:cNvSpPr>
          <p:nvPr/>
        </p:nvSpPr>
        <p:spPr bwMode="auto">
          <a:xfrm rot="5265760">
            <a:off x="6800851" y="506413"/>
            <a:ext cx="1612900" cy="2162175"/>
          </a:xfrm>
          <a:custGeom>
            <a:avLst/>
            <a:gdLst>
              <a:gd name="T0" fmla="*/ 2147483647 w 1223"/>
              <a:gd name="T1" fmla="*/ 2147483647 h 1291"/>
              <a:gd name="T2" fmla="*/ 2147483647 w 1223"/>
              <a:gd name="T3" fmla="*/ 2147483647 h 1291"/>
              <a:gd name="T4" fmla="*/ 2147483647 w 1223"/>
              <a:gd name="T5" fmla="*/ 2147483647 h 1291"/>
              <a:gd name="T6" fmla="*/ 2147483647 w 1223"/>
              <a:gd name="T7" fmla="*/ 2147483647 h 1291"/>
              <a:gd name="T8" fmla="*/ 2147483647 w 1223"/>
              <a:gd name="T9" fmla="*/ 2147483647 h 1291"/>
              <a:gd name="T10" fmla="*/ 2147483647 w 1223"/>
              <a:gd name="T11" fmla="*/ 2147483647 h 1291"/>
              <a:gd name="T12" fmla="*/ 2147483647 w 1223"/>
              <a:gd name="T13" fmla="*/ 2147483647 h 1291"/>
              <a:gd name="T14" fmla="*/ 2147483647 w 1223"/>
              <a:gd name="T15" fmla="*/ 2147483647 h 1291"/>
              <a:gd name="T16" fmla="*/ 2147483647 w 1223"/>
              <a:gd name="T17" fmla="*/ 2147483647 h 1291"/>
              <a:gd name="T18" fmla="*/ 2147483647 w 1223"/>
              <a:gd name="T19" fmla="*/ 2147483647 h 1291"/>
              <a:gd name="T20" fmla="*/ 2147483647 w 1223"/>
              <a:gd name="T21" fmla="*/ 2147483647 h 1291"/>
              <a:gd name="T22" fmla="*/ 2147483647 w 1223"/>
              <a:gd name="T23" fmla="*/ 2147483647 h 1291"/>
              <a:gd name="T24" fmla="*/ 2147483647 w 1223"/>
              <a:gd name="T25" fmla="*/ 2147483647 h 1291"/>
              <a:gd name="T26" fmla="*/ 2147483647 w 1223"/>
              <a:gd name="T27" fmla="*/ 2147483647 h 129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223"/>
              <a:gd name="T43" fmla="*/ 0 h 1291"/>
              <a:gd name="T44" fmla="*/ 1223 w 1223"/>
              <a:gd name="T45" fmla="*/ 1291 h 1291"/>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223" h="1291">
                <a:moveTo>
                  <a:pt x="1201" y="756"/>
                </a:moveTo>
                <a:cubicBezTo>
                  <a:pt x="1180" y="640"/>
                  <a:pt x="798" y="744"/>
                  <a:pt x="702" y="670"/>
                </a:cubicBezTo>
                <a:cubicBezTo>
                  <a:pt x="603" y="561"/>
                  <a:pt x="669" y="206"/>
                  <a:pt x="608" y="103"/>
                </a:cubicBezTo>
                <a:cubicBezTo>
                  <a:pt x="547" y="0"/>
                  <a:pt x="425" y="55"/>
                  <a:pt x="335" y="52"/>
                </a:cubicBezTo>
                <a:cubicBezTo>
                  <a:pt x="245" y="49"/>
                  <a:pt x="114" y="0"/>
                  <a:pt x="65" y="82"/>
                </a:cubicBezTo>
                <a:cubicBezTo>
                  <a:pt x="16" y="164"/>
                  <a:pt x="45" y="433"/>
                  <a:pt x="41" y="544"/>
                </a:cubicBezTo>
                <a:cubicBezTo>
                  <a:pt x="37" y="655"/>
                  <a:pt x="41" y="685"/>
                  <a:pt x="38" y="751"/>
                </a:cubicBezTo>
                <a:cubicBezTo>
                  <a:pt x="35" y="817"/>
                  <a:pt x="26" y="880"/>
                  <a:pt x="23" y="940"/>
                </a:cubicBezTo>
                <a:cubicBezTo>
                  <a:pt x="20" y="1000"/>
                  <a:pt x="0" y="1068"/>
                  <a:pt x="17" y="1114"/>
                </a:cubicBezTo>
                <a:cubicBezTo>
                  <a:pt x="34" y="1160"/>
                  <a:pt x="31" y="1198"/>
                  <a:pt x="128" y="1219"/>
                </a:cubicBezTo>
                <a:cubicBezTo>
                  <a:pt x="225" y="1240"/>
                  <a:pt x="509" y="1291"/>
                  <a:pt x="602" y="1243"/>
                </a:cubicBezTo>
                <a:cubicBezTo>
                  <a:pt x="695" y="1195"/>
                  <a:pt x="590" y="984"/>
                  <a:pt x="686" y="930"/>
                </a:cubicBezTo>
                <a:cubicBezTo>
                  <a:pt x="782" y="876"/>
                  <a:pt x="1091" y="945"/>
                  <a:pt x="1177" y="916"/>
                </a:cubicBezTo>
                <a:cubicBezTo>
                  <a:pt x="1208" y="864"/>
                  <a:pt x="1223" y="871"/>
                  <a:pt x="1201" y="756"/>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solidFill>
                <a:srgbClr val="0000FF"/>
              </a:solidFill>
            </a:endParaRPr>
          </a:p>
        </p:txBody>
      </p:sp>
      <p:sp>
        <p:nvSpPr>
          <p:cNvPr id="41992" name="Rectangle 7"/>
          <p:cNvSpPr>
            <a:spLocks noGrp="1" noChangeArrowheads="1"/>
          </p:cNvSpPr>
          <p:nvPr>
            <p:ph type="body" sz="half" idx="1"/>
          </p:nvPr>
        </p:nvSpPr>
        <p:spPr>
          <a:xfrm>
            <a:off x="2106613" y="1336675"/>
            <a:ext cx="3695700" cy="4648200"/>
          </a:xfrm>
        </p:spPr>
        <p:txBody>
          <a:bodyPr/>
          <a:lstStyle/>
          <a:p>
            <a:pPr>
              <a:buFont typeface="Wingdings" charset="0"/>
              <a:buNone/>
              <a:defRPr/>
            </a:pPr>
            <a:r>
              <a:rPr lang="en-US" dirty="0"/>
              <a:t>H</a:t>
            </a:r>
            <a:r>
              <a:rPr lang="en-US" dirty="0">
                <a:solidFill>
                  <a:srgbClr val="000099"/>
                </a:solidFill>
                <a:cs typeface="+mn-cs"/>
              </a:rPr>
              <a:t>ow many?</a:t>
            </a:r>
          </a:p>
          <a:p>
            <a:pPr>
              <a:buFont typeface="Wingdings" charset="0"/>
              <a:buNone/>
              <a:defRPr/>
            </a:pPr>
            <a:r>
              <a:rPr lang="en-US" altLang="zh-CN" dirty="0"/>
              <a:t>Which ones?</a:t>
            </a:r>
            <a:endParaRPr lang="en-US" dirty="0">
              <a:solidFill>
                <a:srgbClr val="000099"/>
              </a:solidFill>
              <a:cs typeface="+mn-cs"/>
            </a:endParaRPr>
          </a:p>
        </p:txBody>
      </p:sp>
      <p:sp>
        <p:nvSpPr>
          <p:cNvPr id="84998" name="Line 10"/>
          <p:cNvSpPr>
            <a:spLocks noChangeShapeType="1"/>
          </p:cNvSpPr>
          <p:nvPr/>
        </p:nvSpPr>
        <p:spPr bwMode="auto">
          <a:xfrm flipH="1" flipV="1">
            <a:off x="8251826" y="1401763"/>
            <a:ext cx="3175" cy="1651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84999" name="Line 11"/>
          <p:cNvSpPr>
            <a:spLocks noChangeShapeType="1"/>
          </p:cNvSpPr>
          <p:nvPr/>
        </p:nvSpPr>
        <p:spPr bwMode="auto">
          <a:xfrm flipH="1">
            <a:off x="6751639" y="1347789"/>
            <a:ext cx="3175" cy="22542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85000" name="Line 14"/>
          <p:cNvSpPr>
            <a:spLocks noChangeShapeType="1"/>
          </p:cNvSpPr>
          <p:nvPr/>
        </p:nvSpPr>
        <p:spPr bwMode="auto">
          <a:xfrm flipH="1">
            <a:off x="7380289" y="1790700"/>
            <a:ext cx="3175" cy="59213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85001" name="Text Box 15"/>
          <p:cNvSpPr txBox="1">
            <a:spLocks noChangeArrowheads="1"/>
          </p:cNvSpPr>
          <p:nvPr/>
        </p:nvSpPr>
        <p:spPr bwMode="auto">
          <a:xfrm>
            <a:off x="5761039" y="1346200"/>
            <a:ext cx="10318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solidFill>
                  <a:srgbClr val="0000FF"/>
                </a:solidFill>
              </a:rPr>
              <a:t>223.1.1.1</a:t>
            </a:r>
            <a:endParaRPr lang="en-US" altLang="zh-CN" sz="1800">
              <a:solidFill>
                <a:srgbClr val="0000FF"/>
              </a:solidFill>
              <a:latin typeface="Comic Sans MS" panose="030F0702030302020204" pitchFamily="66" charset="0"/>
            </a:endParaRPr>
          </a:p>
        </p:txBody>
      </p:sp>
      <p:sp>
        <p:nvSpPr>
          <p:cNvPr id="85002" name="Rectangle 16"/>
          <p:cNvSpPr>
            <a:spLocks noChangeArrowheads="1"/>
          </p:cNvSpPr>
          <p:nvPr/>
        </p:nvSpPr>
        <p:spPr bwMode="auto">
          <a:xfrm>
            <a:off x="7253288" y="2052639"/>
            <a:ext cx="309562" cy="180975"/>
          </a:xfrm>
          <a:prstGeom prst="rect">
            <a:avLst/>
          </a:prstGeom>
          <a:solidFill>
            <a:srgbClr val="66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85003" name="Text Box 17"/>
          <p:cNvSpPr txBox="1">
            <a:spLocks noChangeArrowheads="1"/>
          </p:cNvSpPr>
          <p:nvPr/>
        </p:nvSpPr>
        <p:spPr bwMode="auto">
          <a:xfrm>
            <a:off x="6896101" y="1954213"/>
            <a:ext cx="10318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solidFill>
                  <a:srgbClr val="0000FF"/>
                </a:solidFill>
              </a:rPr>
              <a:t>223.1.1.3</a:t>
            </a:r>
            <a:endParaRPr lang="en-US" altLang="zh-CN" sz="1800">
              <a:solidFill>
                <a:srgbClr val="0000FF"/>
              </a:solidFill>
              <a:latin typeface="Comic Sans MS" panose="030F0702030302020204" pitchFamily="66" charset="0"/>
            </a:endParaRPr>
          </a:p>
        </p:txBody>
      </p:sp>
      <p:sp>
        <p:nvSpPr>
          <p:cNvPr id="85004" name="Text Box 18"/>
          <p:cNvSpPr txBox="1">
            <a:spLocks noChangeArrowheads="1"/>
          </p:cNvSpPr>
          <p:nvPr/>
        </p:nvSpPr>
        <p:spPr bwMode="auto">
          <a:xfrm>
            <a:off x="8208964" y="1350963"/>
            <a:ext cx="10318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solidFill>
                  <a:srgbClr val="0000FF"/>
                </a:solidFill>
              </a:rPr>
              <a:t>223.1.1.4</a:t>
            </a:r>
            <a:endParaRPr lang="en-US" altLang="zh-CN" sz="1800">
              <a:solidFill>
                <a:srgbClr val="0000FF"/>
              </a:solidFill>
              <a:latin typeface="Comic Sans MS" panose="030F0702030302020204" pitchFamily="66" charset="0"/>
            </a:endParaRPr>
          </a:p>
        </p:txBody>
      </p:sp>
      <p:sp>
        <p:nvSpPr>
          <p:cNvPr id="85005" name="Freeform 19"/>
          <p:cNvSpPr>
            <a:spLocks/>
          </p:cNvSpPr>
          <p:nvPr/>
        </p:nvSpPr>
        <p:spPr bwMode="auto">
          <a:xfrm>
            <a:off x="5146676" y="4437064"/>
            <a:ext cx="1539875" cy="1658937"/>
          </a:xfrm>
          <a:custGeom>
            <a:avLst/>
            <a:gdLst>
              <a:gd name="T0" fmla="*/ 2147483647 w 970"/>
              <a:gd name="T1" fmla="*/ 2147483647 h 939"/>
              <a:gd name="T2" fmla="*/ 2147483647 w 970"/>
              <a:gd name="T3" fmla="*/ 2147483647 h 939"/>
              <a:gd name="T4" fmla="*/ 2147483647 w 970"/>
              <a:gd name="T5" fmla="*/ 2147483647 h 939"/>
              <a:gd name="T6" fmla="*/ 2147483647 w 970"/>
              <a:gd name="T7" fmla="*/ 2147483647 h 939"/>
              <a:gd name="T8" fmla="*/ 2147483647 w 970"/>
              <a:gd name="T9" fmla="*/ 2147483647 h 939"/>
              <a:gd name="T10" fmla="*/ 2147483647 w 970"/>
              <a:gd name="T11" fmla="*/ 2147483647 h 939"/>
              <a:gd name="T12" fmla="*/ 2147483647 w 970"/>
              <a:gd name="T13" fmla="*/ 2147483647 h 939"/>
              <a:gd name="T14" fmla="*/ 2147483647 w 970"/>
              <a:gd name="T15" fmla="*/ 2147483647 h 939"/>
              <a:gd name="T16" fmla="*/ 2147483647 w 970"/>
              <a:gd name="T17" fmla="*/ 2147483647 h 939"/>
              <a:gd name="T18" fmla="*/ 2147483647 w 970"/>
              <a:gd name="T19" fmla="*/ 2147483647 h 939"/>
              <a:gd name="T20" fmla="*/ 2147483647 w 970"/>
              <a:gd name="T21" fmla="*/ 2147483647 h 939"/>
              <a:gd name="T22" fmla="*/ 2147483647 w 970"/>
              <a:gd name="T23" fmla="*/ 2147483647 h 939"/>
              <a:gd name="T24" fmla="*/ 2147483647 w 970"/>
              <a:gd name="T25" fmla="*/ 2147483647 h 93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70"/>
              <a:gd name="T40" fmla="*/ 0 h 939"/>
              <a:gd name="T41" fmla="*/ 970 w 970"/>
              <a:gd name="T42" fmla="*/ 939 h 93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70" h="939">
                <a:moveTo>
                  <a:pt x="451" y="41"/>
                </a:moveTo>
                <a:cubicBezTo>
                  <a:pt x="415" y="47"/>
                  <a:pt x="452" y="358"/>
                  <a:pt x="388" y="431"/>
                </a:cubicBezTo>
                <a:cubicBezTo>
                  <a:pt x="324" y="504"/>
                  <a:pt x="128" y="419"/>
                  <a:pt x="64" y="479"/>
                </a:cubicBezTo>
                <a:cubicBezTo>
                  <a:pt x="0" y="539"/>
                  <a:pt x="1" y="718"/>
                  <a:pt x="7" y="791"/>
                </a:cubicBezTo>
                <a:cubicBezTo>
                  <a:pt x="13" y="864"/>
                  <a:pt x="31" y="901"/>
                  <a:pt x="100" y="920"/>
                </a:cubicBezTo>
                <a:cubicBezTo>
                  <a:pt x="169" y="939"/>
                  <a:pt x="329" y="908"/>
                  <a:pt x="421" y="905"/>
                </a:cubicBezTo>
                <a:cubicBezTo>
                  <a:pt x="513" y="902"/>
                  <a:pt x="572" y="913"/>
                  <a:pt x="652" y="905"/>
                </a:cubicBezTo>
                <a:cubicBezTo>
                  <a:pt x="732" y="897"/>
                  <a:pt x="860" y="929"/>
                  <a:pt x="904" y="857"/>
                </a:cubicBezTo>
                <a:cubicBezTo>
                  <a:pt x="948" y="785"/>
                  <a:pt x="970" y="542"/>
                  <a:pt x="916" y="473"/>
                </a:cubicBezTo>
                <a:cubicBezTo>
                  <a:pt x="862" y="404"/>
                  <a:pt x="645" y="511"/>
                  <a:pt x="580" y="443"/>
                </a:cubicBezTo>
                <a:cubicBezTo>
                  <a:pt x="515" y="375"/>
                  <a:pt x="534" y="130"/>
                  <a:pt x="526" y="65"/>
                </a:cubicBezTo>
                <a:cubicBezTo>
                  <a:pt x="518" y="0"/>
                  <a:pt x="542" y="57"/>
                  <a:pt x="529" y="53"/>
                </a:cubicBezTo>
                <a:cubicBezTo>
                  <a:pt x="520" y="26"/>
                  <a:pt x="487" y="35"/>
                  <a:pt x="451" y="41"/>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solidFill>
                <a:srgbClr val="0000FF"/>
              </a:solidFill>
            </a:endParaRPr>
          </a:p>
        </p:txBody>
      </p:sp>
      <p:sp>
        <p:nvSpPr>
          <p:cNvPr id="85006" name="Line 34"/>
          <p:cNvSpPr>
            <a:spLocks noChangeShapeType="1"/>
          </p:cNvSpPr>
          <p:nvPr/>
        </p:nvSpPr>
        <p:spPr bwMode="auto">
          <a:xfrm>
            <a:off x="5902325" y="4667251"/>
            <a:ext cx="7938" cy="5619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85007" name="Line 36"/>
          <p:cNvSpPr>
            <a:spLocks noChangeShapeType="1"/>
          </p:cNvSpPr>
          <p:nvPr/>
        </p:nvSpPr>
        <p:spPr bwMode="auto">
          <a:xfrm flipH="1" flipV="1">
            <a:off x="5394326" y="5387976"/>
            <a:ext cx="3175" cy="16986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85008" name="Line 37"/>
          <p:cNvSpPr>
            <a:spLocks noChangeShapeType="1"/>
          </p:cNvSpPr>
          <p:nvPr/>
        </p:nvSpPr>
        <p:spPr bwMode="auto">
          <a:xfrm flipH="1" flipV="1">
            <a:off x="6389689" y="5373688"/>
            <a:ext cx="3175" cy="2413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85009" name="Text Box 40"/>
          <p:cNvSpPr txBox="1">
            <a:spLocks noChangeArrowheads="1"/>
          </p:cNvSpPr>
          <p:nvPr/>
        </p:nvSpPr>
        <p:spPr bwMode="auto">
          <a:xfrm>
            <a:off x="6337301" y="5260975"/>
            <a:ext cx="10318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solidFill>
                  <a:srgbClr val="0000FF"/>
                </a:solidFill>
              </a:rPr>
              <a:t>223.1.2.2</a:t>
            </a:r>
            <a:endParaRPr lang="en-US" altLang="zh-CN" sz="1800">
              <a:solidFill>
                <a:srgbClr val="0000FF"/>
              </a:solidFill>
              <a:latin typeface="Comic Sans MS" panose="030F0702030302020204" pitchFamily="66" charset="0"/>
            </a:endParaRPr>
          </a:p>
        </p:txBody>
      </p:sp>
      <p:sp>
        <p:nvSpPr>
          <p:cNvPr id="85010" name="Text Box 41"/>
          <p:cNvSpPr txBox="1">
            <a:spLocks noChangeArrowheads="1"/>
          </p:cNvSpPr>
          <p:nvPr/>
        </p:nvSpPr>
        <p:spPr bwMode="auto">
          <a:xfrm>
            <a:off x="4441826" y="5256213"/>
            <a:ext cx="10318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solidFill>
                  <a:srgbClr val="0000FF"/>
                </a:solidFill>
              </a:rPr>
              <a:t>223.1.2.1</a:t>
            </a:r>
            <a:endParaRPr lang="en-US" altLang="zh-CN" sz="1800">
              <a:solidFill>
                <a:srgbClr val="0000FF"/>
              </a:solidFill>
              <a:latin typeface="Comic Sans MS" panose="030F0702030302020204" pitchFamily="66" charset="0"/>
            </a:endParaRPr>
          </a:p>
        </p:txBody>
      </p:sp>
      <p:sp>
        <p:nvSpPr>
          <p:cNvPr id="85011" name="Rectangle 42"/>
          <p:cNvSpPr>
            <a:spLocks noChangeArrowheads="1"/>
          </p:cNvSpPr>
          <p:nvPr/>
        </p:nvSpPr>
        <p:spPr bwMode="auto">
          <a:xfrm>
            <a:off x="5843589" y="4767264"/>
            <a:ext cx="128587" cy="180975"/>
          </a:xfrm>
          <a:prstGeom prst="rect">
            <a:avLst/>
          </a:prstGeom>
          <a:solidFill>
            <a:srgbClr val="66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85012" name="Text Box 43"/>
          <p:cNvSpPr txBox="1">
            <a:spLocks noChangeArrowheads="1"/>
          </p:cNvSpPr>
          <p:nvPr/>
        </p:nvSpPr>
        <p:spPr bwMode="auto">
          <a:xfrm>
            <a:off x="5400676" y="4706938"/>
            <a:ext cx="10318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solidFill>
                  <a:srgbClr val="0000FF"/>
                </a:solidFill>
              </a:rPr>
              <a:t>223.1.2.6</a:t>
            </a:r>
            <a:endParaRPr lang="en-US" altLang="zh-CN" sz="1800">
              <a:solidFill>
                <a:srgbClr val="0000FF"/>
              </a:solidFill>
              <a:latin typeface="Comic Sans MS" panose="030F0702030302020204" pitchFamily="66" charset="0"/>
            </a:endParaRPr>
          </a:p>
        </p:txBody>
      </p:sp>
      <p:sp>
        <p:nvSpPr>
          <p:cNvPr id="85013" name="Freeform 45"/>
          <p:cNvSpPr>
            <a:spLocks/>
          </p:cNvSpPr>
          <p:nvPr/>
        </p:nvSpPr>
        <p:spPr bwMode="auto">
          <a:xfrm>
            <a:off x="8164514" y="4416425"/>
            <a:ext cx="1539875" cy="1670050"/>
          </a:xfrm>
          <a:custGeom>
            <a:avLst/>
            <a:gdLst>
              <a:gd name="T0" fmla="*/ 2147483647 w 970"/>
              <a:gd name="T1" fmla="*/ 2147483647 h 939"/>
              <a:gd name="T2" fmla="*/ 2147483647 w 970"/>
              <a:gd name="T3" fmla="*/ 2147483647 h 939"/>
              <a:gd name="T4" fmla="*/ 2147483647 w 970"/>
              <a:gd name="T5" fmla="*/ 2147483647 h 939"/>
              <a:gd name="T6" fmla="*/ 2147483647 w 970"/>
              <a:gd name="T7" fmla="*/ 2147483647 h 939"/>
              <a:gd name="T8" fmla="*/ 2147483647 w 970"/>
              <a:gd name="T9" fmla="*/ 2147483647 h 939"/>
              <a:gd name="T10" fmla="*/ 2147483647 w 970"/>
              <a:gd name="T11" fmla="*/ 2147483647 h 939"/>
              <a:gd name="T12" fmla="*/ 2147483647 w 970"/>
              <a:gd name="T13" fmla="*/ 2147483647 h 939"/>
              <a:gd name="T14" fmla="*/ 2147483647 w 970"/>
              <a:gd name="T15" fmla="*/ 2147483647 h 939"/>
              <a:gd name="T16" fmla="*/ 2147483647 w 970"/>
              <a:gd name="T17" fmla="*/ 2147483647 h 939"/>
              <a:gd name="T18" fmla="*/ 2147483647 w 970"/>
              <a:gd name="T19" fmla="*/ 2147483647 h 939"/>
              <a:gd name="T20" fmla="*/ 2147483647 w 970"/>
              <a:gd name="T21" fmla="*/ 2147483647 h 939"/>
              <a:gd name="T22" fmla="*/ 2147483647 w 970"/>
              <a:gd name="T23" fmla="*/ 2147483647 h 939"/>
              <a:gd name="T24" fmla="*/ 2147483647 w 970"/>
              <a:gd name="T25" fmla="*/ 2147483647 h 93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70"/>
              <a:gd name="T40" fmla="*/ 0 h 939"/>
              <a:gd name="T41" fmla="*/ 970 w 970"/>
              <a:gd name="T42" fmla="*/ 939 h 93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70" h="939">
                <a:moveTo>
                  <a:pt x="451" y="41"/>
                </a:moveTo>
                <a:cubicBezTo>
                  <a:pt x="415" y="47"/>
                  <a:pt x="452" y="358"/>
                  <a:pt x="388" y="431"/>
                </a:cubicBezTo>
                <a:cubicBezTo>
                  <a:pt x="324" y="504"/>
                  <a:pt x="128" y="419"/>
                  <a:pt x="64" y="479"/>
                </a:cubicBezTo>
                <a:cubicBezTo>
                  <a:pt x="0" y="539"/>
                  <a:pt x="1" y="718"/>
                  <a:pt x="7" y="791"/>
                </a:cubicBezTo>
                <a:cubicBezTo>
                  <a:pt x="13" y="864"/>
                  <a:pt x="31" y="901"/>
                  <a:pt x="100" y="920"/>
                </a:cubicBezTo>
                <a:cubicBezTo>
                  <a:pt x="169" y="939"/>
                  <a:pt x="329" y="908"/>
                  <a:pt x="421" y="905"/>
                </a:cubicBezTo>
                <a:cubicBezTo>
                  <a:pt x="513" y="902"/>
                  <a:pt x="572" y="913"/>
                  <a:pt x="652" y="905"/>
                </a:cubicBezTo>
                <a:cubicBezTo>
                  <a:pt x="732" y="897"/>
                  <a:pt x="860" y="929"/>
                  <a:pt x="904" y="857"/>
                </a:cubicBezTo>
                <a:cubicBezTo>
                  <a:pt x="948" y="785"/>
                  <a:pt x="970" y="542"/>
                  <a:pt x="916" y="473"/>
                </a:cubicBezTo>
                <a:cubicBezTo>
                  <a:pt x="862" y="404"/>
                  <a:pt x="645" y="511"/>
                  <a:pt x="580" y="443"/>
                </a:cubicBezTo>
                <a:cubicBezTo>
                  <a:pt x="515" y="375"/>
                  <a:pt x="534" y="130"/>
                  <a:pt x="526" y="65"/>
                </a:cubicBezTo>
                <a:cubicBezTo>
                  <a:pt x="518" y="0"/>
                  <a:pt x="542" y="57"/>
                  <a:pt x="529" y="53"/>
                </a:cubicBezTo>
                <a:cubicBezTo>
                  <a:pt x="520" y="26"/>
                  <a:pt x="487" y="35"/>
                  <a:pt x="451" y="41"/>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solidFill>
                <a:srgbClr val="0000FF"/>
              </a:solidFill>
            </a:endParaRPr>
          </a:p>
        </p:txBody>
      </p:sp>
      <p:sp>
        <p:nvSpPr>
          <p:cNvPr id="85014" name="Line 60"/>
          <p:cNvSpPr>
            <a:spLocks noChangeShapeType="1"/>
          </p:cNvSpPr>
          <p:nvPr/>
        </p:nvSpPr>
        <p:spPr bwMode="auto">
          <a:xfrm>
            <a:off x="8931275" y="4686300"/>
            <a:ext cx="1588" cy="5207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85015" name="Line 62"/>
          <p:cNvSpPr>
            <a:spLocks noChangeShapeType="1"/>
          </p:cNvSpPr>
          <p:nvPr/>
        </p:nvSpPr>
        <p:spPr bwMode="auto">
          <a:xfrm flipH="1" flipV="1">
            <a:off x="8423276" y="5407026"/>
            <a:ext cx="3175" cy="16986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85016" name="Line 63"/>
          <p:cNvSpPr>
            <a:spLocks noChangeShapeType="1"/>
          </p:cNvSpPr>
          <p:nvPr/>
        </p:nvSpPr>
        <p:spPr bwMode="auto">
          <a:xfrm flipH="1" flipV="1">
            <a:off x="9418639" y="5392738"/>
            <a:ext cx="3175" cy="2413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85017" name="Text Box 66"/>
          <p:cNvSpPr txBox="1">
            <a:spLocks noChangeArrowheads="1"/>
          </p:cNvSpPr>
          <p:nvPr/>
        </p:nvSpPr>
        <p:spPr bwMode="auto">
          <a:xfrm>
            <a:off x="9366251" y="5280025"/>
            <a:ext cx="10318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solidFill>
                  <a:srgbClr val="0000FF"/>
                </a:solidFill>
              </a:rPr>
              <a:t>223.1.3.2</a:t>
            </a:r>
            <a:endParaRPr lang="en-US" altLang="zh-CN" sz="1800">
              <a:solidFill>
                <a:srgbClr val="0000FF"/>
              </a:solidFill>
              <a:latin typeface="Comic Sans MS" panose="030F0702030302020204" pitchFamily="66" charset="0"/>
            </a:endParaRPr>
          </a:p>
        </p:txBody>
      </p:sp>
      <p:sp>
        <p:nvSpPr>
          <p:cNvPr id="85018" name="Text Box 67"/>
          <p:cNvSpPr txBox="1">
            <a:spLocks noChangeArrowheads="1"/>
          </p:cNvSpPr>
          <p:nvPr/>
        </p:nvSpPr>
        <p:spPr bwMode="auto">
          <a:xfrm>
            <a:off x="7470776" y="5275263"/>
            <a:ext cx="10318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solidFill>
                  <a:srgbClr val="0000FF"/>
                </a:solidFill>
              </a:rPr>
              <a:t>223.1.3.1</a:t>
            </a:r>
            <a:endParaRPr lang="en-US" altLang="zh-CN" sz="1800">
              <a:solidFill>
                <a:srgbClr val="0000FF"/>
              </a:solidFill>
              <a:latin typeface="Comic Sans MS" panose="030F0702030302020204" pitchFamily="66" charset="0"/>
            </a:endParaRPr>
          </a:p>
        </p:txBody>
      </p:sp>
      <p:sp>
        <p:nvSpPr>
          <p:cNvPr id="85019" name="Rectangle 68"/>
          <p:cNvSpPr>
            <a:spLocks noChangeArrowheads="1"/>
          </p:cNvSpPr>
          <p:nvPr/>
        </p:nvSpPr>
        <p:spPr bwMode="auto">
          <a:xfrm>
            <a:off x="8872539" y="4786314"/>
            <a:ext cx="128587" cy="180975"/>
          </a:xfrm>
          <a:prstGeom prst="rect">
            <a:avLst/>
          </a:prstGeom>
          <a:solidFill>
            <a:srgbClr val="66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85020" name="Text Box 69"/>
          <p:cNvSpPr txBox="1">
            <a:spLocks noChangeArrowheads="1"/>
          </p:cNvSpPr>
          <p:nvPr/>
        </p:nvSpPr>
        <p:spPr bwMode="auto">
          <a:xfrm>
            <a:off x="8423275" y="4751388"/>
            <a:ext cx="114458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solidFill>
                  <a:srgbClr val="0000FF"/>
                </a:solidFill>
              </a:rPr>
              <a:t>223.1.3.27</a:t>
            </a:r>
            <a:endParaRPr lang="en-US" altLang="zh-CN" sz="1800">
              <a:solidFill>
                <a:srgbClr val="0000FF"/>
              </a:solidFill>
              <a:latin typeface="Comic Sans MS" panose="030F0702030302020204" pitchFamily="66" charset="0"/>
            </a:endParaRPr>
          </a:p>
        </p:txBody>
      </p:sp>
      <p:sp>
        <p:nvSpPr>
          <p:cNvPr id="85021" name="Line 84"/>
          <p:cNvSpPr>
            <a:spLocks noChangeShapeType="1"/>
          </p:cNvSpPr>
          <p:nvPr/>
        </p:nvSpPr>
        <p:spPr bwMode="auto">
          <a:xfrm flipH="1" flipV="1">
            <a:off x="7632701" y="1306513"/>
            <a:ext cx="3175" cy="26511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85022" name="Text Box 86"/>
          <p:cNvSpPr txBox="1">
            <a:spLocks noChangeArrowheads="1"/>
          </p:cNvSpPr>
          <p:nvPr/>
        </p:nvSpPr>
        <p:spPr bwMode="auto">
          <a:xfrm>
            <a:off x="7142164" y="557213"/>
            <a:ext cx="10318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solidFill>
                  <a:srgbClr val="0000FF"/>
                </a:solidFill>
              </a:rPr>
              <a:t>223.1.1.2</a:t>
            </a:r>
            <a:endParaRPr lang="en-US" altLang="zh-CN" sz="1600">
              <a:solidFill>
                <a:srgbClr val="0000FF"/>
              </a:solidFill>
              <a:latin typeface="Comic Sans MS" panose="030F0702030302020204" pitchFamily="66" charset="0"/>
            </a:endParaRPr>
          </a:p>
        </p:txBody>
      </p:sp>
      <p:sp>
        <p:nvSpPr>
          <p:cNvPr id="85023" name="Line 87"/>
          <p:cNvSpPr>
            <a:spLocks noChangeShapeType="1"/>
          </p:cNvSpPr>
          <p:nvPr/>
        </p:nvSpPr>
        <p:spPr bwMode="auto">
          <a:xfrm flipV="1">
            <a:off x="6115051" y="2762250"/>
            <a:ext cx="1114425" cy="154305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85024" name="Line 88"/>
          <p:cNvSpPr>
            <a:spLocks noChangeShapeType="1"/>
          </p:cNvSpPr>
          <p:nvPr/>
        </p:nvSpPr>
        <p:spPr bwMode="auto">
          <a:xfrm flipH="1" flipV="1">
            <a:off x="7629525" y="2743200"/>
            <a:ext cx="1276350" cy="154305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85025" name="Line 89"/>
          <p:cNvSpPr>
            <a:spLocks noChangeShapeType="1"/>
          </p:cNvSpPr>
          <p:nvPr/>
        </p:nvSpPr>
        <p:spPr bwMode="auto">
          <a:xfrm flipH="1" flipV="1">
            <a:off x="6305550" y="4505326"/>
            <a:ext cx="2305050" cy="952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85026" name="Text Box 90"/>
          <p:cNvSpPr txBox="1">
            <a:spLocks noChangeArrowheads="1"/>
          </p:cNvSpPr>
          <p:nvPr/>
        </p:nvSpPr>
        <p:spPr bwMode="auto">
          <a:xfrm>
            <a:off x="7708901" y="2655888"/>
            <a:ext cx="10318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solidFill>
                  <a:srgbClr val="0000FF"/>
                </a:solidFill>
              </a:rPr>
              <a:t>223.1.7.0</a:t>
            </a:r>
            <a:endParaRPr lang="en-US" altLang="zh-CN" sz="1800">
              <a:solidFill>
                <a:srgbClr val="0000FF"/>
              </a:solidFill>
              <a:latin typeface="Comic Sans MS" panose="030F0702030302020204" pitchFamily="66" charset="0"/>
            </a:endParaRPr>
          </a:p>
        </p:txBody>
      </p:sp>
      <p:sp>
        <p:nvSpPr>
          <p:cNvPr id="85027" name="Text Box 91"/>
          <p:cNvSpPr txBox="1">
            <a:spLocks noChangeArrowheads="1"/>
          </p:cNvSpPr>
          <p:nvPr/>
        </p:nvSpPr>
        <p:spPr bwMode="auto">
          <a:xfrm>
            <a:off x="8785226" y="3941763"/>
            <a:ext cx="10318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solidFill>
                  <a:srgbClr val="0000FF"/>
                </a:solidFill>
              </a:rPr>
              <a:t>223.1.7.1</a:t>
            </a:r>
            <a:endParaRPr lang="en-US" altLang="zh-CN" sz="1800">
              <a:solidFill>
                <a:srgbClr val="0000FF"/>
              </a:solidFill>
              <a:latin typeface="Comic Sans MS" panose="030F0702030302020204" pitchFamily="66" charset="0"/>
            </a:endParaRPr>
          </a:p>
        </p:txBody>
      </p:sp>
      <p:sp>
        <p:nvSpPr>
          <p:cNvPr id="85028" name="Text Box 92"/>
          <p:cNvSpPr txBox="1">
            <a:spLocks noChangeArrowheads="1"/>
          </p:cNvSpPr>
          <p:nvPr/>
        </p:nvSpPr>
        <p:spPr bwMode="auto">
          <a:xfrm>
            <a:off x="7546976" y="4198938"/>
            <a:ext cx="10318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solidFill>
                  <a:srgbClr val="0000FF"/>
                </a:solidFill>
              </a:rPr>
              <a:t>223.1.8.0</a:t>
            </a:r>
            <a:endParaRPr lang="en-US" altLang="zh-CN" sz="1800">
              <a:solidFill>
                <a:srgbClr val="0000FF"/>
              </a:solidFill>
              <a:latin typeface="Comic Sans MS" panose="030F0702030302020204" pitchFamily="66" charset="0"/>
            </a:endParaRPr>
          </a:p>
        </p:txBody>
      </p:sp>
      <p:sp>
        <p:nvSpPr>
          <p:cNvPr id="85029" name="Text Box 93"/>
          <p:cNvSpPr txBox="1">
            <a:spLocks noChangeArrowheads="1"/>
          </p:cNvSpPr>
          <p:nvPr/>
        </p:nvSpPr>
        <p:spPr bwMode="auto">
          <a:xfrm>
            <a:off x="6299201" y="4198938"/>
            <a:ext cx="10318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solidFill>
                  <a:srgbClr val="0000FF"/>
                </a:solidFill>
              </a:rPr>
              <a:t>223.1.8.1</a:t>
            </a:r>
            <a:endParaRPr lang="en-US" altLang="zh-CN" sz="1800">
              <a:solidFill>
                <a:srgbClr val="0000FF"/>
              </a:solidFill>
              <a:latin typeface="Comic Sans MS" panose="030F0702030302020204" pitchFamily="66" charset="0"/>
            </a:endParaRPr>
          </a:p>
        </p:txBody>
      </p:sp>
      <p:sp>
        <p:nvSpPr>
          <p:cNvPr id="85030" name="Text Box 94"/>
          <p:cNvSpPr txBox="1">
            <a:spLocks noChangeArrowheads="1"/>
          </p:cNvSpPr>
          <p:nvPr/>
        </p:nvSpPr>
        <p:spPr bwMode="auto">
          <a:xfrm>
            <a:off x="5222876" y="3903663"/>
            <a:ext cx="10318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solidFill>
                  <a:srgbClr val="0000FF"/>
                </a:solidFill>
              </a:rPr>
              <a:t>223.1.9.1</a:t>
            </a:r>
            <a:endParaRPr lang="en-US" altLang="zh-CN" sz="1800">
              <a:solidFill>
                <a:srgbClr val="0000FF"/>
              </a:solidFill>
              <a:latin typeface="Comic Sans MS" panose="030F0702030302020204" pitchFamily="66" charset="0"/>
            </a:endParaRPr>
          </a:p>
        </p:txBody>
      </p:sp>
      <p:sp>
        <p:nvSpPr>
          <p:cNvPr id="85031" name="Text Box 95"/>
          <p:cNvSpPr txBox="1">
            <a:spLocks noChangeArrowheads="1"/>
          </p:cNvSpPr>
          <p:nvPr/>
        </p:nvSpPr>
        <p:spPr bwMode="auto">
          <a:xfrm>
            <a:off x="6089651" y="2665413"/>
            <a:ext cx="10318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solidFill>
                  <a:srgbClr val="0000FF"/>
                </a:solidFill>
              </a:rPr>
              <a:t>223.1.9.2</a:t>
            </a:r>
            <a:endParaRPr lang="en-US" altLang="zh-CN" sz="1800">
              <a:solidFill>
                <a:srgbClr val="0000FF"/>
              </a:solidFill>
              <a:latin typeface="Comic Sans MS" panose="030F0702030302020204" pitchFamily="66" charset="0"/>
            </a:endParaRPr>
          </a:p>
        </p:txBody>
      </p:sp>
      <p:sp>
        <p:nvSpPr>
          <p:cNvPr id="42031" name="Rectangle 98"/>
          <p:cNvSpPr>
            <a:spLocks noGrp="1" noChangeArrowheads="1"/>
          </p:cNvSpPr>
          <p:nvPr>
            <p:ph type="title"/>
          </p:nvPr>
        </p:nvSpPr>
        <p:spPr>
          <a:xfrm>
            <a:off x="2057400" y="228600"/>
            <a:ext cx="3702050" cy="763588"/>
          </a:xfrm>
        </p:spPr>
        <p:txBody>
          <a:bodyPr/>
          <a:lstStyle/>
          <a:p>
            <a:pPr>
              <a:defRPr/>
            </a:pPr>
            <a:r>
              <a:rPr lang="en-US">
                <a:cs typeface="+mj-cs"/>
              </a:rPr>
              <a:t>Subnets</a:t>
            </a:r>
          </a:p>
        </p:txBody>
      </p:sp>
      <p:grpSp>
        <p:nvGrpSpPr>
          <p:cNvPr id="85034" name="Group 100"/>
          <p:cNvGrpSpPr>
            <a:grpSpLocks/>
          </p:cNvGrpSpPr>
          <p:nvPr/>
        </p:nvGrpSpPr>
        <p:grpSpPr bwMode="auto">
          <a:xfrm>
            <a:off x="7069138" y="2379664"/>
            <a:ext cx="742950" cy="388937"/>
            <a:chOff x="4396" y="1245"/>
            <a:chExt cx="672" cy="248"/>
          </a:xfrm>
        </p:grpSpPr>
        <p:sp>
          <p:nvSpPr>
            <p:cNvPr id="85076" name="Oval 407"/>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solidFill>
                  <a:srgbClr val="0000FF"/>
                </a:solidFill>
                <a:latin typeface="Times New Roman" panose="02020603050405020304" pitchFamily="18" charset="0"/>
                <a:cs typeface="Arial" panose="020B0604020202020204" pitchFamily="34" charset="0"/>
              </a:endParaRPr>
            </a:p>
          </p:txBody>
        </p:sp>
        <p:sp>
          <p:nvSpPr>
            <p:cNvPr id="85077" name="Rectangle 410"/>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0000FF"/>
                </a:solidFill>
                <a:latin typeface="Times New Roman" panose="02020603050405020304" pitchFamily="18" charset="0"/>
                <a:cs typeface="Arial" panose="020B0604020202020204" pitchFamily="34" charset="0"/>
              </a:endParaRPr>
            </a:p>
          </p:txBody>
        </p:sp>
        <p:sp>
          <p:nvSpPr>
            <p:cNvPr id="85078" name="Oval 411"/>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solidFill>
                  <a:srgbClr val="0000FF"/>
                </a:solidFill>
                <a:latin typeface="Times New Roman" panose="02020603050405020304" pitchFamily="18" charset="0"/>
                <a:cs typeface="Arial" panose="020B0604020202020204" pitchFamily="34" charset="0"/>
              </a:endParaRPr>
            </a:p>
          </p:txBody>
        </p:sp>
        <p:grpSp>
          <p:nvGrpSpPr>
            <p:cNvPr id="85079" name="Group 104"/>
            <p:cNvGrpSpPr>
              <a:grpSpLocks/>
            </p:cNvGrpSpPr>
            <p:nvPr/>
          </p:nvGrpSpPr>
          <p:grpSpPr bwMode="auto">
            <a:xfrm>
              <a:off x="4530" y="1287"/>
              <a:ext cx="377" cy="75"/>
              <a:chOff x="2468" y="1332"/>
              <a:chExt cx="310" cy="60"/>
            </a:xfrm>
          </p:grpSpPr>
          <p:sp>
            <p:nvSpPr>
              <p:cNvPr id="85082" name="Freeform 105"/>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FF"/>
                  </a:solidFill>
                </a:endParaRPr>
              </a:p>
            </p:txBody>
          </p:sp>
          <p:sp>
            <p:nvSpPr>
              <p:cNvPr id="85083" name="Freeform 106"/>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FF"/>
                  </a:solidFill>
                </a:endParaRPr>
              </a:p>
            </p:txBody>
          </p:sp>
        </p:grpSp>
        <p:sp>
          <p:nvSpPr>
            <p:cNvPr id="85080" name="Line 107"/>
            <p:cNvSpPr>
              <a:spLocks noChangeShapeType="1"/>
            </p:cNvSpPr>
            <p:nvPr/>
          </p:nvSpPr>
          <p:spPr bwMode="auto">
            <a:xfrm>
              <a:off x="4399" y="1321"/>
              <a:ext cx="0" cy="10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endParaRPr>
            </a:p>
          </p:txBody>
        </p:sp>
        <p:sp>
          <p:nvSpPr>
            <p:cNvPr id="85081" name="Line 108"/>
            <p:cNvSpPr>
              <a:spLocks noChangeShapeType="1"/>
            </p:cNvSpPr>
            <p:nvPr/>
          </p:nvSpPr>
          <p:spPr bwMode="auto">
            <a:xfrm>
              <a:off x="5064" y="1326"/>
              <a:ext cx="0" cy="10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endParaRPr>
            </a:p>
          </p:txBody>
        </p:sp>
      </p:grpSp>
      <p:grpSp>
        <p:nvGrpSpPr>
          <p:cNvPr id="85035" name="Group 109"/>
          <p:cNvGrpSpPr>
            <a:grpSpLocks/>
          </p:cNvGrpSpPr>
          <p:nvPr/>
        </p:nvGrpSpPr>
        <p:grpSpPr bwMode="auto">
          <a:xfrm>
            <a:off x="8604250" y="4271964"/>
            <a:ext cx="742950" cy="388937"/>
            <a:chOff x="4396" y="1245"/>
            <a:chExt cx="672" cy="248"/>
          </a:xfrm>
        </p:grpSpPr>
        <p:sp>
          <p:nvSpPr>
            <p:cNvPr id="85068" name="Oval 407"/>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solidFill>
                  <a:srgbClr val="0000FF"/>
                </a:solidFill>
                <a:latin typeface="Times New Roman" panose="02020603050405020304" pitchFamily="18" charset="0"/>
                <a:cs typeface="Arial" panose="020B0604020202020204" pitchFamily="34" charset="0"/>
              </a:endParaRPr>
            </a:p>
          </p:txBody>
        </p:sp>
        <p:sp>
          <p:nvSpPr>
            <p:cNvPr id="85069" name="Rectangle 410"/>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0000FF"/>
                </a:solidFill>
                <a:latin typeface="Times New Roman" panose="02020603050405020304" pitchFamily="18" charset="0"/>
                <a:cs typeface="Arial" panose="020B0604020202020204" pitchFamily="34" charset="0"/>
              </a:endParaRPr>
            </a:p>
          </p:txBody>
        </p:sp>
        <p:sp>
          <p:nvSpPr>
            <p:cNvPr id="85070" name="Oval 411"/>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solidFill>
                  <a:srgbClr val="0000FF"/>
                </a:solidFill>
                <a:latin typeface="Times New Roman" panose="02020603050405020304" pitchFamily="18" charset="0"/>
                <a:cs typeface="Arial" panose="020B0604020202020204" pitchFamily="34" charset="0"/>
              </a:endParaRPr>
            </a:p>
          </p:txBody>
        </p:sp>
        <p:grpSp>
          <p:nvGrpSpPr>
            <p:cNvPr id="85071" name="Group 113"/>
            <p:cNvGrpSpPr>
              <a:grpSpLocks/>
            </p:cNvGrpSpPr>
            <p:nvPr/>
          </p:nvGrpSpPr>
          <p:grpSpPr bwMode="auto">
            <a:xfrm>
              <a:off x="4530" y="1287"/>
              <a:ext cx="377" cy="75"/>
              <a:chOff x="2468" y="1332"/>
              <a:chExt cx="310" cy="60"/>
            </a:xfrm>
          </p:grpSpPr>
          <p:sp>
            <p:nvSpPr>
              <p:cNvPr id="85074" name="Freeform 114"/>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FF"/>
                  </a:solidFill>
                </a:endParaRPr>
              </a:p>
            </p:txBody>
          </p:sp>
          <p:sp>
            <p:nvSpPr>
              <p:cNvPr id="85075" name="Freeform 115"/>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FF"/>
                  </a:solidFill>
                </a:endParaRPr>
              </a:p>
            </p:txBody>
          </p:sp>
        </p:grpSp>
        <p:sp>
          <p:nvSpPr>
            <p:cNvPr id="85072" name="Line 116"/>
            <p:cNvSpPr>
              <a:spLocks noChangeShapeType="1"/>
            </p:cNvSpPr>
            <p:nvPr/>
          </p:nvSpPr>
          <p:spPr bwMode="auto">
            <a:xfrm>
              <a:off x="4399" y="1321"/>
              <a:ext cx="0" cy="10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endParaRPr>
            </a:p>
          </p:txBody>
        </p:sp>
        <p:sp>
          <p:nvSpPr>
            <p:cNvPr id="85073" name="Line 117"/>
            <p:cNvSpPr>
              <a:spLocks noChangeShapeType="1"/>
            </p:cNvSpPr>
            <p:nvPr/>
          </p:nvSpPr>
          <p:spPr bwMode="auto">
            <a:xfrm>
              <a:off x="5064" y="1326"/>
              <a:ext cx="0" cy="10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endParaRPr>
            </a:p>
          </p:txBody>
        </p:sp>
      </p:grpSp>
      <p:grpSp>
        <p:nvGrpSpPr>
          <p:cNvPr id="85036" name="Group 118"/>
          <p:cNvGrpSpPr>
            <a:grpSpLocks/>
          </p:cNvGrpSpPr>
          <p:nvPr/>
        </p:nvGrpSpPr>
        <p:grpSpPr bwMode="auto">
          <a:xfrm>
            <a:off x="5611813" y="4279900"/>
            <a:ext cx="742950" cy="388938"/>
            <a:chOff x="4396" y="1245"/>
            <a:chExt cx="672" cy="248"/>
          </a:xfrm>
        </p:grpSpPr>
        <p:sp>
          <p:nvSpPr>
            <p:cNvPr id="85060" name="Oval 407"/>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solidFill>
                  <a:srgbClr val="0000FF"/>
                </a:solidFill>
                <a:latin typeface="Times New Roman" panose="02020603050405020304" pitchFamily="18" charset="0"/>
                <a:cs typeface="Arial" panose="020B0604020202020204" pitchFamily="34" charset="0"/>
              </a:endParaRPr>
            </a:p>
          </p:txBody>
        </p:sp>
        <p:sp>
          <p:nvSpPr>
            <p:cNvPr id="85061" name="Rectangle 410"/>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0000FF"/>
                </a:solidFill>
                <a:latin typeface="Times New Roman" panose="02020603050405020304" pitchFamily="18" charset="0"/>
                <a:cs typeface="Arial" panose="020B0604020202020204" pitchFamily="34" charset="0"/>
              </a:endParaRPr>
            </a:p>
          </p:txBody>
        </p:sp>
        <p:sp>
          <p:nvSpPr>
            <p:cNvPr id="85062" name="Oval 411"/>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solidFill>
                  <a:srgbClr val="0000FF"/>
                </a:solidFill>
                <a:latin typeface="Times New Roman" panose="02020603050405020304" pitchFamily="18" charset="0"/>
                <a:cs typeface="Arial" panose="020B0604020202020204" pitchFamily="34" charset="0"/>
              </a:endParaRPr>
            </a:p>
          </p:txBody>
        </p:sp>
        <p:grpSp>
          <p:nvGrpSpPr>
            <p:cNvPr id="85063" name="Group 122"/>
            <p:cNvGrpSpPr>
              <a:grpSpLocks/>
            </p:cNvGrpSpPr>
            <p:nvPr/>
          </p:nvGrpSpPr>
          <p:grpSpPr bwMode="auto">
            <a:xfrm>
              <a:off x="4530" y="1287"/>
              <a:ext cx="377" cy="75"/>
              <a:chOff x="2468" y="1332"/>
              <a:chExt cx="310" cy="60"/>
            </a:xfrm>
          </p:grpSpPr>
          <p:sp>
            <p:nvSpPr>
              <p:cNvPr id="85066" name="Freeform 123"/>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FF"/>
                  </a:solidFill>
                </a:endParaRPr>
              </a:p>
            </p:txBody>
          </p:sp>
          <p:sp>
            <p:nvSpPr>
              <p:cNvPr id="85067" name="Freeform 124"/>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FF"/>
                  </a:solidFill>
                </a:endParaRPr>
              </a:p>
            </p:txBody>
          </p:sp>
        </p:grpSp>
        <p:sp>
          <p:nvSpPr>
            <p:cNvPr id="85064" name="Line 125"/>
            <p:cNvSpPr>
              <a:spLocks noChangeShapeType="1"/>
            </p:cNvSpPr>
            <p:nvPr/>
          </p:nvSpPr>
          <p:spPr bwMode="auto">
            <a:xfrm>
              <a:off x="4399" y="1321"/>
              <a:ext cx="0" cy="10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endParaRPr>
            </a:p>
          </p:txBody>
        </p:sp>
        <p:sp>
          <p:nvSpPr>
            <p:cNvPr id="85065" name="Line 126"/>
            <p:cNvSpPr>
              <a:spLocks noChangeShapeType="1"/>
            </p:cNvSpPr>
            <p:nvPr/>
          </p:nvSpPr>
          <p:spPr bwMode="auto">
            <a:xfrm>
              <a:off x="5064" y="1326"/>
              <a:ext cx="0" cy="10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endParaRPr>
            </a:p>
          </p:txBody>
        </p:sp>
      </p:grpSp>
      <p:grpSp>
        <p:nvGrpSpPr>
          <p:cNvPr id="85037" name="Group 127"/>
          <p:cNvGrpSpPr>
            <a:grpSpLocks/>
          </p:cNvGrpSpPr>
          <p:nvPr/>
        </p:nvGrpSpPr>
        <p:grpSpPr bwMode="auto">
          <a:xfrm>
            <a:off x="7839075" y="881063"/>
            <a:ext cx="641350" cy="558800"/>
            <a:chOff x="-44" y="1473"/>
            <a:chExt cx="981" cy="1105"/>
          </a:xfrm>
        </p:grpSpPr>
        <p:pic>
          <p:nvPicPr>
            <p:cNvPr id="85058" name="Picture 128"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5059" name="Freeform 129"/>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FF"/>
                </a:solidFill>
              </a:endParaRPr>
            </a:p>
          </p:txBody>
        </p:sp>
      </p:grpSp>
      <p:grpSp>
        <p:nvGrpSpPr>
          <p:cNvPr id="85038" name="Group 130"/>
          <p:cNvGrpSpPr>
            <a:grpSpLocks/>
          </p:cNvGrpSpPr>
          <p:nvPr/>
        </p:nvGrpSpPr>
        <p:grpSpPr bwMode="auto">
          <a:xfrm>
            <a:off x="6442075" y="898525"/>
            <a:ext cx="641350" cy="558800"/>
            <a:chOff x="-44" y="1473"/>
            <a:chExt cx="981" cy="1105"/>
          </a:xfrm>
        </p:grpSpPr>
        <p:pic>
          <p:nvPicPr>
            <p:cNvPr id="85056" name="Picture 131"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5057" name="Freeform 132"/>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FF"/>
                </a:solidFill>
              </a:endParaRPr>
            </a:p>
          </p:txBody>
        </p:sp>
      </p:grpSp>
      <p:grpSp>
        <p:nvGrpSpPr>
          <p:cNvPr id="85039" name="Group 133"/>
          <p:cNvGrpSpPr>
            <a:grpSpLocks/>
          </p:cNvGrpSpPr>
          <p:nvPr/>
        </p:nvGrpSpPr>
        <p:grpSpPr bwMode="auto">
          <a:xfrm>
            <a:off x="7273925" y="849313"/>
            <a:ext cx="641350" cy="558800"/>
            <a:chOff x="-44" y="1473"/>
            <a:chExt cx="981" cy="1105"/>
          </a:xfrm>
        </p:grpSpPr>
        <p:pic>
          <p:nvPicPr>
            <p:cNvPr id="85054" name="Picture 134"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5055" name="Freeform 135"/>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FF"/>
                </a:solidFill>
              </a:endParaRPr>
            </a:p>
          </p:txBody>
        </p:sp>
      </p:grpSp>
      <p:grpSp>
        <p:nvGrpSpPr>
          <p:cNvPr id="85040" name="Group 136"/>
          <p:cNvGrpSpPr>
            <a:grpSpLocks/>
          </p:cNvGrpSpPr>
          <p:nvPr/>
        </p:nvGrpSpPr>
        <p:grpSpPr bwMode="auto">
          <a:xfrm>
            <a:off x="8997950" y="5551488"/>
            <a:ext cx="641350" cy="558800"/>
            <a:chOff x="-44" y="1473"/>
            <a:chExt cx="981" cy="1105"/>
          </a:xfrm>
        </p:grpSpPr>
        <p:pic>
          <p:nvPicPr>
            <p:cNvPr id="85052" name="Picture 137"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5053" name="Freeform 138"/>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FF"/>
                </a:solidFill>
              </a:endParaRPr>
            </a:p>
          </p:txBody>
        </p:sp>
      </p:grpSp>
      <p:grpSp>
        <p:nvGrpSpPr>
          <p:cNvPr id="85041" name="Group 139"/>
          <p:cNvGrpSpPr>
            <a:grpSpLocks/>
          </p:cNvGrpSpPr>
          <p:nvPr/>
        </p:nvGrpSpPr>
        <p:grpSpPr bwMode="auto">
          <a:xfrm>
            <a:off x="8047038" y="5514975"/>
            <a:ext cx="641350" cy="558800"/>
            <a:chOff x="-44" y="1473"/>
            <a:chExt cx="981" cy="1105"/>
          </a:xfrm>
        </p:grpSpPr>
        <p:pic>
          <p:nvPicPr>
            <p:cNvPr id="85050" name="Picture 140"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5051" name="Freeform 141"/>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FF"/>
                </a:solidFill>
              </a:endParaRPr>
            </a:p>
          </p:txBody>
        </p:sp>
      </p:grpSp>
      <p:grpSp>
        <p:nvGrpSpPr>
          <p:cNvPr id="85042" name="Group 142"/>
          <p:cNvGrpSpPr>
            <a:grpSpLocks/>
          </p:cNvGrpSpPr>
          <p:nvPr/>
        </p:nvGrpSpPr>
        <p:grpSpPr bwMode="auto">
          <a:xfrm>
            <a:off x="5021263" y="5522913"/>
            <a:ext cx="641350" cy="558800"/>
            <a:chOff x="-44" y="1473"/>
            <a:chExt cx="981" cy="1105"/>
          </a:xfrm>
        </p:grpSpPr>
        <p:pic>
          <p:nvPicPr>
            <p:cNvPr id="85048" name="Picture 143"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5049" name="Freeform 144"/>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FF"/>
                </a:solidFill>
              </a:endParaRPr>
            </a:p>
          </p:txBody>
        </p:sp>
      </p:grpSp>
      <p:grpSp>
        <p:nvGrpSpPr>
          <p:cNvPr id="85043" name="Group 145"/>
          <p:cNvGrpSpPr>
            <a:grpSpLocks/>
          </p:cNvGrpSpPr>
          <p:nvPr/>
        </p:nvGrpSpPr>
        <p:grpSpPr bwMode="auto">
          <a:xfrm>
            <a:off x="5943600" y="5564188"/>
            <a:ext cx="641350" cy="558800"/>
            <a:chOff x="-44" y="1473"/>
            <a:chExt cx="981" cy="1105"/>
          </a:xfrm>
        </p:grpSpPr>
        <p:pic>
          <p:nvPicPr>
            <p:cNvPr id="85046" name="Picture 146"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5047" name="Freeform 147"/>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FF"/>
                </a:solidFill>
              </a:endParaRPr>
            </a:p>
          </p:txBody>
        </p:sp>
      </p:grpSp>
      <p:sp>
        <p:nvSpPr>
          <p:cNvPr id="93" name="Rectangle 7"/>
          <p:cNvSpPr txBox="1">
            <a:spLocks noChangeArrowheads="1"/>
          </p:cNvSpPr>
          <p:nvPr/>
        </p:nvSpPr>
        <p:spPr>
          <a:xfrm>
            <a:off x="9768408" y="6624784"/>
            <a:ext cx="2016224"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4.3 IP: </a:t>
            </a:r>
            <a:r>
              <a:rPr lang="en-US" altLang="zh-CN" sz="1200" dirty="0">
                <a:solidFill>
                  <a:srgbClr val="FF0000"/>
                </a:solidFill>
                <a:cs typeface="Arial" panose="020B0604020202020204" pitchFamily="34" charset="0"/>
              </a:rPr>
              <a:t> Internet Protocol</a:t>
            </a:r>
          </a:p>
        </p:txBody>
      </p:sp>
      <p:sp>
        <p:nvSpPr>
          <p:cNvPr id="92" name="Rectangle 7"/>
          <p:cNvSpPr txBox="1">
            <a:spLocks noChangeArrowheads="1"/>
          </p:cNvSpPr>
          <p:nvPr/>
        </p:nvSpPr>
        <p:spPr>
          <a:xfrm>
            <a:off x="5159896" y="6615113"/>
            <a:ext cx="2645843"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4.3.3 IPv4 Addressing </a:t>
            </a:r>
            <a:endParaRPr lang="en-US" altLang="zh-CN" sz="1200" dirty="0">
              <a:solidFill>
                <a:srgbClr val="FF0000"/>
              </a:solidFill>
              <a:cs typeface="Arial" panose="020B0604020202020204" pitchFamily="34" charset="0"/>
            </a:endParaRPr>
          </a:p>
        </p:txBody>
      </p:sp>
    </p:spTree>
    <p:extLst>
      <p:ext uri="{BB962C8B-B14F-4D97-AF65-F5344CB8AC3E}">
        <p14:creationId xmlns:p14="http://schemas.microsoft.com/office/powerpoint/2010/main" val="3328476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84995"/>
                                        </p:tgtEl>
                                        <p:attrNameLst>
                                          <p:attrName>style.visibility</p:attrName>
                                        </p:attrNameLst>
                                      </p:cBhvr>
                                      <p:to>
                                        <p:strVal val="visible"/>
                                      </p:to>
                                    </p:set>
                                    <p:anim calcmode="lin" valueType="num">
                                      <p:cBhvr>
                                        <p:cTn id="7" dur="500" fill="hold"/>
                                        <p:tgtEl>
                                          <p:spTgt spid="84995"/>
                                        </p:tgtEl>
                                        <p:attrNameLst>
                                          <p:attrName>ppt_w</p:attrName>
                                        </p:attrNameLst>
                                      </p:cBhvr>
                                      <p:tavLst>
                                        <p:tav tm="0">
                                          <p:val>
                                            <p:fltVal val="0"/>
                                          </p:val>
                                        </p:tav>
                                        <p:tav tm="100000">
                                          <p:val>
                                            <p:strVal val="#ppt_w"/>
                                          </p:val>
                                        </p:tav>
                                      </p:tavLst>
                                    </p:anim>
                                    <p:anim calcmode="lin" valueType="num">
                                      <p:cBhvr>
                                        <p:cTn id="8" dur="500" fill="hold"/>
                                        <p:tgtEl>
                                          <p:spTgt spid="84995"/>
                                        </p:tgtEl>
                                        <p:attrNameLst>
                                          <p:attrName>ppt_h</p:attrName>
                                        </p:attrNameLst>
                                      </p:cBhvr>
                                      <p:tavLst>
                                        <p:tav tm="0">
                                          <p:val>
                                            <p:fltVal val="0"/>
                                          </p:val>
                                        </p:tav>
                                        <p:tav tm="100000">
                                          <p:val>
                                            <p:strVal val="#ppt_h"/>
                                          </p:val>
                                        </p:tav>
                                      </p:tavLst>
                                    </p:anim>
                                    <p:animEffect transition="in" filter="fade">
                                      <p:cBhvr>
                                        <p:cTn id="9" dur="500"/>
                                        <p:tgtEl>
                                          <p:spTgt spid="84995"/>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84993"/>
                                        </p:tgtEl>
                                        <p:attrNameLst>
                                          <p:attrName>style.visibility</p:attrName>
                                        </p:attrNameLst>
                                      </p:cBhvr>
                                      <p:to>
                                        <p:strVal val="visible"/>
                                      </p:to>
                                    </p:set>
                                    <p:anim calcmode="lin" valueType="num">
                                      <p:cBhvr>
                                        <p:cTn id="12" dur="500" fill="hold"/>
                                        <p:tgtEl>
                                          <p:spTgt spid="84993"/>
                                        </p:tgtEl>
                                        <p:attrNameLst>
                                          <p:attrName>ppt_w</p:attrName>
                                        </p:attrNameLst>
                                      </p:cBhvr>
                                      <p:tavLst>
                                        <p:tav tm="0">
                                          <p:val>
                                            <p:fltVal val="0"/>
                                          </p:val>
                                        </p:tav>
                                        <p:tav tm="100000">
                                          <p:val>
                                            <p:strVal val="#ppt_w"/>
                                          </p:val>
                                        </p:tav>
                                      </p:tavLst>
                                    </p:anim>
                                    <p:anim calcmode="lin" valueType="num">
                                      <p:cBhvr>
                                        <p:cTn id="13" dur="500" fill="hold"/>
                                        <p:tgtEl>
                                          <p:spTgt spid="84993"/>
                                        </p:tgtEl>
                                        <p:attrNameLst>
                                          <p:attrName>ppt_h</p:attrName>
                                        </p:attrNameLst>
                                      </p:cBhvr>
                                      <p:tavLst>
                                        <p:tav tm="0">
                                          <p:val>
                                            <p:fltVal val="0"/>
                                          </p:val>
                                        </p:tav>
                                        <p:tav tm="100000">
                                          <p:val>
                                            <p:strVal val="#ppt_h"/>
                                          </p:val>
                                        </p:tav>
                                      </p:tavLst>
                                    </p:anim>
                                    <p:animEffect transition="in" filter="fade">
                                      <p:cBhvr>
                                        <p:cTn id="14" dur="500"/>
                                        <p:tgtEl>
                                          <p:spTgt spid="84993"/>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84994"/>
                                        </p:tgtEl>
                                        <p:attrNameLst>
                                          <p:attrName>style.visibility</p:attrName>
                                        </p:attrNameLst>
                                      </p:cBhvr>
                                      <p:to>
                                        <p:strVal val="visible"/>
                                      </p:to>
                                    </p:set>
                                    <p:anim calcmode="lin" valueType="num">
                                      <p:cBhvr>
                                        <p:cTn id="17" dur="500" fill="hold"/>
                                        <p:tgtEl>
                                          <p:spTgt spid="84994"/>
                                        </p:tgtEl>
                                        <p:attrNameLst>
                                          <p:attrName>ppt_w</p:attrName>
                                        </p:attrNameLst>
                                      </p:cBhvr>
                                      <p:tavLst>
                                        <p:tav tm="0">
                                          <p:val>
                                            <p:fltVal val="0"/>
                                          </p:val>
                                        </p:tav>
                                        <p:tav tm="100000">
                                          <p:val>
                                            <p:strVal val="#ppt_w"/>
                                          </p:val>
                                        </p:tav>
                                      </p:tavLst>
                                    </p:anim>
                                    <p:anim calcmode="lin" valueType="num">
                                      <p:cBhvr>
                                        <p:cTn id="18" dur="500" fill="hold"/>
                                        <p:tgtEl>
                                          <p:spTgt spid="84994"/>
                                        </p:tgtEl>
                                        <p:attrNameLst>
                                          <p:attrName>ppt_h</p:attrName>
                                        </p:attrNameLst>
                                      </p:cBhvr>
                                      <p:tavLst>
                                        <p:tav tm="0">
                                          <p:val>
                                            <p:fltVal val="0"/>
                                          </p:val>
                                        </p:tav>
                                        <p:tav tm="100000">
                                          <p:val>
                                            <p:strVal val="#ppt_h"/>
                                          </p:val>
                                        </p:tav>
                                      </p:tavLst>
                                    </p:anim>
                                    <p:animEffect transition="in" filter="fade">
                                      <p:cBhvr>
                                        <p:cTn id="19" dur="500"/>
                                        <p:tgtEl>
                                          <p:spTgt spid="849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993" grpId="0" animBg="1"/>
      <p:bldP spid="84994" grpId="0" animBg="1"/>
      <p:bldP spid="84995"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3" name="Rectangle 2"/>
          <p:cNvSpPr>
            <a:spLocks noGrp="1" noChangeArrowheads="1"/>
          </p:cNvSpPr>
          <p:nvPr>
            <p:ph type="title"/>
          </p:nvPr>
        </p:nvSpPr>
        <p:spPr>
          <a:xfrm>
            <a:off x="2024063" y="195263"/>
            <a:ext cx="7772400" cy="850900"/>
          </a:xfrm>
        </p:spPr>
        <p:txBody>
          <a:bodyPr/>
          <a:lstStyle/>
          <a:p>
            <a:pPr>
              <a:defRPr/>
            </a:pPr>
            <a:r>
              <a:rPr lang="en-US" dirty="0">
                <a:cs typeface="+mj-cs"/>
              </a:rPr>
              <a:t>IPv4 addressing: </a:t>
            </a:r>
            <a:r>
              <a:rPr lang="en-US" sz="2800" b="0" dirty="0">
                <a:cs typeface="+mj-cs"/>
              </a:rPr>
              <a:t>CIDR</a:t>
            </a:r>
          </a:p>
        </p:txBody>
      </p:sp>
      <p:sp>
        <p:nvSpPr>
          <p:cNvPr id="43014" name="Rectangle 3"/>
          <p:cNvSpPr>
            <a:spLocks noGrp="1" noChangeArrowheads="1"/>
          </p:cNvSpPr>
          <p:nvPr>
            <p:ph type="body" idx="1"/>
          </p:nvPr>
        </p:nvSpPr>
        <p:spPr>
          <a:xfrm>
            <a:off x="2089151" y="1528764"/>
            <a:ext cx="8107363" cy="3171825"/>
          </a:xfrm>
        </p:spPr>
        <p:txBody>
          <a:bodyPr/>
          <a:lstStyle/>
          <a:p>
            <a:pPr>
              <a:buFont typeface="Wingdings" charset="0"/>
              <a:buNone/>
              <a:defRPr/>
            </a:pPr>
            <a:r>
              <a:rPr lang="en-US" sz="3200" dirty="0">
                <a:solidFill>
                  <a:srgbClr val="CC0000"/>
                </a:solidFill>
              </a:rPr>
              <a:t>CIDR:</a:t>
            </a:r>
            <a:r>
              <a:rPr lang="en-US" sz="3200" dirty="0"/>
              <a:t> </a:t>
            </a:r>
            <a:r>
              <a:rPr lang="en-US" sz="3200" dirty="0">
                <a:solidFill>
                  <a:srgbClr val="CC0000"/>
                </a:solidFill>
              </a:rPr>
              <a:t>C</a:t>
            </a:r>
            <a:r>
              <a:rPr lang="en-US" sz="3200" dirty="0"/>
              <a:t>lassless </a:t>
            </a:r>
            <a:r>
              <a:rPr lang="en-US" sz="3200" dirty="0" err="1">
                <a:solidFill>
                  <a:srgbClr val="CC0000"/>
                </a:solidFill>
              </a:rPr>
              <a:t>I</a:t>
            </a:r>
            <a:r>
              <a:rPr lang="en-US" sz="3200" dirty="0" err="1"/>
              <a:t>nter</a:t>
            </a:r>
            <a:r>
              <a:rPr lang="en-US" sz="3200" dirty="0" err="1">
                <a:solidFill>
                  <a:srgbClr val="CC0000"/>
                </a:solidFill>
              </a:rPr>
              <a:t>D</a:t>
            </a:r>
            <a:r>
              <a:rPr lang="en-US" sz="3200" dirty="0" err="1"/>
              <a:t>omain</a:t>
            </a:r>
            <a:r>
              <a:rPr lang="en-US" sz="3200" dirty="0"/>
              <a:t> </a:t>
            </a:r>
            <a:r>
              <a:rPr lang="en-US" sz="3200" dirty="0">
                <a:solidFill>
                  <a:srgbClr val="CC0000"/>
                </a:solidFill>
              </a:rPr>
              <a:t>R</a:t>
            </a:r>
            <a:r>
              <a:rPr lang="en-US" sz="3200" dirty="0"/>
              <a:t>outing</a:t>
            </a:r>
          </a:p>
          <a:p>
            <a:pPr marL="234950" lvl="1" indent="-234950">
              <a:spcAft>
                <a:spcPct val="0"/>
              </a:spcAft>
              <a:buSzPct val="70000"/>
              <a:buFont typeface="Wingdings" panose="05000000000000000000" pitchFamily="2" charset="2"/>
              <a:buChar char="v"/>
              <a:defRPr/>
            </a:pPr>
            <a:r>
              <a:rPr lang="en-US" sz="2800" dirty="0"/>
              <a:t> subnet portion of address of arbitrary length</a:t>
            </a:r>
            <a:endParaRPr lang="en-US" sz="2800" dirty="0">
              <a:ea typeface="ＭＳ Ｐゴシック" panose="020B0600070205080204" pitchFamily="34" charset="-128"/>
              <a:cs typeface="ＭＳ Ｐゴシック" panose="020B0600070205080204" pitchFamily="34" charset="-128"/>
            </a:endParaRPr>
          </a:p>
          <a:p>
            <a:pPr marL="234950" lvl="1" indent="-234950">
              <a:spcAft>
                <a:spcPct val="0"/>
              </a:spcAft>
              <a:buSzPct val="70000"/>
              <a:buFont typeface="Wingdings" panose="05000000000000000000" pitchFamily="2" charset="2"/>
              <a:buChar char="v"/>
              <a:defRPr/>
            </a:pPr>
            <a:r>
              <a:rPr lang="en-US" sz="2800" dirty="0"/>
              <a:t> address format: </a:t>
            </a:r>
            <a:r>
              <a:rPr lang="en-US" sz="2800" dirty="0" err="1">
                <a:solidFill>
                  <a:srgbClr val="CC0000"/>
                </a:solidFill>
              </a:rPr>
              <a:t>a.b.c.d</a:t>
            </a:r>
            <a:r>
              <a:rPr lang="en-US" sz="2800" dirty="0">
                <a:solidFill>
                  <a:srgbClr val="CC0000"/>
                </a:solidFill>
              </a:rPr>
              <a:t>/x</a:t>
            </a:r>
            <a:r>
              <a:rPr lang="en-US" sz="2800" dirty="0"/>
              <a:t>, where x is # bits in subnet portion of address</a:t>
            </a:r>
            <a:endParaRPr lang="en-US" sz="2800" dirty="0">
              <a:ea typeface="ＭＳ Ｐゴシック" panose="020B0600070205080204" pitchFamily="34" charset="-128"/>
              <a:cs typeface="ＭＳ Ｐゴシック" panose="020B0600070205080204" pitchFamily="34" charset="-128"/>
            </a:endParaRPr>
          </a:p>
        </p:txBody>
      </p:sp>
      <p:sp>
        <p:nvSpPr>
          <p:cNvPr id="86020" name="Text Box 5"/>
          <p:cNvSpPr txBox="1">
            <a:spLocks noChangeArrowheads="1"/>
          </p:cNvSpPr>
          <p:nvPr/>
        </p:nvSpPr>
        <p:spPr bwMode="auto">
          <a:xfrm>
            <a:off x="2847976" y="4459288"/>
            <a:ext cx="61245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dirty="0">
                <a:solidFill>
                  <a:srgbClr val="000099"/>
                </a:solidFill>
              </a:rPr>
              <a:t>11001000  00010111  0001000</a:t>
            </a:r>
            <a:r>
              <a:rPr lang="en-US" altLang="zh-CN" dirty="0">
                <a:solidFill>
                  <a:srgbClr val="FF0000"/>
                </a:solidFill>
              </a:rPr>
              <a:t>0</a:t>
            </a:r>
            <a:r>
              <a:rPr lang="en-US" altLang="zh-CN" dirty="0"/>
              <a:t>  </a:t>
            </a:r>
            <a:r>
              <a:rPr lang="en-US" altLang="zh-CN" dirty="0">
                <a:solidFill>
                  <a:srgbClr val="FF0000"/>
                </a:solidFill>
              </a:rPr>
              <a:t>00000000</a:t>
            </a:r>
            <a:endParaRPr lang="en-US" altLang="zh-CN" dirty="0">
              <a:solidFill>
                <a:srgbClr val="FF0000"/>
              </a:solidFill>
              <a:latin typeface="Times New Roman" panose="02020603050405020304" pitchFamily="18" charset="0"/>
            </a:endParaRPr>
          </a:p>
        </p:txBody>
      </p:sp>
      <p:sp>
        <p:nvSpPr>
          <p:cNvPr id="86021" name="Text Box 6"/>
          <p:cNvSpPr txBox="1">
            <a:spLocks noChangeArrowheads="1"/>
          </p:cNvSpPr>
          <p:nvPr/>
        </p:nvSpPr>
        <p:spPr bwMode="auto">
          <a:xfrm>
            <a:off x="4510088" y="3914775"/>
            <a:ext cx="8699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800">
                <a:solidFill>
                  <a:srgbClr val="000099"/>
                </a:solidFill>
              </a:rPr>
              <a:t>subnet</a:t>
            </a:r>
          </a:p>
          <a:p>
            <a:pPr algn="ctr"/>
            <a:r>
              <a:rPr lang="en-US" altLang="zh-CN" sz="1800">
                <a:solidFill>
                  <a:srgbClr val="000099"/>
                </a:solidFill>
              </a:rPr>
              <a:t>part</a:t>
            </a:r>
          </a:p>
        </p:txBody>
      </p:sp>
      <p:sp>
        <p:nvSpPr>
          <p:cNvPr id="86022" name="Text Box 7"/>
          <p:cNvSpPr txBox="1">
            <a:spLocks noChangeArrowheads="1"/>
          </p:cNvSpPr>
          <p:nvPr/>
        </p:nvSpPr>
        <p:spPr bwMode="auto">
          <a:xfrm>
            <a:off x="7789863" y="3878263"/>
            <a:ext cx="6159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800" dirty="0">
                <a:solidFill>
                  <a:srgbClr val="FF0000"/>
                </a:solidFill>
              </a:rPr>
              <a:t>host</a:t>
            </a:r>
          </a:p>
          <a:p>
            <a:pPr algn="ctr"/>
            <a:r>
              <a:rPr lang="en-US" altLang="zh-CN" sz="1800" dirty="0">
                <a:solidFill>
                  <a:srgbClr val="FF0000"/>
                </a:solidFill>
              </a:rPr>
              <a:t>part</a:t>
            </a:r>
          </a:p>
        </p:txBody>
      </p:sp>
      <p:sp>
        <p:nvSpPr>
          <p:cNvPr id="86023" name="Line 8"/>
          <p:cNvSpPr>
            <a:spLocks noChangeShapeType="1"/>
          </p:cNvSpPr>
          <p:nvPr/>
        </p:nvSpPr>
        <p:spPr bwMode="auto">
          <a:xfrm>
            <a:off x="5516564" y="4224338"/>
            <a:ext cx="1620837" cy="0"/>
          </a:xfrm>
          <a:prstGeom prst="line">
            <a:avLst/>
          </a:prstGeom>
          <a:noFill/>
          <a:ln w="28575">
            <a:solidFill>
              <a:srgbClr val="000099"/>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6024" name="Line 11"/>
          <p:cNvSpPr>
            <a:spLocks noChangeShapeType="1"/>
          </p:cNvSpPr>
          <p:nvPr/>
        </p:nvSpPr>
        <p:spPr bwMode="auto">
          <a:xfrm flipV="1">
            <a:off x="8307388" y="4213225"/>
            <a:ext cx="595312" cy="0"/>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6025" name="Text Box 12"/>
          <p:cNvSpPr txBox="1">
            <a:spLocks noChangeArrowheads="1"/>
          </p:cNvSpPr>
          <p:nvPr/>
        </p:nvSpPr>
        <p:spPr bwMode="auto">
          <a:xfrm>
            <a:off x="4784726" y="5045075"/>
            <a:ext cx="22193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dirty="0">
                <a:solidFill>
                  <a:srgbClr val="0000FF"/>
                </a:solidFill>
              </a:rPr>
              <a:t>200.23.16.0/23</a:t>
            </a:r>
            <a:endParaRPr lang="en-US" altLang="zh-CN" sz="1800" dirty="0">
              <a:solidFill>
                <a:srgbClr val="0000FF"/>
              </a:solidFill>
            </a:endParaRPr>
          </a:p>
        </p:txBody>
      </p:sp>
      <p:sp>
        <p:nvSpPr>
          <p:cNvPr id="86026" name="Line 14"/>
          <p:cNvSpPr>
            <a:spLocks noChangeShapeType="1"/>
          </p:cNvSpPr>
          <p:nvPr/>
        </p:nvSpPr>
        <p:spPr bwMode="auto">
          <a:xfrm flipH="1">
            <a:off x="2917826" y="4214813"/>
            <a:ext cx="1438275" cy="0"/>
          </a:xfrm>
          <a:prstGeom prst="line">
            <a:avLst/>
          </a:prstGeom>
          <a:noFill/>
          <a:ln w="28575">
            <a:solidFill>
              <a:srgbClr val="000099"/>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86027" name="Line 15"/>
          <p:cNvSpPr>
            <a:spLocks noChangeShapeType="1"/>
          </p:cNvSpPr>
          <p:nvPr/>
        </p:nvSpPr>
        <p:spPr bwMode="auto">
          <a:xfrm flipH="1">
            <a:off x="7177088" y="4225925"/>
            <a:ext cx="647700" cy="0"/>
          </a:xfrm>
          <a:prstGeom prst="line">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5" name="Rectangle 7"/>
          <p:cNvSpPr txBox="1">
            <a:spLocks noChangeArrowheads="1"/>
          </p:cNvSpPr>
          <p:nvPr/>
        </p:nvSpPr>
        <p:spPr>
          <a:xfrm>
            <a:off x="9768408" y="6624784"/>
            <a:ext cx="2016224"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4.3 IP: </a:t>
            </a:r>
            <a:r>
              <a:rPr lang="en-US" altLang="zh-CN" sz="1200" dirty="0">
                <a:solidFill>
                  <a:srgbClr val="FF0000"/>
                </a:solidFill>
                <a:cs typeface="Arial" panose="020B0604020202020204" pitchFamily="34" charset="0"/>
              </a:rPr>
              <a:t> Internet Protocol</a:t>
            </a:r>
          </a:p>
        </p:txBody>
      </p:sp>
      <p:sp>
        <p:nvSpPr>
          <p:cNvPr id="14" name="Rectangle 7"/>
          <p:cNvSpPr txBox="1">
            <a:spLocks noChangeArrowheads="1"/>
          </p:cNvSpPr>
          <p:nvPr/>
        </p:nvSpPr>
        <p:spPr>
          <a:xfrm>
            <a:off x="5159896" y="6615113"/>
            <a:ext cx="2645843"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4.3.3 IPv4 Addressing </a:t>
            </a:r>
            <a:endParaRPr lang="en-US" altLang="zh-CN" sz="1200" dirty="0">
              <a:solidFill>
                <a:srgbClr val="FF0000"/>
              </a:solidFill>
              <a:cs typeface="Arial" panose="020B0604020202020204" pitchFamily="34" charset="0"/>
            </a:endParaRPr>
          </a:p>
        </p:txBody>
      </p:sp>
      <p:sp>
        <p:nvSpPr>
          <p:cNvPr id="2" name="文本框 1"/>
          <p:cNvSpPr txBox="1"/>
          <p:nvPr/>
        </p:nvSpPr>
        <p:spPr>
          <a:xfrm>
            <a:off x="3863752" y="5089009"/>
            <a:ext cx="792088" cy="369332"/>
          </a:xfrm>
          <a:prstGeom prst="rect">
            <a:avLst/>
          </a:prstGeom>
          <a:noFill/>
        </p:spPr>
        <p:txBody>
          <a:bodyPr wrap="square" rtlCol="0">
            <a:spAutoFit/>
          </a:bodyPr>
          <a:lstStyle/>
          <a:p>
            <a:r>
              <a:rPr lang="en-US" altLang="zh-CN" dirty="0">
                <a:solidFill>
                  <a:srgbClr val="0000FF"/>
                </a:solidFill>
              </a:rPr>
              <a:t>prefix</a:t>
            </a:r>
            <a:endParaRPr lang="zh-CN" altLang="en-US" dirty="0">
              <a:solidFill>
                <a:srgbClr val="0000FF"/>
              </a:solidFill>
            </a:endParaRPr>
          </a:p>
        </p:txBody>
      </p:sp>
      <p:sp>
        <p:nvSpPr>
          <p:cNvPr id="3" name="矩形 2"/>
          <p:cNvSpPr/>
          <p:nvPr/>
        </p:nvSpPr>
        <p:spPr>
          <a:xfrm>
            <a:off x="8591824" y="5128181"/>
            <a:ext cx="2223686" cy="369332"/>
          </a:xfrm>
          <a:prstGeom prst="rect">
            <a:avLst/>
          </a:prstGeom>
        </p:spPr>
        <p:txBody>
          <a:bodyPr wrap="none">
            <a:spAutoFit/>
          </a:bodyPr>
          <a:lstStyle/>
          <a:p>
            <a:r>
              <a:rPr lang="en-US" altLang="zh-CN" dirty="0">
                <a:solidFill>
                  <a:srgbClr val="0000FF"/>
                </a:solidFill>
              </a:rPr>
              <a:t>dotted-decimal form</a:t>
            </a:r>
            <a:endParaRPr lang="zh-CN" altLang="en-US" dirty="0">
              <a:solidFill>
                <a:srgbClr val="0000FF"/>
              </a:solidFill>
            </a:endParaRPr>
          </a:p>
        </p:txBody>
      </p:sp>
    </p:spTree>
    <p:extLst>
      <p:ext uri="{BB962C8B-B14F-4D97-AF65-F5344CB8AC3E}">
        <p14:creationId xmlns:p14="http://schemas.microsoft.com/office/powerpoint/2010/main" val="318585263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ChangeArrowheads="1"/>
          </p:cNvSpPr>
          <p:nvPr>
            <p:ph type="title"/>
          </p:nvPr>
        </p:nvSpPr>
        <p:spPr/>
        <p:txBody>
          <a:bodyPr/>
          <a:lstStyle/>
          <a:p>
            <a:r>
              <a:rPr lang="en-US" altLang="zh-CN">
                <a:ea typeface="ＭＳ Ｐゴシック" panose="020B0600070205080204" pitchFamily="34" charset="-128"/>
              </a:rPr>
              <a:t>IP addresses: how to get one?</a:t>
            </a:r>
            <a:endParaRPr lang="en-US" altLang="zh-CN" sz="4800">
              <a:ea typeface="ＭＳ Ｐゴシック" panose="020B0600070205080204" pitchFamily="34" charset="-128"/>
            </a:endParaRPr>
          </a:p>
        </p:txBody>
      </p:sp>
      <p:sp>
        <p:nvSpPr>
          <p:cNvPr id="87043" name="Rectangle 3"/>
          <p:cNvSpPr>
            <a:spLocks noGrp="1" noChangeArrowheads="1"/>
          </p:cNvSpPr>
          <p:nvPr>
            <p:ph type="body" idx="1"/>
          </p:nvPr>
        </p:nvSpPr>
        <p:spPr>
          <a:xfrm>
            <a:off x="1055440" y="3238202"/>
            <a:ext cx="10009112" cy="3359150"/>
          </a:xfrm>
        </p:spPr>
        <p:txBody>
          <a:bodyPr>
            <a:normAutofit/>
          </a:bodyPr>
          <a:lstStyle/>
          <a:p>
            <a:pPr>
              <a:buFont typeface="Wingdings" panose="05000000000000000000" pitchFamily="2" charset="2"/>
              <a:buNone/>
            </a:pPr>
            <a:r>
              <a:rPr lang="en-US" altLang="zh-CN" dirty="0">
                <a:solidFill>
                  <a:srgbClr val="CC0000"/>
                </a:solidFill>
                <a:ea typeface="ＭＳ Ｐゴシック" panose="020B0600070205080204" pitchFamily="34" charset="-128"/>
                <a:cs typeface="ＭＳ Ｐゴシック" panose="020B0600070205080204" pitchFamily="34" charset="-128"/>
              </a:rPr>
              <a:t>Q:</a:t>
            </a:r>
            <a:r>
              <a:rPr lang="en-US" altLang="zh-CN" dirty="0">
                <a:ea typeface="ＭＳ Ｐゴシック" panose="020B0600070205080204" pitchFamily="34" charset="-128"/>
                <a:cs typeface="ＭＳ Ｐゴシック" panose="020B0600070205080204" pitchFamily="34" charset="-128"/>
              </a:rPr>
              <a:t> How does a </a:t>
            </a:r>
            <a:r>
              <a:rPr lang="en-US" altLang="zh-CN" i="1" dirty="0">
                <a:ea typeface="ＭＳ Ｐゴシック" panose="020B0600070205080204" pitchFamily="34" charset="-128"/>
                <a:cs typeface="ＭＳ Ｐゴシック" panose="020B0600070205080204" pitchFamily="34" charset="-128"/>
              </a:rPr>
              <a:t>host</a:t>
            </a:r>
            <a:r>
              <a:rPr lang="en-US" altLang="zh-CN" dirty="0">
                <a:ea typeface="ＭＳ Ｐゴシック" panose="020B0600070205080204" pitchFamily="34" charset="-128"/>
                <a:cs typeface="ＭＳ Ｐゴシック" panose="020B0600070205080204" pitchFamily="34" charset="-128"/>
              </a:rPr>
              <a:t> get IP address?</a:t>
            </a:r>
          </a:p>
          <a:p>
            <a:r>
              <a:rPr lang="en-US" altLang="zh-CN" sz="2400" dirty="0">
                <a:ea typeface="ＭＳ Ｐゴシック" panose="020B0600070205080204" pitchFamily="34" charset="-128"/>
                <a:cs typeface="ＭＳ Ｐゴシック" panose="020B0600070205080204" pitchFamily="34" charset="-128"/>
              </a:rPr>
              <a:t>hard-coded by system admin in a config file</a:t>
            </a:r>
          </a:p>
          <a:p>
            <a:pPr lvl="1"/>
            <a:r>
              <a:rPr lang="en-US" altLang="zh-CN" sz="2000" dirty="0">
                <a:ea typeface="ＭＳ Ｐゴシック" panose="020B0600070205080204" pitchFamily="34" charset="-128"/>
              </a:rPr>
              <a:t>Windows: control-panel-&gt;network-&gt;configuration-&gt;</a:t>
            </a:r>
            <a:r>
              <a:rPr lang="en-US" altLang="zh-CN" sz="2000" dirty="0" err="1">
                <a:ea typeface="ＭＳ Ｐゴシック" panose="020B0600070205080204" pitchFamily="34" charset="-128"/>
              </a:rPr>
              <a:t>tcp</a:t>
            </a:r>
            <a:r>
              <a:rPr lang="en-US" altLang="zh-CN" sz="2000" dirty="0">
                <a:ea typeface="ＭＳ Ｐゴシック" panose="020B0600070205080204" pitchFamily="34" charset="-128"/>
              </a:rPr>
              <a:t>/</a:t>
            </a:r>
            <a:r>
              <a:rPr lang="en-US" altLang="zh-CN" sz="2000" dirty="0" err="1">
                <a:ea typeface="ＭＳ Ｐゴシック" panose="020B0600070205080204" pitchFamily="34" charset="-128"/>
              </a:rPr>
              <a:t>ip</a:t>
            </a:r>
            <a:r>
              <a:rPr lang="en-US" altLang="zh-CN" sz="2000" dirty="0">
                <a:ea typeface="ＭＳ Ｐゴシック" panose="020B0600070205080204" pitchFamily="34" charset="-128"/>
              </a:rPr>
              <a:t>-&gt;properties</a:t>
            </a:r>
          </a:p>
          <a:p>
            <a:pPr lvl="1"/>
            <a:r>
              <a:rPr lang="en-US" altLang="zh-CN" sz="2000" dirty="0">
                <a:ea typeface="ＭＳ Ｐゴシック" panose="020B0600070205080204" pitchFamily="34" charset="-128"/>
              </a:rPr>
              <a:t>UNIX: /</a:t>
            </a:r>
            <a:r>
              <a:rPr lang="en-US" altLang="zh-CN" sz="2000" dirty="0" err="1">
                <a:ea typeface="ＭＳ Ｐゴシック" panose="020B0600070205080204" pitchFamily="34" charset="-128"/>
              </a:rPr>
              <a:t>etc</a:t>
            </a:r>
            <a:r>
              <a:rPr lang="en-US" altLang="zh-CN" sz="2000" dirty="0">
                <a:ea typeface="ＭＳ Ｐゴシック" panose="020B0600070205080204" pitchFamily="34" charset="-128"/>
              </a:rPr>
              <a:t>/</a:t>
            </a:r>
            <a:r>
              <a:rPr lang="en-US" altLang="zh-CN" sz="2000" dirty="0" err="1">
                <a:ea typeface="ＭＳ Ｐゴシック" panose="020B0600070205080204" pitchFamily="34" charset="-128"/>
              </a:rPr>
              <a:t>rc.config</a:t>
            </a:r>
            <a:endParaRPr lang="en-US" altLang="zh-CN" sz="2000" dirty="0">
              <a:ea typeface="ＭＳ Ｐゴシック" panose="020B0600070205080204" pitchFamily="34" charset="-128"/>
            </a:endParaRPr>
          </a:p>
          <a:p>
            <a:r>
              <a:rPr lang="en-US" altLang="zh-CN" sz="2400" dirty="0">
                <a:solidFill>
                  <a:srgbClr val="CC0000"/>
                </a:solidFill>
                <a:ea typeface="ＭＳ Ｐゴシック" panose="020B0600070205080204" pitchFamily="34" charset="-128"/>
                <a:cs typeface="ＭＳ Ｐゴシック" panose="020B0600070205080204" pitchFamily="34" charset="-128"/>
              </a:rPr>
              <a:t>DHCP:</a:t>
            </a:r>
            <a:r>
              <a:rPr lang="en-US" altLang="zh-CN" sz="2400" dirty="0">
                <a:ea typeface="ＭＳ Ｐゴシック" panose="020B0600070205080204" pitchFamily="34" charset="-128"/>
                <a:cs typeface="ＭＳ Ｐゴシック" panose="020B0600070205080204" pitchFamily="34" charset="-128"/>
              </a:rPr>
              <a:t> </a:t>
            </a:r>
            <a:r>
              <a:rPr lang="en-US" altLang="zh-CN" sz="2400" dirty="0">
                <a:solidFill>
                  <a:srgbClr val="CC0000"/>
                </a:solidFill>
                <a:ea typeface="ＭＳ Ｐゴシック" panose="020B0600070205080204" pitchFamily="34" charset="-128"/>
                <a:cs typeface="ＭＳ Ｐゴシック" panose="020B0600070205080204" pitchFamily="34" charset="-128"/>
              </a:rPr>
              <a:t>D</a:t>
            </a:r>
            <a:r>
              <a:rPr lang="en-US" altLang="zh-CN" sz="2400" dirty="0">
                <a:ea typeface="ＭＳ Ｐゴシック" panose="020B0600070205080204" pitchFamily="34" charset="-128"/>
                <a:cs typeface="ＭＳ Ｐゴシック" panose="020B0600070205080204" pitchFamily="34" charset="-128"/>
              </a:rPr>
              <a:t>ynamic </a:t>
            </a:r>
            <a:r>
              <a:rPr lang="en-US" altLang="zh-CN" sz="2400" dirty="0">
                <a:solidFill>
                  <a:srgbClr val="CC0000"/>
                </a:solidFill>
                <a:ea typeface="ＭＳ Ｐゴシック" panose="020B0600070205080204" pitchFamily="34" charset="-128"/>
                <a:cs typeface="ＭＳ Ｐゴシック" panose="020B0600070205080204" pitchFamily="34" charset="-128"/>
              </a:rPr>
              <a:t>H</a:t>
            </a:r>
            <a:r>
              <a:rPr lang="en-US" altLang="zh-CN" sz="2400" dirty="0">
                <a:ea typeface="ＭＳ Ｐゴシック" panose="020B0600070205080204" pitchFamily="34" charset="-128"/>
                <a:cs typeface="ＭＳ Ｐゴシック" panose="020B0600070205080204" pitchFamily="34" charset="-128"/>
              </a:rPr>
              <a:t>ost </a:t>
            </a:r>
            <a:r>
              <a:rPr lang="en-US" altLang="zh-CN" sz="2400" dirty="0">
                <a:solidFill>
                  <a:srgbClr val="CC0000"/>
                </a:solidFill>
                <a:ea typeface="ＭＳ Ｐゴシック" panose="020B0600070205080204" pitchFamily="34" charset="-128"/>
                <a:cs typeface="ＭＳ Ｐゴシック" panose="020B0600070205080204" pitchFamily="34" charset="-128"/>
              </a:rPr>
              <a:t>C</a:t>
            </a:r>
            <a:r>
              <a:rPr lang="en-US" altLang="zh-CN" sz="2400" dirty="0">
                <a:ea typeface="ＭＳ Ｐゴシック" panose="020B0600070205080204" pitchFamily="34" charset="-128"/>
                <a:cs typeface="ＭＳ Ｐゴシック" panose="020B0600070205080204" pitchFamily="34" charset="-128"/>
              </a:rPr>
              <a:t>onfiguration </a:t>
            </a:r>
            <a:r>
              <a:rPr lang="en-US" altLang="zh-CN" sz="2400" dirty="0">
                <a:solidFill>
                  <a:srgbClr val="CC0000"/>
                </a:solidFill>
                <a:ea typeface="ＭＳ Ｐゴシック" panose="020B0600070205080204" pitchFamily="34" charset="-128"/>
                <a:cs typeface="ＭＳ Ｐゴシック" panose="020B0600070205080204" pitchFamily="34" charset="-128"/>
              </a:rPr>
              <a:t>P</a:t>
            </a:r>
            <a:r>
              <a:rPr lang="en-US" altLang="zh-CN" sz="2400" dirty="0">
                <a:ea typeface="ＭＳ Ｐゴシック" panose="020B0600070205080204" pitchFamily="34" charset="-128"/>
                <a:cs typeface="ＭＳ Ｐゴシック" panose="020B0600070205080204" pitchFamily="34" charset="-128"/>
              </a:rPr>
              <a:t>rotocol: dynamically get address from a DHCP server</a:t>
            </a:r>
          </a:p>
          <a:p>
            <a:pPr lvl="1"/>
            <a:r>
              <a:rPr lang="en-US" altLang="ja-JP" sz="2200" dirty="0">
                <a:ea typeface="ＭＳ Ｐゴシック" panose="020B0600070205080204" pitchFamily="34" charset="-128"/>
              </a:rPr>
              <a:t>"plug-and-play" </a:t>
            </a:r>
          </a:p>
          <a:p>
            <a:pPr>
              <a:buFont typeface="Wingdings" panose="05000000000000000000" pitchFamily="2" charset="2"/>
              <a:buNone/>
            </a:pPr>
            <a:endParaRPr lang="en-US" altLang="zh-CN" dirty="0">
              <a:ea typeface="ＭＳ Ｐゴシック" panose="020B0600070205080204" pitchFamily="34" charset="-128"/>
              <a:cs typeface="ＭＳ Ｐゴシック" panose="020B0600070205080204" pitchFamily="34" charset="-128"/>
            </a:endParaRPr>
          </a:p>
          <a:p>
            <a:endParaRPr lang="en-US" altLang="zh-CN" sz="2400" dirty="0">
              <a:ea typeface="ＭＳ Ｐゴシック" panose="020B0600070205080204" pitchFamily="34" charset="-128"/>
              <a:cs typeface="ＭＳ Ｐゴシック" panose="020B0600070205080204" pitchFamily="34" charset="-128"/>
            </a:endParaRPr>
          </a:p>
        </p:txBody>
      </p:sp>
      <p:sp>
        <p:nvSpPr>
          <p:cNvPr id="7" name="Rectangle 7"/>
          <p:cNvSpPr txBox="1">
            <a:spLocks noChangeArrowheads="1"/>
          </p:cNvSpPr>
          <p:nvPr/>
        </p:nvSpPr>
        <p:spPr>
          <a:xfrm>
            <a:off x="9768408" y="6624784"/>
            <a:ext cx="2016224"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4.3 IP: </a:t>
            </a:r>
            <a:r>
              <a:rPr lang="en-US" altLang="zh-CN" sz="1200" dirty="0">
                <a:solidFill>
                  <a:srgbClr val="FF0000"/>
                </a:solidFill>
                <a:cs typeface="Arial" panose="020B0604020202020204" pitchFamily="34" charset="0"/>
              </a:rPr>
              <a:t> Internet Protocol</a:t>
            </a:r>
          </a:p>
        </p:txBody>
      </p:sp>
      <p:sp>
        <p:nvSpPr>
          <p:cNvPr id="6" name="Rectangle 7"/>
          <p:cNvSpPr txBox="1">
            <a:spLocks noChangeArrowheads="1"/>
          </p:cNvSpPr>
          <p:nvPr/>
        </p:nvSpPr>
        <p:spPr>
          <a:xfrm>
            <a:off x="5159896" y="6615113"/>
            <a:ext cx="2645843"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4.3.3 IPv4 Addressing </a:t>
            </a:r>
            <a:endParaRPr lang="en-US" altLang="zh-CN" sz="1200" dirty="0">
              <a:solidFill>
                <a:srgbClr val="FF0000"/>
              </a:solidFill>
              <a:cs typeface="Arial" panose="020B0604020202020204" pitchFamily="34" charset="0"/>
            </a:endParaRPr>
          </a:p>
        </p:txBody>
      </p:sp>
      <p:sp>
        <p:nvSpPr>
          <p:cNvPr id="8" name="Rectangle 3">
            <a:extLst>
              <a:ext uri="{FF2B5EF4-FFF2-40B4-BE49-F238E27FC236}">
                <a16:creationId xmlns:a16="http://schemas.microsoft.com/office/drawing/2014/main" id="{E7E1DB42-9FC3-4881-AC87-394081858D2C}"/>
              </a:ext>
            </a:extLst>
          </p:cNvPr>
          <p:cNvSpPr txBox="1">
            <a:spLocks noChangeArrowheads="1"/>
          </p:cNvSpPr>
          <p:nvPr/>
        </p:nvSpPr>
        <p:spPr>
          <a:xfrm>
            <a:off x="527052" y="1504585"/>
            <a:ext cx="11480069" cy="1564375"/>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None/>
            </a:pPr>
            <a:r>
              <a:rPr lang="en-US" altLang="en-US" dirty="0">
                <a:solidFill>
                  <a:srgbClr val="000099"/>
                </a:solidFill>
                <a:ea typeface="ＭＳ Ｐゴシック" panose="020B0600070205080204" pitchFamily="34" charset="-128"/>
                <a:cs typeface="ＭＳ Ｐゴシック" panose="020B0600070205080204" pitchFamily="34" charset="-128"/>
              </a:rPr>
              <a:t>That’s actually </a:t>
            </a:r>
            <a:r>
              <a:rPr lang="en-US" altLang="en-US" dirty="0">
                <a:solidFill>
                  <a:srgbClr val="FF0000"/>
                </a:solidFill>
                <a:ea typeface="ＭＳ Ｐゴシック" panose="020B0600070205080204" pitchFamily="34" charset="-128"/>
                <a:cs typeface="ＭＳ Ｐゴシック" panose="020B0600070205080204" pitchFamily="34" charset="-128"/>
              </a:rPr>
              <a:t>two</a:t>
            </a:r>
            <a:r>
              <a:rPr lang="en-US" altLang="en-US" dirty="0">
                <a:solidFill>
                  <a:srgbClr val="000099"/>
                </a:solidFill>
                <a:ea typeface="ＭＳ Ｐゴシック" panose="020B0600070205080204" pitchFamily="34" charset="-128"/>
                <a:cs typeface="ＭＳ Ｐゴシック" panose="020B0600070205080204" pitchFamily="34" charset="-128"/>
              </a:rPr>
              <a:t> questions:</a:t>
            </a:r>
          </a:p>
          <a:p>
            <a:pPr marL="644525" indent="-346075">
              <a:buFont typeface="+mj-lt"/>
              <a:buAutoNum type="arabicPeriod"/>
            </a:pPr>
            <a:r>
              <a:rPr lang="en-US" altLang="en-US" sz="2400" dirty="0">
                <a:solidFill>
                  <a:srgbClr val="000099"/>
                </a:solidFill>
                <a:ea typeface="ＭＳ Ｐゴシック" panose="020B0600070205080204" pitchFamily="34" charset="-128"/>
                <a:cs typeface="ＭＳ Ｐゴシック" panose="020B0600070205080204" pitchFamily="34" charset="-128"/>
              </a:rPr>
              <a:t>Q: How does a </a:t>
            </a:r>
            <a:r>
              <a:rPr lang="en-US" altLang="en-US" sz="2400" i="1" dirty="0">
                <a:solidFill>
                  <a:srgbClr val="000099"/>
                </a:solidFill>
                <a:ea typeface="ＭＳ Ｐゴシック" panose="020B0600070205080204" pitchFamily="34" charset="-128"/>
                <a:cs typeface="ＭＳ Ｐゴシック" panose="020B0600070205080204" pitchFamily="34" charset="-128"/>
              </a:rPr>
              <a:t>host</a:t>
            </a:r>
            <a:r>
              <a:rPr lang="en-US" altLang="en-US" sz="2400" dirty="0">
                <a:solidFill>
                  <a:srgbClr val="000099"/>
                </a:solidFill>
                <a:ea typeface="ＭＳ Ｐゴシック" panose="020B0600070205080204" pitchFamily="34" charset="-128"/>
                <a:cs typeface="ＭＳ Ｐゴシック" panose="020B0600070205080204" pitchFamily="34" charset="-128"/>
              </a:rPr>
              <a:t> get IP address within its network (host part of address)?</a:t>
            </a:r>
          </a:p>
          <a:p>
            <a:pPr marL="644525" indent="-346075">
              <a:buFont typeface="+mj-lt"/>
              <a:buAutoNum type="arabicPeriod"/>
            </a:pPr>
            <a:r>
              <a:rPr lang="en-US" altLang="en-US" sz="2400" dirty="0">
                <a:solidFill>
                  <a:srgbClr val="000099"/>
                </a:solidFill>
                <a:ea typeface="ＭＳ Ｐゴシック" panose="020B0600070205080204" pitchFamily="34" charset="-128"/>
                <a:cs typeface="ＭＳ Ｐゴシック" panose="020B0600070205080204" pitchFamily="34" charset="-128"/>
              </a:rPr>
              <a:t>Q: How does a </a:t>
            </a:r>
            <a:r>
              <a:rPr lang="en-US" altLang="en-US" sz="2400" i="1" dirty="0">
                <a:solidFill>
                  <a:srgbClr val="000099"/>
                </a:solidFill>
                <a:ea typeface="ＭＳ Ｐゴシック" panose="020B0600070205080204" pitchFamily="34" charset="-128"/>
                <a:cs typeface="ＭＳ Ｐゴシック" panose="020B0600070205080204" pitchFamily="34" charset="-128"/>
              </a:rPr>
              <a:t>network</a:t>
            </a:r>
            <a:r>
              <a:rPr lang="en-US" altLang="en-US" sz="2400" dirty="0">
                <a:solidFill>
                  <a:srgbClr val="000099"/>
                </a:solidFill>
                <a:ea typeface="ＭＳ Ｐゴシック" panose="020B0600070205080204" pitchFamily="34" charset="-128"/>
                <a:cs typeface="ＭＳ Ｐゴシック" panose="020B0600070205080204" pitchFamily="34" charset="-128"/>
              </a:rPr>
              <a:t> get IP address for itself (network part of address)?</a:t>
            </a:r>
            <a:endParaRPr lang="en-US" altLang="en-US" sz="2800" i="1" dirty="0">
              <a:solidFill>
                <a:srgbClr val="000099"/>
              </a:solidFill>
              <a:ea typeface="ＭＳ Ｐゴシック" panose="020B0600070205080204" pitchFamily="34" charset="-128"/>
            </a:endParaRPr>
          </a:p>
        </p:txBody>
      </p:sp>
    </p:spTree>
    <p:extLst>
      <p:ext uri="{BB962C8B-B14F-4D97-AF65-F5344CB8AC3E}">
        <p14:creationId xmlns:p14="http://schemas.microsoft.com/office/powerpoint/2010/main" val="62915938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61" name="Rectangle 2"/>
          <p:cNvSpPr>
            <a:spLocks noGrp="1" noChangeArrowheads="1"/>
          </p:cNvSpPr>
          <p:nvPr>
            <p:ph type="title"/>
          </p:nvPr>
        </p:nvSpPr>
        <p:spPr>
          <a:xfrm>
            <a:off x="1701800" y="44624"/>
            <a:ext cx="8826500" cy="1143000"/>
          </a:xfrm>
        </p:spPr>
        <p:txBody>
          <a:bodyPr>
            <a:normAutofit fontScale="90000"/>
          </a:bodyPr>
          <a:lstStyle/>
          <a:p>
            <a:pPr>
              <a:defRPr/>
            </a:pPr>
            <a:r>
              <a:rPr lang="en-US" sz="3600" dirty="0"/>
              <a:t>DHCP: </a:t>
            </a:r>
            <a:r>
              <a:rPr lang="en-US" sz="3400" dirty="0"/>
              <a:t>Dynamic Host Configuration Protocol</a:t>
            </a:r>
          </a:p>
        </p:txBody>
      </p:sp>
      <p:sp>
        <p:nvSpPr>
          <p:cNvPr id="88067" name="Rectangle 3"/>
          <p:cNvSpPr>
            <a:spLocks noGrp="1" noChangeArrowheads="1"/>
          </p:cNvSpPr>
          <p:nvPr>
            <p:ph type="body" idx="1"/>
          </p:nvPr>
        </p:nvSpPr>
        <p:spPr>
          <a:xfrm>
            <a:off x="1199456" y="1187624"/>
            <a:ext cx="10173890" cy="5156235"/>
          </a:xfrm>
        </p:spPr>
        <p:txBody>
          <a:bodyPr>
            <a:normAutofit fontScale="92500"/>
          </a:bodyPr>
          <a:lstStyle/>
          <a:p>
            <a:pPr>
              <a:buFont typeface="Wingdings" panose="05000000000000000000" pitchFamily="2" charset="2"/>
              <a:buNone/>
            </a:pPr>
            <a:r>
              <a:rPr lang="en-US" altLang="zh-CN" sz="3000" i="1" dirty="0">
                <a:solidFill>
                  <a:srgbClr val="CC0000"/>
                </a:solidFill>
                <a:ea typeface="ＭＳ Ｐゴシック" panose="020B0600070205080204" pitchFamily="34" charset="-128"/>
                <a:cs typeface="ＭＳ Ｐゴシック" panose="020B0600070205080204" pitchFamily="34" charset="-128"/>
              </a:rPr>
              <a:t>goal:</a:t>
            </a:r>
            <a:r>
              <a:rPr lang="en-US" altLang="zh-CN" sz="3000" dirty="0">
                <a:ea typeface="ＭＳ Ｐゴシック" panose="020B0600070205080204" pitchFamily="34" charset="-128"/>
                <a:cs typeface="ＭＳ Ｐゴシック" panose="020B0600070205080204" pitchFamily="34" charset="-128"/>
              </a:rPr>
              <a:t> host </a:t>
            </a:r>
            <a:r>
              <a:rPr lang="en-US" altLang="zh-CN" sz="3000" i="1" dirty="0">
                <a:ea typeface="ＭＳ Ｐゴシック" panose="020B0600070205080204" pitchFamily="34" charset="-128"/>
                <a:cs typeface="ＭＳ Ｐゴシック" panose="020B0600070205080204" pitchFamily="34" charset="-128"/>
              </a:rPr>
              <a:t>dynamically </a:t>
            </a:r>
            <a:r>
              <a:rPr lang="en-US" altLang="zh-CN" sz="3000" dirty="0">
                <a:ea typeface="ＭＳ Ｐゴシック" panose="020B0600070205080204" pitchFamily="34" charset="-128"/>
                <a:cs typeface="ＭＳ Ｐゴシック" panose="020B0600070205080204" pitchFamily="34" charset="-128"/>
              </a:rPr>
              <a:t>obtains IP address from network server when it "joins" a network</a:t>
            </a:r>
          </a:p>
          <a:p>
            <a:pPr marL="342900" lvl="1" indent="-342900">
              <a:buSzPct val="70000"/>
              <a:buFont typeface="Wingdings" panose="05000000000000000000" pitchFamily="2" charset="2"/>
              <a:buChar char="v"/>
            </a:pPr>
            <a:r>
              <a:rPr lang="en-US" altLang="zh-CN" sz="2600" dirty="0">
                <a:ea typeface="ＭＳ Ｐゴシック" panose="020B0600070205080204" pitchFamily="34" charset="-128"/>
              </a:rPr>
              <a:t>can renew its lease on address in use</a:t>
            </a:r>
          </a:p>
          <a:p>
            <a:pPr marL="342900" lvl="1" indent="-342900">
              <a:buSzPct val="70000"/>
              <a:buFont typeface="Wingdings" panose="05000000000000000000" pitchFamily="2" charset="2"/>
              <a:buChar char="v"/>
            </a:pPr>
            <a:r>
              <a:rPr lang="en-US" altLang="zh-CN" sz="2600" dirty="0">
                <a:ea typeface="ＭＳ Ｐゴシック" panose="020B0600070205080204" pitchFamily="34" charset="-128"/>
              </a:rPr>
              <a:t>allows reuse of addresses (only hold address while connected/</a:t>
            </a:r>
            <a:r>
              <a:rPr lang="en-US" altLang="ja-JP" sz="2600" dirty="0">
                <a:ea typeface="ＭＳ Ｐゴシック" panose="020B0600070205080204" pitchFamily="34" charset="-128"/>
              </a:rPr>
              <a:t>"on")</a:t>
            </a:r>
          </a:p>
          <a:p>
            <a:pPr marL="342900" lvl="1" indent="-342900">
              <a:buSzPct val="70000"/>
              <a:buFont typeface="Wingdings" panose="05000000000000000000" pitchFamily="2" charset="2"/>
              <a:buChar char="v"/>
            </a:pPr>
            <a:r>
              <a:rPr lang="en-US" altLang="zh-CN" sz="2600" dirty="0">
                <a:ea typeface="ＭＳ Ｐゴシック" panose="020B0600070205080204" pitchFamily="34" charset="-128"/>
              </a:rPr>
              <a:t>support for mobile users who join/leave network</a:t>
            </a:r>
          </a:p>
          <a:p>
            <a:pPr>
              <a:buFont typeface="Wingdings" panose="05000000000000000000" pitchFamily="2" charset="2"/>
              <a:buNone/>
            </a:pPr>
            <a:endParaRPr lang="en-US" altLang="zh-CN" i="1" dirty="0">
              <a:solidFill>
                <a:srgbClr val="CC0000"/>
              </a:solidFill>
              <a:ea typeface="ＭＳ Ｐゴシック" panose="020B0600070205080204" pitchFamily="34" charset="-128"/>
              <a:cs typeface="ＭＳ Ｐゴシック" panose="020B0600070205080204" pitchFamily="34" charset="-128"/>
            </a:endParaRPr>
          </a:p>
          <a:p>
            <a:pPr>
              <a:buFont typeface="Wingdings" panose="05000000000000000000" pitchFamily="2" charset="2"/>
              <a:buNone/>
            </a:pPr>
            <a:r>
              <a:rPr lang="en-US" altLang="zh-CN" sz="3000" i="1" dirty="0">
                <a:solidFill>
                  <a:srgbClr val="CC0000"/>
                </a:solidFill>
                <a:ea typeface="ＭＳ Ｐゴシック" panose="020B0600070205080204" pitchFamily="34" charset="-128"/>
                <a:cs typeface="ＭＳ Ｐゴシック" panose="020B0600070205080204" pitchFamily="34" charset="-128"/>
              </a:rPr>
              <a:t>DHCP overview:</a:t>
            </a:r>
          </a:p>
          <a:p>
            <a:pPr marL="342900" lvl="1" indent="-342900">
              <a:buSzPct val="70000"/>
              <a:buFont typeface="Wingdings" panose="05000000000000000000" pitchFamily="2" charset="2"/>
              <a:buChar char="v"/>
            </a:pPr>
            <a:r>
              <a:rPr lang="en-US" altLang="zh-CN" sz="2600" dirty="0">
                <a:ea typeface="ＭＳ Ｐゴシック" panose="020B0600070205080204" pitchFamily="34" charset="-128"/>
              </a:rPr>
              <a:t>host broadcasts </a:t>
            </a:r>
            <a:r>
              <a:rPr lang="en-US" altLang="ja-JP" sz="2600" dirty="0">
                <a:solidFill>
                  <a:srgbClr val="CC0000"/>
                </a:solidFill>
                <a:ea typeface="ＭＳ Ｐゴシック" panose="020B0600070205080204" pitchFamily="34" charset="-128"/>
              </a:rPr>
              <a:t>"DHCP discover"</a:t>
            </a:r>
            <a:r>
              <a:rPr lang="en-US" altLang="ja-JP" sz="2600" dirty="0">
                <a:ea typeface="ＭＳ Ｐゴシック" panose="020B0600070205080204" pitchFamily="34" charset="-128"/>
              </a:rPr>
              <a:t> msg [optional]</a:t>
            </a:r>
          </a:p>
          <a:p>
            <a:pPr marL="342900" lvl="1" indent="-342900">
              <a:buSzPct val="70000"/>
              <a:buFont typeface="Wingdings" panose="05000000000000000000" pitchFamily="2" charset="2"/>
              <a:buChar char="v"/>
            </a:pPr>
            <a:r>
              <a:rPr lang="en-US" altLang="zh-CN" sz="2600" dirty="0">
                <a:ea typeface="ＭＳ Ｐゴシック" panose="020B0600070205080204" pitchFamily="34" charset="-128"/>
              </a:rPr>
              <a:t>DHCP server responds with </a:t>
            </a:r>
            <a:r>
              <a:rPr lang="en-US" altLang="ja-JP" sz="2600" dirty="0">
                <a:solidFill>
                  <a:srgbClr val="CC0000"/>
                </a:solidFill>
                <a:ea typeface="ＭＳ Ｐゴシック" panose="020B0600070205080204" pitchFamily="34" charset="-128"/>
              </a:rPr>
              <a:t>"DHCP offer"</a:t>
            </a:r>
            <a:r>
              <a:rPr lang="en-US" altLang="ja-JP" sz="2600" dirty="0">
                <a:ea typeface="ＭＳ Ｐゴシック" panose="020B0600070205080204" pitchFamily="34" charset="-128"/>
              </a:rPr>
              <a:t> msg [optional]</a:t>
            </a:r>
          </a:p>
          <a:p>
            <a:pPr marL="342900" lvl="1" indent="-342900">
              <a:buSzPct val="70000"/>
              <a:buFont typeface="Wingdings" panose="05000000000000000000" pitchFamily="2" charset="2"/>
              <a:buChar char="v"/>
            </a:pPr>
            <a:r>
              <a:rPr lang="en-US" altLang="zh-CN" sz="2600" dirty="0">
                <a:ea typeface="ＭＳ Ｐゴシック" panose="020B0600070205080204" pitchFamily="34" charset="-128"/>
              </a:rPr>
              <a:t>host requests IP address: </a:t>
            </a:r>
            <a:r>
              <a:rPr lang="en-US" altLang="ja-JP" sz="2600" dirty="0">
                <a:solidFill>
                  <a:srgbClr val="CC0000"/>
                </a:solidFill>
                <a:ea typeface="ＭＳ Ｐゴシック" panose="020B0600070205080204" pitchFamily="34" charset="-128"/>
              </a:rPr>
              <a:t>"DHCP request"</a:t>
            </a:r>
            <a:r>
              <a:rPr lang="en-US" altLang="ja-JP" sz="2600" dirty="0">
                <a:ea typeface="ＭＳ Ｐゴシック" panose="020B0600070205080204" pitchFamily="34" charset="-128"/>
              </a:rPr>
              <a:t> msg</a:t>
            </a:r>
          </a:p>
          <a:p>
            <a:pPr marL="342900" lvl="1" indent="-342900">
              <a:buSzPct val="70000"/>
              <a:buFont typeface="Wingdings" panose="05000000000000000000" pitchFamily="2" charset="2"/>
              <a:buChar char="v"/>
            </a:pPr>
            <a:r>
              <a:rPr lang="en-US" altLang="zh-CN" sz="2600" dirty="0">
                <a:ea typeface="ＭＳ Ｐゴシック" panose="020B0600070205080204" pitchFamily="34" charset="-128"/>
              </a:rPr>
              <a:t>DHCP server sends address: </a:t>
            </a:r>
            <a:r>
              <a:rPr lang="en-US" altLang="ja-JP" sz="2600" dirty="0">
                <a:solidFill>
                  <a:srgbClr val="CC0000"/>
                </a:solidFill>
                <a:ea typeface="ＭＳ Ｐゴシック" panose="020B0600070205080204" pitchFamily="34" charset="-128"/>
              </a:rPr>
              <a:t>"DHCP ack"</a:t>
            </a:r>
            <a:r>
              <a:rPr lang="en-US" altLang="ja-JP" sz="2600" dirty="0">
                <a:ea typeface="ＭＳ Ｐゴシック" panose="020B0600070205080204" pitchFamily="34" charset="-128"/>
              </a:rPr>
              <a:t> msg </a:t>
            </a:r>
            <a:endParaRPr lang="en-US" altLang="zh-CN" dirty="0">
              <a:ea typeface="ＭＳ Ｐゴシック" panose="020B0600070205080204" pitchFamily="34" charset="-128"/>
              <a:cs typeface="ＭＳ Ｐゴシック" panose="020B0600070205080204" pitchFamily="34" charset="-128"/>
            </a:endParaRPr>
          </a:p>
        </p:txBody>
      </p:sp>
      <p:sp>
        <p:nvSpPr>
          <p:cNvPr id="7" name="Rectangle 7"/>
          <p:cNvSpPr txBox="1">
            <a:spLocks noChangeArrowheads="1"/>
          </p:cNvSpPr>
          <p:nvPr/>
        </p:nvSpPr>
        <p:spPr>
          <a:xfrm>
            <a:off x="9768408" y="6624784"/>
            <a:ext cx="2016224"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4.3 IP: </a:t>
            </a:r>
            <a:r>
              <a:rPr lang="en-US" altLang="zh-CN" sz="1200" dirty="0">
                <a:solidFill>
                  <a:srgbClr val="FF0000"/>
                </a:solidFill>
                <a:cs typeface="Arial" panose="020B0604020202020204" pitchFamily="34" charset="0"/>
              </a:rPr>
              <a:t> Internet Protocol</a:t>
            </a:r>
          </a:p>
        </p:txBody>
      </p:sp>
      <p:sp>
        <p:nvSpPr>
          <p:cNvPr id="6" name="Rectangle 7"/>
          <p:cNvSpPr txBox="1">
            <a:spLocks noChangeArrowheads="1"/>
          </p:cNvSpPr>
          <p:nvPr/>
        </p:nvSpPr>
        <p:spPr>
          <a:xfrm>
            <a:off x="5159896" y="6615113"/>
            <a:ext cx="2645843"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4.3.3 IPv4 Addressing </a:t>
            </a:r>
            <a:endParaRPr lang="en-US" altLang="zh-CN" sz="1200" dirty="0">
              <a:solidFill>
                <a:srgbClr val="FF0000"/>
              </a:solidFill>
              <a:cs typeface="Arial" panose="020B0604020202020204" pitchFamily="34" charset="0"/>
            </a:endParaRPr>
          </a:p>
        </p:txBody>
      </p:sp>
      <p:sp>
        <p:nvSpPr>
          <p:cNvPr id="2" name="矩形 1">
            <a:extLst>
              <a:ext uri="{FF2B5EF4-FFF2-40B4-BE49-F238E27FC236}">
                <a16:creationId xmlns:a16="http://schemas.microsoft.com/office/drawing/2014/main" id="{CF75F8CD-A47E-424A-8977-558A58E1CECD}"/>
              </a:ext>
            </a:extLst>
          </p:cNvPr>
          <p:cNvSpPr/>
          <p:nvPr/>
        </p:nvSpPr>
        <p:spPr>
          <a:xfrm>
            <a:off x="9463422" y="4293096"/>
            <a:ext cx="2520280" cy="646331"/>
          </a:xfrm>
          <a:prstGeom prst="rect">
            <a:avLst/>
          </a:prstGeom>
        </p:spPr>
        <p:txBody>
          <a:bodyPr wrap="square">
            <a:spAutoFit/>
          </a:bodyPr>
          <a:lstStyle/>
          <a:p>
            <a:r>
              <a:rPr lang="en-US" altLang="zh-CN" dirty="0">
                <a:solidFill>
                  <a:srgbClr val="0000FF"/>
                </a:solidFill>
              </a:rPr>
              <a:t>Server: UDP Port 67</a:t>
            </a:r>
          </a:p>
          <a:p>
            <a:r>
              <a:rPr lang="en-US" altLang="zh-CN" dirty="0">
                <a:solidFill>
                  <a:srgbClr val="0000FF"/>
                </a:solidFill>
              </a:rPr>
              <a:t>Client: UDP Port 68</a:t>
            </a:r>
            <a:endParaRPr lang="zh-CN" altLang="en-US" dirty="0">
              <a:solidFill>
                <a:srgbClr val="0000FF"/>
              </a:solidFill>
            </a:endParaRPr>
          </a:p>
        </p:txBody>
      </p:sp>
    </p:spTree>
    <p:extLst>
      <p:ext uri="{BB962C8B-B14F-4D97-AF65-F5344CB8AC3E}">
        <p14:creationId xmlns:p14="http://schemas.microsoft.com/office/powerpoint/2010/main" val="82166338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4" name="Rectangle 2"/>
          <p:cNvSpPr>
            <a:spLocks noGrp="1" noChangeArrowheads="1"/>
          </p:cNvSpPr>
          <p:nvPr>
            <p:ph type="title"/>
          </p:nvPr>
        </p:nvSpPr>
        <p:spPr>
          <a:xfrm>
            <a:off x="1962151" y="255589"/>
            <a:ext cx="6824663" cy="898525"/>
          </a:xfrm>
        </p:spPr>
        <p:txBody>
          <a:bodyPr>
            <a:normAutofit fontScale="90000"/>
          </a:bodyPr>
          <a:lstStyle/>
          <a:p>
            <a:pPr>
              <a:defRPr/>
            </a:pPr>
            <a:r>
              <a:rPr lang="en-US" sz="4000"/>
              <a:t>DHCP client-server scenario</a:t>
            </a:r>
          </a:p>
        </p:txBody>
      </p:sp>
      <p:sp>
        <p:nvSpPr>
          <p:cNvPr id="90115" name="Text Box 97"/>
          <p:cNvSpPr txBox="1">
            <a:spLocks noChangeArrowheads="1"/>
          </p:cNvSpPr>
          <p:nvPr/>
        </p:nvSpPr>
        <p:spPr bwMode="auto">
          <a:xfrm>
            <a:off x="983432" y="1903413"/>
            <a:ext cx="13144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b="1" dirty="0">
                <a:solidFill>
                  <a:srgbClr val="0000FF"/>
                </a:solidFill>
              </a:rPr>
              <a:t>223.1.1.0/24</a:t>
            </a:r>
          </a:p>
        </p:txBody>
      </p:sp>
      <p:sp>
        <p:nvSpPr>
          <p:cNvPr id="90116" name="Text Box 98"/>
          <p:cNvSpPr txBox="1">
            <a:spLocks noChangeArrowheads="1"/>
          </p:cNvSpPr>
          <p:nvPr/>
        </p:nvSpPr>
        <p:spPr bwMode="auto">
          <a:xfrm>
            <a:off x="4461645" y="4398963"/>
            <a:ext cx="13144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b="1" dirty="0">
                <a:solidFill>
                  <a:srgbClr val="0000FF"/>
                </a:solidFill>
              </a:rPr>
              <a:t>223.1.2.0/24</a:t>
            </a:r>
          </a:p>
        </p:txBody>
      </p:sp>
      <p:sp>
        <p:nvSpPr>
          <p:cNvPr id="90117" name="Text Box 99"/>
          <p:cNvSpPr txBox="1">
            <a:spLocks noChangeArrowheads="1"/>
          </p:cNvSpPr>
          <p:nvPr/>
        </p:nvSpPr>
        <p:spPr bwMode="auto">
          <a:xfrm>
            <a:off x="2764607" y="5992813"/>
            <a:ext cx="13144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b="1" dirty="0">
                <a:solidFill>
                  <a:srgbClr val="0000FF"/>
                </a:solidFill>
              </a:rPr>
              <a:t>223.1.3.0/24</a:t>
            </a:r>
          </a:p>
        </p:txBody>
      </p:sp>
      <p:sp>
        <p:nvSpPr>
          <p:cNvPr id="90118" name="Rectangle 100"/>
          <p:cNvSpPr>
            <a:spLocks noChangeArrowheads="1"/>
          </p:cNvSpPr>
          <p:nvPr/>
        </p:nvSpPr>
        <p:spPr bwMode="auto">
          <a:xfrm>
            <a:off x="1777183" y="4233864"/>
            <a:ext cx="847725" cy="1809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90119" name="Freeform 101"/>
          <p:cNvSpPr>
            <a:spLocks/>
          </p:cNvSpPr>
          <p:nvPr/>
        </p:nvSpPr>
        <p:spPr bwMode="auto">
          <a:xfrm>
            <a:off x="1189808" y="2173288"/>
            <a:ext cx="1941513" cy="2049462"/>
          </a:xfrm>
          <a:custGeom>
            <a:avLst/>
            <a:gdLst>
              <a:gd name="T0" fmla="*/ 2147483647 w 1223"/>
              <a:gd name="T1" fmla="*/ 2147483647 h 1291"/>
              <a:gd name="T2" fmla="*/ 2147483647 w 1223"/>
              <a:gd name="T3" fmla="*/ 2147483647 h 1291"/>
              <a:gd name="T4" fmla="*/ 2147483647 w 1223"/>
              <a:gd name="T5" fmla="*/ 2147483647 h 1291"/>
              <a:gd name="T6" fmla="*/ 2147483647 w 1223"/>
              <a:gd name="T7" fmla="*/ 2147483647 h 1291"/>
              <a:gd name="T8" fmla="*/ 2147483647 w 1223"/>
              <a:gd name="T9" fmla="*/ 2147483647 h 1291"/>
              <a:gd name="T10" fmla="*/ 2147483647 w 1223"/>
              <a:gd name="T11" fmla="*/ 2147483647 h 1291"/>
              <a:gd name="T12" fmla="*/ 2147483647 w 1223"/>
              <a:gd name="T13" fmla="*/ 2147483647 h 1291"/>
              <a:gd name="T14" fmla="*/ 2147483647 w 1223"/>
              <a:gd name="T15" fmla="*/ 2147483647 h 1291"/>
              <a:gd name="T16" fmla="*/ 2147483647 w 1223"/>
              <a:gd name="T17" fmla="*/ 2147483647 h 1291"/>
              <a:gd name="T18" fmla="*/ 2147483647 w 1223"/>
              <a:gd name="T19" fmla="*/ 2147483647 h 1291"/>
              <a:gd name="T20" fmla="*/ 2147483647 w 1223"/>
              <a:gd name="T21" fmla="*/ 2147483647 h 1291"/>
              <a:gd name="T22" fmla="*/ 2147483647 w 1223"/>
              <a:gd name="T23" fmla="*/ 2147483647 h 1291"/>
              <a:gd name="T24" fmla="*/ 2147483647 w 1223"/>
              <a:gd name="T25" fmla="*/ 2147483647 h 1291"/>
              <a:gd name="T26" fmla="*/ 2147483647 w 1223"/>
              <a:gd name="T27" fmla="*/ 2147483647 h 129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223"/>
              <a:gd name="T43" fmla="*/ 0 h 1291"/>
              <a:gd name="T44" fmla="*/ 1223 w 1223"/>
              <a:gd name="T45" fmla="*/ 1291 h 1291"/>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223" h="1291">
                <a:moveTo>
                  <a:pt x="1201" y="756"/>
                </a:moveTo>
                <a:cubicBezTo>
                  <a:pt x="1180" y="640"/>
                  <a:pt x="798" y="744"/>
                  <a:pt x="702" y="670"/>
                </a:cubicBezTo>
                <a:cubicBezTo>
                  <a:pt x="603" y="561"/>
                  <a:pt x="669" y="206"/>
                  <a:pt x="608" y="103"/>
                </a:cubicBezTo>
                <a:cubicBezTo>
                  <a:pt x="547" y="0"/>
                  <a:pt x="425" y="55"/>
                  <a:pt x="335" y="52"/>
                </a:cubicBezTo>
                <a:cubicBezTo>
                  <a:pt x="245" y="49"/>
                  <a:pt x="114" y="0"/>
                  <a:pt x="65" y="82"/>
                </a:cubicBezTo>
                <a:cubicBezTo>
                  <a:pt x="16" y="164"/>
                  <a:pt x="45" y="433"/>
                  <a:pt x="41" y="544"/>
                </a:cubicBezTo>
                <a:cubicBezTo>
                  <a:pt x="37" y="655"/>
                  <a:pt x="41" y="685"/>
                  <a:pt x="38" y="751"/>
                </a:cubicBezTo>
                <a:cubicBezTo>
                  <a:pt x="35" y="817"/>
                  <a:pt x="26" y="880"/>
                  <a:pt x="23" y="940"/>
                </a:cubicBezTo>
                <a:cubicBezTo>
                  <a:pt x="20" y="1000"/>
                  <a:pt x="0" y="1068"/>
                  <a:pt x="17" y="1114"/>
                </a:cubicBezTo>
                <a:cubicBezTo>
                  <a:pt x="34" y="1160"/>
                  <a:pt x="31" y="1198"/>
                  <a:pt x="128" y="1219"/>
                </a:cubicBezTo>
                <a:cubicBezTo>
                  <a:pt x="225" y="1240"/>
                  <a:pt x="509" y="1291"/>
                  <a:pt x="602" y="1243"/>
                </a:cubicBezTo>
                <a:cubicBezTo>
                  <a:pt x="695" y="1195"/>
                  <a:pt x="590" y="984"/>
                  <a:pt x="686" y="930"/>
                </a:cubicBezTo>
                <a:cubicBezTo>
                  <a:pt x="782" y="876"/>
                  <a:pt x="1091" y="945"/>
                  <a:pt x="1177" y="916"/>
                </a:cubicBezTo>
                <a:cubicBezTo>
                  <a:pt x="1208" y="864"/>
                  <a:pt x="1223" y="871"/>
                  <a:pt x="1201" y="756"/>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solidFill>
                <a:srgbClr val="0000FF"/>
              </a:solidFill>
            </a:endParaRPr>
          </a:p>
        </p:txBody>
      </p:sp>
      <p:sp>
        <p:nvSpPr>
          <p:cNvPr id="90120" name="Freeform 102"/>
          <p:cNvSpPr>
            <a:spLocks/>
          </p:cNvSpPr>
          <p:nvPr/>
        </p:nvSpPr>
        <p:spPr bwMode="auto">
          <a:xfrm>
            <a:off x="3717107" y="2482851"/>
            <a:ext cx="1906588" cy="1958975"/>
          </a:xfrm>
          <a:custGeom>
            <a:avLst/>
            <a:gdLst>
              <a:gd name="T0" fmla="*/ 2147483647 w 1201"/>
              <a:gd name="T1" fmla="*/ 2147483647 h 1234"/>
              <a:gd name="T2" fmla="*/ 2147483647 w 1201"/>
              <a:gd name="T3" fmla="*/ 2147483647 h 1234"/>
              <a:gd name="T4" fmla="*/ 2147483647 w 1201"/>
              <a:gd name="T5" fmla="*/ 2147483647 h 1234"/>
              <a:gd name="T6" fmla="*/ 2147483647 w 1201"/>
              <a:gd name="T7" fmla="*/ 2147483647 h 1234"/>
              <a:gd name="T8" fmla="*/ 2147483647 w 1201"/>
              <a:gd name="T9" fmla="*/ 2147483647 h 1234"/>
              <a:gd name="T10" fmla="*/ 2147483647 w 1201"/>
              <a:gd name="T11" fmla="*/ 2147483647 h 1234"/>
              <a:gd name="T12" fmla="*/ 2147483647 w 1201"/>
              <a:gd name="T13" fmla="*/ 2147483647 h 1234"/>
              <a:gd name="T14" fmla="*/ 2147483647 w 1201"/>
              <a:gd name="T15" fmla="*/ 2147483647 h 1234"/>
              <a:gd name="T16" fmla="*/ 2147483647 w 1201"/>
              <a:gd name="T17" fmla="*/ 2147483647 h 1234"/>
              <a:gd name="T18" fmla="*/ 2147483647 w 1201"/>
              <a:gd name="T19" fmla="*/ 2147483647 h 1234"/>
              <a:gd name="T20" fmla="*/ 2147483647 w 1201"/>
              <a:gd name="T21" fmla="*/ 2147483647 h 1234"/>
              <a:gd name="T22" fmla="*/ 2147483647 w 1201"/>
              <a:gd name="T23" fmla="*/ 2147483647 h 1234"/>
              <a:gd name="T24" fmla="*/ 2147483647 w 1201"/>
              <a:gd name="T25" fmla="*/ 2147483647 h 1234"/>
              <a:gd name="T26" fmla="*/ 2147483647 w 1201"/>
              <a:gd name="T27" fmla="*/ 2147483647 h 123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201"/>
              <a:gd name="T43" fmla="*/ 0 h 1234"/>
              <a:gd name="T44" fmla="*/ 1201 w 1201"/>
              <a:gd name="T45" fmla="*/ 1234 h 1234"/>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201" h="1234">
                <a:moveTo>
                  <a:pt x="25" y="709"/>
                </a:moveTo>
                <a:cubicBezTo>
                  <a:pt x="49" y="824"/>
                  <a:pt x="428" y="709"/>
                  <a:pt x="526" y="780"/>
                </a:cubicBezTo>
                <a:cubicBezTo>
                  <a:pt x="624" y="851"/>
                  <a:pt x="543" y="1059"/>
                  <a:pt x="613" y="1134"/>
                </a:cubicBezTo>
                <a:cubicBezTo>
                  <a:pt x="683" y="1209"/>
                  <a:pt x="853" y="1234"/>
                  <a:pt x="946" y="1230"/>
                </a:cubicBezTo>
                <a:cubicBezTo>
                  <a:pt x="1039" y="1226"/>
                  <a:pt x="1141" y="1163"/>
                  <a:pt x="1171" y="1107"/>
                </a:cubicBezTo>
                <a:cubicBezTo>
                  <a:pt x="1201" y="1051"/>
                  <a:pt x="1135" y="963"/>
                  <a:pt x="1126" y="894"/>
                </a:cubicBezTo>
                <a:cubicBezTo>
                  <a:pt x="1117" y="825"/>
                  <a:pt x="1119" y="772"/>
                  <a:pt x="1114" y="693"/>
                </a:cubicBezTo>
                <a:cubicBezTo>
                  <a:pt x="1109" y="614"/>
                  <a:pt x="1095" y="502"/>
                  <a:pt x="1099" y="423"/>
                </a:cubicBezTo>
                <a:cubicBezTo>
                  <a:pt x="1103" y="344"/>
                  <a:pt x="1141" y="281"/>
                  <a:pt x="1141" y="216"/>
                </a:cubicBezTo>
                <a:cubicBezTo>
                  <a:pt x="1141" y="151"/>
                  <a:pt x="1185" y="56"/>
                  <a:pt x="1102" y="33"/>
                </a:cubicBezTo>
                <a:cubicBezTo>
                  <a:pt x="1019" y="10"/>
                  <a:pt x="740" y="0"/>
                  <a:pt x="646" y="81"/>
                </a:cubicBezTo>
                <a:cubicBezTo>
                  <a:pt x="552" y="162"/>
                  <a:pt x="635" y="441"/>
                  <a:pt x="535" y="519"/>
                </a:cubicBezTo>
                <a:cubicBezTo>
                  <a:pt x="435" y="597"/>
                  <a:pt x="129" y="516"/>
                  <a:pt x="44" y="548"/>
                </a:cubicBezTo>
                <a:cubicBezTo>
                  <a:pt x="15" y="601"/>
                  <a:pt x="0" y="594"/>
                  <a:pt x="25" y="709"/>
                </a:cubicBezTo>
                <a:close/>
              </a:path>
            </a:pathLst>
          </a:custGeom>
          <a:solidFill>
            <a:schemeClr val="accent3">
              <a:lumMod val="60000"/>
              <a:lumOff val="40000"/>
            </a:schemeClr>
          </a:solidFill>
          <a:ln>
            <a:noFill/>
          </a:ln>
        </p:spPr>
        <p:txBody>
          <a:bodyPr wrap="none" anchor="ctr"/>
          <a:lstStyle/>
          <a:p>
            <a:endParaRPr lang="zh-CN" altLang="en-US">
              <a:solidFill>
                <a:srgbClr val="0000FF"/>
              </a:solidFill>
            </a:endParaRPr>
          </a:p>
        </p:txBody>
      </p:sp>
      <p:sp>
        <p:nvSpPr>
          <p:cNvPr id="90121" name="Freeform 103"/>
          <p:cNvSpPr>
            <a:spLocks/>
          </p:cNvSpPr>
          <p:nvPr/>
        </p:nvSpPr>
        <p:spPr bwMode="auto">
          <a:xfrm>
            <a:off x="2389958" y="3916363"/>
            <a:ext cx="2041525" cy="1979612"/>
          </a:xfrm>
          <a:custGeom>
            <a:avLst/>
            <a:gdLst>
              <a:gd name="T0" fmla="*/ 2147483647 w 1286"/>
              <a:gd name="T1" fmla="*/ 2147483647 h 1247"/>
              <a:gd name="T2" fmla="*/ 2147483647 w 1286"/>
              <a:gd name="T3" fmla="*/ 2147483647 h 1247"/>
              <a:gd name="T4" fmla="*/ 2147483647 w 1286"/>
              <a:gd name="T5" fmla="*/ 2147483647 h 1247"/>
              <a:gd name="T6" fmla="*/ 2147483647 w 1286"/>
              <a:gd name="T7" fmla="*/ 2147483647 h 1247"/>
              <a:gd name="T8" fmla="*/ 2147483647 w 1286"/>
              <a:gd name="T9" fmla="*/ 2147483647 h 1247"/>
              <a:gd name="T10" fmla="*/ 2147483647 w 1286"/>
              <a:gd name="T11" fmla="*/ 2147483647 h 1247"/>
              <a:gd name="T12" fmla="*/ 2147483647 w 1286"/>
              <a:gd name="T13" fmla="*/ 2147483647 h 1247"/>
              <a:gd name="T14" fmla="*/ 2147483647 w 1286"/>
              <a:gd name="T15" fmla="*/ 2147483647 h 1247"/>
              <a:gd name="T16" fmla="*/ 2147483647 w 1286"/>
              <a:gd name="T17" fmla="*/ 2147483647 h 1247"/>
              <a:gd name="T18" fmla="*/ 2147483647 w 1286"/>
              <a:gd name="T19" fmla="*/ 2147483647 h 1247"/>
              <a:gd name="T20" fmla="*/ 2147483647 w 1286"/>
              <a:gd name="T21" fmla="*/ 2147483647 h 1247"/>
              <a:gd name="T22" fmla="*/ 2147483647 w 1286"/>
              <a:gd name="T23" fmla="*/ 2147483647 h 1247"/>
              <a:gd name="T24" fmla="*/ 2147483647 w 1286"/>
              <a:gd name="T25" fmla="*/ 2147483647 h 124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286"/>
              <a:gd name="T40" fmla="*/ 0 h 1247"/>
              <a:gd name="T41" fmla="*/ 1286 w 1286"/>
              <a:gd name="T42" fmla="*/ 1247 h 1247"/>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286" h="1247">
                <a:moveTo>
                  <a:pt x="587" y="30"/>
                </a:moveTo>
                <a:cubicBezTo>
                  <a:pt x="473" y="60"/>
                  <a:pt x="601" y="475"/>
                  <a:pt x="509" y="618"/>
                </a:cubicBezTo>
                <a:cubicBezTo>
                  <a:pt x="424" y="765"/>
                  <a:pt x="154" y="830"/>
                  <a:pt x="77" y="909"/>
                </a:cubicBezTo>
                <a:cubicBezTo>
                  <a:pt x="0" y="988"/>
                  <a:pt x="37" y="1043"/>
                  <a:pt x="47" y="1095"/>
                </a:cubicBezTo>
                <a:cubicBezTo>
                  <a:pt x="57" y="1147"/>
                  <a:pt x="71" y="1205"/>
                  <a:pt x="140" y="1224"/>
                </a:cubicBezTo>
                <a:cubicBezTo>
                  <a:pt x="209" y="1243"/>
                  <a:pt x="369" y="1212"/>
                  <a:pt x="461" y="1209"/>
                </a:cubicBezTo>
                <a:cubicBezTo>
                  <a:pt x="553" y="1206"/>
                  <a:pt x="571" y="1206"/>
                  <a:pt x="692" y="1209"/>
                </a:cubicBezTo>
                <a:cubicBezTo>
                  <a:pt x="813" y="1212"/>
                  <a:pt x="1094" y="1247"/>
                  <a:pt x="1190" y="1227"/>
                </a:cubicBezTo>
                <a:cubicBezTo>
                  <a:pt x="1286" y="1207"/>
                  <a:pt x="1279" y="1170"/>
                  <a:pt x="1271" y="1089"/>
                </a:cubicBezTo>
                <a:cubicBezTo>
                  <a:pt x="1263" y="1008"/>
                  <a:pt x="1217" y="818"/>
                  <a:pt x="1139" y="741"/>
                </a:cubicBezTo>
                <a:cubicBezTo>
                  <a:pt x="1061" y="664"/>
                  <a:pt x="865" y="743"/>
                  <a:pt x="800" y="627"/>
                </a:cubicBezTo>
                <a:cubicBezTo>
                  <a:pt x="735" y="511"/>
                  <a:pt x="785" y="142"/>
                  <a:pt x="749" y="42"/>
                </a:cubicBezTo>
                <a:cubicBezTo>
                  <a:pt x="695" y="15"/>
                  <a:pt x="701" y="0"/>
                  <a:pt x="587" y="30"/>
                </a:cubicBezTo>
                <a:close/>
              </a:path>
            </a:pathLst>
          </a:custGeom>
          <a:solidFill>
            <a:srgbClr val="92D050"/>
          </a:solidFill>
          <a:ln>
            <a:noFill/>
          </a:ln>
        </p:spPr>
        <p:txBody>
          <a:bodyPr wrap="none" anchor="ctr"/>
          <a:lstStyle/>
          <a:p>
            <a:endParaRPr lang="zh-CN" altLang="en-US">
              <a:solidFill>
                <a:srgbClr val="0000FF"/>
              </a:solidFill>
            </a:endParaRPr>
          </a:p>
        </p:txBody>
      </p:sp>
      <p:sp>
        <p:nvSpPr>
          <p:cNvPr id="90122" name="Line 104"/>
          <p:cNvSpPr>
            <a:spLocks noChangeShapeType="1"/>
          </p:cNvSpPr>
          <p:nvPr/>
        </p:nvSpPr>
        <p:spPr bwMode="auto">
          <a:xfrm>
            <a:off x="1739083" y="2695575"/>
            <a:ext cx="277813" cy="15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90123" name="Line 106"/>
          <p:cNvSpPr>
            <a:spLocks noChangeShapeType="1"/>
          </p:cNvSpPr>
          <p:nvPr/>
        </p:nvSpPr>
        <p:spPr bwMode="auto">
          <a:xfrm flipV="1">
            <a:off x="1788295" y="3416301"/>
            <a:ext cx="277812" cy="31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90124" name="Line 107"/>
          <p:cNvSpPr>
            <a:spLocks noChangeShapeType="1"/>
          </p:cNvSpPr>
          <p:nvPr/>
        </p:nvSpPr>
        <p:spPr bwMode="auto">
          <a:xfrm>
            <a:off x="1748607" y="3967164"/>
            <a:ext cx="273050" cy="158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90125" name="Line 108"/>
          <p:cNvSpPr>
            <a:spLocks noChangeShapeType="1"/>
          </p:cNvSpPr>
          <p:nvPr/>
        </p:nvSpPr>
        <p:spPr bwMode="auto">
          <a:xfrm flipV="1">
            <a:off x="2591571" y="3544889"/>
            <a:ext cx="561975" cy="1587"/>
          </a:xfrm>
          <a:prstGeom prst="line">
            <a:avLst/>
          </a:prstGeom>
          <a:noFill/>
          <a:ln w="19050">
            <a:solidFill>
              <a:srgbClr val="FFFF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90126" name="Text Box 109"/>
          <p:cNvSpPr txBox="1">
            <a:spLocks noChangeArrowheads="1"/>
          </p:cNvSpPr>
          <p:nvPr/>
        </p:nvSpPr>
        <p:spPr bwMode="auto">
          <a:xfrm>
            <a:off x="1786707" y="2370139"/>
            <a:ext cx="9334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400">
                <a:solidFill>
                  <a:srgbClr val="0000FF"/>
                </a:solidFill>
              </a:rPr>
              <a:t>223.1.1.1</a:t>
            </a:r>
            <a:endParaRPr lang="en-US" altLang="zh-CN" sz="1400">
              <a:solidFill>
                <a:srgbClr val="0000FF"/>
              </a:solidFill>
              <a:latin typeface="Comic Sans MS" panose="030F0702030302020204" pitchFamily="66" charset="0"/>
            </a:endParaRPr>
          </a:p>
        </p:txBody>
      </p:sp>
      <p:sp>
        <p:nvSpPr>
          <p:cNvPr id="90127" name="Text Box 111"/>
          <p:cNvSpPr txBox="1">
            <a:spLocks noChangeArrowheads="1"/>
          </p:cNvSpPr>
          <p:nvPr/>
        </p:nvSpPr>
        <p:spPr bwMode="auto">
          <a:xfrm>
            <a:off x="1672407" y="3995739"/>
            <a:ext cx="9334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400">
                <a:solidFill>
                  <a:srgbClr val="0000FF"/>
                </a:solidFill>
              </a:rPr>
              <a:t>223.1.1.3</a:t>
            </a:r>
            <a:endParaRPr lang="en-US" altLang="zh-CN" sz="1400">
              <a:solidFill>
                <a:srgbClr val="0000FF"/>
              </a:solidFill>
              <a:latin typeface="Comic Sans MS" panose="030F0702030302020204" pitchFamily="66" charset="0"/>
            </a:endParaRPr>
          </a:p>
        </p:txBody>
      </p:sp>
      <p:sp>
        <p:nvSpPr>
          <p:cNvPr id="90128" name="Text Box 112"/>
          <p:cNvSpPr txBox="1">
            <a:spLocks noChangeArrowheads="1"/>
          </p:cNvSpPr>
          <p:nvPr/>
        </p:nvSpPr>
        <p:spPr bwMode="auto">
          <a:xfrm>
            <a:off x="2418532" y="3235326"/>
            <a:ext cx="9334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400">
                <a:solidFill>
                  <a:srgbClr val="0000FF"/>
                </a:solidFill>
              </a:rPr>
              <a:t>223.1.1.4</a:t>
            </a:r>
            <a:endParaRPr lang="en-US" altLang="zh-CN" sz="1400">
              <a:solidFill>
                <a:srgbClr val="0000FF"/>
              </a:solidFill>
              <a:latin typeface="Comic Sans MS" panose="030F0702030302020204" pitchFamily="66" charset="0"/>
            </a:endParaRPr>
          </a:p>
        </p:txBody>
      </p:sp>
      <p:sp>
        <p:nvSpPr>
          <p:cNvPr id="90129" name="Line 113"/>
          <p:cNvSpPr>
            <a:spLocks noChangeShapeType="1"/>
          </p:cNvSpPr>
          <p:nvPr/>
        </p:nvSpPr>
        <p:spPr bwMode="auto">
          <a:xfrm flipV="1">
            <a:off x="3666307" y="3548063"/>
            <a:ext cx="1044252" cy="0"/>
          </a:xfrm>
          <a:prstGeom prst="line">
            <a:avLst/>
          </a:prstGeom>
          <a:noFill/>
          <a:ln w="19050">
            <a:solidFill>
              <a:schemeClr val="accent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90130" name="Text Box 114"/>
          <p:cNvSpPr txBox="1">
            <a:spLocks noChangeArrowheads="1"/>
          </p:cNvSpPr>
          <p:nvPr/>
        </p:nvSpPr>
        <p:spPr bwMode="auto">
          <a:xfrm>
            <a:off x="3539307" y="3236914"/>
            <a:ext cx="9334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400">
                <a:solidFill>
                  <a:srgbClr val="0000FF"/>
                </a:solidFill>
              </a:rPr>
              <a:t>223.1.2.9</a:t>
            </a:r>
            <a:endParaRPr lang="en-US" altLang="zh-CN" sz="1400">
              <a:solidFill>
                <a:srgbClr val="0000FF"/>
              </a:solidFill>
              <a:latin typeface="Comic Sans MS" panose="030F0702030302020204" pitchFamily="66" charset="0"/>
            </a:endParaRPr>
          </a:p>
        </p:txBody>
      </p:sp>
      <p:sp>
        <p:nvSpPr>
          <p:cNvPr id="90131" name="Line 116"/>
          <p:cNvSpPr>
            <a:spLocks noChangeShapeType="1"/>
          </p:cNvSpPr>
          <p:nvPr/>
        </p:nvSpPr>
        <p:spPr bwMode="auto">
          <a:xfrm>
            <a:off x="4858520" y="2857500"/>
            <a:ext cx="234950" cy="635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90132" name="Line 117"/>
          <p:cNvSpPr>
            <a:spLocks noChangeShapeType="1"/>
          </p:cNvSpPr>
          <p:nvPr/>
        </p:nvSpPr>
        <p:spPr bwMode="auto">
          <a:xfrm>
            <a:off x="4912495" y="4133850"/>
            <a:ext cx="234950" cy="635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90133" name="Line 120"/>
          <p:cNvSpPr>
            <a:spLocks noChangeShapeType="1"/>
          </p:cNvSpPr>
          <p:nvPr/>
        </p:nvSpPr>
        <p:spPr bwMode="auto">
          <a:xfrm flipH="1">
            <a:off x="3425008" y="3886201"/>
            <a:ext cx="3175" cy="708025"/>
          </a:xfrm>
          <a:prstGeom prst="line">
            <a:avLst/>
          </a:prstGeom>
          <a:noFill/>
          <a:ln w="19050">
            <a:solidFill>
              <a:schemeClr val="accent6">
                <a:lumMod val="60000"/>
                <a:lumOff val="40000"/>
              </a:schemeClr>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90134" name="Line 122"/>
          <p:cNvSpPr>
            <a:spLocks noChangeShapeType="1"/>
          </p:cNvSpPr>
          <p:nvPr/>
        </p:nvSpPr>
        <p:spPr bwMode="auto">
          <a:xfrm flipH="1" flipV="1">
            <a:off x="2850333" y="5230813"/>
            <a:ext cx="3175" cy="2413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90135" name="Line 123"/>
          <p:cNvSpPr>
            <a:spLocks noChangeShapeType="1"/>
          </p:cNvSpPr>
          <p:nvPr/>
        </p:nvSpPr>
        <p:spPr bwMode="auto">
          <a:xfrm flipH="1" flipV="1">
            <a:off x="3991746" y="5164138"/>
            <a:ext cx="3175" cy="2413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90136" name="Text Box 124"/>
          <p:cNvSpPr txBox="1">
            <a:spLocks noChangeArrowheads="1"/>
          </p:cNvSpPr>
          <p:nvPr/>
        </p:nvSpPr>
        <p:spPr bwMode="auto">
          <a:xfrm>
            <a:off x="3963170" y="5041901"/>
            <a:ext cx="9334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400">
                <a:solidFill>
                  <a:srgbClr val="0000FF"/>
                </a:solidFill>
              </a:rPr>
              <a:t>223.1.3.2</a:t>
            </a:r>
            <a:endParaRPr lang="en-US" altLang="zh-CN" sz="1400">
              <a:solidFill>
                <a:srgbClr val="0000FF"/>
              </a:solidFill>
              <a:latin typeface="Comic Sans MS" panose="030F0702030302020204" pitchFamily="66" charset="0"/>
            </a:endParaRPr>
          </a:p>
        </p:txBody>
      </p:sp>
      <p:sp>
        <p:nvSpPr>
          <p:cNvPr id="90137" name="Text Box 127"/>
          <p:cNvSpPr txBox="1">
            <a:spLocks noChangeArrowheads="1"/>
          </p:cNvSpPr>
          <p:nvPr/>
        </p:nvSpPr>
        <p:spPr bwMode="auto">
          <a:xfrm>
            <a:off x="1815282" y="5053014"/>
            <a:ext cx="9334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400">
                <a:solidFill>
                  <a:srgbClr val="0000FF"/>
                </a:solidFill>
              </a:rPr>
              <a:t>223.1.3.1</a:t>
            </a:r>
            <a:endParaRPr lang="en-US" altLang="zh-CN" sz="1400">
              <a:solidFill>
                <a:srgbClr val="0000FF"/>
              </a:solidFill>
              <a:latin typeface="Comic Sans MS" panose="030F0702030302020204" pitchFamily="66" charset="0"/>
            </a:endParaRPr>
          </a:p>
        </p:txBody>
      </p:sp>
      <p:grpSp>
        <p:nvGrpSpPr>
          <p:cNvPr id="90138" name="Group 129"/>
          <p:cNvGrpSpPr>
            <a:grpSpLocks/>
          </p:cNvGrpSpPr>
          <p:nvPr/>
        </p:nvGrpSpPr>
        <p:grpSpPr bwMode="auto">
          <a:xfrm>
            <a:off x="1185045" y="2397125"/>
            <a:ext cx="641350" cy="558800"/>
            <a:chOff x="-44" y="1473"/>
            <a:chExt cx="981" cy="1105"/>
          </a:xfrm>
        </p:grpSpPr>
        <p:pic>
          <p:nvPicPr>
            <p:cNvPr id="90238" name="Picture 130"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0239" name="Freeform 131"/>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FF"/>
                </a:solidFill>
              </a:endParaRPr>
            </a:p>
          </p:txBody>
        </p:sp>
      </p:grpSp>
      <p:grpSp>
        <p:nvGrpSpPr>
          <p:cNvPr id="90139" name="Group 132"/>
          <p:cNvGrpSpPr>
            <a:grpSpLocks/>
          </p:cNvGrpSpPr>
          <p:nvPr/>
        </p:nvGrpSpPr>
        <p:grpSpPr bwMode="auto">
          <a:xfrm>
            <a:off x="1180282" y="3006725"/>
            <a:ext cx="641350" cy="558800"/>
            <a:chOff x="-44" y="1473"/>
            <a:chExt cx="981" cy="1105"/>
          </a:xfrm>
        </p:grpSpPr>
        <p:pic>
          <p:nvPicPr>
            <p:cNvPr id="90236" name="Picture 133"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0237" name="Freeform 134"/>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FF"/>
                </a:solidFill>
              </a:endParaRPr>
            </a:p>
          </p:txBody>
        </p:sp>
      </p:grpSp>
      <p:grpSp>
        <p:nvGrpSpPr>
          <p:cNvPr id="90140" name="Group 135"/>
          <p:cNvGrpSpPr>
            <a:grpSpLocks/>
          </p:cNvGrpSpPr>
          <p:nvPr/>
        </p:nvGrpSpPr>
        <p:grpSpPr bwMode="auto">
          <a:xfrm>
            <a:off x="1208857" y="3616325"/>
            <a:ext cx="641350" cy="558800"/>
            <a:chOff x="-44" y="1473"/>
            <a:chExt cx="981" cy="1105"/>
          </a:xfrm>
        </p:grpSpPr>
        <p:pic>
          <p:nvPicPr>
            <p:cNvPr id="90234" name="Picture 136"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0235" name="Freeform 137"/>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FF"/>
                </a:solidFill>
              </a:endParaRPr>
            </a:p>
          </p:txBody>
        </p:sp>
      </p:grpSp>
      <p:grpSp>
        <p:nvGrpSpPr>
          <p:cNvPr id="90141" name="Group 138"/>
          <p:cNvGrpSpPr>
            <a:grpSpLocks/>
          </p:cNvGrpSpPr>
          <p:nvPr/>
        </p:nvGrpSpPr>
        <p:grpSpPr bwMode="auto">
          <a:xfrm flipH="1">
            <a:off x="4917257" y="2565400"/>
            <a:ext cx="641350" cy="558800"/>
            <a:chOff x="-44" y="1473"/>
            <a:chExt cx="981" cy="1105"/>
          </a:xfrm>
        </p:grpSpPr>
        <p:pic>
          <p:nvPicPr>
            <p:cNvPr id="90232" name="Picture 139"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0233" name="Freeform 140"/>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FF"/>
                </a:solidFill>
              </a:endParaRPr>
            </a:p>
          </p:txBody>
        </p:sp>
      </p:grpSp>
      <p:grpSp>
        <p:nvGrpSpPr>
          <p:cNvPr id="90142" name="Group 141"/>
          <p:cNvGrpSpPr>
            <a:grpSpLocks/>
          </p:cNvGrpSpPr>
          <p:nvPr/>
        </p:nvGrpSpPr>
        <p:grpSpPr bwMode="auto">
          <a:xfrm flipH="1">
            <a:off x="4991870" y="3844925"/>
            <a:ext cx="641350" cy="558800"/>
            <a:chOff x="-44" y="1473"/>
            <a:chExt cx="981" cy="1105"/>
          </a:xfrm>
        </p:grpSpPr>
        <p:pic>
          <p:nvPicPr>
            <p:cNvPr id="90230" name="Picture 142"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0231" name="Freeform 143"/>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FF"/>
                </a:solidFill>
              </a:endParaRPr>
            </a:p>
          </p:txBody>
        </p:sp>
      </p:grpSp>
      <p:grpSp>
        <p:nvGrpSpPr>
          <p:cNvPr id="90143" name="Group 144"/>
          <p:cNvGrpSpPr>
            <a:grpSpLocks/>
          </p:cNvGrpSpPr>
          <p:nvPr/>
        </p:nvGrpSpPr>
        <p:grpSpPr bwMode="auto">
          <a:xfrm flipH="1">
            <a:off x="3783782" y="5368925"/>
            <a:ext cx="641350" cy="558800"/>
            <a:chOff x="-44" y="1473"/>
            <a:chExt cx="981" cy="1105"/>
          </a:xfrm>
        </p:grpSpPr>
        <p:pic>
          <p:nvPicPr>
            <p:cNvPr id="90228" name="Picture 1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0229" name="Freeform 146"/>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FF"/>
                </a:solidFill>
              </a:endParaRPr>
            </a:p>
          </p:txBody>
        </p:sp>
      </p:grpSp>
      <p:grpSp>
        <p:nvGrpSpPr>
          <p:cNvPr id="90144" name="Group 147"/>
          <p:cNvGrpSpPr>
            <a:grpSpLocks/>
          </p:cNvGrpSpPr>
          <p:nvPr/>
        </p:nvGrpSpPr>
        <p:grpSpPr bwMode="auto">
          <a:xfrm flipH="1">
            <a:off x="2620145" y="5410200"/>
            <a:ext cx="641350" cy="558800"/>
            <a:chOff x="-44" y="1473"/>
            <a:chExt cx="981" cy="1105"/>
          </a:xfrm>
        </p:grpSpPr>
        <p:pic>
          <p:nvPicPr>
            <p:cNvPr id="90226" name="Picture 148"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0227" name="Freeform 149"/>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FF"/>
                </a:solidFill>
              </a:endParaRPr>
            </a:p>
          </p:txBody>
        </p:sp>
      </p:grpSp>
      <p:grpSp>
        <p:nvGrpSpPr>
          <p:cNvPr id="90145" name="Group 150"/>
          <p:cNvGrpSpPr>
            <a:grpSpLocks/>
          </p:cNvGrpSpPr>
          <p:nvPr/>
        </p:nvGrpSpPr>
        <p:grpSpPr bwMode="auto">
          <a:xfrm>
            <a:off x="3048770" y="3503613"/>
            <a:ext cx="698500" cy="355600"/>
            <a:chOff x="4396" y="1245"/>
            <a:chExt cx="672" cy="248"/>
          </a:xfrm>
        </p:grpSpPr>
        <p:sp>
          <p:nvSpPr>
            <p:cNvPr id="90218" name="Oval 407"/>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400">
                <a:solidFill>
                  <a:srgbClr val="0000FF"/>
                </a:solidFill>
                <a:latin typeface="Times New Roman" panose="02020603050405020304" pitchFamily="18" charset="0"/>
                <a:cs typeface="Arial" panose="020B0604020202020204" pitchFamily="34" charset="0"/>
              </a:endParaRPr>
            </a:p>
          </p:txBody>
        </p:sp>
        <p:sp>
          <p:nvSpPr>
            <p:cNvPr id="90219" name="Rectangle 410"/>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400">
                <a:solidFill>
                  <a:srgbClr val="0000FF"/>
                </a:solidFill>
                <a:latin typeface="Times New Roman" panose="02020603050405020304" pitchFamily="18" charset="0"/>
                <a:cs typeface="Arial" panose="020B0604020202020204" pitchFamily="34" charset="0"/>
              </a:endParaRPr>
            </a:p>
          </p:txBody>
        </p:sp>
        <p:sp>
          <p:nvSpPr>
            <p:cNvPr id="90220" name="Oval 411"/>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400">
                <a:solidFill>
                  <a:srgbClr val="0000FF"/>
                </a:solidFill>
                <a:latin typeface="Times New Roman" panose="02020603050405020304" pitchFamily="18" charset="0"/>
                <a:cs typeface="Arial" panose="020B0604020202020204" pitchFamily="34" charset="0"/>
              </a:endParaRPr>
            </a:p>
          </p:txBody>
        </p:sp>
        <p:grpSp>
          <p:nvGrpSpPr>
            <p:cNvPr id="90221" name="Group 154"/>
            <p:cNvGrpSpPr>
              <a:grpSpLocks/>
            </p:cNvGrpSpPr>
            <p:nvPr/>
          </p:nvGrpSpPr>
          <p:grpSpPr bwMode="auto">
            <a:xfrm>
              <a:off x="4530" y="1287"/>
              <a:ext cx="377" cy="75"/>
              <a:chOff x="2468" y="1332"/>
              <a:chExt cx="310" cy="60"/>
            </a:xfrm>
          </p:grpSpPr>
          <p:sp>
            <p:nvSpPr>
              <p:cNvPr id="90224" name="Freeform 155"/>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FF"/>
                  </a:solidFill>
                </a:endParaRPr>
              </a:p>
            </p:txBody>
          </p:sp>
          <p:sp>
            <p:nvSpPr>
              <p:cNvPr id="90225" name="Freeform 156"/>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FF"/>
                  </a:solidFill>
                </a:endParaRPr>
              </a:p>
            </p:txBody>
          </p:sp>
        </p:grpSp>
        <p:sp>
          <p:nvSpPr>
            <p:cNvPr id="90222" name="Line 157"/>
            <p:cNvSpPr>
              <a:spLocks noChangeShapeType="1"/>
            </p:cNvSpPr>
            <p:nvPr/>
          </p:nvSpPr>
          <p:spPr bwMode="auto">
            <a:xfrm>
              <a:off x="4399" y="1321"/>
              <a:ext cx="0" cy="10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endParaRPr>
            </a:p>
          </p:txBody>
        </p:sp>
        <p:sp>
          <p:nvSpPr>
            <p:cNvPr id="90223" name="Line 158"/>
            <p:cNvSpPr>
              <a:spLocks noChangeShapeType="1"/>
            </p:cNvSpPr>
            <p:nvPr/>
          </p:nvSpPr>
          <p:spPr bwMode="auto">
            <a:xfrm>
              <a:off x="5063" y="1326"/>
              <a:ext cx="0" cy="10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endParaRPr>
            </a:p>
          </p:txBody>
        </p:sp>
      </p:grpSp>
      <p:sp>
        <p:nvSpPr>
          <p:cNvPr id="90147" name="Text Box 110"/>
          <p:cNvSpPr txBox="1">
            <a:spLocks noChangeArrowheads="1"/>
          </p:cNvSpPr>
          <p:nvPr/>
        </p:nvSpPr>
        <p:spPr bwMode="auto">
          <a:xfrm>
            <a:off x="1737495" y="3025776"/>
            <a:ext cx="9334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400" dirty="0">
                <a:solidFill>
                  <a:srgbClr val="0000FF"/>
                </a:solidFill>
              </a:rPr>
              <a:t>223.1.1.2</a:t>
            </a:r>
            <a:endParaRPr lang="en-US" altLang="zh-CN" sz="1400" dirty="0">
              <a:solidFill>
                <a:srgbClr val="0000FF"/>
              </a:solidFill>
              <a:latin typeface="Comic Sans MS" panose="030F0702030302020204" pitchFamily="66" charset="0"/>
            </a:endParaRPr>
          </a:p>
        </p:txBody>
      </p:sp>
      <p:sp>
        <p:nvSpPr>
          <p:cNvPr id="90151" name="Text Box 118"/>
          <p:cNvSpPr txBox="1">
            <a:spLocks noChangeArrowheads="1"/>
          </p:cNvSpPr>
          <p:nvPr/>
        </p:nvSpPr>
        <p:spPr bwMode="auto">
          <a:xfrm>
            <a:off x="4013970" y="3843339"/>
            <a:ext cx="9334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400" dirty="0">
                <a:solidFill>
                  <a:srgbClr val="0000FF"/>
                </a:solidFill>
              </a:rPr>
              <a:t>223.1.2.2</a:t>
            </a:r>
            <a:endParaRPr lang="en-US" altLang="zh-CN" sz="1400" dirty="0">
              <a:solidFill>
                <a:srgbClr val="0000FF"/>
              </a:solidFill>
              <a:latin typeface="Comic Sans MS" panose="030F0702030302020204" pitchFamily="66" charset="0"/>
            </a:endParaRPr>
          </a:p>
        </p:txBody>
      </p:sp>
      <p:sp>
        <p:nvSpPr>
          <p:cNvPr id="90152" name="Text Box 119"/>
          <p:cNvSpPr txBox="1">
            <a:spLocks noChangeArrowheads="1"/>
          </p:cNvSpPr>
          <p:nvPr/>
        </p:nvSpPr>
        <p:spPr bwMode="auto">
          <a:xfrm>
            <a:off x="4844232" y="2327276"/>
            <a:ext cx="9334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400">
                <a:solidFill>
                  <a:srgbClr val="0000FF"/>
                </a:solidFill>
              </a:rPr>
              <a:t>223.1.2.1</a:t>
            </a:r>
            <a:endParaRPr lang="en-US" altLang="zh-CN" sz="1400">
              <a:solidFill>
                <a:srgbClr val="0000FF"/>
              </a:solidFill>
              <a:latin typeface="Comic Sans MS" panose="030F0702030302020204" pitchFamily="66" charset="0"/>
            </a:endParaRPr>
          </a:p>
        </p:txBody>
      </p:sp>
      <p:grpSp>
        <p:nvGrpSpPr>
          <p:cNvPr id="2" name="组合 1">
            <a:extLst>
              <a:ext uri="{FF2B5EF4-FFF2-40B4-BE49-F238E27FC236}">
                <a16:creationId xmlns:a16="http://schemas.microsoft.com/office/drawing/2014/main" id="{DDE13DAC-3220-4CBD-A498-1FE9CA19813E}"/>
              </a:ext>
            </a:extLst>
          </p:cNvPr>
          <p:cNvGrpSpPr/>
          <p:nvPr/>
        </p:nvGrpSpPr>
        <p:grpSpPr>
          <a:xfrm>
            <a:off x="3287688" y="1884079"/>
            <a:ext cx="1780949" cy="1192497"/>
            <a:chOff x="3287688" y="1884079"/>
            <a:chExt cx="1780949" cy="1192497"/>
          </a:xfrm>
        </p:grpSpPr>
        <p:sp>
          <p:nvSpPr>
            <p:cNvPr id="90153" name="Text Box 168"/>
            <p:cNvSpPr txBox="1">
              <a:spLocks noChangeArrowheads="1"/>
            </p:cNvSpPr>
            <p:nvPr/>
          </p:nvSpPr>
          <p:spPr bwMode="auto">
            <a:xfrm>
              <a:off x="3287688" y="1884079"/>
              <a:ext cx="1780949" cy="8248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nSpc>
                  <a:spcPct val="85000"/>
                </a:lnSpc>
              </a:pPr>
              <a:r>
                <a:rPr lang="en-US" altLang="zh-CN" sz="2000" dirty="0">
                  <a:solidFill>
                    <a:srgbClr val="C00000"/>
                  </a:solidFill>
                </a:rPr>
                <a:t>DHCP server</a:t>
              </a:r>
            </a:p>
            <a:p>
              <a:pPr algn="ctr">
                <a:lnSpc>
                  <a:spcPct val="85000"/>
                </a:lnSpc>
              </a:pPr>
              <a:r>
                <a:rPr lang="en-US" altLang="en-US" sz="1600" kern="0" dirty="0">
                  <a:solidFill>
                    <a:srgbClr val="0000FF"/>
                  </a:solidFill>
                </a:rPr>
                <a:t>223.1.2.5</a:t>
              </a:r>
              <a:endParaRPr lang="en-US" altLang="en-US" sz="1600" kern="0" dirty="0">
                <a:solidFill>
                  <a:srgbClr val="0000FF"/>
                </a:solidFill>
                <a:latin typeface="Comic Sans MS" panose="030F0902030302020204" pitchFamily="66" charset="0"/>
              </a:endParaRPr>
            </a:p>
            <a:p>
              <a:pPr>
                <a:lnSpc>
                  <a:spcPct val="85000"/>
                </a:lnSpc>
              </a:pPr>
              <a:endParaRPr lang="en-US" altLang="zh-CN" sz="2000" dirty="0">
                <a:solidFill>
                  <a:srgbClr val="C00000"/>
                </a:solidFill>
              </a:endParaRPr>
            </a:p>
          </p:txBody>
        </p:sp>
        <p:grpSp>
          <p:nvGrpSpPr>
            <p:cNvPr id="90155" name="Group 195"/>
            <p:cNvGrpSpPr>
              <a:grpSpLocks/>
            </p:cNvGrpSpPr>
            <p:nvPr/>
          </p:nvGrpSpPr>
          <p:grpSpPr bwMode="auto">
            <a:xfrm>
              <a:off x="3986982" y="2395539"/>
              <a:ext cx="401638" cy="681037"/>
              <a:chOff x="4140" y="429"/>
              <a:chExt cx="1425" cy="2396"/>
            </a:xfrm>
          </p:grpSpPr>
          <p:sp>
            <p:nvSpPr>
              <p:cNvPr id="90186" name="Freeform 196"/>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90187" name="Rectangle 197"/>
              <p:cNvSpPr>
                <a:spLocks noChangeArrowheads="1"/>
              </p:cNvSpPr>
              <p:nvPr/>
            </p:nvSpPr>
            <p:spPr bwMode="auto">
              <a:xfrm>
                <a:off x="4208" y="429"/>
                <a:ext cx="1048"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400">
                  <a:solidFill>
                    <a:srgbClr val="0000FF"/>
                  </a:solidFill>
                </a:endParaRPr>
              </a:p>
            </p:txBody>
          </p:sp>
          <p:sp>
            <p:nvSpPr>
              <p:cNvPr id="90188" name="Freeform 198"/>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90189" name="Freeform 199"/>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90190" name="Rectangle 200"/>
              <p:cNvSpPr>
                <a:spLocks noChangeArrowheads="1"/>
              </p:cNvSpPr>
              <p:nvPr/>
            </p:nvSpPr>
            <p:spPr bwMode="auto">
              <a:xfrm>
                <a:off x="4213" y="691"/>
                <a:ext cx="597" cy="50"/>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400">
                  <a:solidFill>
                    <a:srgbClr val="0000FF"/>
                  </a:solidFill>
                </a:endParaRPr>
              </a:p>
            </p:txBody>
          </p:sp>
          <p:grpSp>
            <p:nvGrpSpPr>
              <p:cNvPr id="90191" name="Group 201"/>
              <p:cNvGrpSpPr>
                <a:grpSpLocks/>
              </p:cNvGrpSpPr>
              <p:nvPr/>
            </p:nvGrpSpPr>
            <p:grpSpPr bwMode="auto">
              <a:xfrm>
                <a:off x="4749" y="668"/>
                <a:ext cx="581" cy="145"/>
                <a:chOff x="614" y="2568"/>
                <a:chExt cx="725" cy="139"/>
              </a:xfrm>
            </p:grpSpPr>
            <p:sp>
              <p:nvSpPr>
                <p:cNvPr id="90216" name="AutoShape 202"/>
                <p:cNvSpPr>
                  <a:spLocks noChangeArrowheads="1"/>
                </p:cNvSpPr>
                <p:nvPr/>
              </p:nvSpPr>
              <p:spPr bwMode="auto">
                <a:xfrm>
                  <a:off x="613" y="2569"/>
                  <a:ext cx="724"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400">
                    <a:solidFill>
                      <a:srgbClr val="0000FF"/>
                    </a:solidFill>
                  </a:endParaRPr>
                </a:p>
              </p:txBody>
            </p:sp>
            <p:sp>
              <p:nvSpPr>
                <p:cNvPr id="90217" name="AutoShape 203"/>
                <p:cNvSpPr>
                  <a:spLocks noChangeArrowheads="1"/>
                </p:cNvSpPr>
                <p:nvPr/>
              </p:nvSpPr>
              <p:spPr bwMode="auto">
                <a:xfrm>
                  <a:off x="627" y="2585"/>
                  <a:ext cx="689"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400">
                    <a:solidFill>
                      <a:srgbClr val="0000FF"/>
                    </a:solidFill>
                  </a:endParaRPr>
                </a:p>
              </p:txBody>
            </p:sp>
          </p:grpSp>
          <p:sp>
            <p:nvSpPr>
              <p:cNvPr id="90192" name="Rectangle 204"/>
              <p:cNvSpPr>
                <a:spLocks noChangeArrowheads="1"/>
              </p:cNvSpPr>
              <p:nvPr/>
            </p:nvSpPr>
            <p:spPr bwMode="auto">
              <a:xfrm>
                <a:off x="4224" y="1021"/>
                <a:ext cx="597" cy="45"/>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400">
                  <a:solidFill>
                    <a:srgbClr val="0000FF"/>
                  </a:solidFill>
                </a:endParaRPr>
              </a:p>
            </p:txBody>
          </p:sp>
          <p:grpSp>
            <p:nvGrpSpPr>
              <p:cNvPr id="90193" name="Group 205"/>
              <p:cNvGrpSpPr>
                <a:grpSpLocks/>
              </p:cNvGrpSpPr>
              <p:nvPr/>
            </p:nvGrpSpPr>
            <p:grpSpPr bwMode="auto">
              <a:xfrm>
                <a:off x="4747" y="994"/>
                <a:ext cx="581" cy="134"/>
                <a:chOff x="614" y="2568"/>
                <a:chExt cx="725" cy="139"/>
              </a:xfrm>
            </p:grpSpPr>
            <p:sp>
              <p:nvSpPr>
                <p:cNvPr id="90214" name="AutoShape 206"/>
                <p:cNvSpPr>
                  <a:spLocks noChangeArrowheads="1"/>
                </p:cNvSpPr>
                <p:nvPr/>
              </p:nvSpPr>
              <p:spPr bwMode="auto">
                <a:xfrm>
                  <a:off x="616" y="2567"/>
                  <a:ext cx="724"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400">
                    <a:solidFill>
                      <a:srgbClr val="0000FF"/>
                    </a:solidFill>
                  </a:endParaRPr>
                </a:p>
              </p:txBody>
            </p:sp>
            <p:sp>
              <p:nvSpPr>
                <p:cNvPr id="90215" name="AutoShape 207"/>
                <p:cNvSpPr>
                  <a:spLocks noChangeArrowheads="1"/>
                </p:cNvSpPr>
                <p:nvPr/>
              </p:nvSpPr>
              <p:spPr bwMode="auto">
                <a:xfrm>
                  <a:off x="630" y="2584"/>
                  <a:ext cx="689"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400">
                    <a:solidFill>
                      <a:srgbClr val="0000FF"/>
                    </a:solidFill>
                  </a:endParaRPr>
                </a:p>
              </p:txBody>
            </p:sp>
          </p:grpSp>
          <p:sp>
            <p:nvSpPr>
              <p:cNvPr id="90194" name="Rectangle 208"/>
              <p:cNvSpPr>
                <a:spLocks noChangeArrowheads="1"/>
              </p:cNvSpPr>
              <p:nvPr/>
            </p:nvSpPr>
            <p:spPr bwMode="auto">
              <a:xfrm>
                <a:off x="4219" y="1356"/>
                <a:ext cx="591" cy="50"/>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400">
                  <a:solidFill>
                    <a:srgbClr val="0000FF"/>
                  </a:solidFill>
                </a:endParaRPr>
              </a:p>
            </p:txBody>
          </p:sp>
          <p:sp>
            <p:nvSpPr>
              <p:cNvPr id="90195" name="Rectangle 209"/>
              <p:cNvSpPr>
                <a:spLocks noChangeArrowheads="1"/>
              </p:cNvSpPr>
              <p:nvPr/>
            </p:nvSpPr>
            <p:spPr bwMode="auto">
              <a:xfrm>
                <a:off x="4230" y="1658"/>
                <a:ext cx="591" cy="45"/>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400">
                  <a:solidFill>
                    <a:srgbClr val="0000FF"/>
                  </a:solidFill>
                </a:endParaRPr>
              </a:p>
            </p:txBody>
          </p:sp>
          <p:grpSp>
            <p:nvGrpSpPr>
              <p:cNvPr id="90196" name="Group 210"/>
              <p:cNvGrpSpPr>
                <a:grpSpLocks/>
              </p:cNvGrpSpPr>
              <p:nvPr/>
            </p:nvGrpSpPr>
            <p:grpSpPr bwMode="auto">
              <a:xfrm>
                <a:off x="4735" y="1627"/>
                <a:ext cx="582" cy="151"/>
                <a:chOff x="614" y="2568"/>
                <a:chExt cx="725" cy="139"/>
              </a:xfrm>
            </p:grpSpPr>
            <p:sp>
              <p:nvSpPr>
                <p:cNvPr id="90212" name="AutoShape 211"/>
                <p:cNvSpPr>
                  <a:spLocks noChangeArrowheads="1"/>
                </p:cNvSpPr>
                <p:nvPr/>
              </p:nvSpPr>
              <p:spPr bwMode="auto">
                <a:xfrm>
                  <a:off x="617" y="2576"/>
                  <a:ext cx="723"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400">
                    <a:solidFill>
                      <a:srgbClr val="0000FF"/>
                    </a:solidFill>
                  </a:endParaRPr>
                </a:p>
              </p:txBody>
            </p:sp>
            <p:sp>
              <p:nvSpPr>
                <p:cNvPr id="90213" name="AutoShape 212"/>
                <p:cNvSpPr>
                  <a:spLocks noChangeArrowheads="1"/>
                </p:cNvSpPr>
                <p:nvPr/>
              </p:nvSpPr>
              <p:spPr bwMode="auto">
                <a:xfrm>
                  <a:off x="631" y="2586"/>
                  <a:ext cx="688" cy="10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400">
                    <a:solidFill>
                      <a:srgbClr val="0000FF"/>
                    </a:solidFill>
                  </a:endParaRPr>
                </a:p>
              </p:txBody>
            </p:sp>
          </p:grpSp>
          <p:sp>
            <p:nvSpPr>
              <p:cNvPr id="90197" name="Freeform 213"/>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grpSp>
            <p:nvGrpSpPr>
              <p:cNvPr id="90198" name="Group 214"/>
              <p:cNvGrpSpPr>
                <a:grpSpLocks/>
              </p:cNvGrpSpPr>
              <p:nvPr/>
            </p:nvGrpSpPr>
            <p:grpSpPr bwMode="auto">
              <a:xfrm>
                <a:off x="4739" y="1327"/>
                <a:ext cx="582" cy="139"/>
                <a:chOff x="614" y="2568"/>
                <a:chExt cx="725" cy="139"/>
              </a:xfrm>
            </p:grpSpPr>
            <p:sp>
              <p:nvSpPr>
                <p:cNvPr id="90210" name="AutoShape 215"/>
                <p:cNvSpPr>
                  <a:spLocks noChangeArrowheads="1"/>
                </p:cNvSpPr>
                <p:nvPr/>
              </p:nvSpPr>
              <p:spPr bwMode="auto">
                <a:xfrm>
                  <a:off x="612" y="2569"/>
                  <a:ext cx="730" cy="140"/>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400">
                    <a:solidFill>
                      <a:srgbClr val="0000FF"/>
                    </a:solidFill>
                  </a:endParaRPr>
                </a:p>
              </p:txBody>
            </p:sp>
            <p:sp>
              <p:nvSpPr>
                <p:cNvPr id="90211" name="AutoShape 216"/>
                <p:cNvSpPr>
                  <a:spLocks noChangeArrowheads="1"/>
                </p:cNvSpPr>
                <p:nvPr/>
              </p:nvSpPr>
              <p:spPr bwMode="auto">
                <a:xfrm>
                  <a:off x="626" y="2586"/>
                  <a:ext cx="695"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400">
                    <a:solidFill>
                      <a:srgbClr val="0000FF"/>
                    </a:solidFill>
                  </a:endParaRPr>
                </a:p>
              </p:txBody>
            </p:sp>
          </p:grpSp>
          <p:sp>
            <p:nvSpPr>
              <p:cNvPr id="90199" name="Rectangle 217"/>
              <p:cNvSpPr>
                <a:spLocks noChangeArrowheads="1"/>
              </p:cNvSpPr>
              <p:nvPr/>
            </p:nvSpPr>
            <p:spPr bwMode="auto">
              <a:xfrm>
                <a:off x="5250" y="429"/>
                <a:ext cx="68" cy="2290"/>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400">
                  <a:solidFill>
                    <a:srgbClr val="0000FF"/>
                  </a:solidFill>
                </a:endParaRPr>
              </a:p>
            </p:txBody>
          </p:sp>
          <p:sp>
            <p:nvSpPr>
              <p:cNvPr id="90200" name="Freeform 218"/>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90201" name="Freeform 219"/>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90202" name="Oval 220"/>
              <p:cNvSpPr>
                <a:spLocks noChangeArrowheads="1"/>
              </p:cNvSpPr>
              <p:nvPr/>
            </p:nvSpPr>
            <p:spPr bwMode="auto">
              <a:xfrm>
                <a:off x="5514" y="2613"/>
                <a:ext cx="51"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400">
                  <a:solidFill>
                    <a:srgbClr val="0000FF"/>
                  </a:solidFill>
                </a:endParaRPr>
              </a:p>
            </p:txBody>
          </p:sp>
          <p:sp>
            <p:nvSpPr>
              <p:cNvPr id="90203" name="Freeform 221"/>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90204" name="AutoShape 222"/>
              <p:cNvSpPr>
                <a:spLocks noChangeArrowheads="1"/>
              </p:cNvSpPr>
              <p:nvPr/>
            </p:nvSpPr>
            <p:spPr bwMode="auto">
              <a:xfrm>
                <a:off x="4140" y="2680"/>
                <a:ext cx="1200" cy="145"/>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400">
                  <a:solidFill>
                    <a:srgbClr val="0000FF"/>
                  </a:solidFill>
                </a:endParaRPr>
              </a:p>
            </p:txBody>
          </p:sp>
          <p:sp>
            <p:nvSpPr>
              <p:cNvPr id="90205" name="AutoShape 223"/>
              <p:cNvSpPr>
                <a:spLocks noChangeArrowheads="1"/>
              </p:cNvSpPr>
              <p:nvPr/>
            </p:nvSpPr>
            <p:spPr bwMode="auto">
              <a:xfrm>
                <a:off x="4208" y="2713"/>
                <a:ext cx="1070" cy="78"/>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400">
                  <a:solidFill>
                    <a:srgbClr val="0000FF"/>
                  </a:solidFill>
                </a:endParaRPr>
              </a:p>
            </p:txBody>
          </p:sp>
          <p:sp>
            <p:nvSpPr>
              <p:cNvPr id="90206" name="Oval 224"/>
              <p:cNvSpPr>
                <a:spLocks noChangeArrowheads="1"/>
              </p:cNvSpPr>
              <p:nvPr/>
            </p:nvSpPr>
            <p:spPr bwMode="auto">
              <a:xfrm>
                <a:off x="4309" y="2384"/>
                <a:ext cx="158" cy="140"/>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400">
                  <a:solidFill>
                    <a:srgbClr val="0000FF"/>
                  </a:solidFill>
                </a:endParaRPr>
              </a:p>
            </p:txBody>
          </p:sp>
          <p:sp>
            <p:nvSpPr>
              <p:cNvPr id="90207" name="Oval 225"/>
              <p:cNvSpPr>
                <a:spLocks noChangeArrowheads="1"/>
              </p:cNvSpPr>
              <p:nvPr/>
            </p:nvSpPr>
            <p:spPr bwMode="auto">
              <a:xfrm>
                <a:off x="4484" y="2384"/>
                <a:ext cx="163" cy="145"/>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endParaRPr lang="zh-CN" altLang="zh-CN" sz="1400">
                  <a:solidFill>
                    <a:srgbClr val="0000FF"/>
                  </a:solidFill>
                  <a:cs typeface="Arial" panose="020B0604020202020204" pitchFamily="34" charset="0"/>
                </a:endParaRPr>
              </a:p>
            </p:txBody>
          </p:sp>
          <p:sp>
            <p:nvSpPr>
              <p:cNvPr id="90208" name="Oval 226"/>
              <p:cNvSpPr>
                <a:spLocks noChangeArrowheads="1"/>
              </p:cNvSpPr>
              <p:nvPr/>
            </p:nvSpPr>
            <p:spPr bwMode="auto">
              <a:xfrm>
                <a:off x="4664" y="2384"/>
                <a:ext cx="158" cy="140"/>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400">
                  <a:solidFill>
                    <a:srgbClr val="0000FF"/>
                  </a:solidFill>
                </a:endParaRPr>
              </a:p>
            </p:txBody>
          </p:sp>
          <p:sp>
            <p:nvSpPr>
              <p:cNvPr id="90209" name="Rectangle 227"/>
              <p:cNvSpPr>
                <a:spLocks noChangeArrowheads="1"/>
              </p:cNvSpPr>
              <p:nvPr/>
            </p:nvSpPr>
            <p:spPr bwMode="auto">
              <a:xfrm>
                <a:off x="5064" y="1836"/>
                <a:ext cx="84" cy="760"/>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400">
                  <a:solidFill>
                    <a:srgbClr val="0000FF"/>
                  </a:solidFill>
                </a:endParaRPr>
              </a:p>
            </p:txBody>
          </p:sp>
        </p:grpSp>
        <p:sp>
          <p:nvSpPr>
            <p:cNvPr id="90158" name="Line 233"/>
            <p:cNvSpPr>
              <a:spLocks noChangeShapeType="1"/>
            </p:cNvSpPr>
            <p:nvPr/>
          </p:nvSpPr>
          <p:spPr bwMode="auto">
            <a:xfrm flipH="1">
              <a:off x="4382271" y="2954338"/>
              <a:ext cx="314325" cy="4762"/>
            </a:xfrm>
            <a:prstGeom prst="line">
              <a:avLst/>
            </a:prstGeom>
            <a:noFill/>
            <a:ln w="19050">
              <a:solidFill>
                <a:schemeClr val="accent6">
                  <a:lumMod val="60000"/>
                  <a:lumOff val="40000"/>
                </a:schemeClr>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grpSp>
      <p:sp>
        <p:nvSpPr>
          <p:cNvPr id="129" name="Rectangle 7"/>
          <p:cNvSpPr txBox="1">
            <a:spLocks noChangeArrowheads="1"/>
          </p:cNvSpPr>
          <p:nvPr/>
        </p:nvSpPr>
        <p:spPr>
          <a:xfrm>
            <a:off x="9768408" y="6624784"/>
            <a:ext cx="2016224"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4.3 IP: </a:t>
            </a:r>
            <a:r>
              <a:rPr lang="en-US" altLang="zh-CN" sz="1200" dirty="0">
                <a:solidFill>
                  <a:srgbClr val="FF0000"/>
                </a:solidFill>
                <a:cs typeface="Arial" panose="020B0604020202020204" pitchFamily="34" charset="0"/>
              </a:rPr>
              <a:t> Internet Protocol</a:t>
            </a:r>
          </a:p>
        </p:txBody>
      </p:sp>
      <p:sp>
        <p:nvSpPr>
          <p:cNvPr id="128" name="Rectangle 7"/>
          <p:cNvSpPr txBox="1">
            <a:spLocks noChangeArrowheads="1"/>
          </p:cNvSpPr>
          <p:nvPr/>
        </p:nvSpPr>
        <p:spPr>
          <a:xfrm>
            <a:off x="5159896" y="6615113"/>
            <a:ext cx="2645843"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4.3.3 IPv4 Addressing </a:t>
            </a:r>
            <a:endParaRPr lang="en-US" altLang="zh-CN" sz="1200" dirty="0">
              <a:solidFill>
                <a:srgbClr val="FF0000"/>
              </a:solidFill>
              <a:cs typeface="Arial" panose="020B0604020202020204" pitchFamily="34" charset="0"/>
            </a:endParaRPr>
          </a:p>
        </p:txBody>
      </p:sp>
      <p:grpSp>
        <p:nvGrpSpPr>
          <p:cNvPr id="3" name="组合 2">
            <a:extLst>
              <a:ext uri="{FF2B5EF4-FFF2-40B4-BE49-F238E27FC236}">
                <a16:creationId xmlns:a16="http://schemas.microsoft.com/office/drawing/2014/main" id="{F814B83C-2E5C-4B41-8319-7ABBCE962C65}"/>
              </a:ext>
            </a:extLst>
          </p:cNvPr>
          <p:cNvGrpSpPr/>
          <p:nvPr/>
        </p:nvGrpSpPr>
        <p:grpSpPr>
          <a:xfrm>
            <a:off x="5599703" y="3579813"/>
            <a:ext cx="3878147" cy="1547839"/>
            <a:chOff x="5599703" y="3579813"/>
            <a:chExt cx="3878147" cy="1547839"/>
          </a:xfrm>
        </p:grpSpPr>
        <p:sp>
          <p:nvSpPr>
            <p:cNvPr id="90154" name="Text Box 170"/>
            <p:cNvSpPr txBox="1">
              <a:spLocks noChangeArrowheads="1"/>
            </p:cNvSpPr>
            <p:nvPr/>
          </p:nvSpPr>
          <p:spPr bwMode="auto">
            <a:xfrm>
              <a:off x="5989047" y="4512099"/>
              <a:ext cx="3488803"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nSpc>
                  <a:spcPct val="85000"/>
                </a:lnSpc>
              </a:pPr>
              <a:r>
                <a:rPr lang="en-US" altLang="zh-CN" sz="2000" dirty="0">
                  <a:solidFill>
                    <a:srgbClr val="0000FF"/>
                  </a:solidFill>
                </a:rPr>
                <a:t>arriving </a:t>
              </a:r>
              <a:r>
                <a:rPr lang="en-US" altLang="zh-CN" sz="2000" dirty="0">
                  <a:solidFill>
                    <a:srgbClr val="C00000"/>
                  </a:solidFill>
                </a:rPr>
                <a:t>DHCP client</a:t>
              </a:r>
              <a:r>
                <a:rPr lang="en-US" altLang="zh-CN" sz="2000" dirty="0">
                  <a:solidFill>
                    <a:srgbClr val="0000FF"/>
                  </a:solidFill>
                </a:rPr>
                <a:t> needs </a:t>
              </a:r>
            </a:p>
            <a:p>
              <a:pPr>
                <a:lnSpc>
                  <a:spcPct val="85000"/>
                </a:lnSpc>
              </a:pPr>
              <a:r>
                <a:rPr lang="en-US" altLang="zh-CN" sz="2000" dirty="0">
                  <a:solidFill>
                    <a:srgbClr val="0000FF"/>
                  </a:solidFill>
                </a:rPr>
                <a:t>address in this network</a:t>
              </a:r>
            </a:p>
          </p:txBody>
        </p:sp>
        <p:grpSp>
          <p:nvGrpSpPr>
            <p:cNvPr id="90162" name="Group 229"/>
            <p:cNvGrpSpPr>
              <a:grpSpLocks/>
            </p:cNvGrpSpPr>
            <p:nvPr/>
          </p:nvGrpSpPr>
          <p:grpSpPr bwMode="auto">
            <a:xfrm>
              <a:off x="6226386" y="3817462"/>
              <a:ext cx="784225" cy="549275"/>
              <a:chOff x="4420" y="878"/>
              <a:chExt cx="614" cy="458"/>
            </a:xfrm>
          </p:grpSpPr>
          <p:pic>
            <p:nvPicPr>
              <p:cNvPr id="90164" name="Picture 173" descr="laptop_keyboard"/>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109064" flipH="1">
                <a:off x="4420" y="1108"/>
                <a:ext cx="527" cy="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0165" name="Freeform 174"/>
              <p:cNvSpPr>
                <a:spLocks/>
              </p:cNvSpPr>
              <p:nvPr/>
            </p:nvSpPr>
            <p:spPr bwMode="auto">
              <a:xfrm>
                <a:off x="4595" y="888"/>
                <a:ext cx="424" cy="297"/>
              </a:xfrm>
              <a:custGeom>
                <a:avLst/>
                <a:gdLst>
                  <a:gd name="T0" fmla="*/ 0 w 2982"/>
                  <a:gd name="T1" fmla="*/ 0 h 2442"/>
                  <a:gd name="T2" fmla="*/ 0 w 2982"/>
                  <a:gd name="T3" fmla="*/ 0 h 2442"/>
                  <a:gd name="T4" fmla="*/ 0 w 2982"/>
                  <a:gd name="T5" fmla="*/ 0 h 2442"/>
                  <a:gd name="T6" fmla="*/ 0 w 2982"/>
                  <a:gd name="T7" fmla="*/ 0 h 2442"/>
                  <a:gd name="T8" fmla="*/ 0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solidFill>
                    <a:srgbClr val="0000FF"/>
                  </a:solidFill>
                </a:endParaRPr>
              </a:p>
            </p:txBody>
          </p:sp>
          <p:pic>
            <p:nvPicPr>
              <p:cNvPr id="90166" name="Picture 175" descr="scree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16" y="895"/>
                <a:ext cx="385" cy="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0167" name="Freeform 176"/>
              <p:cNvSpPr>
                <a:spLocks/>
              </p:cNvSpPr>
              <p:nvPr/>
            </p:nvSpPr>
            <p:spPr bwMode="auto">
              <a:xfrm>
                <a:off x="4672" y="879"/>
                <a:ext cx="359" cy="55"/>
              </a:xfrm>
              <a:custGeom>
                <a:avLst/>
                <a:gdLst>
                  <a:gd name="T0" fmla="*/ 0 w 2528"/>
                  <a:gd name="T1" fmla="*/ 0 h 455"/>
                  <a:gd name="T2" fmla="*/ 0 w 2528"/>
                  <a:gd name="T3" fmla="*/ 0 h 455"/>
                  <a:gd name="T4" fmla="*/ 0 w 2528"/>
                  <a:gd name="T5" fmla="*/ 0 h 455"/>
                  <a:gd name="T6" fmla="*/ 0 w 2528"/>
                  <a:gd name="T7" fmla="*/ 0 h 455"/>
                  <a:gd name="T8" fmla="*/ 0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90168" name="Freeform 177"/>
              <p:cNvSpPr>
                <a:spLocks/>
              </p:cNvSpPr>
              <p:nvPr/>
            </p:nvSpPr>
            <p:spPr bwMode="auto">
              <a:xfrm>
                <a:off x="4591" y="878"/>
                <a:ext cx="100" cy="230"/>
              </a:xfrm>
              <a:custGeom>
                <a:avLst/>
                <a:gdLst>
                  <a:gd name="T0" fmla="*/ 0 w 702"/>
                  <a:gd name="T1" fmla="*/ 0 h 1893"/>
                  <a:gd name="T2" fmla="*/ 0 w 702"/>
                  <a:gd name="T3" fmla="*/ 0 h 1893"/>
                  <a:gd name="T4" fmla="*/ 0 w 702"/>
                  <a:gd name="T5" fmla="*/ 0 h 1893"/>
                  <a:gd name="T6" fmla="*/ 0 w 702"/>
                  <a:gd name="T7" fmla="*/ 0 h 1893"/>
                  <a:gd name="T8" fmla="*/ 0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90169" name="Freeform 178"/>
              <p:cNvSpPr>
                <a:spLocks/>
              </p:cNvSpPr>
              <p:nvPr/>
            </p:nvSpPr>
            <p:spPr bwMode="auto">
              <a:xfrm>
                <a:off x="4921" y="920"/>
                <a:ext cx="108" cy="265"/>
              </a:xfrm>
              <a:custGeom>
                <a:avLst/>
                <a:gdLst>
                  <a:gd name="T0" fmla="*/ 0 w 756"/>
                  <a:gd name="T1" fmla="*/ 0 h 2184"/>
                  <a:gd name="T2" fmla="*/ 0 w 756"/>
                  <a:gd name="T3" fmla="*/ 0 h 2184"/>
                  <a:gd name="T4" fmla="*/ 0 w 756"/>
                  <a:gd name="T5" fmla="*/ 0 h 2184"/>
                  <a:gd name="T6" fmla="*/ 0 w 756"/>
                  <a:gd name="T7" fmla="*/ 0 h 2184"/>
                  <a:gd name="T8" fmla="*/ 0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90170" name="Freeform 179"/>
              <p:cNvSpPr>
                <a:spLocks/>
              </p:cNvSpPr>
              <p:nvPr/>
            </p:nvSpPr>
            <p:spPr bwMode="auto">
              <a:xfrm>
                <a:off x="4590" y="1097"/>
                <a:ext cx="394" cy="89"/>
              </a:xfrm>
              <a:custGeom>
                <a:avLst/>
                <a:gdLst>
                  <a:gd name="T0" fmla="*/ 0 w 2773"/>
                  <a:gd name="T1" fmla="*/ 0 h 738"/>
                  <a:gd name="T2" fmla="*/ 0 w 2773"/>
                  <a:gd name="T3" fmla="*/ 0 h 738"/>
                  <a:gd name="T4" fmla="*/ 0 w 2773"/>
                  <a:gd name="T5" fmla="*/ 0 h 738"/>
                  <a:gd name="T6" fmla="*/ 0 w 2773"/>
                  <a:gd name="T7" fmla="*/ 0 h 738"/>
                  <a:gd name="T8" fmla="*/ 0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90171" name="Freeform 180"/>
              <p:cNvSpPr>
                <a:spLocks/>
              </p:cNvSpPr>
              <p:nvPr/>
            </p:nvSpPr>
            <p:spPr bwMode="auto">
              <a:xfrm>
                <a:off x="4933" y="922"/>
                <a:ext cx="101" cy="266"/>
              </a:xfrm>
              <a:custGeom>
                <a:avLst/>
                <a:gdLst>
                  <a:gd name="T0" fmla="*/ 0 w 637"/>
                  <a:gd name="T1" fmla="*/ 0 h 1659"/>
                  <a:gd name="T2" fmla="*/ 0 w 637"/>
                  <a:gd name="T3" fmla="*/ 0 h 1659"/>
                  <a:gd name="T4" fmla="*/ 0 w 637"/>
                  <a:gd name="T5" fmla="*/ 0 h 1659"/>
                  <a:gd name="T6" fmla="*/ 0 w 637"/>
                  <a:gd name="T7" fmla="*/ 0 h 1659"/>
                  <a:gd name="T8" fmla="*/ 0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90172" name="Freeform 181"/>
              <p:cNvSpPr>
                <a:spLocks/>
              </p:cNvSpPr>
              <p:nvPr/>
            </p:nvSpPr>
            <p:spPr bwMode="auto">
              <a:xfrm>
                <a:off x="4590" y="1109"/>
                <a:ext cx="351" cy="88"/>
              </a:xfrm>
              <a:custGeom>
                <a:avLst/>
                <a:gdLst>
                  <a:gd name="T0" fmla="*/ 0 w 2216"/>
                  <a:gd name="T1" fmla="*/ 0 h 550"/>
                  <a:gd name="T2" fmla="*/ 0 w 2216"/>
                  <a:gd name="T3" fmla="*/ 0 h 550"/>
                  <a:gd name="T4" fmla="*/ 0 w 2216"/>
                  <a:gd name="T5" fmla="*/ 0 h 550"/>
                  <a:gd name="T6" fmla="*/ 0 w 2216"/>
                  <a:gd name="T7" fmla="*/ 0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grpSp>
            <p:nvGrpSpPr>
              <p:cNvPr id="90173" name="Group 182"/>
              <p:cNvGrpSpPr>
                <a:grpSpLocks/>
              </p:cNvGrpSpPr>
              <p:nvPr/>
            </p:nvGrpSpPr>
            <p:grpSpPr bwMode="auto">
              <a:xfrm>
                <a:off x="4584" y="1203"/>
                <a:ext cx="119" cy="53"/>
                <a:chOff x="1740" y="2642"/>
                <a:chExt cx="752" cy="327"/>
              </a:xfrm>
            </p:grpSpPr>
            <p:sp>
              <p:nvSpPr>
                <p:cNvPr id="90180" name="Freeform 183"/>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90181" name="Freeform 184"/>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90182" name="Freeform 185"/>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90183" name="Freeform 186"/>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90184" name="Freeform 187"/>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90185" name="Freeform 188"/>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grpSp>
          <p:sp>
            <p:nvSpPr>
              <p:cNvPr id="90174" name="Freeform 189"/>
              <p:cNvSpPr>
                <a:spLocks/>
              </p:cNvSpPr>
              <p:nvPr/>
            </p:nvSpPr>
            <p:spPr bwMode="auto">
              <a:xfrm>
                <a:off x="4788" y="1211"/>
                <a:ext cx="144" cy="116"/>
              </a:xfrm>
              <a:custGeom>
                <a:avLst/>
                <a:gdLst>
                  <a:gd name="T0" fmla="*/ 0 w 990"/>
                  <a:gd name="T1" fmla="*/ 0 h 792"/>
                  <a:gd name="T2" fmla="*/ 0 w 990"/>
                  <a:gd name="T3" fmla="*/ 0 h 792"/>
                  <a:gd name="T4" fmla="*/ 0 w 990"/>
                  <a:gd name="T5" fmla="*/ 0 h 792"/>
                  <a:gd name="T6" fmla="*/ 0 w 990"/>
                  <a:gd name="T7" fmla="*/ 0 h 792"/>
                  <a:gd name="T8" fmla="*/ 0 w 990"/>
                  <a:gd name="T9" fmla="*/ 0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90175" name="Freeform 190"/>
              <p:cNvSpPr>
                <a:spLocks/>
              </p:cNvSpPr>
              <p:nvPr/>
            </p:nvSpPr>
            <p:spPr bwMode="auto">
              <a:xfrm>
                <a:off x="4420" y="1220"/>
                <a:ext cx="369" cy="106"/>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90176" name="Freeform 191"/>
              <p:cNvSpPr>
                <a:spLocks/>
              </p:cNvSpPr>
              <p:nvPr/>
            </p:nvSpPr>
            <p:spPr bwMode="auto">
              <a:xfrm>
                <a:off x="4420" y="1201"/>
                <a:ext cx="4" cy="21"/>
              </a:xfrm>
              <a:custGeom>
                <a:avLst/>
                <a:gdLst>
                  <a:gd name="T0" fmla="*/ 0 w 26"/>
                  <a:gd name="T1" fmla="*/ 0 h 147"/>
                  <a:gd name="T2" fmla="*/ 0 w 26"/>
                  <a:gd name="T3" fmla="*/ 0 h 147"/>
                  <a:gd name="T4" fmla="*/ 0 w 26"/>
                  <a:gd name="T5" fmla="*/ 0 h 147"/>
                  <a:gd name="T6" fmla="*/ 0 w 26"/>
                  <a:gd name="T7" fmla="*/ 0 h 147"/>
                  <a:gd name="T8" fmla="*/ 0 w 26"/>
                  <a:gd name="T9" fmla="*/ 0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90177" name="Freeform 192"/>
              <p:cNvSpPr>
                <a:spLocks/>
              </p:cNvSpPr>
              <p:nvPr/>
            </p:nvSpPr>
            <p:spPr bwMode="auto">
              <a:xfrm>
                <a:off x="4421" y="1114"/>
                <a:ext cx="171" cy="88"/>
              </a:xfrm>
              <a:custGeom>
                <a:avLst/>
                <a:gdLst>
                  <a:gd name="T0" fmla="*/ 0 w 1176"/>
                  <a:gd name="T1" fmla="*/ 0 h 606"/>
                  <a:gd name="T2" fmla="*/ 0 w 1176"/>
                  <a:gd name="T3" fmla="*/ 0 h 606"/>
                  <a:gd name="T4" fmla="*/ 0 w 1176"/>
                  <a:gd name="T5" fmla="*/ 0 h 606"/>
                  <a:gd name="T6" fmla="*/ 0 w 1176"/>
                  <a:gd name="T7" fmla="*/ 0 h 606"/>
                  <a:gd name="T8" fmla="*/ 0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90178" name="Freeform 193"/>
              <p:cNvSpPr>
                <a:spLocks/>
              </p:cNvSpPr>
              <p:nvPr/>
            </p:nvSpPr>
            <p:spPr bwMode="auto">
              <a:xfrm>
                <a:off x="4432" y="1205"/>
                <a:ext cx="350" cy="102"/>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90179" name="Freeform 194"/>
              <p:cNvSpPr>
                <a:spLocks/>
              </p:cNvSpPr>
              <p:nvPr/>
            </p:nvSpPr>
            <p:spPr bwMode="auto">
              <a:xfrm flipV="1">
                <a:off x="4782" y="1198"/>
                <a:ext cx="142" cy="105"/>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grpSp>
        <p:sp>
          <p:nvSpPr>
            <p:cNvPr id="90157" name="AutoShape 232"/>
            <p:cNvSpPr>
              <a:spLocks noChangeArrowheads="1"/>
            </p:cNvSpPr>
            <p:nvPr/>
          </p:nvSpPr>
          <p:spPr bwMode="auto">
            <a:xfrm>
              <a:off x="5599703" y="3579813"/>
              <a:ext cx="976312" cy="374650"/>
            </a:xfrm>
            <a:prstGeom prst="leftArrow">
              <a:avLst>
                <a:gd name="adj1" fmla="val 50000"/>
                <a:gd name="adj2" fmla="val 65148"/>
              </a:avLst>
            </a:prstGeom>
            <a:gradFill rotWithShape="1">
              <a:gsLst>
                <a:gs pos="0">
                  <a:srgbClr val="CC0000"/>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pic>
          <p:nvPicPr>
            <p:cNvPr id="126" name="Picture 1017" descr="antenna_stylized">
              <a:extLst>
                <a:ext uri="{FF2B5EF4-FFF2-40B4-BE49-F238E27FC236}">
                  <a16:creationId xmlns:a16="http://schemas.microsoft.com/office/drawing/2014/main" id="{68BD7150-7149-47E7-B50A-2A7F0FBB3B83}"/>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312152" y="3640929"/>
              <a:ext cx="1007245" cy="499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27" name="Picture 777" descr="access_point_stylized_small">
            <a:extLst>
              <a:ext uri="{FF2B5EF4-FFF2-40B4-BE49-F238E27FC236}">
                <a16:creationId xmlns:a16="http://schemas.microsoft.com/office/drawing/2014/main" id="{C8324850-49B0-4D19-A10A-50F7AAEF597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70401" y="3231403"/>
            <a:ext cx="587412" cy="4869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0" name="TextBox 62">
            <a:extLst>
              <a:ext uri="{FF2B5EF4-FFF2-40B4-BE49-F238E27FC236}">
                <a16:creationId xmlns:a16="http://schemas.microsoft.com/office/drawing/2014/main" id="{68744E02-AAE7-421B-BFF8-07DF9C3D1ECD}"/>
              </a:ext>
            </a:extLst>
          </p:cNvPr>
          <p:cNvSpPr txBox="1"/>
          <p:nvPr/>
        </p:nvSpPr>
        <p:spPr>
          <a:xfrm>
            <a:off x="6903659" y="1583865"/>
            <a:ext cx="4919457" cy="1015663"/>
          </a:xfrm>
          <a:prstGeom prst="rect">
            <a:avLst/>
          </a:prstGeom>
          <a:noFill/>
        </p:spPr>
        <p:txBody>
          <a:bodyPr wrap="square" rtlCol="0">
            <a:spAutoFit/>
          </a:bodyPr>
          <a:lstStyle/>
          <a:p>
            <a:r>
              <a:rPr lang="en-US" sz="2000" dirty="0">
                <a:solidFill>
                  <a:srgbClr val="000099"/>
                </a:solidFill>
              </a:rPr>
              <a:t>Typically, DHCP server will be  co-located in router, serving all subnets to which router is attached</a:t>
            </a:r>
          </a:p>
        </p:txBody>
      </p:sp>
      <p:sp>
        <p:nvSpPr>
          <p:cNvPr id="90150" name="Text Box 128"/>
          <p:cNvSpPr txBox="1">
            <a:spLocks noChangeArrowheads="1"/>
          </p:cNvSpPr>
          <p:nvPr/>
        </p:nvSpPr>
        <p:spPr bwMode="auto">
          <a:xfrm>
            <a:off x="2855640" y="3976689"/>
            <a:ext cx="103346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400" dirty="0">
                <a:solidFill>
                  <a:srgbClr val="0000FF"/>
                </a:solidFill>
              </a:rPr>
              <a:t>223.1.3.27</a:t>
            </a:r>
            <a:endParaRPr lang="en-US" altLang="zh-CN" sz="1400" dirty="0">
              <a:solidFill>
                <a:srgbClr val="0000FF"/>
              </a:solidFill>
              <a:latin typeface="Comic Sans MS" panose="030F0702030302020204" pitchFamily="66" charset="0"/>
            </a:endParaRPr>
          </a:p>
        </p:txBody>
      </p:sp>
    </p:spTree>
    <p:extLst>
      <p:ext uri="{BB962C8B-B14F-4D97-AF65-F5344CB8AC3E}">
        <p14:creationId xmlns:p14="http://schemas.microsoft.com/office/powerpoint/2010/main" val="3369055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right)">
                                      <p:cBhvr>
                                        <p:cTn id="12" dur="500"/>
                                        <p:tgtEl>
                                          <p:spTgt spid="3"/>
                                        </p:tgtEl>
                                      </p:cBhvr>
                                    </p:animEffect>
                                  </p:childTnLst>
                                </p:cTn>
                              </p:par>
                            </p:childTnLst>
                          </p:cTn>
                        </p:par>
                        <p:par>
                          <p:cTn id="13" fill="hold">
                            <p:stCondLst>
                              <p:cond delay="500"/>
                            </p:stCondLst>
                            <p:childTnLst>
                              <p:par>
                                <p:cTn id="14" presetID="9" presetClass="entr" presetSubtype="0" fill="hold" grpId="0" nodeType="afterEffect">
                                  <p:stCondLst>
                                    <p:cond delay="0"/>
                                  </p:stCondLst>
                                  <p:childTnLst>
                                    <p:set>
                                      <p:cBhvr>
                                        <p:cTn id="15" dur="1" fill="hold">
                                          <p:stCondLst>
                                            <p:cond delay="0"/>
                                          </p:stCondLst>
                                        </p:cTn>
                                        <p:tgtEl>
                                          <p:spTgt spid="130"/>
                                        </p:tgtEl>
                                        <p:attrNameLst>
                                          <p:attrName>style.visibility</p:attrName>
                                        </p:attrNameLst>
                                      </p:cBhvr>
                                      <p:to>
                                        <p:strVal val="visible"/>
                                      </p:to>
                                    </p:set>
                                    <p:animEffect transition="in" filter="dissolve">
                                      <p:cBhvr>
                                        <p:cTn id="16" dur="500"/>
                                        <p:tgtEl>
                                          <p:spTgt spid="1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0"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Text Box 7"/>
          <p:cNvSpPr txBox="1">
            <a:spLocks noChangeArrowheads="1"/>
          </p:cNvSpPr>
          <p:nvPr/>
        </p:nvSpPr>
        <p:spPr bwMode="auto">
          <a:xfrm>
            <a:off x="2405063" y="1270000"/>
            <a:ext cx="23415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600">
                <a:solidFill>
                  <a:srgbClr val="CC0000"/>
                </a:solidFill>
              </a:rPr>
              <a:t>DHCP server: 223.1.2.5</a:t>
            </a:r>
          </a:p>
        </p:txBody>
      </p:sp>
      <p:sp>
        <p:nvSpPr>
          <p:cNvPr id="92162" name="Text Box 8"/>
          <p:cNvSpPr txBox="1">
            <a:spLocks noChangeArrowheads="1"/>
          </p:cNvSpPr>
          <p:nvPr/>
        </p:nvSpPr>
        <p:spPr bwMode="auto">
          <a:xfrm>
            <a:off x="7561263" y="1311275"/>
            <a:ext cx="849312"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lnSpc>
                <a:spcPct val="85000"/>
              </a:lnSpc>
            </a:pPr>
            <a:r>
              <a:rPr lang="en-US" altLang="zh-CN" sz="1600">
                <a:solidFill>
                  <a:srgbClr val="CC0000"/>
                </a:solidFill>
              </a:rPr>
              <a:t>arriving</a:t>
            </a:r>
          </a:p>
          <a:p>
            <a:pPr algn="ctr">
              <a:lnSpc>
                <a:spcPct val="85000"/>
              </a:lnSpc>
            </a:pPr>
            <a:r>
              <a:rPr lang="en-US" altLang="zh-CN" sz="1600">
                <a:solidFill>
                  <a:srgbClr val="CC0000"/>
                </a:solidFill>
              </a:rPr>
              <a:t> client</a:t>
            </a:r>
          </a:p>
        </p:txBody>
      </p:sp>
      <p:sp>
        <p:nvSpPr>
          <p:cNvPr id="92163" name="Line 10"/>
          <p:cNvSpPr>
            <a:spLocks noChangeShapeType="1"/>
          </p:cNvSpPr>
          <p:nvPr/>
        </p:nvSpPr>
        <p:spPr bwMode="auto">
          <a:xfrm flipH="1">
            <a:off x="3340101" y="2163764"/>
            <a:ext cx="11113" cy="4027487"/>
          </a:xfrm>
          <a:prstGeom prst="line">
            <a:avLst/>
          </a:prstGeom>
          <a:noFill/>
          <a:ln w="9525">
            <a:solidFill>
              <a:srgbClr val="00B05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2164" name="Line 11"/>
          <p:cNvSpPr>
            <a:spLocks noChangeShapeType="1"/>
          </p:cNvSpPr>
          <p:nvPr/>
        </p:nvSpPr>
        <p:spPr bwMode="auto">
          <a:xfrm flipH="1">
            <a:off x="7866063" y="2239963"/>
            <a:ext cx="11112" cy="4140200"/>
          </a:xfrm>
          <a:prstGeom prst="line">
            <a:avLst/>
          </a:prstGeom>
          <a:noFill/>
          <a:ln w="9525">
            <a:solidFill>
              <a:srgbClr val="00B05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6" name="Group 5"/>
          <p:cNvGrpSpPr>
            <a:grpSpLocks/>
          </p:cNvGrpSpPr>
          <p:nvPr/>
        </p:nvGrpSpPr>
        <p:grpSpPr bwMode="auto">
          <a:xfrm>
            <a:off x="3384550" y="1343026"/>
            <a:ext cx="4395788" cy="1401763"/>
            <a:chOff x="1860550" y="1343025"/>
            <a:chExt cx="4395788" cy="1401763"/>
          </a:xfrm>
        </p:grpSpPr>
        <p:sp>
          <p:nvSpPr>
            <p:cNvPr id="92250" name="Line 9"/>
            <p:cNvSpPr>
              <a:spLocks noChangeShapeType="1"/>
            </p:cNvSpPr>
            <p:nvPr/>
          </p:nvSpPr>
          <p:spPr bwMode="auto">
            <a:xfrm flipH="1">
              <a:off x="1860550" y="2208213"/>
              <a:ext cx="4395788" cy="536575"/>
            </a:xfrm>
            <a:prstGeom prst="line">
              <a:avLst/>
            </a:prstGeom>
            <a:noFill/>
            <a:ln w="19050">
              <a:solidFill>
                <a:srgbClr val="0000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92251" name="Group 23"/>
            <p:cNvGrpSpPr>
              <a:grpSpLocks/>
            </p:cNvGrpSpPr>
            <p:nvPr/>
          </p:nvGrpSpPr>
          <p:grpSpPr bwMode="auto">
            <a:xfrm>
              <a:off x="3389313" y="1343025"/>
              <a:ext cx="2673350" cy="1116013"/>
              <a:chOff x="11865" y="3885"/>
              <a:chExt cx="3720" cy="1260"/>
            </a:xfrm>
          </p:grpSpPr>
          <p:sp>
            <p:nvSpPr>
              <p:cNvPr id="92252" name="Text Box 24"/>
              <p:cNvSpPr txBox="1">
                <a:spLocks noChangeArrowheads="1"/>
              </p:cNvSpPr>
              <p:nvPr/>
            </p:nvSpPr>
            <p:spPr bwMode="auto">
              <a:xfrm>
                <a:off x="11865" y="3885"/>
                <a:ext cx="2062" cy="4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200" b="1" dirty="0">
                    <a:solidFill>
                      <a:srgbClr val="0000FF"/>
                    </a:solidFill>
                  </a:rPr>
                  <a:t>DHCP discover</a:t>
                </a:r>
                <a:endParaRPr lang="en-US" altLang="zh-CN" sz="1200" b="1" dirty="0">
                  <a:solidFill>
                    <a:srgbClr val="0000FF"/>
                  </a:solidFill>
                  <a:latin typeface="Comic Sans MS" panose="030F0702030302020204" pitchFamily="66" charset="0"/>
                </a:endParaRPr>
              </a:p>
            </p:txBody>
          </p:sp>
          <p:sp>
            <p:nvSpPr>
              <p:cNvPr id="92253" name="Text Box 25"/>
              <p:cNvSpPr txBox="1">
                <a:spLocks noChangeArrowheads="1"/>
              </p:cNvSpPr>
              <p:nvPr/>
            </p:nvSpPr>
            <p:spPr bwMode="auto">
              <a:xfrm>
                <a:off x="12015" y="4231"/>
                <a:ext cx="3570" cy="914"/>
              </a:xfrm>
              <a:prstGeom prst="rect">
                <a:avLst/>
              </a:prstGeom>
              <a:solidFill>
                <a:srgbClr val="FFFFFF"/>
              </a:solidFill>
              <a:ln w="9525">
                <a:solidFill>
                  <a:srgbClr val="000099"/>
                </a:solidFill>
                <a:miter lim="800000"/>
                <a:headEnd/>
                <a:tailEnd/>
              </a:ln>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200">
                    <a:solidFill>
                      <a:srgbClr val="000099"/>
                    </a:solidFill>
                  </a:rPr>
                  <a:t>src : 0.0.0.0, 68     </a:t>
                </a:r>
              </a:p>
              <a:p>
                <a:pPr algn="ctr"/>
                <a:r>
                  <a:rPr lang="en-US" altLang="zh-CN" sz="1200">
                    <a:solidFill>
                      <a:srgbClr val="000099"/>
                    </a:solidFill>
                  </a:rPr>
                  <a:t>dest.: 255.255.255.255,67</a:t>
                </a:r>
              </a:p>
              <a:p>
                <a:pPr algn="ctr"/>
                <a:r>
                  <a:rPr lang="en-US" altLang="zh-CN" sz="1200">
                    <a:solidFill>
                      <a:srgbClr val="000099"/>
                    </a:solidFill>
                  </a:rPr>
                  <a:t>yiaddr:    0.0.0.0</a:t>
                </a:r>
              </a:p>
              <a:p>
                <a:pPr algn="ctr"/>
                <a:r>
                  <a:rPr lang="en-US" altLang="zh-CN" sz="1200">
                    <a:solidFill>
                      <a:srgbClr val="000099"/>
                    </a:solidFill>
                  </a:rPr>
                  <a:t>transaction ID: 654</a:t>
                </a:r>
                <a:endParaRPr lang="en-US" altLang="zh-CN" sz="1600">
                  <a:solidFill>
                    <a:srgbClr val="000099"/>
                  </a:solidFill>
                  <a:latin typeface="Comic Sans MS" panose="030F0702030302020204" pitchFamily="66" charset="0"/>
                </a:endParaRPr>
              </a:p>
            </p:txBody>
          </p:sp>
        </p:grpSp>
      </p:grpSp>
      <p:sp>
        <p:nvSpPr>
          <p:cNvPr id="34825" name="Line 26"/>
          <p:cNvSpPr>
            <a:spLocks noChangeShapeType="1"/>
          </p:cNvSpPr>
          <p:nvPr/>
        </p:nvSpPr>
        <p:spPr bwMode="auto">
          <a:xfrm>
            <a:off x="3427414" y="3194051"/>
            <a:ext cx="4395787" cy="538163"/>
          </a:xfrm>
          <a:prstGeom prst="line">
            <a:avLst/>
          </a:prstGeom>
          <a:noFill/>
          <a:ln w="19050">
            <a:solidFill>
              <a:srgbClr val="0000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7" name="Group 6"/>
          <p:cNvGrpSpPr>
            <a:grpSpLocks/>
          </p:cNvGrpSpPr>
          <p:nvPr/>
        </p:nvGrpSpPr>
        <p:grpSpPr bwMode="auto">
          <a:xfrm>
            <a:off x="5086350" y="2579688"/>
            <a:ext cx="2520950" cy="1217612"/>
            <a:chOff x="3562350" y="2579688"/>
            <a:chExt cx="2520950" cy="1217612"/>
          </a:xfrm>
        </p:grpSpPr>
        <p:sp>
          <p:nvSpPr>
            <p:cNvPr id="92248" name="Text Box 27"/>
            <p:cNvSpPr txBox="1">
              <a:spLocks noChangeArrowheads="1"/>
            </p:cNvSpPr>
            <p:nvPr/>
          </p:nvSpPr>
          <p:spPr bwMode="auto">
            <a:xfrm>
              <a:off x="3562350" y="2579688"/>
              <a:ext cx="1379538" cy="3302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200" b="1" dirty="0">
                  <a:solidFill>
                    <a:srgbClr val="0000FF"/>
                  </a:solidFill>
                </a:rPr>
                <a:t>DHCP offer</a:t>
              </a:r>
              <a:endParaRPr lang="en-US" altLang="zh-CN" sz="1600" dirty="0">
                <a:solidFill>
                  <a:srgbClr val="0000FF"/>
                </a:solidFill>
                <a:latin typeface="Comic Sans MS" panose="030F0702030302020204" pitchFamily="66" charset="0"/>
              </a:endParaRPr>
            </a:p>
          </p:txBody>
        </p:sp>
        <p:sp>
          <p:nvSpPr>
            <p:cNvPr id="92249" name="Text Box 28"/>
            <p:cNvSpPr txBox="1">
              <a:spLocks noChangeArrowheads="1"/>
            </p:cNvSpPr>
            <p:nvPr/>
          </p:nvSpPr>
          <p:spPr bwMode="auto">
            <a:xfrm>
              <a:off x="3659188" y="2832100"/>
              <a:ext cx="2424112" cy="965200"/>
            </a:xfrm>
            <a:prstGeom prst="rect">
              <a:avLst/>
            </a:prstGeom>
            <a:solidFill>
              <a:srgbClr val="FFFFFF"/>
            </a:solidFill>
            <a:ln w="9525">
              <a:solidFill>
                <a:srgbClr val="000099"/>
              </a:solidFill>
              <a:miter lim="800000"/>
              <a:headEnd/>
              <a:tailEnd/>
            </a:ln>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200">
                  <a:solidFill>
                    <a:srgbClr val="000099"/>
                  </a:solidFill>
                </a:rPr>
                <a:t>src: 223.1.2.5, 67      </a:t>
              </a:r>
            </a:p>
            <a:p>
              <a:pPr algn="ctr"/>
              <a:r>
                <a:rPr lang="en-US" altLang="zh-CN" sz="1200">
                  <a:solidFill>
                    <a:srgbClr val="000099"/>
                  </a:solidFill>
                </a:rPr>
                <a:t>dest:  255.255.255.255, 68</a:t>
              </a:r>
            </a:p>
            <a:p>
              <a:pPr algn="ctr"/>
              <a:r>
                <a:rPr lang="en-US" altLang="zh-CN" sz="1200">
                  <a:solidFill>
                    <a:srgbClr val="000099"/>
                  </a:solidFill>
                </a:rPr>
                <a:t>yiaddrr: 223.1.2.4</a:t>
              </a:r>
            </a:p>
            <a:p>
              <a:pPr algn="ctr"/>
              <a:r>
                <a:rPr lang="en-US" altLang="zh-CN" sz="1200">
                  <a:solidFill>
                    <a:srgbClr val="000099"/>
                  </a:solidFill>
                </a:rPr>
                <a:t>transaction ID: 654</a:t>
              </a:r>
            </a:p>
            <a:p>
              <a:pPr algn="ctr"/>
              <a:r>
                <a:rPr lang="en-US" altLang="zh-CN" sz="1200">
                  <a:solidFill>
                    <a:srgbClr val="000099"/>
                  </a:solidFill>
                </a:rPr>
                <a:t>lifetime: 3600 secs</a:t>
              </a:r>
              <a:endParaRPr lang="en-US" altLang="zh-CN" sz="800">
                <a:solidFill>
                  <a:srgbClr val="000099"/>
                </a:solidFill>
                <a:latin typeface="Comic Sans MS" panose="030F0702030302020204" pitchFamily="66" charset="0"/>
              </a:endParaRPr>
            </a:p>
          </p:txBody>
        </p:sp>
      </p:grpSp>
      <p:sp>
        <p:nvSpPr>
          <p:cNvPr id="34828" name="Line 29"/>
          <p:cNvSpPr>
            <a:spLocks noChangeShapeType="1"/>
          </p:cNvSpPr>
          <p:nvPr/>
        </p:nvSpPr>
        <p:spPr bwMode="auto">
          <a:xfrm flipH="1">
            <a:off x="3319464" y="4422776"/>
            <a:ext cx="4395787" cy="536575"/>
          </a:xfrm>
          <a:prstGeom prst="line">
            <a:avLst/>
          </a:prstGeom>
          <a:noFill/>
          <a:ln w="19050">
            <a:solidFill>
              <a:srgbClr val="0000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8" name="Group 7"/>
          <p:cNvGrpSpPr>
            <a:grpSpLocks/>
          </p:cNvGrpSpPr>
          <p:nvPr/>
        </p:nvGrpSpPr>
        <p:grpSpPr bwMode="auto">
          <a:xfrm>
            <a:off x="3490913" y="3765551"/>
            <a:ext cx="2887662" cy="1260475"/>
            <a:chOff x="1966913" y="3765550"/>
            <a:chExt cx="2887662" cy="1260475"/>
          </a:xfrm>
        </p:grpSpPr>
        <p:sp>
          <p:nvSpPr>
            <p:cNvPr id="92246" name="Text Box 30"/>
            <p:cNvSpPr txBox="1">
              <a:spLocks noChangeArrowheads="1"/>
            </p:cNvSpPr>
            <p:nvPr/>
          </p:nvSpPr>
          <p:spPr bwMode="auto">
            <a:xfrm>
              <a:off x="1966913" y="3765550"/>
              <a:ext cx="1379537" cy="3286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200" b="1" dirty="0">
                  <a:solidFill>
                    <a:srgbClr val="0000FF"/>
                  </a:solidFill>
                </a:rPr>
                <a:t>DHCP request</a:t>
              </a:r>
              <a:endParaRPr lang="en-US" altLang="zh-CN" sz="1600" dirty="0">
                <a:solidFill>
                  <a:srgbClr val="0000FF"/>
                </a:solidFill>
                <a:latin typeface="Comic Sans MS" panose="030F0702030302020204" pitchFamily="66" charset="0"/>
              </a:endParaRPr>
            </a:p>
          </p:txBody>
        </p:sp>
        <p:sp>
          <p:nvSpPr>
            <p:cNvPr id="92247" name="Text Box 31"/>
            <p:cNvSpPr txBox="1">
              <a:spLocks noChangeArrowheads="1"/>
            </p:cNvSpPr>
            <p:nvPr/>
          </p:nvSpPr>
          <p:spPr bwMode="auto">
            <a:xfrm>
              <a:off x="2097088" y="4027488"/>
              <a:ext cx="2757487" cy="998537"/>
            </a:xfrm>
            <a:prstGeom prst="rect">
              <a:avLst/>
            </a:prstGeom>
            <a:solidFill>
              <a:srgbClr val="FFFFFF"/>
            </a:solidFill>
            <a:ln w="9525">
              <a:solidFill>
                <a:srgbClr val="000099"/>
              </a:solidFill>
              <a:miter lim="800000"/>
              <a:headEnd/>
              <a:tailEnd/>
            </a:ln>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200" dirty="0" err="1">
                  <a:solidFill>
                    <a:srgbClr val="000099"/>
                  </a:solidFill>
                </a:rPr>
                <a:t>src</a:t>
              </a:r>
              <a:r>
                <a:rPr lang="en-US" altLang="zh-CN" sz="1200" dirty="0">
                  <a:solidFill>
                    <a:srgbClr val="000099"/>
                  </a:solidFill>
                </a:rPr>
                <a:t>:  0.0.0.0, 68     </a:t>
              </a:r>
            </a:p>
            <a:p>
              <a:pPr algn="ctr"/>
              <a:r>
                <a:rPr lang="en-US" altLang="zh-CN" sz="1200" dirty="0" err="1">
                  <a:solidFill>
                    <a:srgbClr val="000099"/>
                  </a:solidFill>
                </a:rPr>
                <a:t>dest</a:t>
              </a:r>
              <a:r>
                <a:rPr lang="en-US" altLang="zh-CN" sz="1200" dirty="0">
                  <a:solidFill>
                    <a:srgbClr val="000099"/>
                  </a:solidFill>
                </a:rPr>
                <a:t>::  255.255.255.255, 67</a:t>
              </a:r>
            </a:p>
            <a:p>
              <a:pPr algn="ctr"/>
              <a:r>
                <a:rPr lang="en-US" altLang="zh-CN" sz="1200" dirty="0" err="1">
                  <a:solidFill>
                    <a:srgbClr val="000099"/>
                  </a:solidFill>
                </a:rPr>
                <a:t>yiaddrr</a:t>
              </a:r>
              <a:r>
                <a:rPr lang="en-US" altLang="zh-CN" sz="1200" dirty="0">
                  <a:solidFill>
                    <a:srgbClr val="000099"/>
                  </a:solidFill>
                </a:rPr>
                <a:t>: 223.1.2.4</a:t>
              </a:r>
            </a:p>
            <a:p>
              <a:pPr algn="ctr"/>
              <a:r>
                <a:rPr lang="en-US" altLang="zh-CN" sz="1200" dirty="0">
                  <a:solidFill>
                    <a:srgbClr val="000099"/>
                  </a:solidFill>
                </a:rPr>
                <a:t>transaction ID: 655</a:t>
              </a:r>
            </a:p>
            <a:p>
              <a:pPr algn="ctr"/>
              <a:r>
                <a:rPr lang="en-US" altLang="zh-CN" sz="1200" dirty="0">
                  <a:solidFill>
                    <a:srgbClr val="000099"/>
                  </a:solidFill>
                </a:rPr>
                <a:t>lifetime: 3600 secs</a:t>
              </a:r>
              <a:endParaRPr lang="en-US" altLang="zh-CN" sz="1600" dirty="0">
                <a:solidFill>
                  <a:srgbClr val="000099"/>
                </a:solidFill>
                <a:latin typeface="Comic Sans MS" panose="030F0702030302020204" pitchFamily="66" charset="0"/>
              </a:endParaRPr>
            </a:p>
          </p:txBody>
        </p:sp>
      </p:grpSp>
      <p:sp>
        <p:nvSpPr>
          <p:cNvPr id="34831" name="Line 32"/>
          <p:cNvSpPr>
            <a:spLocks noChangeShapeType="1"/>
          </p:cNvSpPr>
          <p:nvPr/>
        </p:nvSpPr>
        <p:spPr bwMode="auto">
          <a:xfrm>
            <a:off x="3405189" y="5453063"/>
            <a:ext cx="4395787" cy="538162"/>
          </a:xfrm>
          <a:prstGeom prst="line">
            <a:avLst/>
          </a:prstGeom>
          <a:noFill/>
          <a:ln w="19050">
            <a:solidFill>
              <a:srgbClr val="0000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9" name="Group 8"/>
          <p:cNvGrpSpPr>
            <a:grpSpLocks/>
          </p:cNvGrpSpPr>
          <p:nvPr/>
        </p:nvGrpSpPr>
        <p:grpSpPr bwMode="auto">
          <a:xfrm>
            <a:off x="5043489" y="5168900"/>
            <a:ext cx="2509837" cy="1271588"/>
            <a:chOff x="3519488" y="5168900"/>
            <a:chExt cx="2509837" cy="1271588"/>
          </a:xfrm>
        </p:grpSpPr>
        <p:sp>
          <p:nvSpPr>
            <p:cNvPr id="92244" name="Text Box 33"/>
            <p:cNvSpPr txBox="1">
              <a:spLocks noChangeArrowheads="1"/>
            </p:cNvSpPr>
            <p:nvPr/>
          </p:nvSpPr>
          <p:spPr bwMode="auto">
            <a:xfrm>
              <a:off x="3519488" y="5168900"/>
              <a:ext cx="1379537" cy="3286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200" b="1" dirty="0">
                  <a:solidFill>
                    <a:srgbClr val="0000FF"/>
                  </a:solidFill>
                </a:rPr>
                <a:t>DHCP ACK</a:t>
              </a:r>
              <a:endParaRPr lang="en-US" altLang="zh-CN" sz="1600" dirty="0">
                <a:solidFill>
                  <a:srgbClr val="0000FF"/>
                </a:solidFill>
                <a:latin typeface="Comic Sans MS" panose="030F0702030302020204" pitchFamily="66" charset="0"/>
              </a:endParaRPr>
            </a:p>
          </p:txBody>
        </p:sp>
        <p:sp>
          <p:nvSpPr>
            <p:cNvPr id="92245" name="Text Box 34"/>
            <p:cNvSpPr txBox="1">
              <a:spLocks noChangeArrowheads="1"/>
            </p:cNvSpPr>
            <p:nvPr/>
          </p:nvSpPr>
          <p:spPr bwMode="auto">
            <a:xfrm>
              <a:off x="3616325" y="5421313"/>
              <a:ext cx="2413000" cy="1019175"/>
            </a:xfrm>
            <a:prstGeom prst="rect">
              <a:avLst/>
            </a:prstGeom>
            <a:solidFill>
              <a:srgbClr val="FFFFFF"/>
            </a:solidFill>
            <a:ln w="9525">
              <a:solidFill>
                <a:srgbClr val="000099"/>
              </a:solidFill>
              <a:miter lim="800000"/>
              <a:headEnd/>
              <a:tailEnd/>
            </a:ln>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200">
                  <a:solidFill>
                    <a:srgbClr val="000099"/>
                  </a:solidFill>
                </a:rPr>
                <a:t>src: 223.1.2.5, 67      </a:t>
              </a:r>
            </a:p>
            <a:p>
              <a:pPr algn="ctr"/>
              <a:r>
                <a:rPr lang="en-US" altLang="zh-CN" sz="1200">
                  <a:solidFill>
                    <a:srgbClr val="000099"/>
                  </a:solidFill>
                </a:rPr>
                <a:t>dest:  255.255.255.255, 68</a:t>
              </a:r>
            </a:p>
            <a:p>
              <a:pPr algn="ctr"/>
              <a:r>
                <a:rPr lang="en-US" altLang="zh-CN" sz="1200">
                  <a:solidFill>
                    <a:srgbClr val="000099"/>
                  </a:solidFill>
                </a:rPr>
                <a:t>yiaddrr: 223.1.2.4</a:t>
              </a:r>
            </a:p>
            <a:p>
              <a:pPr algn="ctr"/>
              <a:r>
                <a:rPr lang="en-US" altLang="zh-CN" sz="1200">
                  <a:solidFill>
                    <a:srgbClr val="000099"/>
                  </a:solidFill>
                </a:rPr>
                <a:t>transaction ID: 655</a:t>
              </a:r>
            </a:p>
            <a:p>
              <a:pPr algn="ctr"/>
              <a:r>
                <a:rPr lang="en-US" altLang="zh-CN" sz="1200">
                  <a:solidFill>
                    <a:srgbClr val="000099"/>
                  </a:solidFill>
                </a:rPr>
                <a:t>lifetime: 3600 secs</a:t>
              </a:r>
              <a:endParaRPr lang="en-US" altLang="zh-CN" sz="1000">
                <a:solidFill>
                  <a:srgbClr val="000099"/>
                </a:solidFill>
                <a:latin typeface="Comic Sans MS" panose="030F0702030302020204" pitchFamily="66" charset="0"/>
              </a:endParaRPr>
            </a:p>
          </p:txBody>
        </p:sp>
      </p:grpSp>
      <p:grpSp>
        <p:nvGrpSpPr>
          <p:cNvPr id="92172" name="Group 36"/>
          <p:cNvGrpSpPr>
            <a:grpSpLocks/>
          </p:cNvGrpSpPr>
          <p:nvPr/>
        </p:nvGrpSpPr>
        <p:grpSpPr bwMode="auto">
          <a:xfrm>
            <a:off x="7818439" y="1781176"/>
            <a:ext cx="784225" cy="549275"/>
            <a:chOff x="4420" y="878"/>
            <a:chExt cx="614" cy="458"/>
          </a:xfrm>
        </p:grpSpPr>
        <p:pic>
          <p:nvPicPr>
            <p:cNvPr id="92222" name="Picture 37" descr="laptop_keyboard"/>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09064" flipH="1">
              <a:off x="4420" y="1108"/>
              <a:ext cx="527" cy="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23" name="Freeform 38"/>
            <p:cNvSpPr>
              <a:spLocks/>
            </p:cNvSpPr>
            <p:nvPr/>
          </p:nvSpPr>
          <p:spPr bwMode="auto">
            <a:xfrm>
              <a:off x="4595" y="888"/>
              <a:ext cx="424" cy="297"/>
            </a:xfrm>
            <a:custGeom>
              <a:avLst/>
              <a:gdLst>
                <a:gd name="T0" fmla="*/ 0 w 2982"/>
                <a:gd name="T1" fmla="*/ 0 h 2442"/>
                <a:gd name="T2" fmla="*/ 0 w 2982"/>
                <a:gd name="T3" fmla="*/ 0 h 2442"/>
                <a:gd name="T4" fmla="*/ 0 w 2982"/>
                <a:gd name="T5" fmla="*/ 0 h 2442"/>
                <a:gd name="T6" fmla="*/ 0 w 2982"/>
                <a:gd name="T7" fmla="*/ 0 h 2442"/>
                <a:gd name="T8" fmla="*/ 0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92224" name="Picture 39" descr="scree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16" y="895"/>
              <a:ext cx="385" cy="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25" name="Freeform 40"/>
            <p:cNvSpPr>
              <a:spLocks/>
            </p:cNvSpPr>
            <p:nvPr/>
          </p:nvSpPr>
          <p:spPr bwMode="auto">
            <a:xfrm>
              <a:off x="4672" y="879"/>
              <a:ext cx="359" cy="55"/>
            </a:xfrm>
            <a:custGeom>
              <a:avLst/>
              <a:gdLst>
                <a:gd name="T0" fmla="*/ 0 w 2528"/>
                <a:gd name="T1" fmla="*/ 0 h 455"/>
                <a:gd name="T2" fmla="*/ 0 w 2528"/>
                <a:gd name="T3" fmla="*/ 0 h 455"/>
                <a:gd name="T4" fmla="*/ 0 w 2528"/>
                <a:gd name="T5" fmla="*/ 0 h 455"/>
                <a:gd name="T6" fmla="*/ 0 w 2528"/>
                <a:gd name="T7" fmla="*/ 0 h 455"/>
                <a:gd name="T8" fmla="*/ 0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2226" name="Freeform 41"/>
            <p:cNvSpPr>
              <a:spLocks/>
            </p:cNvSpPr>
            <p:nvPr/>
          </p:nvSpPr>
          <p:spPr bwMode="auto">
            <a:xfrm>
              <a:off x="4591" y="878"/>
              <a:ext cx="100" cy="230"/>
            </a:xfrm>
            <a:custGeom>
              <a:avLst/>
              <a:gdLst>
                <a:gd name="T0" fmla="*/ 0 w 702"/>
                <a:gd name="T1" fmla="*/ 0 h 1893"/>
                <a:gd name="T2" fmla="*/ 0 w 702"/>
                <a:gd name="T3" fmla="*/ 0 h 1893"/>
                <a:gd name="T4" fmla="*/ 0 w 702"/>
                <a:gd name="T5" fmla="*/ 0 h 1893"/>
                <a:gd name="T6" fmla="*/ 0 w 702"/>
                <a:gd name="T7" fmla="*/ 0 h 1893"/>
                <a:gd name="T8" fmla="*/ 0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2227" name="Freeform 42"/>
            <p:cNvSpPr>
              <a:spLocks/>
            </p:cNvSpPr>
            <p:nvPr/>
          </p:nvSpPr>
          <p:spPr bwMode="auto">
            <a:xfrm>
              <a:off x="4921" y="920"/>
              <a:ext cx="108" cy="265"/>
            </a:xfrm>
            <a:custGeom>
              <a:avLst/>
              <a:gdLst>
                <a:gd name="T0" fmla="*/ 0 w 756"/>
                <a:gd name="T1" fmla="*/ 0 h 2184"/>
                <a:gd name="T2" fmla="*/ 0 w 756"/>
                <a:gd name="T3" fmla="*/ 0 h 2184"/>
                <a:gd name="T4" fmla="*/ 0 w 756"/>
                <a:gd name="T5" fmla="*/ 0 h 2184"/>
                <a:gd name="T6" fmla="*/ 0 w 756"/>
                <a:gd name="T7" fmla="*/ 0 h 2184"/>
                <a:gd name="T8" fmla="*/ 0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2228" name="Freeform 43"/>
            <p:cNvSpPr>
              <a:spLocks/>
            </p:cNvSpPr>
            <p:nvPr/>
          </p:nvSpPr>
          <p:spPr bwMode="auto">
            <a:xfrm>
              <a:off x="4590" y="1097"/>
              <a:ext cx="394" cy="89"/>
            </a:xfrm>
            <a:custGeom>
              <a:avLst/>
              <a:gdLst>
                <a:gd name="T0" fmla="*/ 0 w 2773"/>
                <a:gd name="T1" fmla="*/ 0 h 738"/>
                <a:gd name="T2" fmla="*/ 0 w 2773"/>
                <a:gd name="T3" fmla="*/ 0 h 738"/>
                <a:gd name="T4" fmla="*/ 0 w 2773"/>
                <a:gd name="T5" fmla="*/ 0 h 738"/>
                <a:gd name="T6" fmla="*/ 0 w 2773"/>
                <a:gd name="T7" fmla="*/ 0 h 738"/>
                <a:gd name="T8" fmla="*/ 0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2229" name="Freeform 44"/>
            <p:cNvSpPr>
              <a:spLocks/>
            </p:cNvSpPr>
            <p:nvPr/>
          </p:nvSpPr>
          <p:spPr bwMode="auto">
            <a:xfrm>
              <a:off x="4933" y="922"/>
              <a:ext cx="101" cy="266"/>
            </a:xfrm>
            <a:custGeom>
              <a:avLst/>
              <a:gdLst>
                <a:gd name="T0" fmla="*/ 0 w 637"/>
                <a:gd name="T1" fmla="*/ 0 h 1659"/>
                <a:gd name="T2" fmla="*/ 0 w 637"/>
                <a:gd name="T3" fmla="*/ 0 h 1659"/>
                <a:gd name="T4" fmla="*/ 0 w 637"/>
                <a:gd name="T5" fmla="*/ 0 h 1659"/>
                <a:gd name="T6" fmla="*/ 0 w 637"/>
                <a:gd name="T7" fmla="*/ 0 h 1659"/>
                <a:gd name="T8" fmla="*/ 0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2230" name="Freeform 45"/>
            <p:cNvSpPr>
              <a:spLocks/>
            </p:cNvSpPr>
            <p:nvPr/>
          </p:nvSpPr>
          <p:spPr bwMode="auto">
            <a:xfrm>
              <a:off x="4590" y="1109"/>
              <a:ext cx="351" cy="88"/>
            </a:xfrm>
            <a:custGeom>
              <a:avLst/>
              <a:gdLst>
                <a:gd name="T0" fmla="*/ 0 w 2216"/>
                <a:gd name="T1" fmla="*/ 0 h 550"/>
                <a:gd name="T2" fmla="*/ 0 w 2216"/>
                <a:gd name="T3" fmla="*/ 0 h 550"/>
                <a:gd name="T4" fmla="*/ 0 w 2216"/>
                <a:gd name="T5" fmla="*/ 0 h 550"/>
                <a:gd name="T6" fmla="*/ 0 w 2216"/>
                <a:gd name="T7" fmla="*/ 0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92231" name="Group 46"/>
            <p:cNvGrpSpPr>
              <a:grpSpLocks/>
            </p:cNvGrpSpPr>
            <p:nvPr/>
          </p:nvGrpSpPr>
          <p:grpSpPr bwMode="auto">
            <a:xfrm>
              <a:off x="4584" y="1203"/>
              <a:ext cx="119" cy="53"/>
              <a:chOff x="1740" y="2642"/>
              <a:chExt cx="752" cy="327"/>
            </a:xfrm>
          </p:grpSpPr>
          <p:sp>
            <p:nvSpPr>
              <p:cNvPr id="92238" name="Freeform 47"/>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2239" name="Freeform 48"/>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2240" name="Freeform 49"/>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2241" name="Freeform 50"/>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2242" name="Freeform 51"/>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2243" name="Freeform 52"/>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92232" name="Freeform 53"/>
            <p:cNvSpPr>
              <a:spLocks/>
            </p:cNvSpPr>
            <p:nvPr/>
          </p:nvSpPr>
          <p:spPr bwMode="auto">
            <a:xfrm>
              <a:off x="4788" y="1211"/>
              <a:ext cx="144" cy="116"/>
            </a:xfrm>
            <a:custGeom>
              <a:avLst/>
              <a:gdLst>
                <a:gd name="T0" fmla="*/ 0 w 990"/>
                <a:gd name="T1" fmla="*/ 0 h 792"/>
                <a:gd name="T2" fmla="*/ 0 w 990"/>
                <a:gd name="T3" fmla="*/ 0 h 792"/>
                <a:gd name="T4" fmla="*/ 0 w 990"/>
                <a:gd name="T5" fmla="*/ 0 h 792"/>
                <a:gd name="T6" fmla="*/ 0 w 990"/>
                <a:gd name="T7" fmla="*/ 0 h 792"/>
                <a:gd name="T8" fmla="*/ 0 w 990"/>
                <a:gd name="T9" fmla="*/ 0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2233" name="Freeform 54"/>
            <p:cNvSpPr>
              <a:spLocks/>
            </p:cNvSpPr>
            <p:nvPr/>
          </p:nvSpPr>
          <p:spPr bwMode="auto">
            <a:xfrm>
              <a:off x="4420" y="1220"/>
              <a:ext cx="369" cy="106"/>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2234" name="Freeform 55"/>
            <p:cNvSpPr>
              <a:spLocks/>
            </p:cNvSpPr>
            <p:nvPr/>
          </p:nvSpPr>
          <p:spPr bwMode="auto">
            <a:xfrm>
              <a:off x="4420" y="1201"/>
              <a:ext cx="4" cy="21"/>
            </a:xfrm>
            <a:custGeom>
              <a:avLst/>
              <a:gdLst>
                <a:gd name="T0" fmla="*/ 0 w 26"/>
                <a:gd name="T1" fmla="*/ 0 h 147"/>
                <a:gd name="T2" fmla="*/ 0 w 26"/>
                <a:gd name="T3" fmla="*/ 0 h 147"/>
                <a:gd name="T4" fmla="*/ 0 w 26"/>
                <a:gd name="T5" fmla="*/ 0 h 147"/>
                <a:gd name="T6" fmla="*/ 0 w 26"/>
                <a:gd name="T7" fmla="*/ 0 h 147"/>
                <a:gd name="T8" fmla="*/ 0 w 26"/>
                <a:gd name="T9" fmla="*/ 0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2235" name="Freeform 56"/>
            <p:cNvSpPr>
              <a:spLocks/>
            </p:cNvSpPr>
            <p:nvPr/>
          </p:nvSpPr>
          <p:spPr bwMode="auto">
            <a:xfrm>
              <a:off x="4421" y="1114"/>
              <a:ext cx="171" cy="88"/>
            </a:xfrm>
            <a:custGeom>
              <a:avLst/>
              <a:gdLst>
                <a:gd name="T0" fmla="*/ 0 w 1176"/>
                <a:gd name="T1" fmla="*/ 0 h 606"/>
                <a:gd name="T2" fmla="*/ 0 w 1176"/>
                <a:gd name="T3" fmla="*/ 0 h 606"/>
                <a:gd name="T4" fmla="*/ 0 w 1176"/>
                <a:gd name="T5" fmla="*/ 0 h 606"/>
                <a:gd name="T6" fmla="*/ 0 w 1176"/>
                <a:gd name="T7" fmla="*/ 0 h 606"/>
                <a:gd name="T8" fmla="*/ 0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2236" name="Freeform 57"/>
            <p:cNvSpPr>
              <a:spLocks/>
            </p:cNvSpPr>
            <p:nvPr/>
          </p:nvSpPr>
          <p:spPr bwMode="auto">
            <a:xfrm>
              <a:off x="4432" y="1205"/>
              <a:ext cx="350" cy="102"/>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2237" name="Freeform 58"/>
            <p:cNvSpPr>
              <a:spLocks/>
            </p:cNvSpPr>
            <p:nvPr/>
          </p:nvSpPr>
          <p:spPr bwMode="auto">
            <a:xfrm flipV="1">
              <a:off x="4782" y="1198"/>
              <a:ext cx="142" cy="105"/>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92173" name="Group 60"/>
          <p:cNvGrpSpPr>
            <a:grpSpLocks/>
          </p:cNvGrpSpPr>
          <p:nvPr/>
        </p:nvGrpSpPr>
        <p:grpSpPr bwMode="auto">
          <a:xfrm>
            <a:off x="3241676" y="1590676"/>
            <a:ext cx="334963" cy="536575"/>
            <a:chOff x="4140" y="429"/>
            <a:chExt cx="1425" cy="2396"/>
          </a:xfrm>
        </p:grpSpPr>
        <p:sp>
          <p:nvSpPr>
            <p:cNvPr id="92190" name="Freeform 61"/>
            <p:cNvSpPr>
              <a:spLocks/>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2191" name="Rectangle 62"/>
            <p:cNvSpPr>
              <a:spLocks noChangeArrowheads="1"/>
            </p:cNvSpPr>
            <p:nvPr/>
          </p:nvSpPr>
          <p:spPr bwMode="auto">
            <a:xfrm>
              <a:off x="4208" y="429"/>
              <a:ext cx="1047" cy="2283"/>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600">
                <a:solidFill>
                  <a:srgbClr val="000000"/>
                </a:solidFill>
                <a:latin typeface="Tahoma" panose="020B0604030504040204" pitchFamily="34" charset="0"/>
              </a:endParaRPr>
            </a:p>
          </p:txBody>
        </p:sp>
        <p:sp>
          <p:nvSpPr>
            <p:cNvPr id="92192" name="Freeform 63"/>
            <p:cNvSpPr>
              <a:spLocks/>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2193" name="Freeform 64"/>
            <p:cNvSpPr>
              <a:spLocks/>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2194" name="Rectangle 65"/>
            <p:cNvSpPr>
              <a:spLocks noChangeArrowheads="1"/>
            </p:cNvSpPr>
            <p:nvPr/>
          </p:nvSpPr>
          <p:spPr bwMode="auto">
            <a:xfrm>
              <a:off x="4214" y="691"/>
              <a:ext cx="594" cy="50"/>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600">
                <a:solidFill>
                  <a:srgbClr val="000000"/>
                </a:solidFill>
                <a:latin typeface="Tahoma" panose="020B0604030504040204" pitchFamily="34" charset="0"/>
              </a:endParaRPr>
            </a:p>
          </p:txBody>
        </p:sp>
        <p:grpSp>
          <p:nvGrpSpPr>
            <p:cNvPr id="92195" name="Group 66"/>
            <p:cNvGrpSpPr>
              <a:grpSpLocks/>
            </p:cNvGrpSpPr>
            <p:nvPr/>
          </p:nvGrpSpPr>
          <p:grpSpPr bwMode="auto">
            <a:xfrm>
              <a:off x="4749" y="668"/>
              <a:ext cx="581" cy="145"/>
              <a:chOff x="614" y="2568"/>
              <a:chExt cx="725" cy="139"/>
            </a:xfrm>
          </p:grpSpPr>
          <p:sp>
            <p:nvSpPr>
              <p:cNvPr id="92220" name="AutoShape 67"/>
              <p:cNvSpPr>
                <a:spLocks noChangeArrowheads="1"/>
              </p:cNvSpPr>
              <p:nvPr/>
            </p:nvSpPr>
            <p:spPr bwMode="auto">
              <a:xfrm>
                <a:off x="613" y="2570"/>
                <a:ext cx="725" cy="136"/>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600">
                  <a:solidFill>
                    <a:srgbClr val="000000"/>
                  </a:solidFill>
                  <a:latin typeface="Tahoma" panose="020B0604030504040204" pitchFamily="34" charset="0"/>
                </a:endParaRPr>
              </a:p>
            </p:txBody>
          </p:sp>
          <p:sp>
            <p:nvSpPr>
              <p:cNvPr id="92221" name="AutoShape 68"/>
              <p:cNvSpPr>
                <a:spLocks noChangeArrowheads="1"/>
              </p:cNvSpPr>
              <p:nvPr/>
            </p:nvSpPr>
            <p:spPr bwMode="auto">
              <a:xfrm>
                <a:off x="629" y="2584"/>
                <a:ext cx="691"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600">
                  <a:solidFill>
                    <a:srgbClr val="000000"/>
                  </a:solidFill>
                  <a:latin typeface="Tahoma" panose="020B0604030504040204" pitchFamily="34" charset="0"/>
                </a:endParaRPr>
              </a:p>
            </p:txBody>
          </p:sp>
        </p:grpSp>
        <p:sp>
          <p:nvSpPr>
            <p:cNvPr id="92196" name="Rectangle 69"/>
            <p:cNvSpPr>
              <a:spLocks noChangeArrowheads="1"/>
            </p:cNvSpPr>
            <p:nvPr/>
          </p:nvSpPr>
          <p:spPr bwMode="auto">
            <a:xfrm>
              <a:off x="4221" y="1017"/>
              <a:ext cx="601" cy="50"/>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600">
                <a:solidFill>
                  <a:srgbClr val="000000"/>
                </a:solidFill>
                <a:latin typeface="Tahoma" panose="020B0604030504040204" pitchFamily="34" charset="0"/>
              </a:endParaRPr>
            </a:p>
          </p:txBody>
        </p:sp>
        <p:grpSp>
          <p:nvGrpSpPr>
            <p:cNvPr id="92197" name="Group 70"/>
            <p:cNvGrpSpPr>
              <a:grpSpLocks/>
            </p:cNvGrpSpPr>
            <p:nvPr/>
          </p:nvGrpSpPr>
          <p:grpSpPr bwMode="auto">
            <a:xfrm>
              <a:off x="4747" y="994"/>
              <a:ext cx="581" cy="134"/>
              <a:chOff x="614" y="2568"/>
              <a:chExt cx="725" cy="139"/>
            </a:xfrm>
          </p:grpSpPr>
          <p:sp>
            <p:nvSpPr>
              <p:cNvPr id="92218" name="AutoShape 71"/>
              <p:cNvSpPr>
                <a:spLocks noChangeArrowheads="1"/>
              </p:cNvSpPr>
              <p:nvPr/>
            </p:nvSpPr>
            <p:spPr bwMode="auto">
              <a:xfrm>
                <a:off x="615" y="2570"/>
                <a:ext cx="725" cy="140"/>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600">
                  <a:solidFill>
                    <a:srgbClr val="000000"/>
                  </a:solidFill>
                  <a:latin typeface="Tahoma" panose="020B0604030504040204" pitchFamily="34" charset="0"/>
                </a:endParaRPr>
              </a:p>
            </p:txBody>
          </p:sp>
          <p:sp>
            <p:nvSpPr>
              <p:cNvPr id="92219" name="AutoShape 72"/>
              <p:cNvSpPr>
                <a:spLocks noChangeArrowheads="1"/>
              </p:cNvSpPr>
              <p:nvPr/>
            </p:nvSpPr>
            <p:spPr bwMode="auto">
              <a:xfrm>
                <a:off x="632" y="2585"/>
                <a:ext cx="691"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600">
                  <a:solidFill>
                    <a:srgbClr val="000000"/>
                  </a:solidFill>
                  <a:latin typeface="Tahoma" panose="020B0604030504040204" pitchFamily="34" charset="0"/>
                </a:endParaRPr>
              </a:p>
            </p:txBody>
          </p:sp>
        </p:grpSp>
        <p:sp>
          <p:nvSpPr>
            <p:cNvPr id="92198" name="Rectangle 73"/>
            <p:cNvSpPr>
              <a:spLocks noChangeArrowheads="1"/>
            </p:cNvSpPr>
            <p:nvPr/>
          </p:nvSpPr>
          <p:spPr bwMode="auto">
            <a:xfrm>
              <a:off x="4214" y="1358"/>
              <a:ext cx="601" cy="50"/>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600">
                <a:solidFill>
                  <a:srgbClr val="000000"/>
                </a:solidFill>
                <a:latin typeface="Tahoma" panose="020B0604030504040204" pitchFamily="34" charset="0"/>
              </a:endParaRPr>
            </a:p>
          </p:txBody>
        </p:sp>
        <p:sp>
          <p:nvSpPr>
            <p:cNvPr id="92199" name="Rectangle 74"/>
            <p:cNvSpPr>
              <a:spLocks noChangeArrowheads="1"/>
            </p:cNvSpPr>
            <p:nvPr/>
          </p:nvSpPr>
          <p:spPr bwMode="auto">
            <a:xfrm>
              <a:off x="4228" y="1655"/>
              <a:ext cx="594" cy="50"/>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600">
                <a:solidFill>
                  <a:srgbClr val="000000"/>
                </a:solidFill>
                <a:latin typeface="Tahoma" panose="020B0604030504040204" pitchFamily="34" charset="0"/>
              </a:endParaRPr>
            </a:p>
          </p:txBody>
        </p:sp>
        <p:grpSp>
          <p:nvGrpSpPr>
            <p:cNvPr id="92200" name="Group 75"/>
            <p:cNvGrpSpPr>
              <a:grpSpLocks/>
            </p:cNvGrpSpPr>
            <p:nvPr/>
          </p:nvGrpSpPr>
          <p:grpSpPr bwMode="auto">
            <a:xfrm>
              <a:off x="4735" y="1627"/>
              <a:ext cx="582" cy="151"/>
              <a:chOff x="614" y="2568"/>
              <a:chExt cx="725" cy="139"/>
            </a:xfrm>
          </p:grpSpPr>
          <p:sp>
            <p:nvSpPr>
              <p:cNvPr id="92216" name="AutoShape 76"/>
              <p:cNvSpPr>
                <a:spLocks noChangeArrowheads="1"/>
              </p:cNvSpPr>
              <p:nvPr/>
            </p:nvSpPr>
            <p:spPr bwMode="auto">
              <a:xfrm>
                <a:off x="613" y="2568"/>
                <a:ext cx="724" cy="137"/>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600">
                  <a:solidFill>
                    <a:srgbClr val="000000"/>
                  </a:solidFill>
                  <a:latin typeface="Tahoma" panose="020B0604030504040204" pitchFamily="34" charset="0"/>
                </a:endParaRPr>
              </a:p>
            </p:txBody>
          </p:sp>
          <p:sp>
            <p:nvSpPr>
              <p:cNvPr id="92217" name="AutoShape 77"/>
              <p:cNvSpPr>
                <a:spLocks noChangeArrowheads="1"/>
              </p:cNvSpPr>
              <p:nvPr/>
            </p:nvSpPr>
            <p:spPr bwMode="auto">
              <a:xfrm>
                <a:off x="630" y="2581"/>
                <a:ext cx="690"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600">
                  <a:solidFill>
                    <a:srgbClr val="000000"/>
                  </a:solidFill>
                  <a:latin typeface="Tahoma" panose="020B0604030504040204" pitchFamily="34" charset="0"/>
                </a:endParaRPr>
              </a:p>
            </p:txBody>
          </p:sp>
        </p:grpSp>
        <p:sp>
          <p:nvSpPr>
            <p:cNvPr id="92201" name="Freeform 78"/>
            <p:cNvSpPr>
              <a:spLocks/>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92202" name="Group 79"/>
            <p:cNvGrpSpPr>
              <a:grpSpLocks/>
            </p:cNvGrpSpPr>
            <p:nvPr/>
          </p:nvGrpSpPr>
          <p:grpSpPr bwMode="auto">
            <a:xfrm>
              <a:off x="4739" y="1327"/>
              <a:ext cx="582" cy="139"/>
              <a:chOff x="614" y="2568"/>
              <a:chExt cx="725" cy="139"/>
            </a:xfrm>
          </p:grpSpPr>
          <p:sp>
            <p:nvSpPr>
              <p:cNvPr id="92214" name="AutoShape 80"/>
              <p:cNvSpPr>
                <a:spLocks noChangeArrowheads="1"/>
              </p:cNvSpPr>
              <p:nvPr/>
            </p:nvSpPr>
            <p:spPr bwMode="auto">
              <a:xfrm>
                <a:off x="617" y="2570"/>
                <a:ext cx="724" cy="135"/>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600">
                  <a:solidFill>
                    <a:srgbClr val="000000"/>
                  </a:solidFill>
                  <a:latin typeface="Tahoma" panose="020B0604030504040204" pitchFamily="34" charset="0"/>
                </a:endParaRPr>
              </a:p>
            </p:txBody>
          </p:sp>
          <p:sp>
            <p:nvSpPr>
              <p:cNvPr id="92215" name="AutoShape 81"/>
              <p:cNvSpPr>
                <a:spLocks noChangeArrowheads="1"/>
              </p:cNvSpPr>
              <p:nvPr/>
            </p:nvSpPr>
            <p:spPr bwMode="auto">
              <a:xfrm>
                <a:off x="633" y="2584"/>
                <a:ext cx="690"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600">
                  <a:solidFill>
                    <a:srgbClr val="000000"/>
                  </a:solidFill>
                  <a:latin typeface="Tahoma" panose="020B0604030504040204" pitchFamily="34" charset="0"/>
                </a:endParaRPr>
              </a:p>
            </p:txBody>
          </p:sp>
        </p:grpSp>
        <p:sp>
          <p:nvSpPr>
            <p:cNvPr id="92203" name="Rectangle 82"/>
            <p:cNvSpPr>
              <a:spLocks noChangeArrowheads="1"/>
            </p:cNvSpPr>
            <p:nvPr/>
          </p:nvSpPr>
          <p:spPr bwMode="auto">
            <a:xfrm>
              <a:off x="5248" y="429"/>
              <a:ext cx="68" cy="2290"/>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600">
                <a:solidFill>
                  <a:srgbClr val="000000"/>
                </a:solidFill>
                <a:latin typeface="Tahoma" panose="020B0604030504040204" pitchFamily="34" charset="0"/>
              </a:endParaRPr>
            </a:p>
          </p:txBody>
        </p:sp>
        <p:sp>
          <p:nvSpPr>
            <p:cNvPr id="92204" name="Freeform 83"/>
            <p:cNvSpPr>
              <a:spLocks/>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2205" name="Freeform 84"/>
            <p:cNvSpPr>
              <a:spLocks/>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2206" name="Oval 85"/>
            <p:cNvSpPr>
              <a:spLocks noChangeArrowheads="1"/>
            </p:cNvSpPr>
            <p:nvPr/>
          </p:nvSpPr>
          <p:spPr bwMode="auto">
            <a:xfrm>
              <a:off x="5518" y="2612"/>
              <a:ext cx="47" cy="92"/>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600">
                <a:solidFill>
                  <a:srgbClr val="000000"/>
                </a:solidFill>
                <a:latin typeface="Tahoma" panose="020B0604030504040204" pitchFamily="34" charset="0"/>
              </a:endParaRPr>
            </a:p>
          </p:txBody>
        </p:sp>
        <p:sp>
          <p:nvSpPr>
            <p:cNvPr id="92207" name="Freeform 86"/>
            <p:cNvSpPr>
              <a:spLocks/>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2208" name="AutoShape 87"/>
            <p:cNvSpPr>
              <a:spLocks noChangeArrowheads="1"/>
            </p:cNvSpPr>
            <p:nvPr/>
          </p:nvSpPr>
          <p:spPr bwMode="auto">
            <a:xfrm>
              <a:off x="4140" y="2676"/>
              <a:ext cx="1202" cy="149"/>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600">
                <a:solidFill>
                  <a:srgbClr val="000000"/>
                </a:solidFill>
                <a:latin typeface="Tahoma" panose="020B0604030504040204" pitchFamily="34" charset="0"/>
              </a:endParaRPr>
            </a:p>
          </p:txBody>
        </p:sp>
        <p:sp>
          <p:nvSpPr>
            <p:cNvPr id="92209" name="AutoShape 88"/>
            <p:cNvSpPr>
              <a:spLocks noChangeArrowheads="1"/>
            </p:cNvSpPr>
            <p:nvPr/>
          </p:nvSpPr>
          <p:spPr bwMode="auto">
            <a:xfrm>
              <a:off x="4208" y="2712"/>
              <a:ext cx="1067" cy="78"/>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600">
                <a:solidFill>
                  <a:srgbClr val="000000"/>
                </a:solidFill>
                <a:latin typeface="Tahoma" panose="020B0604030504040204" pitchFamily="34" charset="0"/>
              </a:endParaRPr>
            </a:p>
          </p:txBody>
        </p:sp>
        <p:sp>
          <p:nvSpPr>
            <p:cNvPr id="92210" name="Oval 89"/>
            <p:cNvSpPr>
              <a:spLocks noChangeArrowheads="1"/>
            </p:cNvSpPr>
            <p:nvPr/>
          </p:nvSpPr>
          <p:spPr bwMode="auto">
            <a:xfrm>
              <a:off x="4309" y="2385"/>
              <a:ext cx="155"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600">
                <a:solidFill>
                  <a:srgbClr val="000000"/>
                </a:solidFill>
                <a:latin typeface="Tahoma" panose="020B0604030504040204" pitchFamily="34" charset="0"/>
              </a:endParaRPr>
            </a:p>
          </p:txBody>
        </p:sp>
        <p:sp>
          <p:nvSpPr>
            <p:cNvPr id="92211" name="Oval 90"/>
            <p:cNvSpPr>
              <a:spLocks noChangeArrowheads="1"/>
            </p:cNvSpPr>
            <p:nvPr/>
          </p:nvSpPr>
          <p:spPr bwMode="auto">
            <a:xfrm>
              <a:off x="4484" y="2385"/>
              <a:ext cx="162"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endParaRPr lang="zh-CN" altLang="zh-CN" sz="1600">
                <a:solidFill>
                  <a:srgbClr val="FF0000"/>
                </a:solidFill>
                <a:latin typeface="Tahoma" panose="020B0604030504040204" pitchFamily="34" charset="0"/>
                <a:cs typeface="Arial" panose="020B0604020202020204" pitchFamily="34" charset="0"/>
              </a:endParaRPr>
            </a:p>
          </p:txBody>
        </p:sp>
        <p:sp>
          <p:nvSpPr>
            <p:cNvPr id="92212" name="Oval 91"/>
            <p:cNvSpPr>
              <a:spLocks noChangeArrowheads="1"/>
            </p:cNvSpPr>
            <p:nvPr/>
          </p:nvSpPr>
          <p:spPr bwMode="auto">
            <a:xfrm>
              <a:off x="4660" y="2378"/>
              <a:ext cx="162"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600">
                <a:solidFill>
                  <a:srgbClr val="000000"/>
                </a:solidFill>
                <a:latin typeface="Tahoma" panose="020B0604030504040204" pitchFamily="34" charset="0"/>
              </a:endParaRPr>
            </a:p>
          </p:txBody>
        </p:sp>
        <p:sp>
          <p:nvSpPr>
            <p:cNvPr id="92213" name="Rectangle 92"/>
            <p:cNvSpPr>
              <a:spLocks noChangeArrowheads="1"/>
            </p:cNvSpPr>
            <p:nvPr/>
          </p:nvSpPr>
          <p:spPr bwMode="auto">
            <a:xfrm>
              <a:off x="5065" y="1833"/>
              <a:ext cx="81" cy="766"/>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600">
                <a:solidFill>
                  <a:srgbClr val="000000"/>
                </a:solidFill>
                <a:latin typeface="Tahoma" panose="020B0604030504040204" pitchFamily="34" charset="0"/>
              </a:endParaRPr>
            </a:p>
          </p:txBody>
        </p:sp>
      </p:grpSp>
      <p:sp>
        <p:nvSpPr>
          <p:cNvPr id="47125" name="Rectangle 94"/>
          <p:cNvSpPr>
            <a:spLocks noGrp="1" noChangeArrowheads="1"/>
          </p:cNvSpPr>
          <p:nvPr>
            <p:ph type="title"/>
          </p:nvPr>
        </p:nvSpPr>
        <p:spPr>
          <a:xfrm>
            <a:off x="1962151" y="255589"/>
            <a:ext cx="6824663" cy="898525"/>
          </a:xfrm>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p>
            <a:pPr>
              <a:defRPr/>
            </a:pPr>
            <a:r>
              <a:rPr lang="en-US">
                <a:cs typeface="+mj-cs"/>
              </a:rPr>
              <a:t>DHCP client-server scenario</a:t>
            </a:r>
          </a:p>
        </p:txBody>
      </p:sp>
      <p:grpSp>
        <p:nvGrpSpPr>
          <p:cNvPr id="5" name="Group 4"/>
          <p:cNvGrpSpPr>
            <a:grpSpLocks/>
          </p:cNvGrpSpPr>
          <p:nvPr/>
        </p:nvGrpSpPr>
        <p:grpSpPr bwMode="auto">
          <a:xfrm>
            <a:off x="5029200" y="1663701"/>
            <a:ext cx="2540000" cy="733425"/>
            <a:chOff x="7333085" y="2736938"/>
            <a:chExt cx="2539755" cy="733428"/>
          </a:xfrm>
        </p:grpSpPr>
        <p:sp>
          <p:nvSpPr>
            <p:cNvPr id="92188" name="Rectangle 2"/>
            <p:cNvSpPr>
              <a:spLocks noChangeArrowheads="1"/>
            </p:cNvSpPr>
            <p:nvPr/>
          </p:nvSpPr>
          <p:spPr bwMode="auto">
            <a:xfrm>
              <a:off x="7333085" y="2736938"/>
              <a:ext cx="2521866" cy="733428"/>
            </a:xfrm>
            <a:prstGeom prst="rect">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600">
                <a:solidFill>
                  <a:srgbClr val="000000"/>
                </a:solidFill>
                <a:latin typeface="Tahoma" panose="020B0604030504040204" pitchFamily="34" charset="0"/>
              </a:endParaRPr>
            </a:p>
          </p:txBody>
        </p:sp>
        <p:sp>
          <p:nvSpPr>
            <p:cNvPr id="92189" name="TextBox 1"/>
            <p:cNvSpPr txBox="1">
              <a:spLocks noChangeArrowheads="1"/>
            </p:cNvSpPr>
            <p:nvPr/>
          </p:nvSpPr>
          <p:spPr bwMode="auto">
            <a:xfrm>
              <a:off x="7344917" y="2797391"/>
              <a:ext cx="2527923" cy="584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600">
                  <a:solidFill>
                    <a:srgbClr val="FF0000"/>
                  </a:solidFill>
                  <a:latin typeface="Tahoma" panose="020B0604030504040204" pitchFamily="34" charset="0"/>
                </a:rPr>
                <a:t>Broadcast: is there a DHCP server out there?</a:t>
              </a:r>
            </a:p>
          </p:txBody>
        </p:sp>
      </p:grpSp>
      <p:grpSp>
        <p:nvGrpSpPr>
          <p:cNvPr id="10" name="Group 9"/>
          <p:cNvGrpSpPr>
            <a:grpSpLocks/>
          </p:cNvGrpSpPr>
          <p:nvPr/>
        </p:nvGrpSpPr>
        <p:grpSpPr bwMode="auto">
          <a:xfrm>
            <a:off x="5194300" y="2871789"/>
            <a:ext cx="2528888" cy="884237"/>
            <a:chOff x="9144000" y="3229217"/>
            <a:chExt cx="2527923" cy="885135"/>
          </a:xfrm>
        </p:grpSpPr>
        <p:sp>
          <p:nvSpPr>
            <p:cNvPr id="92186" name="Rectangle 87"/>
            <p:cNvSpPr>
              <a:spLocks noChangeArrowheads="1"/>
            </p:cNvSpPr>
            <p:nvPr/>
          </p:nvSpPr>
          <p:spPr bwMode="auto">
            <a:xfrm>
              <a:off x="9144000" y="3229217"/>
              <a:ext cx="2351575" cy="885135"/>
            </a:xfrm>
            <a:prstGeom prst="rect">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600">
                <a:solidFill>
                  <a:srgbClr val="000000"/>
                </a:solidFill>
                <a:latin typeface="Tahoma" panose="020B0604030504040204" pitchFamily="34" charset="0"/>
              </a:endParaRPr>
            </a:p>
          </p:txBody>
        </p:sp>
        <p:sp>
          <p:nvSpPr>
            <p:cNvPr id="92187" name="TextBox 88"/>
            <p:cNvSpPr txBox="1">
              <a:spLocks noChangeArrowheads="1"/>
            </p:cNvSpPr>
            <p:nvPr/>
          </p:nvSpPr>
          <p:spPr bwMode="auto">
            <a:xfrm>
              <a:off x="9144000" y="3271783"/>
              <a:ext cx="2527923"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600" dirty="0">
                  <a:solidFill>
                    <a:srgbClr val="FF0000"/>
                  </a:solidFill>
                  <a:latin typeface="Tahoma" panose="020B0604030504040204" pitchFamily="34" charset="0"/>
                </a:rPr>
                <a:t>Broadcast: I</a:t>
              </a:r>
              <a:r>
                <a:rPr lang="en-US" altLang="en-US" sz="1600" dirty="0">
                  <a:solidFill>
                    <a:srgbClr val="FF0000"/>
                  </a:solidFill>
                  <a:latin typeface="Tahoma" panose="020B0604030504040204" pitchFamily="34" charset="0"/>
                </a:rPr>
                <a:t>'</a:t>
              </a:r>
              <a:r>
                <a:rPr lang="en-US" altLang="zh-CN" sz="1600" dirty="0">
                  <a:solidFill>
                    <a:srgbClr val="FF0000"/>
                  </a:solidFill>
                  <a:latin typeface="Tahoma" panose="020B0604030504040204" pitchFamily="34" charset="0"/>
                </a:rPr>
                <a:t>m a DHCP server! Here</a:t>
              </a:r>
              <a:r>
                <a:rPr lang="en-US" altLang="en-US" sz="1600" dirty="0">
                  <a:solidFill>
                    <a:srgbClr val="FF0000"/>
                  </a:solidFill>
                  <a:latin typeface="Tahoma" panose="020B0604030504040204" pitchFamily="34" charset="0"/>
                </a:rPr>
                <a:t>'</a:t>
              </a:r>
              <a:r>
                <a:rPr lang="en-US" altLang="zh-CN" sz="1600" dirty="0">
                  <a:solidFill>
                    <a:srgbClr val="FF0000"/>
                  </a:solidFill>
                  <a:latin typeface="Tahoma" panose="020B0604030504040204" pitchFamily="34" charset="0"/>
                </a:rPr>
                <a:t>s an IP address you can use </a:t>
              </a:r>
            </a:p>
          </p:txBody>
        </p:sp>
      </p:grpSp>
      <p:grpSp>
        <p:nvGrpSpPr>
          <p:cNvPr id="11" name="Group 10"/>
          <p:cNvGrpSpPr>
            <a:grpSpLocks/>
          </p:cNvGrpSpPr>
          <p:nvPr/>
        </p:nvGrpSpPr>
        <p:grpSpPr bwMode="auto">
          <a:xfrm>
            <a:off x="3810000" y="4097339"/>
            <a:ext cx="2527300" cy="884237"/>
            <a:chOff x="8956574" y="4615923"/>
            <a:chExt cx="2527923" cy="885135"/>
          </a:xfrm>
        </p:grpSpPr>
        <p:sp>
          <p:nvSpPr>
            <p:cNvPr id="92184" name="Rectangle 89"/>
            <p:cNvSpPr>
              <a:spLocks noChangeArrowheads="1"/>
            </p:cNvSpPr>
            <p:nvPr/>
          </p:nvSpPr>
          <p:spPr bwMode="auto">
            <a:xfrm>
              <a:off x="8956574" y="4615923"/>
              <a:ext cx="2351575" cy="885135"/>
            </a:xfrm>
            <a:prstGeom prst="rect">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600">
                <a:solidFill>
                  <a:srgbClr val="000000"/>
                </a:solidFill>
                <a:latin typeface="Tahoma" panose="020B0604030504040204" pitchFamily="34" charset="0"/>
              </a:endParaRPr>
            </a:p>
          </p:txBody>
        </p:sp>
        <p:sp>
          <p:nvSpPr>
            <p:cNvPr id="92185" name="TextBox 90"/>
            <p:cNvSpPr txBox="1">
              <a:spLocks noChangeArrowheads="1"/>
            </p:cNvSpPr>
            <p:nvPr/>
          </p:nvSpPr>
          <p:spPr bwMode="auto">
            <a:xfrm>
              <a:off x="8956574" y="4765817"/>
              <a:ext cx="2527923" cy="584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600" dirty="0">
                  <a:solidFill>
                    <a:srgbClr val="FF0000"/>
                  </a:solidFill>
                  <a:latin typeface="Tahoma" panose="020B0604030504040204" pitchFamily="34" charset="0"/>
                </a:rPr>
                <a:t>Broadcast: OK.  I</a:t>
              </a:r>
              <a:r>
                <a:rPr lang="en-US" altLang="en-US" sz="1600" dirty="0">
                  <a:solidFill>
                    <a:srgbClr val="FF0000"/>
                  </a:solidFill>
                  <a:latin typeface="Tahoma" panose="020B0604030504040204" pitchFamily="34" charset="0"/>
                </a:rPr>
                <a:t>'</a:t>
              </a:r>
              <a:r>
                <a:rPr lang="en-US" altLang="zh-CN" sz="1600" dirty="0">
                  <a:solidFill>
                    <a:srgbClr val="FF0000"/>
                  </a:solidFill>
                  <a:latin typeface="Tahoma" panose="020B0604030504040204" pitchFamily="34" charset="0"/>
                </a:rPr>
                <a:t>ll take that IP address!</a:t>
              </a:r>
            </a:p>
          </p:txBody>
        </p:sp>
      </p:grpSp>
      <p:grpSp>
        <p:nvGrpSpPr>
          <p:cNvPr id="12" name="Group 11"/>
          <p:cNvGrpSpPr>
            <a:grpSpLocks/>
          </p:cNvGrpSpPr>
          <p:nvPr/>
        </p:nvGrpSpPr>
        <p:grpSpPr bwMode="auto">
          <a:xfrm>
            <a:off x="5176839" y="5465764"/>
            <a:ext cx="2528887" cy="885825"/>
            <a:chOff x="9144000" y="5555417"/>
            <a:chExt cx="2527923" cy="885135"/>
          </a:xfrm>
        </p:grpSpPr>
        <p:sp>
          <p:nvSpPr>
            <p:cNvPr id="92182" name="Rectangle 91"/>
            <p:cNvSpPr>
              <a:spLocks noChangeArrowheads="1"/>
            </p:cNvSpPr>
            <p:nvPr/>
          </p:nvSpPr>
          <p:spPr bwMode="auto">
            <a:xfrm>
              <a:off x="9144000" y="5555417"/>
              <a:ext cx="2351575" cy="885135"/>
            </a:xfrm>
            <a:prstGeom prst="rect">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600">
                <a:solidFill>
                  <a:srgbClr val="000000"/>
                </a:solidFill>
                <a:latin typeface="Tahoma" panose="020B0604030504040204" pitchFamily="34" charset="0"/>
              </a:endParaRPr>
            </a:p>
          </p:txBody>
        </p:sp>
        <p:sp>
          <p:nvSpPr>
            <p:cNvPr id="92183" name="TextBox 92"/>
            <p:cNvSpPr txBox="1">
              <a:spLocks noChangeArrowheads="1"/>
            </p:cNvSpPr>
            <p:nvPr/>
          </p:nvSpPr>
          <p:spPr bwMode="auto">
            <a:xfrm>
              <a:off x="9144000" y="5705311"/>
              <a:ext cx="2527923" cy="584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600" dirty="0">
                  <a:solidFill>
                    <a:srgbClr val="FF0000"/>
                  </a:solidFill>
                  <a:latin typeface="Tahoma" panose="020B0604030504040204" pitchFamily="34" charset="0"/>
                </a:rPr>
                <a:t>Broadcast: OK.  You</a:t>
              </a:r>
              <a:r>
                <a:rPr lang="en-US" altLang="en-US" sz="1600" dirty="0">
                  <a:solidFill>
                    <a:srgbClr val="FF0000"/>
                  </a:solidFill>
                  <a:latin typeface="Tahoma" panose="020B0604030504040204" pitchFamily="34" charset="0"/>
                </a:rPr>
                <a:t>'</a:t>
              </a:r>
              <a:r>
                <a:rPr lang="en-US" altLang="zh-CN" sz="1600" dirty="0">
                  <a:solidFill>
                    <a:srgbClr val="FF0000"/>
                  </a:solidFill>
                  <a:latin typeface="Tahoma" panose="020B0604030504040204" pitchFamily="34" charset="0"/>
                </a:rPr>
                <a:t>ve got that IP address!</a:t>
              </a:r>
            </a:p>
          </p:txBody>
        </p:sp>
      </p:grpSp>
      <p:sp>
        <p:nvSpPr>
          <p:cNvPr id="95" name="Rectangle 7"/>
          <p:cNvSpPr txBox="1">
            <a:spLocks noChangeArrowheads="1"/>
          </p:cNvSpPr>
          <p:nvPr/>
        </p:nvSpPr>
        <p:spPr>
          <a:xfrm>
            <a:off x="9768408" y="6624784"/>
            <a:ext cx="2016224"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4.3 IP: </a:t>
            </a:r>
            <a:r>
              <a:rPr lang="en-US" altLang="zh-CN" sz="1200" dirty="0">
                <a:solidFill>
                  <a:srgbClr val="FF0000"/>
                </a:solidFill>
                <a:cs typeface="Arial" panose="020B0604020202020204" pitchFamily="34" charset="0"/>
              </a:rPr>
              <a:t> Internet Protocol</a:t>
            </a:r>
          </a:p>
        </p:txBody>
      </p:sp>
      <p:sp>
        <p:nvSpPr>
          <p:cNvPr id="94" name="Rectangle 7"/>
          <p:cNvSpPr txBox="1">
            <a:spLocks noChangeArrowheads="1"/>
          </p:cNvSpPr>
          <p:nvPr/>
        </p:nvSpPr>
        <p:spPr>
          <a:xfrm>
            <a:off x="5159896" y="6615113"/>
            <a:ext cx="2645843"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4.3.3 IPv4 Addressing </a:t>
            </a:r>
            <a:endParaRPr lang="en-US" altLang="zh-CN" sz="1200" dirty="0">
              <a:solidFill>
                <a:srgbClr val="FF0000"/>
              </a:solidFill>
              <a:cs typeface="Arial" panose="020B0604020202020204" pitchFamily="34" charset="0"/>
            </a:endParaRPr>
          </a:p>
        </p:txBody>
      </p:sp>
      <p:sp>
        <p:nvSpPr>
          <p:cNvPr id="96" name="TextBox 4">
            <a:extLst>
              <a:ext uri="{FF2B5EF4-FFF2-40B4-BE49-F238E27FC236}">
                <a16:creationId xmlns:a16="http://schemas.microsoft.com/office/drawing/2014/main" id="{297C99C1-F0CF-4826-9ED0-D1E87B096650}"/>
              </a:ext>
            </a:extLst>
          </p:cNvPr>
          <p:cNvSpPr txBox="1"/>
          <p:nvPr/>
        </p:nvSpPr>
        <p:spPr>
          <a:xfrm>
            <a:off x="8688288" y="2409221"/>
            <a:ext cx="2455333" cy="1569660"/>
          </a:xfrm>
          <a:prstGeom prst="rect">
            <a:avLst/>
          </a:prstGeom>
          <a:noFill/>
          <a:ln>
            <a:solidFill>
              <a:schemeClr val="accent6">
                <a:lumMod val="60000"/>
                <a:lumOff val="40000"/>
              </a:schemeClr>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99"/>
                </a:solidFill>
                <a:effectLst/>
                <a:uLnTx/>
                <a:uFillTx/>
                <a:latin typeface="Calibri" panose="020F0502020204030204"/>
                <a:ea typeface="+mn-ea"/>
                <a:cs typeface="+mn-cs"/>
              </a:rPr>
              <a:t>The two steps above can be skipped “if a client remembers and wishes to reuse a previously allocated network address” </a:t>
            </a:r>
            <a:r>
              <a:rPr kumimoji="0" lang="en-US" sz="1400" b="0" i="0" u="none" strike="noStrike" kern="1200" cap="none" spc="0" normalizeH="0" baseline="0" noProof="0" dirty="0">
                <a:ln>
                  <a:noFill/>
                </a:ln>
                <a:solidFill>
                  <a:srgbClr val="000099"/>
                </a:solidFill>
                <a:effectLst/>
                <a:uLnTx/>
                <a:uFillTx/>
                <a:latin typeface="Calibri" panose="020F0502020204030204"/>
                <a:ea typeface="+mn-ea"/>
                <a:cs typeface="+mn-cs"/>
              </a:rPr>
              <a:t>[RFC 2131]</a:t>
            </a:r>
            <a:endParaRPr kumimoji="0" lang="en-US" sz="1600" b="0" i="0" u="none" strike="noStrike" kern="1200" cap="none" spc="0" normalizeH="0" baseline="0" noProof="0" dirty="0">
              <a:ln>
                <a:noFill/>
              </a:ln>
              <a:solidFill>
                <a:srgbClr val="000099"/>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9138371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2"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right)">
                                      <p:cBhvr>
                                        <p:cTn id="7" dur="500"/>
                                        <p:tgtEl>
                                          <p:spTgt spid="6"/>
                                        </p:tgtEl>
                                      </p:cBhvr>
                                    </p:animEffect>
                                  </p:childTnLst>
                                </p:cTn>
                              </p:par>
                              <p:par>
                                <p:cTn id="8" presetID="9"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dissolve">
                                      <p:cBhvr>
                                        <p:cTn id="10" dur="500"/>
                                        <p:tgtEl>
                                          <p:spTgt spid="5"/>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9" presetClass="exit" presetSubtype="0" fill="hold" nodeType="clickEffect">
                                  <p:stCondLst>
                                    <p:cond delay="0"/>
                                  </p:stCondLst>
                                  <p:childTnLst>
                                    <p:animEffect transition="out" filter="dissolve">
                                      <p:cBhvr>
                                        <p:cTn id="14" dur="500"/>
                                        <p:tgtEl>
                                          <p:spTgt spid="5"/>
                                        </p:tgtEl>
                                      </p:cBhvr>
                                    </p:animEffect>
                                    <p:set>
                                      <p:cBhvr>
                                        <p:cTn id="15" dur="1" fill="hold">
                                          <p:stCondLst>
                                            <p:cond delay="499"/>
                                          </p:stCondLst>
                                        </p:cTn>
                                        <p:tgtEl>
                                          <p:spTgt spid="5"/>
                                        </p:tgtEl>
                                        <p:attrNameLst>
                                          <p:attrName>style.visibility</p:attrName>
                                        </p:attrNameLst>
                                      </p:cBhvr>
                                      <p:to>
                                        <p:strVal val="hidden"/>
                                      </p:to>
                                    </p:set>
                                  </p:childTnLst>
                                </p:cTn>
                              </p:par>
                            </p:childTnLst>
                          </p:cTn>
                        </p:par>
                      </p:childTnLst>
                    </p:cTn>
                  </p:par>
                  <p:par>
                    <p:cTn id="16" fill="hold" nodeType="clickPar">
                      <p:stCondLst>
                        <p:cond delay="indefinite"/>
                      </p:stCondLst>
                      <p:childTnLst>
                        <p:par>
                          <p:cTn id="17" fill="hold" nodeType="withGroup">
                            <p:stCondLst>
                              <p:cond delay="0"/>
                            </p:stCondLst>
                            <p:childTnLst>
                              <p:par>
                                <p:cTn id="18" presetID="22" presetClass="entr" presetSubtype="8" fill="hold"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wipe(left)">
                                      <p:cBhvr>
                                        <p:cTn id="20" dur="500"/>
                                        <p:tgtEl>
                                          <p:spTgt spid="7"/>
                                        </p:tgtEl>
                                      </p:cBhvr>
                                    </p:animEffect>
                                  </p:childTnLst>
                                </p:cTn>
                              </p:par>
                              <p:par>
                                <p:cTn id="21" presetID="22" presetClass="entr" presetSubtype="8" fill="hold" nodeType="withEffect">
                                  <p:stCondLst>
                                    <p:cond delay="0"/>
                                  </p:stCondLst>
                                  <p:childTnLst>
                                    <p:set>
                                      <p:cBhvr>
                                        <p:cTn id="22" dur="1" fill="hold">
                                          <p:stCondLst>
                                            <p:cond delay="0"/>
                                          </p:stCondLst>
                                        </p:cTn>
                                        <p:tgtEl>
                                          <p:spTgt spid="34825"/>
                                        </p:tgtEl>
                                        <p:attrNameLst>
                                          <p:attrName>style.visibility</p:attrName>
                                        </p:attrNameLst>
                                      </p:cBhvr>
                                      <p:to>
                                        <p:strVal val="visible"/>
                                      </p:to>
                                    </p:set>
                                    <p:animEffect transition="in" filter="wipe(left)">
                                      <p:cBhvr>
                                        <p:cTn id="23" dur="500"/>
                                        <p:tgtEl>
                                          <p:spTgt spid="34825"/>
                                        </p:tgtEl>
                                      </p:cBhvr>
                                    </p:animEffect>
                                  </p:childTnLst>
                                </p:cTn>
                              </p:par>
                              <p:par>
                                <p:cTn id="24" presetID="9" presetClass="entr" presetSubtype="0" fill="hold"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dissolve">
                                      <p:cBhvr>
                                        <p:cTn id="26" dur="500"/>
                                        <p:tgtEl>
                                          <p:spTgt spid="10"/>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9" presetClass="exit" presetSubtype="0" fill="hold" nodeType="clickEffect">
                                  <p:stCondLst>
                                    <p:cond delay="0"/>
                                  </p:stCondLst>
                                  <p:childTnLst>
                                    <p:animEffect transition="out" filter="dissolve">
                                      <p:cBhvr>
                                        <p:cTn id="30" dur="500"/>
                                        <p:tgtEl>
                                          <p:spTgt spid="10"/>
                                        </p:tgtEl>
                                      </p:cBhvr>
                                    </p:animEffect>
                                    <p:set>
                                      <p:cBhvr>
                                        <p:cTn id="31" dur="1" fill="hold">
                                          <p:stCondLst>
                                            <p:cond delay="499"/>
                                          </p:stCondLst>
                                        </p:cTn>
                                        <p:tgtEl>
                                          <p:spTgt spid="10"/>
                                        </p:tgtEl>
                                        <p:attrNameLst>
                                          <p:attrName>style.visibility</p:attrName>
                                        </p:attrNameLst>
                                      </p:cBhvr>
                                      <p:to>
                                        <p:strVal val="hidden"/>
                                      </p:to>
                                    </p:set>
                                  </p:childTnLst>
                                </p:cTn>
                              </p:par>
                            </p:childTnLst>
                          </p:cTn>
                        </p:par>
                        <p:par>
                          <p:cTn id="32" fill="hold" nodeType="withGroup">
                            <p:stCondLst>
                              <p:cond delay="500"/>
                            </p:stCondLst>
                            <p:childTnLst>
                              <p:par>
                                <p:cTn id="33" presetID="9" presetClass="entr" presetSubtype="0" fill="hold" grpId="0" nodeType="afterEffect">
                                  <p:stCondLst>
                                    <p:cond delay="0"/>
                                  </p:stCondLst>
                                  <p:childTnLst>
                                    <p:set>
                                      <p:cBhvr>
                                        <p:cTn id="34" dur="1" fill="hold">
                                          <p:stCondLst>
                                            <p:cond delay="0"/>
                                          </p:stCondLst>
                                        </p:cTn>
                                        <p:tgtEl>
                                          <p:spTgt spid="96"/>
                                        </p:tgtEl>
                                        <p:attrNameLst>
                                          <p:attrName>style.visibility</p:attrName>
                                        </p:attrNameLst>
                                      </p:cBhvr>
                                      <p:to>
                                        <p:strVal val="visible"/>
                                      </p:to>
                                    </p:set>
                                    <p:animEffect transition="in" filter="dissolve">
                                      <p:cBhvr>
                                        <p:cTn id="35" dur="500"/>
                                        <p:tgtEl>
                                          <p:spTgt spid="96"/>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2" fill="hold" nodeType="clickEffect">
                                  <p:stCondLst>
                                    <p:cond delay="0"/>
                                  </p:stCondLst>
                                  <p:childTnLst>
                                    <p:set>
                                      <p:cBhvr>
                                        <p:cTn id="39" dur="1" fill="hold">
                                          <p:stCondLst>
                                            <p:cond delay="0"/>
                                          </p:stCondLst>
                                        </p:cTn>
                                        <p:tgtEl>
                                          <p:spTgt spid="8"/>
                                        </p:tgtEl>
                                        <p:attrNameLst>
                                          <p:attrName>style.visibility</p:attrName>
                                        </p:attrNameLst>
                                      </p:cBhvr>
                                      <p:to>
                                        <p:strVal val="visible"/>
                                      </p:to>
                                    </p:set>
                                    <p:animEffect transition="in" filter="wipe(right)">
                                      <p:cBhvr>
                                        <p:cTn id="40" dur="500"/>
                                        <p:tgtEl>
                                          <p:spTgt spid="8"/>
                                        </p:tgtEl>
                                      </p:cBhvr>
                                    </p:animEffect>
                                  </p:childTnLst>
                                </p:cTn>
                              </p:par>
                              <p:par>
                                <p:cTn id="41" presetID="22" presetClass="entr" presetSubtype="2" fill="hold" nodeType="withEffect">
                                  <p:stCondLst>
                                    <p:cond delay="0"/>
                                  </p:stCondLst>
                                  <p:childTnLst>
                                    <p:set>
                                      <p:cBhvr>
                                        <p:cTn id="42" dur="1" fill="hold">
                                          <p:stCondLst>
                                            <p:cond delay="0"/>
                                          </p:stCondLst>
                                        </p:cTn>
                                        <p:tgtEl>
                                          <p:spTgt spid="34828"/>
                                        </p:tgtEl>
                                        <p:attrNameLst>
                                          <p:attrName>style.visibility</p:attrName>
                                        </p:attrNameLst>
                                      </p:cBhvr>
                                      <p:to>
                                        <p:strVal val="visible"/>
                                      </p:to>
                                    </p:set>
                                    <p:animEffect transition="in" filter="wipe(right)">
                                      <p:cBhvr>
                                        <p:cTn id="43" dur="500"/>
                                        <p:tgtEl>
                                          <p:spTgt spid="34828"/>
                                        </p:tgtEl>
                                      </p:cBhvr>
                                    </p:animEffect>
                                  </p:childTnLst>
                                </p:cTn>
                              </p:par>
                              <p:par>
                                <p:cTn id="44" presetID="9" presetClass="entr" presetSubtype="0" fill="hold" nodeType="withEffect">
                                  <p:stCondLst>
                                    <p:cond delay="0"/>
                                  </p:stCondLst>
                                  <p:childTnLst>
                                    <p:set>
                                      <p:cBhvr>
                                        <p:cTn id="45" dur="1" fill="hold">
                                          <p:stCondLst>
                                            <p:cond delay="0"/>
                                          </p:stCondLst>
                                        </p:cTn>
                                        <p:tgtEl>
                                          <p:spTgt spid="11"/>
                                        </p:tgtEl>
                                        <p:attrNameLst>
                                          <p:attrName>style.visibility</p:attrName>
                                        </p:attrNameLst>
                                      </p:cBhvr>
                                      <p:to>
                                        <p:strVal val="visible"/>
                                      </p:to>
                                    </p:set>
                                    <p:animEffect transition="in" filter="dissolve">
                                      <p:cBhvr>
                                        <p:cTn id="46" dur="500"/>
                                        <p:tgtEl>
                                          <p:spTgt spid="11"/>
                                        </p:tgtEl>
                                      </p:cBhvr>
                                    </p:animEffect>
                                  </p:childTnLst>
                                </p:cTn>
                              </p:par>
                              <p:par>
                                <p:cTn id="47" presetID="9" presetClass="exit" presetSubtype="0" fill="hold" grpId="1" nodeType="withEffect">
                                  <p:stCondLst>
                                    <p:cond delay="0"/>
                                  </p:stCondLst>
                                  <p:childTnLst>
                                    <p:animEffect transition="out" filter="dissolve">
                                      <p:cBhvr>
                                        <p:cTn id="48" dur="500"/>
                                        <p:tgtEl>
                                          <p:spTgt spid="96"/>
                                        </p:tgtEl>
                                      </p:cBhvr>
                                    </p:animEffect>
                                    <p:set>
                                      <p:cBhvr>
                                        <p:cTn id="49" dur="1" fill="hold">
                                          <p:stCondLst>
                                            <p:cond delay="499"/>
                                          </p:stCondLst>
                                        </p:cTn>
                                        <p:tgtEl>
                                          <p:spTgt spid="96"/>
                                        </p:tgtEl>
                                        <p:attrNameLst>
                                          <p:attrName>style.visibility</p:attrName>
                                        </p:attrNameLst>
                                      </p:cBhvr>
                                      <p:to>
                                        <p:strVal val="hidden"/>
                                      </p:to>
                                    </p:set>
                                  </p:childTnLst>
                                </p:cTn>
                              </p:par>
                            </p:childTnLst>
                          </p:cTn>
                        </p:par>
                      </p:childTnLst>
                    </p:cTn>
                  </p:par>
                  <p:par>
                    <p:cTn id="50" fill="hold" nodeType="clickPar">
                      <p:stCondLst>
                        <p:cond delay="indefinite"/>
                      </p:stCondLst>
                      <p:childTnLst>
                        <p:par>
                          <p:cTn id="51" fill="hold" nodeType="withGroup">
                            <p:stCondLst>
                              <p:cond delay="0"/>
                            </p:stCondLst>
                            <p:childTnLst>
                              <p:par>
                                <p:cTn id="52" presetID="9" presetClass="exit" presetSubtype="0" fill="hold" nodeType="clickEffect">
                                  <p:stCondLst>
                                    <p:cond delay="0"/>
                                  </p:stCondLst>
                                  <p:childTnLst>
                                    <p:animEffect transition="out" filter="dissolve">
                                      <p:cBhvr>
                                        <p:cTn id="53" dur="500"/>
                                        <p:tgtEl>
                                          <p:spTgt spid="11"/>
                                        </p:tgtEl>
                                      </p:cBhvr>
                                    </p:animEffect>
                                    <p:set>
                                      <p:cBhvr>
                                        <p:cTn id="54" dur="1" fill="hold">
                                          <p:stCondLst>
                                            <p:cond delay="499"/>
                                          </p:stCondLst>
                                        </p:cTn>
                                        <p:tgtEl>
                                          <p:spTgt spid="11"/>
                                        </p:tgtEl>
                                        <p:attrNameLst>
                                          <p:attrName>style.visibility</p:attrName>
                                        </p:attrNameLst>
                                      </p:cBhvr>
                                      <p:to>
                                        <p:strVal val="hidden"/>
                                      </p:to>
                                    </p:set>
                                  </p:childTnLst>
                                </p:cTn>
                              </p:par>
                            </p:childTnLst>
                          </p:cTn>
                        </p:par>
                      </p:childTnLst>
                    </p:cTn>
                  </p:par>
                  <p:par>
                    <p:cTn id="55" fill="hold" nodeType="clickPar">
                      <p:stCondLst>
                        <p:cond delay="indefinite"/>
                      </p:stCondLst>
                      <p:childTnLst>
                        <p:par>
                          <p:cTn id="56" fill="hold" nodeType="withGroup">
                            <p:stCondLst>
                              <p:cond delay="0"/>
                            </p:stCondLst>
                            <p:childTnLst>
                              <p:par>
                                <p:cTn id="57" presetID="22" presetClass="entr" presetSubtype="8" fill="hold" nodeType="clickEffect">
                                  <p:stCondLst>
                                    <p:cond delay="0"/>
                                  </p:stCondLst>
                                  <p:childTnLst>
                                    <p:set>
                                      <p:cBhvr>
                                        <p:cTn id="58" dur="1" fill="hold">
                                          <p:stCondLst>
                                            <p:cond delay="0"/>
                                          </p:stCondLst>
                                        </p:cTn>
                                        <p:tgtEl>
                                          <p:spTgt spid="9"/>
                                        </p:tgtEl>
                                        <p:attrNameLst>
                                          <p:attrName>style.visibility</p:attrName>
                                        </p:attrNameLst>
                                      </p:cBhvr>
                                      <p:to>
                                        <p:strVal val="visible"/>
                                      </p:to>
                                    </p:set>
                                    <p:animEffect transition="in" filter="wipe(left)">
                                      <p:cBhvr>
                                        <p:cTn id="59" dur="500"/>
                                        <p:tgtEl>
                                          <p:spTgt spid="9"/>
                                        </p:tgtEl>
                                      </p:cBhvr>
                                    </p:animEffect>
                                  </p:childTnLst>
                                </p:cTn>
                              </p:par>
                              <p:par>
                                <p:cTn id="60" presetID="22" presetClass="entr" presetSubtype="8" fill="hold" nodeType="withEffect">
                                  <p:stCondLst>
                                    <p:cond delay="0"/>
                                  </p:stCondLst>
                                  <p:childTnLst>
                                    <p:set>
                                      <p:cBhvr>
                                        <p:cTn id="61" dur="1" fill="hold">
                                          <p:stCondLst>
                                            <p:cond delay="0"/>
                                          </p:stCondLst>
                                        </p:cTn>
                                        <p:tgtEl>
                                          <p:spTgt spid="34831"/>
                                        </p:tgtEl>
                                        <p:attrNameLst>
                                          <p:attrName>style.visibility</p:attrName>
                                        </p:attrNameLst>
                                      </p:cBhvr>
                                      <p:to>
                                        <p:strVal val="visible"/>
                                      </p:to>
                                    </p:set>
                                    <p:animEffect transition="in" filter="wipe(left)">
                                      <p:cBhvr>
                                        <p:cTn id="62" dur="500"/>
                                        <p:tgtEl>
                                          <p:spTgt spid="34831"/>
                                        </p:tgtEl>
                                      </p:cBhvr>
                                    </p:animEffect>
                                  </p:childTnLst>
                                </p:cTn>
                              </p:par>
                              <p:par>
                                <p:cTn id="63" presetID="9" presetClass="entr" presetSubtype="0" fill="hold" nodeType="withEffect">
                                  <p:stCondLst>
                                    <p:cond delay="0"/>
                                  </p:stCondLst>
                                  <p:childTnLst>
                                    <p:set>
                                      <p:cBhvr>
                                        <p:cTn id="64" dur="1" fill="hold">
                                          <p:stCondLst>
                                            <p:cond delay="0"/>
                                          </p:stCondLst>
                                        </p:cTn>
                                        <p:tgtEl>
                                          <p:spTgt spid="12"/>
                                        </p:tgtEl>
                                        <p:attrNameLst>
                                          <p:attrName>style.visibility</p:attrName>
                                        </p:attrNameLst>
                                      </p:cBhvr>
                                      <p:to>
                                        <p:strVal val="visible"/>
                                      </p:to>
                                    </p:set>
                                    <p:animEffect transition="in" filter="dissolve">
                                      <p:cBhvr>
                                        <p:cTn id="65" dur="500"/>
                                        <p:tgtEl>
                                          <p:spTgt spid="12"/>
                                        </p:tgtEl>
                                      </p:cBhvr>
                                    </p:animEffect>
                                  </p:childTnLst>
                                </p:cTn>
                              </p:par>
                            </p:childTnLst>
                          </p:cTn>
                        </p:par>
                      </p:childTnLst>
                    </p:cTn>
                  </p:par>
                  <p:par>
                    <p:cTn id="66" fill="hold" nodeType="clickPar">
                      <p:stCondLst>
                        <p:cond delay="indefinite"/>
                      </p:stCondLst>
                      <p:childTnLst>
                        <p:par>
                          <p:cTn id="67" fill="hold" nodeType="withGroup">
                            <p:stCondLst>
                              <p:cond delay="0"/>
                            </p:stCondLst>
                            <p:childTnLst>
                              <p:par>
                                <p:cTn id="68" presetID="9" presetClass="exit" presetSubtype="0" fill="hold" nodeType="clickEffect">
                                  <p:stCondLst>
                                    <p:cond delay="0"/>
                                  </p:stCondLst>
                                  <p:childTnLst>
                                    <p:animEffect transition="out" filter="dissolve">
                                      <p:cBhvr>
                                        <p:cTn id="69" dur="500"/>
                                        <p:tgtEl>
                                          <p:spTgt spid="12"/>
                                        </p:tgtEl>
                                      </p:cBhvr>
                                    </p:animEffect>
                                    <p:set>
                                      <p:cBhvr>
                                        <p:cTn id="70" dur="1" fill="hold">
                                          <p:stCondLst>
                                            <p:cond delay="49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 grpId="0" animBg="1"/>
      <p:bldP spid="96" grpId="1"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2" name="Rectangle 2"/>
          <p:cNvSpPr>
            <a:spLocks noGrp="1" noChangeArrowheads="1"/>
          </p:cNvSpPr>
          <p:nvPr>
            <p:ph type="title"/>
          </p:nvPr>
        </p:nvSpPr>
        <p:spPr/>
        <p:txBody>
          <a:bodyPr/>
          <a:lstStyle/>
          <a:p>
            <a:pPr>
              <a:defRPr/>
            </a:pPr>
            <a:r>
              <a:rPr lang="en-US">
                <a:cs typeface="+mj-cs"/>
              </a:rPr>
              <a:t>DHCP: more than IP addresses</a:t>
            </a:r>
          </a:p>
        </p:txBody>
      </p:sp>
      <p:sp>
        <p:nvSpPr>
          <p:cNvPr id="48133" name="Rectangle 3"/>
          <p:cNvSpPr>
            <a:spLocks noGrp="1" noChangeArrowheads="1"/>
          </p:cNvSpPr>
          <p:nvPr>
            <p:ph type="body" idx="1"/>
          </p:nvPr>
        </p:nvSpPr>
        <p:spPr>
          <a:xfrm>
            <a:off x="527052" y="2420888"/>
            <a:ext cx="11137899" cy="3887836"/>
          </a:xfrm>
        </p:spPr>
        <p:txBody>
          <a:bodyPr/>
          <a:lstStyle/>
          <a:p>
            <a:pPr>
              <a:buFont typeface="Wingdings" charset="0"/>
              <a:buNone/>
              <a:defRPr/>
            </a:pPr>
            <a:r>
              <a:rPr lang="en-US" dirty="0">
                <a:cs typeface="+mn-cs"/>
              </a:rPr>
              <a:t>DHCP can return more than just allocated IP address on subnet:</a:t>
            </a:r>
          </a:p>
          <a:p>
            <a:pPr lvl="1">
              <a:buSzPct val="70000"/>
              <a:buFont typeface="Wingdings" panose="05000000000000000000" pitchFamily="2" charset="2"/>
              <a:buChar char="v"/>
              <a:defRPr/>
            </a:pPr>
            <a:r>
              <a:rPr lang="en-US" dirty="0"/>
              <a:t>address of first-hop router for client</a:t>
            </a:r>
          </a:p>
          <a:p>
            <a:pPr lvl="1">
              <a:buSzPct val="70000"/>
              <a:buFont typeface="Wingdings" panose="05000000000000000000" pitchFamily="2" charset="2"/>
              <a:buChar char="v"/>
              <a:defRPr/>
            </a:pPr>
            <a:r>
              <a:rPr lang="en-US" dirty="0"/>
              <a:t>name and IP address of DNS sever</a:t>
            </a:r>
          </a:p>
          <a:p>
            <a:pPr lvl="1">
              <a:buSzPct val="70000"/>
              <a:buFont typeface="Wingdings" panose="05000000000000000000" pitchFamily="2" charset="2"/>
              <a:buChar char="v"/>
              <a:defRPr/>
            </a:pPr>
            <a:r>
              <a:rPr lang="en-US" dirty="0"/>
              <a:t>network mask (indicating network versus host portion of address)</a:t>
            </a:r>
          </a:p>
        </p:txBody>
      </p:sp>
      <p:sp>
        <p:nvSpPr>
          <p:cNvPr id="7" name="Rectangle 7"/>
          <p:cNvSpPr txBox="1">
            <a:spLocks noChangeArrowheads="1"/>
          </p:cNvSpPr>
          <p:nvPr/>
        </p:nvSpPr>
        <p:spPr>
          <a:xfrm>
            <a:off x="9768408" y="6624784"/>
            <a:ext cx="2016224"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4.3 IP: </a:t>
            </a:r>
            <a:r>
              <a:rPr lang="en-US" altLang="zh-CN" sz="1200" dirty="0">
                <a:solidFill>
                  <a:srgbClr val="FF0000"/>
                </a:solidFill>
                <a:cs typeface="Arial" panose="020B0604020202020204" pitchFamily="34" charset="0"/>
              </a:rPr>
              <a:t> Internet Protocol</a:t>
            </a:r>
          </a:p>
        </p:txBody>
      </p:sp>
      <p:sp>
        <p:nvSpPr>
          <p:cNvPr id="6" name="Rectangle 7"/>
          <p:cNvSpPr txBox="1">
            <a:spLocks noChangeArrowheads="1"/>
          </p:cNvSpPr>
          <p:nvPr/>
        </p:nvSpPr>
        <p:spPr>
          <a:xfrm>
            <a:off x="5159896" y="6615113"/>
            <a:ext cx="2645843"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4.3.3 IPv4 Addressing </a:t>
            </a:r>
            <a:endParaRPr lang="en-US" altLang="zh-CN" sz="1200" dirty="0">
              <a:solidFill>
                <a:srgbClr val="FF0000"/>
              </a:solidFill>
              <a:cs typeface="Arial" panose="020B0604020202020204" pitchFamily="34" charset="0"/>
            </a:endParaRPr>
          </a:p>
        </p:txBody>
      </p:sp>
    </p:spTree>
    <p:extLst>
      <p:ext uri="{BB962C8B-B14F-4D97-AF65-F5344CB8AC3E}">
        <p14:creationId xmlns:p14="http://schemas.microsoft.com/office/powerpoint/2010/main" val="41878425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80" name="Rectangle 3"/>
          <p:cNvSpPr>
            <a:spLocks noGrp="1" noChangeArrowheads="1"/>
          </p:cNvSpPr>
          <p:nvPr>
            <p:ph type="body" sz="half" idx="1"/>
          </p:nvPr>
        </p:nvSpPr>
        <p:spPr>
          <a:xfrm>
            <a:off x="1991544" y="2171307"/>
            <a:ext cx="5544615" cy="3220771"/>
          </a:xfrm>
        </p:spPr>
        <p:txBody>
          <a:bodyPr>
            <a:normAutofit lnSpcReduction="10000"/>
          </a:bodyPr>
          <a:lstStyle/>
          <a:p>
            <a:pPr marL="512763" indent="-512763">
              <a:buNone/>
              <a:defRPr/>
            </a:pPr>
            <a:r>
              <a:rPr lang="en-US" dirty="0">
                <a:solidFill>
                  <a:srgbClr val="FF0000"/>
                </a:solidFill>
                <a:latin typeface="Microsoft YaHei UI" panose="020B0503020204020204" pitchFamily="34" charset="-122"/>
                <a:ea typeface="Microsoft YaHei UI" panose="020B0503020204020204" pitchFamily="34" charset="-122"/>
              </a:rPr>
              <a:t>4.1 Overview of Network layer</a:t>
            </a:r>
          </a:p>
          <a:p>
            <a:pPr lvl="1">
              <a:spcAft>
                <a:spcPts val="0"/>
              </a:spcAft>
              <a:buClr>
                <a:srgbClr val="000099"/>
              </a:buClr>
              <a:buSzPct val="85000"/>
              <a:buFont typeface="Wingdings" panose="05000000000000000000" pitchFamily="2" charset="2"/>
              <a:buChar char="v"/>
              <a:defRPr/>
            </a:pPr>
            <a:r>
              <a:rPr lang="en-US" altLang="zh-CN" dirty="0">
                <a:latin typeface="Microsoft YaHei UI" panose="020B0503020204020204" pitchFamily="34" charset="-122"/>
                <a:ea typeface="Microsoft YaHei UI" panose="020B0503020204020204" pitchFamily="34" charset="-122"/>
              </a:rPr>
              <a:t>data plane</a:t>
            </a:r>
          </a:p>
          <a:p>
            <a:pPr lvl="1">
              <a:spcAft>
                <a:spcPts val="0"/>
              </a:spcAft>
              <a:buClr>
                <a:srgbClr val="000099"/>
              </a:buClr>
              <a:buSzPct val="85000"/>
              <a:buFont typeface="Wingdings" panose="05000000000000000000" pitchFamily="2" charset="2"/>
              <a:buChar char="v"/>
              <a:defRPr/>
            </a:pPr>
            <a:r>
              <a:rPr lang="en-US" altLang="zh-CN" dirty="0">
                <a:latin typeface="Microsoft YaHei UI" panose="020B0503020204020204" pitchFamily="34" charset="-122"/>
                <a:ea typeface="Microsoft YaHei UI" panose="020B0503020204020204" pitchFamily="34" charset="-122"/>
              </a:rPr>
              <a:t>control plane</a:t>
            </a:r>
            <a:endParaRPr lang="en-US" dirty="0">
              <a:latin typeface="Microsoft YaHei UI" panose="020B0503020204020204" pitchFamily="34" charset="-122"/>
              <a:ea typeface="Microsoft YaHei UI" panose="020B0503020204020204" pitchFamily="34" charset="-122"/>
            </a:endParaRPr>
          </a:p>
          <a:p>
            <a:pPr marL="512763" indent="-512763">
              <a:buNone/>
              <a:defRPr/>
            </a:pPr>
            <a:r>
              <a:rPr lang="en-US" dirty="0">
                <a:latin typeface="Microsoft YaHei UI" panose="020B0503020204020204" pitchFamily="34" charset="-122"/>
                <a:ea typeface="Microsoft YaHei UI" panose="020B0503020204020204" pitchFamily="34" charset="-122"/>
              </a:rPr>
              <a:t>4.2 What's inside a router</a:t>
            </a:r>
          </a:p>
          <a:p>
            <a:pPr marL="512763" indent="-512763">
              <a:buNone/>
              <a:defRPr/>
            </a:pPr>
            <a:r>
              <a:rPr lang="en-US" dirty="0">
                <a:latin typeface="Microsoft YaHei UI" panose="020B0503020204020204" pitchFamily="34" charset="-122"/>
                <a:ea typeface="Microsoft YaHei UI" panose="020B0503020204020204" pitchFamily="34" charset="-122"/>
              </a:rPr>
              <a:t>4.3 IP: Internet Protocol</a:t>
            </a:r>
          </a:p>
          <a:p>
            <a:pPr marL="512763" indent="-512763">
              <a:buNone/>
              <a:defRPr/>
            </a:pPr>
            <a:r>
              <a:rPr lang="en-US" altLang="zh-CN" dirty="0">
                <a:latin typeface="Microsoft YaHei UI" panose="020B0503020204020204" pitchFamily="34" charset="-122"/>
                <a:ea typeface="Microsoft YaHei UI" panose="020B0503020204020204" pitchFamily="34" charset="-122"/>
              </a:rPr>
              <a:t>4.4 Generalized Forward</a:t>
            </a:r>
          </a:p>
          <a:p>
            <a:pPr marL="512763" indent="-512763">
              <a:buNone/>
              <a:defRPr/>
            </a:pPr>
            <a:r>
              <a:rPr lang="en-US" dirty="0">
                <a:latin typeface="Microsoft YaHei UI" panose="020B0503020204020204" pitchFamily="34" charset="-122"/>
                <a:ea typeface="Microsoft YaHei UI" panose="020B0503020204020204" pitchFamily="34" charset="-122"/>
              </a:rPr>
              <a:t>4.5 Middleboxes</a:t>
            </a:r>
          </a:p>
        </p:txBody>
      </p:sp>
      <p:sp>
        <p:nvSpPr>
          <p:cNvPr id="8" name="Rectangle 2"/>
          <p:cNvSpPr txBox="1">
            <a:spLocks noChangeArrowheads="1"/>
          </p:cNvSpPr>
          <p:nvPr/>
        </p:nvSpPr>
        <p:spPr>
          <a:xfrm>
            <a:off x="1913756" y="553754"/>
            <a:ext cx="77724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1" kern="1200" baseline="0">
                <a:solidFill>
                  <a:schemeClr val="accent1"/>
                </a:solidFill>
                <a:latin typeface="Comic Sans MS" panose="030F0702030302020204" pitchFamily="66" charset="0"/>
                <a:ea typeface="微软雅黑" panose="020B0503020204020204" pitchFamily="34" charset="-122"/>
                <a:cs typeface="+mj-cs"/>
              </a:defRPr>
            </a:lvl1pPr>
          </a:lstStyle>
          <a:p>
            <a:r>
              <a:rPr lang="en-US" altLang="zh-CN" dirty="0">
                <a:solidFill>
                  <a:srgbClr val="000099"/>
                </a:solidFill>
                <a:latin typeface="Microsoft YaHei UI" panose="020B0503020204020204" pitchFamily="34" charset="-122"/>
                <a:ea typeface="Microsoft YaHei UI" panose="020B0503020204020204" pitchFamily="34" charset="-122"/>
              </a:rPr>
              <a:t>Chapter 4 Network Layer</a:t>
            </a:r>
          </a:p>
        </p:txBody>
      </p:sp>
      <p:sp>
        <p:nvSpPr>
          <p:cNvPr id="2" name="文本框 1"/>
          <p:cNvSpPr txBox="1"/>
          <p:nvPr/>
        </p:nvSpPr>
        <p:spPr>
          <a:xfrm>
            <a:off x="6030143" y="1465921"/>
            <a:ext cx="3024336" cy="461665"/>
          </a:xfrm>
          <a:prstGeom prst="rect">
            <a:avLst/>
          </a:prstGeom>
          <a:noFill/>
        </p:spPr>
        <p:txBody>
          <a:bodyPr wrap="square" rtlCol="0">
            <a:spAutoFit/>
          </a:bodyPr>
          <a:lstStyle/>
          <a:p>
            <a:r>
              <a:rPr lang="en-US" altLang="zh-CN" sz="2400" b="1" dirty="0">
                <a:solidFill>
                  <a:srgbClr val="000099"/>
                </a:solidFill>
                <a:latin typeface="Microsoft YaHei UI" panose="020B0503020204020204" pitchFamily="34" charset="-122"/>
                <a:ea typeface="Microsoft YaHei UI" panose="020B0503020204020204" pitchFamily="34" charset="-122"/>
              </a:rPr>
              <a:t>- The Data Plane</a:t>
            </a:r>
            <a:endParaRPr lang="zh-CN" altLang="en-US" sz="2400" b="1" dirty="0">
              <a:solidFill>
                <a:srgbClr val="000099"/>
              </a:solidFill>
              <a:latin typeface="Microsoft YaHei UI" panose="020B0503020204020204" pitchFamily="34" charset="-122"/>
              <a:ea typeface="Microsoft YaHei UI" panose="020B0503020204020204" pitchFamily="34" charset="-122"/>
            </a:endParaRPr>
          </a:p>
        </p:txBody>
      </p:sp>
      <p:sp>
        <p:nvSpPr>
          <p:cNvPr id="11" name="Rectangle 7"/>
          <p:cNvSpPr txBox="1">
            <a:spLocks noChangeArrowheads="1"/>
          </p:cNvSpPr>
          <p:nvPr/>
        </p:nvSpPr>
        <p:spPr>
          <a:xfrm>
            <a:off x="9192344" y="6624784"/>
            <a:ext cx="3456384"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a:solidFill>
                  <a:schemeClr val="accent4"/>
                </a:solidFill>
                <a:cs typeface="Arial" panose="020B0604020202020204" pitchFamily="34" charset="0"/>
              </a:rPr>
              <a:t>Network Layer  </a:t>
            </a:r>
            <a:r>
              <a:rPr lang="en-US" altLang="zh-CN" sz="1200">
                <a:solidFill>
                  <a:srgbClr val="FF0000"/>
                </a:solidFill>
                <a:cs typeface="Arial" panose="020B0604020202020204" pitchFamily="34" charset="0"/>
              </a:rPr>
              <a:t>- the data plane</a:t>
            </a:r>
            <a:endParaRPr lang="en-US" altLang="zh-CN" sz="1200" dirty="0">
              <a:solidFill>
                <a:srgbClr val="FF0000"/>
              </a:solidFill>
              <a:cs typeface="Arial" panose="020B0604020202020204" pitchFamily="34" charset="0"/>
            </a:endParaRPr>
          </a:p>
        </p:txBody>
      </p:sp>
    </p:spTree>
    <p:extLst>
      <p:ext uri="{BB962C8B-B14F-4D97-AF65-F5344CB8AC3E}">
        <p14:creationId xmlns:p14="http://schemas.microsoft.com/office/powerpoint/2010/main" val="119295079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8195" name="Rectangle 3"/>
          <p:cNvSpPr>
            <a:spLocks noGrp="1" noChangeArrowheads="1"/>
          </p:cNvSpPr>
          <p:nvPr>
            <p:ph type="body" idx="1"/>
          </p:nvPr>
        </p:nvSpPr>
        <p:spPr>
          <a:xfrm>
            <a:off x="6561138" y="1284288"/>
            <a:ext cx="3421062" cy="1262062"/>
          </a:xfrm>
        </p:spPr>
        <p:txBody>
          <a:bodyPr>
            <a:noAutofit/>
          </a:bodyPr>
          <a:lstStyle/>
          <a:p>
            <a:pPr>
              <a:lnSpc>
                <a:spcPct val="110000"/>
              </a:lnSpc>
              <a:defRPr/>
            </a:pPr>
            <a:r>
              <a:rPr lang="en-US" sz="1800" dirty="0"/>
              <a:t>connecting laptop needs its IP address, </a:t>
            </a:r>
            <a:r>
              <a:rPr lang="en-US" sz="1800" dirty="0" err="1"/>
              <a:t>addr</a:t>
            </a:r>
            <a:r>
              <a:rPr lang="en-US" sz="1800" dirty="0"/>
              <a:t> of first-hop router, </a:t>
            </a:r>
            <a:r>
              <a:rPr lang="en-US" sz="1800" dirty="0" err="1"/>
              <a:t>addr</a:t>
            </a:r>
            <a:r>
              <a:rPr lang="en-US" sz="1800" dirty="0"/>
              <a:t> of DNS server: use DHCP</a:t>
            </a:r>
          </a:p>
        </p:txBody>
      </p:sp>
      <p:sp>
        <p:nvSpPr>
          <p:cNvPr id="95234" name="Freeform 3"/>
          <p:cNvSpPr>
            <a:spLocks/>
          </p:cNvSpPr>
          <p:nvPr/>
        </p:nvSpPr>
        <p:spPr bwMode="auto">
          <a:xfrm>
            <a:off x="2297113" y="1428751"/>
            <a:ext cx="3554412" cy="2754313"/>
          </a:xfrm>
          <a:custGeom>
            <a:avLst/>
            <a:gdLst>
              <a:gd name="T0" fmla="*/ 2147483647 w 2406"/>
              <a:gd name="T1" fmla="*/ 2147483647 h 958"/>
              <a:gd name="T2" fmla="*/ 2147483647 w 2406"/>
              <a:gd name="T3" fmla="*/ 2147483647 h 958"/>
              <a:gd name="T4" fmla="*/ 2147483647 w 2406"/>
              <a:gd name="T5" fmla="*/ 2147483647 h 958"/>
              <a:gd name="T6" fmla="*/ 2147483647 w 2406"/>
              <a:gd name="T7" fmla="*/ 2147483647 h 958"/>
              <a:gd name="T8" fmla="*/ 2147483647 w 2406"/>
              <a:gd name="T9" fmla="*/ 2147483647 h 958"/>
              <a:gd name="T10" fmla="*/ 2147483647 w 2406"/>
              <a:gd name="T11" fmla="*/ 2147483647 h 958"/>
              <a:gd name="T12" fmla="*/ 2147483647 w 2406"/>
              <a:gd name="T13" fmla="*/ 2147483647 h 958"/>
              <a:gd name="T14" fmla="*/ 2147483647 w 2406"/>
              <a:gd name="T15" fmla="*/ 2147483647 h 958"/>
              <a:gd name="T16" fmla="*/ 2147483647 w 2406"/>
              <a:gd name="T17" fmla="*/ 2147483647 h 958"/>
              <a:gd name="T18" fmla="*/ 2147483647 w 2406"/>
              <a:gd name="T19" fmla="*/ 2147483647 h 958"/>
              <a:gd name="T20" fmla="*/ 2147483647 w 2406"/>
              <a:gd name="T21" fmla="*/ 2147483647 h 958"/>
              <a:gd name="T22" fmla="*/ 2147483647 w 2406"/>
              <a:gd name="T23" fmla="*/ 2147483647 h 958"/>
              <a:gd name="T24" fmla="*/ 2147483647 w 2406"/>
              <a:gd name="T25" fmla="*/ 2147483647 h 95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406"/>
              <a:gd name="T40" fmla="*/ 0 h 958"/>
              <a:gd name="T41" fmla="*/ 2406 w 2406"/>
              <a:gd name="T42" fmla="*/ 958 h 95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406" h="958">
                <a:moveTo>
                  <a:pt x="2192" y="274"/>
                </a:moveTo>
                <a:cubicBezTo>
                  <a:pt x="1978" y="94"/>
                  <a:pt x="1990" y="122"/>
                  <a:pt x="1857" y="77"/>
                </a:cubicBezTo>
                <a:cubicBezTo>
                  <a:pt x="1724" y="32"/>
                  <a:pt x="1584" y="0"/>
                  <a:pt x="1393" y="7"/>
                </a:cubicBezTo>
                <a:cubicBezTo>
                  <a:pt x="1202" y="14"/>
                  <a:pt x="898" y="84"/>
                  <a:pt x="713" y="122"/>
                </a:cubicBezTo>
                <a:cubicBezTo>
                  <a:pt x="528" y="160"/>
                  <a:pt x="395" y="168"/>
                  <a:pt x="280" y="234"/>
                </a:cubicBezTo>
                <a:cubicBezTo>
                  <a:pt x="166" y="301"/>
                  <a:pt x="52" y="432"/>
                  <a:pt x="26" y="522"/>
                </a:cubicBezTo>
                <a:cubicBezTo>
                  <a:pt x="0" y="612"/>
                  <a:pt x="81" y="711"/>
                  <a:pt x="122" y="773"/>
                </a:cubicBezTo>
                <a:cubicBezTo>
                  <a:pt x="163" y="835"/>
                  <a:pt x="99" y="877"/>
                  <a:pt x="273" y="894"/>
                </a:cubicBezTo>
                <a:cubicBezTo>
                  <a:pt x="447" y="911"/>
                  <a:pt x="938" y="866"/>
                  <a:pt x="1169" y="876"/>
                </a:cubicBezTo>
                <a:cubicBezTo>
                  <a:pt x="1400" y="886"/>
                  <a:pt x="1499" y="950"/>
                  <a:pt x="1659" y="954"/>
                </a:cubicBezTo>
                <a:cubicBezTo>
                  <a:pt x="1819" y="958"/>
                  <a:pt x="2014" y="958"/>
                  <a:pt x="2129" y="897"/>
                </a:cubicBezTo>
                <a:cubicBezTo>
                  <a:pt x="2244" y="836"/>
                  <a:pt x="2327" y="856"/>
                  <a:pt x="2350" y="591"/>
                </a:cubicBezTo>
                <a:cubicBezTo>
                  <a:pt x="2373" y="326"/>
                  <a:pt x="2406" y="454"/>
                  <a:pt x="2192" y="274"/>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95235" name="Line 36"/>
          <p:cNvSpPr>
            <a:spLocks noChangeShapeType="1"/>
          </p:cNvSpPr>
          <p:nvPr/>
        </p:nvSpPr>
        <p:spPr bwMode="auto">
          <a:xfrm flipV="1">
            <a:off x="5299076" y="2500314"/>
            <a:ext cx="155575" cy="14287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endParaRPr>
          </a:p>
        </p:txBody>
      </p:sp>
      <p:sp>
        <p:nvSpPr>
          <p:cNvPr id="95236" name="Line 43"/>
          <p:cNvSpPr>
            <a:spLocks noChangeShapeType="1"/>
          </p:cNvSpPr>
          <p:nvPr/>
        </p:nvSpPr>
        <p:spPr bwMode="auto">
          <a:xfrm flipV="1">
            <a:off x="4189414" y="2673350"/>
            <a:ext cx="695325"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endParaRPr>
          </a:p>
        </p:txBody>
      </p:sp>
      <p:sp>
        <p:nvSpPr>
          <p:cNvPr id="95237" name="Line 44"/>
          <p:cNvSpPr>
            <a:spLocks noChangeShapeType="1"/>
          </p:cNvSpPr>
          <p:nvPr/>
        </p:nvSpPr>
        <p:spPr bwMode="auto">
          <a:xfrm flipV="1">
            <a:off x="5448301" y="2357439"/>
            <a:ext cx="138113" cy="142875"/>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endParaRPr>
          </a:p>
        </p:txBody>
      </p:sp>
      <p:sp>
        <p:nvSpPr>
          <p:cNvPr id="95238" name="Line 48"/>
          <p:cNvSpPr>
            <a:spLocks noChangeShapeType="1"/>
          </p:cNvSpPr>
          <p:nvPr/>
        </p:nvSpPr>
        <p:spPr bwMode="auto">
          <a:xfrm flipV="1">
            <a:off x="4803776" y="2892426"/>
            <a:ext cx="512763" cy="61277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endParaRPr>
          </a:p>
        </p:txBody>
      </p:sp>
      <p:sp>
        <p:nvSpPr>
          <p:cNvPr id="95239" name="Text Box 44"/>
          <p:cNvSpPr txBox="1">
            <a:spLocks noChangeArrowheads="1"/>
          </p:cNvSpPr>
          <p:nvPr/>
        </p:nvSpPr>
        <p:spPr bwMode="auto">
          <a:xfrm>
            <a:off x="4086225" y="3967164"/>
            <a:ext cx="2025650" cy="915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800" i="1" dirty="0">
                <a:solidFill>
                  <a:srgbClr val="0000FF"/>
                </a:solidFill>
              </a:rPr>
              <a:t>router with DHCP </a:t>
            </a:r>
          </a:p>
          <a:p>
            <a:r>
              <a:rPr lang="en-US" altLang="zh-CN" sz="1800" i="1" dirty="0">
                <a:solidFill>
                  <a:srgbClr val="0000FF"/>
                </a:solidFill>
              </a:rPr>
              <a:t>server built into </a:t>
            </a:r>
          </a:p>
          <a:p>
            <a:r>
              <a:rPr lang="en-US" altLang="zh-CN" sz="1800" i="1" dirty="0">
                <a:solidFill>
                  <a:srgbClr val="0000FF"/>
                </a:solidFill>
              </a:rPr>
              <a:t>router</a:t>
            </a:r>
          </a:p>
        </p:txBody>
      </p:sp>
      <p:sp>
        <p:nvSpPr>
          <p:cNvPr id="648344" name="Rectangle 152"/>
          <p:cNvSpPr>
            <a:spLocks noChangeArrowheads="1"/>
          </p:cNvSpPr>
          <p:nvPr/>
        </p:nvSpPr>
        <p:spPr bwMode="auto">
          <a:xfrm>
            <a:off x="6561138" y="2574926"/>
            <a:ext cx="3892550" cy="1306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33363" indent="-233363">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342900" indent="-342900" fontAlgn="base">
              <a:lnSpc>
                <a:spcPct val="110000"/>
              </a:lnSpc>
              <a:spcBef>
                <a:spcPct val="20000"/>
              </a:spcBef>
              <a:buSzPct val="70000"/>
              <a:buFont typeface="Wingdings" panose="05000000000000000000" pitchFamily="2" charset="2"/>
              <a:buChar char="v"/>
              <a:defRPr/>
            </a:pPr>
            <a:r>
              <a:rPr lang="en-US" altLang="zh-CN" sz="1800" dirty="0">
                <a:solidFill>
                  <a:srgbClr val="000099"/>
                </a:solidFill>
                <a:latin typeface="Comic Sans MS" panose="030F0702030302020204" pitchFamily="66" charset="0"/>
                <a:ea typeface="微软雅黑" panose="020B0503020204020204" pitchFamily="34" charset="-122"/>
              </a:rPr>
              <a:t>DHCP request encapsulated in UDP, encapsulated in IP, encapsulated in 802.1 Ethernet</a:t>
            </a:r>
          </a:p>
        </p:txBody>
      </p:sp>
      <p:sp>
        <p:nvSpPr>
          <p:cNvPr id="648345" name="Rectangle 153"/>
          <p:cNvSpPr>
            <a:spLocks noChangeArrowheads="1"/>
          </p:cNvSpPr>
          <p:nvPr/>
        </p:nvSpPr>
        <p:spPr bwMode="auto">
          <a:xfrm>
            <a:off x="6580188" y="3821114"/>
            <a:ext cx="3924300" cy="1563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33363" indent="-233363">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342900" indent="-342900" fontAlgn="base">
              <a:lnSpc>
                <a:spcPct val="110000"/>
              </a:lnSpc>
              <a:spcBef>
                <a:spcPct val="20000"/>
              </a:spcBef>
              <a:buSzPct val="70000"/>
              <a:buFont typeface="Wingdings" panose="05000000000000000000" pitchFamily="2" charset="2"/>
              <a:buChar char="v"/>
              <a:defRPr/>
            </a:pPr>
            <a:r>
              <a:rPr lang="en-US" altLang="zh-CN" sz="1800" dirty="0">
                <a:solidFill>
                  <a:srgbClr val="000099"/>
                </a:solidFill>
                <a:latin typeface="Comic Sans MS" panose="030F0702030302020204" pitchFamily="66" charset="0"/>
                <a:ea typeface="微软雅黑" panose="020B0503020204020204" pitchFamily="34" charset="-122"/>
              </a:rPr>
              <a:t>Ethernet frame broadcast (</a:t>
            </a:r>
            <a:r>
              <a:rPr lang="en-US" altLang="zh-CN" sz="1800" dirty="0" err="1">
                <a:solidFill>
                  <a:srgbClr val="000099"/>
                </a:solidFill>
                <a:latin typeface="Comic Sans MS" panose="030F0702030302020204" pitchFamily="66" charset="0"/>
                <a:ea typeface="微软雅黑" panose="020B0503020204020204" pitchFamily="34" charset="-122"/>
              </a:rPr>
              <a:t>dest</a:t>
            </a:r>
            <a:r>
              <a:rPr lang="en-US" altLang="zh-CN" sz="1800" dirty="0">
                <a:solidFill>
                  <a:srgbClr val="000099"/>
                </a:solidFill>
                <a:latin typeface="Comic Sans MS" panose="030F0702030302020204" pitchFamily="66" charset="0"/>
                <a:ea typeface="微软雅黑" panose="020B0503020204020204" pitchFamily="34" charset="-122"/>
              </a:rPr>
              <a:t>: FFFFFFFFFFFF) on LAN, received at router running DHCP server</a:t>
            </a:r>
          </a:p>
        </p:txBody>
      </p:sp>
      <p:sp>
        <p:nvSpPr>
          <p:cNvPr id="648346" name="Rectangle 154"/>
          <p:cNvSpPr>
            <a:spLocks noChangeArrowheads="1"/>
          </p:cNvSpPr>
          <p:nvPr/>
        </p:nvSpPr>
        <p:spPr bwMode="auto">
          <a:xfrm>
            <a:off x="6557963" y="5157789"/>
            <a:ext cx="3802062" cy="1292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33363" indent="-233363">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342900" indent="-342900" fontAlgn="base">
              <a:lnSpc>
                <a:spcPct val="110000"/>
              </a:lnSpc>
              <a:spcBef>
                <a:spcPct val="20000"/>
              </a:spcBef>
              <a:buSzPct val="70000"/>
              <a:buFont typeface="Wingdings" panose="05000000000000000000" pitchFamily="2" charset="2"/>
              <a:buChar char="v"/>
              <a:defRPr/>
            </a:pPr>
            <a:r>
              <a:rPr lang="en-US" altLang="zh-CN" sz="1800" dirty="0">
                <a:solidFill>
                  <a:srgbClr val="000099"/>
                </a:solidFill>
                <a:latin typeface="Comic Sans MS" panose="030F0702030302020204" pitchFamily="66" charset="0"/>
                <a:ea typeface="微软雅黑" panose="020B0503020204020204" pitchFamily="34" charset="-122"/>
              </a:rPr>
              <a:t>Ethernet </a:t>
            </a:r>
            <a:r>
              <a:rPr lang="en-US" altLang="zh-CN" sz="1800" dirty="0" err="1">
                <a:solidFill>
                  <a:srgbClr val="000099"/>
                </a:solidFill>
                <a:latin typeface="Comic Sans MS" panose="030F0702030302020204" pitchFamily="66" charset="0"/>
                <a:ea typeface="微软雅黑" panose="020B0503020204020204" pitchFamily="34" charset="-122"/>
              </a:rPr>
              <a:t>demuxed</a:t>
            </a:r>
            <a:r>
              <a:rPr lang="en-US" altLang="zh-CN" sz="1800" dirty="0">
                <a:solidFill>
                  <a:srgbClr val="000099"/>
                </a:solidFill>
                <a:latin typeface="Comic Sans MS" panose="030F0702030302020204" pitchFamily="66" charset="0"/>
                <a:ea typeface="微软雅黑" panose="020B0503020204020204" pitchFamily="34" charset="-122"/>
              </a:rPr>
              <a:t> to IP </a:t>
            </a:r>
            <a:r>
              <a:rPr lang="en-US" altLang="zh-CN" sz="1800" dirty="0" err="1">
                <a:solidFill>
                  <a:srgbClr val="000099"/>
                </a:solidFill>
                <a:latin typeface="Comic Sans MS" panose="030F0702030302020204" pitchFamily="66" charset="0"/>
                <a:ea typeface="微软雅黑" panose="020B0503020204020204" pitchFamily="34" charset="-122"/>
              </a:rPr>
              <a:t>demuxed</a:t>
            </a:r>
            <a:r>
              <a:rPr lang="en-US" altLang="zh-CN" sz="1800" dirty="0">
                <a:solidFill>
                  <a:srgbClr val="000099"/>
                </a:solidFill>
                <a:latin typeface="Comic Sans MS" panose="030F0702030302020204" pitchFamily="66" charset="0"/>
                <a:ea typeface="微软雅黑" panose="020B0503020204020204" pitchFamily="34" charset="-122"/>
              </a:rPr>
              <a:t>, UDP </a:t>
            </a:r>
            <a:r>
              <a:rPr lang="en-US" altLang="zh-CN" sz="1800" dirty="0" err="1">
                <a:solidFill>
                  <a:srgbClr val="000099"/>
                </a:solidFill>
                <a:latin typeface="Comic Sans MS" panose="030F0702030302020204" pitchFamily="66" charset="0"/>
                <a:ea typeface="微软雅黑" panose="020B0503020204020204" pitchFamily="34" charset="-122"/>
              </a:rPr>
              <a:t>demuxed</a:t>
            </a:r>
            <a:r>
              <a:rPr lang="en-US" altLang="zh-CN" sz="1800" dirty="0">
                <a:solidFill>
                  <a:srgbClr val="000099"/>
                </a:solidFill>
                <a:latin typeface="Comic Sans MS" panose="030F0702030302020204" pitchFamily="66" charset="0"/>
                <a:ea typeface="微软雅黑" panose="020B0503020204020204" pitchFamily="34" charset="-122"/>
              </a:rPr>
              <a:t> to DHCP </a:t>
            </a:r>
          </a:p>
        </p:txBody>
      </p:sp>
      <p:sp>
        <p:nvSpPr>
          <p:cNvPr id="95243" name="Text Box 155"/>
          <p:cNvSpPr txBox="1">
            <a:spLocks noChangeArrowheads="1"/>
          </p:cNvSpPr>
          <p:nvPr/>
        </p:nvSpPr>
        <p:spPr bwMode="auto">
          <a:xfrm>
            <a:off x="4851400" y="3284538"/>
            <a:ext cx="104775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400">
                <a:solidFill>
                  <a:srgbClr val="0000FF"/>
                </a:solidFill>
              </a:rPr>
              <a:t>168.1.1.1</a:t>
            </a:r>
          </a:p>
          <a:p>
            <a:endParaRPr lang="en-US" altLang="zh-CN" sz="1400">
              <a:solidFill>
                <a:srgbClr val="0000FF"/>
              </a:solidFill>
            </a:endParaRPr>
          </a:p>
        </p:txBody>
      </p:sp>
      <p:grpSp>
        <p:nvGrpSpPr>
          <p:cNvPr id="95244" name="Group 186"/>
          <p:cNvGrpSpPr>
            <a:grpSpLocks/>
          </p:cNvGrpSpPr>
          <p:nvPr/>
        </p:nvGrpSpPr>
        <p:grpSpPr bwMode="auto">
          <a:xfrm>
            <a:off x="4664076" y="2598739"/>
            <a:ext cx="963613" cy="300037"/>
            <a:chOff x="4410" y="1365"/>
            <a:chExt cx="663" cy="224"/>
          </a:xfrm>
        </p:grpSpPr>
        <p:sp>
          <p:nvSpPr>
            <p:cNvPr id="95422" name="Rectangle 187"/>
            <p:cNvSpPr>
              <a:spLocks noChangeArrowheads="1"/>
            </p:cNvSpPr>
            <p:nvPr/>
          </p:nvSpPr>
          <p:spPr bwMode="auto">
            <a:xfrm>
              <a:off x="4410" y="1500"/>
              <a:ext cx="495" cy="87"/>
            </a:xfrm>
            <a:prstGeom prst="rect">
              <a:avLst/>
            </a:prstGeom>
            <a:gradFill rotWithShape="1">
              <a:gsLst>
                <a:gs pos="0">
                  <a:srgbClr val="009999"/>
                </a:gs>
                <a:gs pos="100000">
                  <a:srgbClr val="FFFFFF"/>
                </a:gs>
              </a:gsLst>
              <a:lin ang="0" scaled="1"/>
            </a:gra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95423" name="AutoShape 188"/>
            <p:cNvSpPr>
              <a:spLocks noChangeArrowheads="1"/>
            </p:cNvSpPr>
            <p:nvPr/>
          </p:nvSpPr>
          <p:spPr bwMode="auto">
            <a:xfrm>
              <a:off x="4410" y="1369"/>
              <a:ext cx="663" cy="134"/>
            </a:xfrm>
            <a:prstGeom prst="parallelogram">
              <a:avLst>
                <a:gd name="adj" fmla="val 122778"/>
              </a:avLst>
            </a:prstGeom>
            <a:gradFill rotWithShape="1">
              <a:gsLst>
                <a:gs pos="0">
                  <a:srgbClr val="009999"/>
                </a:gs>
                <a:gs pos="100000">
                  <a:srgbClr val="FFFFFF"/>
                </a:gs>
              </a:gsLst>
              <a:lin ang="0" scaled="1"/>
            </a:gra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95424" name="Freeform 189"/>
            <p:cNvSpPr>
              <a:spLocks/>
            </p:cNvSpPr>
            <p:nvPr/>
          </p:nvSpPr>
          <p:spPr bwMode="auto">
            <a:xfrm>
              <a:off x="4904" y="1365"/>
              <a:ext cx="169" cy="224"/>
            </a:xfrm>
            <a:custGeom>
              <a:avLst/>
              <a:gdLst>
                <a:gd name="T0" fmla="*/ 0 w 169"/>
                <a:gd name="T1" fmla="*/ 138 h 224"/>
                <a:gd name="T2" fmla="*/ 0 w 169"/>
                <a:gd name="T3" fmla="*/ 224 h 224"/>
                <a:gd name="T4" fmla="*/ 169 w 169"/>
                <a:gd name="T5" fmla="*/ 77 h 224"/>
                <a:gd name="T6" fmla="*/ 169 w 169"/>
                <a:gd name="T7" fmla="*/ 0 h 224"/>
                <a:gd name="T8" fmla="*/ 0 w 169"/>
                <a:gd name="T9" fmla="*/ 138 h 224"/>
                <a:gd name="T10" fmla="*/ 0 60000 65536"/>
                <a:gd name="T11" fmla="*/ 0 60000 65536"/>
                <a:gd name="T12" fmla="*/ 0 60000 65536"/>
                <a:gd name="T13" fmla="*/ 0 60000 65536"/>
                <a:gd name="T14" fmla="*/ 0 60000 65536"/>
                <a:gd name="T15" fmla="*/ 0 w 169"/>
                <a:gd name="T16" fmla="*/ 0 h 224"/>
                <a:gd name="T17" fmla="*/ 169 w 169"/>
                <a:gd name="T18" fmla="*/ 224 h 224"/>
              </a:gdLst>
              <a:ahLst/>
              <a:cxnLst>
                <a:cxn ang="T10">
                  <a:pos x="T0" y="T1"/>
                </a:cxn>
                <a:cxn ang="T11">
                  <a:pos x="T2" y="T3"/>
                </a:cxn>
                <a:cxn ang="T12">
                  <a:pos x="T4" y="T5"/>
                </a:cxn>
                <a:cxn ang="T13">
                  <a:pos x="T6" y="T7"/>
                </a:cxn>
                <a:cxn ang="T14">
                  <a:pos x="T8" y="T9"/>
                </a:cxn>
              </a:cxnLst>
              <a:rect l="T15" t="T16" r="T17" b="T18"/>
              <a:pathLst>
                <a:path w="169" h="224">
                  <a:moveTo>
                    <a:pt x="0" y="138"/>
                  </a:moveTo>
                  <a:lnTo>
                    <a:pt x="0" y="224"/>
                  </a:lnTo>
                  <a:lnTo>
                    <a:pt x="169" y="77"/>
                  </a:lnTo>
                  <a:lnTo>
                    <a:pt x="169" y="0"/>
                  </a:lnTo>
                  <a:lnTo>
                    <a:pt x="0" y="138"/>
                  </a:lnTo>
                  <a:close/>
                </a:path>
              </a:pathLst>
            </a:custGeom>
            <a:solidFill>
              <a:srgbClr val="BBE0E3"/>
            </a:solidFill>
            <a:ln w="6350" cmpd="sng">
              <a:solidFill>
                <a:srgbClr val="000000"/>
              </a:solidFill>
              <a:round/>
              <a:headEnd/>
              <a:tailEnd/>
            </a:ln>
          </p:spPr>
          <p:txBody>
            <a:bodyPr/>
            <a:lstStyle/>
            <a:p>
              <a:endParaRPr lang="zh-CN" altLang="en-US">
                <a:solidFill>
                  <a:srgbClr val="0000FF"/>
                </a:solidFill>
              </a:endParaRPr>
            </a:p>
          </p:txBody>
        </p:sp>
        <p:sp>
          <p:nvSpPr>
            <p:cNvPr id="95425" name="Freeform 190"/>
            <p:cNvSpPr>
              <a:spLocks/>
            </p:cNvSpPr>
            <p:nvPr/>
          </p:nvSpPr>
          <p:spPr bwMode="auto">
            <a:xfrm>
              <a:off x="4475" y="1395"/>
              <a:ext cx="506" cy="80"/>
            </a:xfrm>
            <a:custGeom>
              <a:avLst/>
              <a:gdLst>
                <a:gd name="T0" fmla="*/ 0 w 280"/>
                <a:gd name="T1" fmla="*/ 1801 h 63"/>
                <a:gd name="T2" fmla="*/ 147159 w 280"/>
                <a:gd name="T3" fmla="*/ 1752 h 63"/>
                <a:gd name="T4" fmla="*/ 868488 w 280"/>
                <a:gd name="T5" fmla="*/ 0 h 63"/>
                <a:gd name="T6" fmla="*/ 1108812 w 280"/>
                <a:gd name="T7" fmla="*/ 0 h 63"/>
                <a:gd name="T8" fmla="*/ 0 60000 65536"/>
                <a:gd name="T9" fmla="*/ 0 60000 65536"/>
                <a:gd name="T10" fmla="*/ 0 60000 65536"/>
                <a:gd name="T11" fmla="*/ 0 60000 65536"/>
                <a:gd name="T12" fmla="*/ 0 w 280"/>
                <a:gd name="T13" fmla="*/ 0 h 63"/>
                <a:gd name="T14" fmla="*/ 280 w 280"/>
                <a:gd name="T15" fmla="*/ 63 h 63"/>
              </a:gdLst>
              <a:ahLst/>
              <a:cxnLst>
                <a:cxn ang="T8">
                  <a:pos x="T0" y="T1"/>
                </a:cxn>
                <a:cxn ang="T9">
                  <a:pos x="T2" y="T3"/>
                </a:cxn>
                <a:cxn ang="T10">
                  <a:pos x="T4" y="T5"/>
                </a:cxn>
                <a:cxn ang="T11">
                  <a:pos x="T6" y="T7"/>
                </a:cxn>
              </a:cxnLst>
              <a:rect l="T12" t="T13" r="T14" b="T15"/>
              <a:pathLst>
                <a:path w="280" h="63">
                  <a:moveTo>
                    <a:pt x="0" y="63"/>
                  </a:moveTo>
                  <a:lnTo>
                    <a:pt x="37" y="62"/>
                  </a:lnTo>
                  <a:lnTo>
                    <a:pt x="219" y="0"/>
                  </a:lnTo>
                  <a:lnTo>
                    <a:pt x="280" y="0"/>
                  </a:lnTo>
                </a:path>
              </a:pathLst>
            </a:custGeom>
            <a:noFill/>
            <a:ln w="19050" cap="flat" cmpd="sng">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solidFill>
                  <a:srgbClr val="0000FF"/>
                </a:solidFill>
              </a:endParaRPr>
            </a:p>
          </p:txBody>
        </p:sp>
        <p:sp>
          <p:nvSpPr>
            <p:cNvPr id="95426" name="Freeform 191"/>
            <p:cNvSpPr>
              <a:spLocks/>
            </p:cNvSpPr>
            <p:nvPr/>
          </p:nvSpPr>
          <p:spPr bwMode="auto">
            <a:xfrm>
              <a:off x="4593" y="1391"/>
              <a:ext cx="293" cy="93"/>
            </a:xfrm>
            <a:custGeom>
              <a:avLst/>
              <a:gdLst>
                <a:gd name="T0" fmla="*/ 0 w 293"/>
                <a:gd name="T1" fmla="*/ 0 h 93"/>
                <a:gd name="T2" fmla="*/ 67 w 293"/>
                <a:gd name="T3" fmla="*/ 1 h 93"/>
                <a:gd name="T4" fmla="*/ 195 w 293"/>
                <a:gd name="T5" fmla="*/ 93 h 93"/>
                <a:gd name="T6" fmla="*/ 293 w 293"/>
                <a:gd name="T7" fmla="*/ 93 h 93"/>
                <a:gd name="T8" fmla="*/ 0 60000 65536"/>
                <a:gd name="T9" fmla="*/ 0 60000 65536"/>
                <a:gd name="T10" fmla="*/ 0 60000 65536"/>
                <a:gd name="T11" fmla="*/ 0 60000 65536"/>
                <a:gd name="T12" fmla="*/ 0 w 293"/>
                <a:gd name="T13" fmla="*/ 0 h 93"/>
                <a:gd name="T14" fmla="*/ 293 w 293"/>
                <a:gd name="T15" fmla="*/ 93 h 93"/>
              </a:gdLst>
              <a:ahLst/>
              <a:cxnLst>
                <a:cxn ang="T8">
                  <a:pos x="T0" y="T1"/>
                </a:cxn>
                <a:cxn ang="T9">
                  <a:pos x="T2" y="T3"/>
                </a:cxn>
                <a:cxn ang="T10">
                  <a:pos x="T4" y="T5"/>
                </a:cxn>
                <a:cxn ang="T11">
                  <a:pos x="T6" y="T7"/>
                </a:cxn>
              </a:cxnLst>
              <a:rect l="T12" t="T13" r="T14" b="T15"/>
              <a:pathLst>
                <a:path w="293" h="93">
                  <a:moveTo>
                    <a:pt x="0" y="0"/>
                  </a:moveTo>
                  <a:lnTo>
                    <a:pt x="67" y="1"/>
                  </a:lnTo>
                  <a:lnTo>
                    <a:pt x="195" y="93"/>
                  </a:lnTo>
                  <a:lnTo>
                    <a:pt x="293" y="93"/>
                  </a:lnTo>
                </a:path>
              </a:pathLst>
            </a:custGeom>
            <a:noFill/>
            <a:ln w="19050" cap="flat" cmpd="sng">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solidFill>
                  <a:srgbClr val="0000FF"/>
                </a:solidFill>
              </a:endParaRPr>
            </a:p>
          </p:txBody>
        </p:sp>
      </p:grpSp>
      <p:grpSp>
        <p:nvGrpSpPr>
          <p:cNvPr id="95245" name="Group 192"/>
          <p:cNvGrpSpPr>
            <a:grpSpLocks/>
          </p:cNvGrpSpPr>
          <p:nvPr/>
        </p:nvGrpSpPr>
        <p:grpSpPr bwMode="auto">
          <a:xfrm>
            <a:off x="4198938" y="3525838"/>
            <a:ext cx="1066800" cy="406400"/>
            <a:chOff x="4396" y="1245"/>
            <a:chExt cx="672" cy="248"/>
          </a:xfrm>
        </p:grpSpPr>
        <p:sp>
          <p:nvSpPr>
            <p:cNvPr id="95414" name="Oval 407"/>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solidFill>
                  <a:srgbClr val="0000FF"/>
                </a:solidFill>
                <a:latin typeface="Times New Roman" panose="02020603050405020304" pitchFamily="18" charset="0"/>
                <a:cs typeface="Arial" panose="020B0604020202020204" pitchFamily="34" charset="0"/>
              </a:endParaRPr>
            </a:p>
          </p:txBody>
        </p:sp>
        <p:sp>
          <p:nvSpPr>
            <p:cNvPr id="95415" name="Rectangle 410"/>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0000FF"/>
                </a:solidFill>
                <a:latin typeface="Times New Roman" panose="02020603050405020304" pitchFamily="18" charset="0"/>
                <a:cs typeface="Arial" panose="020B0604020202020204" pitchFamily="34" charset="0"/>
              </a:endParaRPr>
            </a:p>
          </p:txBody>
        </p:sp>
        <p:sp>
          <p:nvSpPr>
            <p:cNvPr id="95416" name="Oval 411"/>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solidFill>
                  <a:srgbClr val="0000FF"/>
                </a:solidFill>
                <a:latin typeface="Times New Roman" panose="02020603050405020304" pitchFamily="18" charset="0"/>
                <a:cs typeface="Arial" panose="020B0604020202020204" pitchFamily="34" charset="0"/>
              </a:endParaRPr>
            </a:p>
          </p:txBody>
        </p:sp>
        <p:grpSp>
          <p:nvGrpSpPr>
            <p:cNvPr id="95417" name="Group 196"/>
            <p:cNvGrpSpPr>
              <a:grpSpLocks/>
            </p:cNvGrpSpPr>
            <p:nvPr/>
          </p:nvGrpSpPr>
          <p:grpSpPr bwMode="auto">
            <a:xfrm>
              <a:off x="4530" y="1287"/>
              <a:ext cx="377" cy="75"/>
              <a:chOff x="2468" y="1332"/>
              <a:chExt cx="310" cy="60"/>
            </a:xfrm>
          </p:grpSpPr>
          <p:sp>
            <p:nvSpPr>
              <p:cNvPr id="95420" name="Freeform 197"/>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FF"/>
                  </a:solidFill>
                </a:endParaRPr>
              </a:p>
            </p:txBody>
          </p:sp>
          <p:sp>
            <p:nvSpPr>
              <p:cNvPr id="95421" name="Freeform 198"/>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FF"/>
                  </a:solidFill>
                </a:endParaRPr>
              </a:p>
            </p:txBody>
          </p:sp>
        </p:grpSp>
        <p:sp>
          <p:nvSpPr>
            <p:cNvPr id="95418" name="Line 199"/>
            <p:cNvSpPr>
              <a:spLocks noChangeShapeType="1"/>
            </p:cNvSpPr>
            <p:nvPr/>
          </p:nvSpPr>
          <p:spPr bwMode="auto">
            <a:xfrm>
              <a:off x="4399" y="1321"/>
              <a:ext cx="0" cy="10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endParaRPr>
            </a:p>
          </p:txBody>
        </p:sp>
        <p:sp>
          <p:nvSpPr>
            <p:cNvPr id="95419" name="Line 200"/>
            <p:cNvSpPr>
              <a:spLocks noChangeShapeType="1"/>
            </p:cNvSpPr>
            <p:nvPr/>
          </p:nvSpPr>
          <p:spPr bwMode="auto">
            <a:xfrm>
              <a:off x="5063" y="1326"/>
              <a:ext cx="0" cy="10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endParaRPr>
            </a:p>
          </p:txBody>
        </p:sp>
      </p:grpSp>
      <p:grpSp>
        <p:nvGrpSpPr>
          <p:cNvPr id="95246" name="Group 201"/>
          <p:cNvGrpSpPr>
            <a:grpSpLocks/>
          </p:cNvGrpSpPr>
          <p:nvPr/>
        </p:nvGrpSpPr>
        <p:grpSpPr bwMode="auto">
          <a:xfrm>
            <a:off x="4230688" y="3330575"/>
            <a:ext cx="423862" cy="647700"/>
            <a:chOff x="4140" y="429"/>
            <a:chExt cx="1425" cy="2396"/>
          </a:xfrm>
        </p:grpSpPr>
        <p:sp>
          <p:nvSpPr>
            <p:cNvPr id="95382" name="Freeform 202"/>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95383" name="Rectangle 203"/>
            <p:cNvSpPr>
              <a:spLocks noChangeArrowheads="1"/>
            </p:cNvSpPr>
            <p:nvPr/>
          </p:nvSpPr>
          <p:spPr bwMode="auto">
            <a:xfrm>
              <a:off x="4204" y="429"/>
              <a:ext cx="1051"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95384" name="Freeform 204"/>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95385" name="Freeform 205"/>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95386" name="Rectangle 206"/>
            <p:cNvSpPr>
              <a:spLocks noChangeArrowheads="1"/>
            </p:cNvSpPr>
            <p:nvPr/>
          </p:nvSpPr>
          <p:spPr bwMode="auto">
            <a:xfrm>
              <a:off x="4209" y="693"/>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grpSp>
          <p:nvGrpSpPr>
            <p:cNvPr id="95387" name="Group 207"/>
            <p:cNvGrpSpPr>
              <a:grpSpLocks/>
            </p:cNvGrpSpPr>
            <p:nvPr/>
          </p:nvGrpSpPr>
          <p:grpSpPr bwMode="auto">
            <a:xfrm>
              <a:off x="4749" y="668"/>
              <a:ext cx="581" cy="145"/>
              <a:chOff x="614" y="2568"/>
              <a:chExt cx="725" cy="139"/>
            </a:xfrm>
          </p:grpSpPr>
          <p:sp>
            <p:nvSpPr>
              <p:cNvPr id="95412" name="AutoShape 208"/>
              <p:cNvSpPr>
                <a:spLocks noChangeArrowheads="1"/>
              </p:cNvSpPr>
              <p:nvPr/>
            </p:nvSpPr>
            <p:spPr bwMode="auto">
              <a:xfrm>
                <a:off x="613" y="2570"/>
                <a:ext cx="726" cy="135"/>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95413" name="AutoShape 209"/>
              <p:cNvSpPr>
                <a:spLocks noChangeArrowheads="1"/>
              </p:cNvSpPr>
              <p:nvPr/>
            </p:nvSpPr>
            <p:spPr bwMode="auto">
              <a:xfrm>
                <a:off x="627" y="2587"/>
                <a:ext cx="693" cy="101"/>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grpSp>
        <p:sp>
          <p:nvSpPr>
            <p:cNvPr id="95388" name="Rectangle 210"/>
            <p:cNvSpPr>
              <a:spLocks noChangeArrowheads="1"/>
            </p:cNvSpPr>
            <p:nvPr/>
          </p:nvSpPr>
          <p:spPr bwMode="auto">
            <a:xfrm>
              <a:off x="4225" y="1016"/>
              <a:ext cx="592"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grpSp>
          <p:nvGrpSpPr>
            <p:cNvPr id="95389" name="Group 211"/>
            <p:cNvGrpSpPr>
              <a:grpSpLocks/>
            </p:cNvGrpSpPr>
            <p:nvPr/>
          </p:nvGrpSpPr>
          <p:grpSpPr bwMode="auto">
            <a:xfrm>
              <a:off x="4747" y="994"/>
              <a:ext cx="581" cy="134"/>
              <a:chOff x="614" y="2568"/>
              <a:chExt cx="725" cy="139"/>
            </a:xfrm>
          </p:grpSpPr>
          <p:sp>
            <p:nvSpPr>
              <p:cNvPr id="95410" name="AutoShape 212"/>
              <p:cNvSpPr>
                <a:spLocks noChangeArrowheads="1"/>
              </p:cNvSpPr>
              <p:nvPr/>
            </p:nvSpPr>
            <p:spPr bwMode="auto">
              <a:xfrm>
                <a:off x="616" y="2567"/>
                <a:ext cx="726" cy="140"/>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95411" name="AutoShape 213"/>
              <p:cNvSpPr>
                <a:spLocks noChangeArrowheads="1"/>
              </p:cNvSpPr>
              <p:nvPr/>
            </p:nvSpPr>
            <p:spPr bwMode="auto">
              <a:xfrm>
                <a:off x="629" y="2585"/>
                <a:ext cx="693"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grpSp>
        <p:sp>
          <p:nvSpPr>
            <p:cNvPr id="95390" name="Rectangle 214"/>
            <p:cNvSpPr>
              <a:spLocks noChangeArrowheads="1"/>
            </p:cNvSpPr>
            <p:nvPr/>
          </p:nvSpPr>
          <p:spPr bwMode="auto">
            <a:xfrm>
              <a:off x="4215" y="1357"/>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95391" name="Rectangle 215"/>
            <p:cNvSpPr>
              <a:spLocks noChangeArrowheads="1"/>
            </p:cNvSpPr>
            <p:nvPr/>
          </p:nvSpPr>
          <p:spPr bwMode="auto">
            <a:xfrm>
              <a:off x="4225" y="1656"/>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grpSp>
          <p:nvGrpSpPr>
            <p:cNvPr id="95392" name="Group 216"/>
            <p:cNvGrpSpPr>
              <a:grpSpLocks/>
            </p:cNvGrpSpPr>
            <p:nvPr/>
          </p:nvGrpSpPr>
          <p:grpSpPr bwMode="auto">
            <a:xfrm>
              <a:off x="4735" y="1627"/>
              <a:ext cx="582" cy="151"/>
              <a:chOff x="614" y="2568"/>
              <a:chExt cx="725" cy="139"/>
            </a:xfrm>
          </p:grpSpPr>
          <p:sp>
            <p:nvSpPr>
              <p:cNvPr id="95408" name="AutoShape 217"/>
              <p:cNvSpPr>
                <a:spLocks noChangeArrowheads="1"/>
              </p:cNvSpPr>
              <p:nvPr/>
            </p:nvSpPr>
            <p:spPr bwMode="auto">
              <a:xfrm>
                <a:off x="611" y="2568"/>
                <a:ext cx="731" cy="141"/>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95409" name="AutoShape 218"/>
              <p:cNvSpPr>
                <a:spLocks noChangeArrowheads="1"/>
              </p:cNvSpPr>
              <p:nvPr/>
            </p:nvSpPr>
            <p:spPr bwMode="auto">
              <a:xfrm>
                <a:off x="624" y="2584"/>
                <a:ext cx="698" cy="10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grpSp>
        <p:sp>
          <p:nvSpPr>
            <p:cNvPr id="95393" name="Freeform 219"/>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grpSp>
          <p:nvGrpSpPr>
            <p:cNvPr id="95394" name="Group 220"/>
            <p:cNvGrpSpPr>
              <a:grpSpLocks/>
            </p:cNvGrpSpPr>
            <p:nvPr/>
          </p:nvGrpSpPr>
          <p:grpSpPr bwMode="auto">
            <a:xfrm>
              <a:off x="4739" y="1327"/>
              <a:ext cx="582" cy="139"/>
              <a:chOff x="614" y="2568"/>
              <a:chExt cx="725" cy="139"/>
            </a:xfrm>
          </p:grpSpPr>
          <p:sp>
            <p:nvSpPr>
              <p:cNvPr id="95406" name="AutoShape 221"/>
              <p:cNvSpPr>
                <a:spLocks noChangeArrowheads="1"/>
              </p:cNvSpPr>
              <p:nvPr/>
            </p:nvSpPr>
            <p:spPr bwMode="auto">
              <a:xfrm>
                <a:off x="612" y="2569"/>
                <a:ext cx="725" cy="147"/>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95407" name="AutoShape 222"/>
              <p:cNvSpPr>
                <a:spLocks noChangeArrowheads="1"/>
              </p:cNvSpPr>
              <p:nvPr/>
            </p:nvSpPr>
            <p:spPr bwMode="auto">
              <a:xfrm>
                <a:off x="626" y="2586"/>
                <a:ext cx="691"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grpSp>
        <p:sp>
          <p:nvSpPr>
            <p:cNvPr id="95395" name="Rectangle 223"/>
            <p:cNvSpPr>
              <a:spLocks noChangeArrowheads="1"/>
            </p:cNvSpPr>
            <p:nvPr/>
          </p:nvSpPr>
          <p:spPr bwMode="auto">
            <a:xfrm>
              <a:off x="5250" y="429"/>
              <a:ext cx="69" cy="2290"/>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95396" name="Freeform 224"/>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95397" name="Freeform 225"/>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95398" name="Oval 226"/>
            <p:cNvSpPr>
              <a:spLocks noChangeArrowheads="1"/>
            </p:cNvSpPr>
            <p:nvPr/>
          </p:nvSpPr>
          <p:spPr bwMode="auto">
            <a:xfrm>
              <a:off x="5517" y="2614"/>
              <a:ext cx="48" cy="94"/>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95399" name="Freeform 227"/>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95400" name="AutoShape 228"/>
            <p:cNvSpPr>
              <a:spLocks noChangeArrowheads="1"/>
            </p:cNvSpPr>
            <p:nvPr/>
          </p:nvSpPr>
          <p:spPr bwMode="auto">
            <a:xfrm>
              <a:off x="4140" y="2678"/>
              <a:ext cx="1201" cy="147"/>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95401" name="AutoShape 229"/>
            <p:cNvSpPr>
              <a:spLocks noChangeArrowheads="1"/>
            </p:cNvSpPr>
            <p:nvPr/>
          </p:nvSpPr>
          <p:spPr bwMode="auto">
            <a:xfrm>
              <a:off x="4204" y="2713"/>
              <a:ext cx="1073" cy="82"/>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95402" name="Oval 230"/>
            <p:cNvSpPr>
              <a:spLocks noChangeArrowheads="1"/>
            </p:cNvSpPr>
            <p:nvPr/>
          </p:nvSpPr>
          <p:spPr bwMode="auto">
            <a:xfrm>
              <a:off x="4305" y="2385"/>
              <a:ext cx="160" cy="141"/>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95403" name="Oval 231"/>
            <p:cNvSpPr>
              <a:spLocks noChangeArrowheads="1"/>
            </p:cNvSpPr>
            <p:nvPr/>
          </p:nvSpPr>
          <p:spPr bwMode="auto">
            <a:xfrm>
              <a:off x="4487" y="2385"/>
              <a:ext cx="160" cy="141"/>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endParaRPr lang="zh-CN" altLang="zh-CN" sz="1800">
                <a:solidFill>
                  <a:srgbClr val="0000FF"/>
                </a:solidFill>
                <a:cs typeface="Arial" panose="020B0604020202020204" pitchFamily="34" charset="0"/>
              </a:endParaRPr>
            </a:p>
          </p:txBody>
        </p:sp>
        <p:sp>
          <p:nvSpPr>
            <p:cNvPr id="95404" name="Oval 232"/>
            <p:cNvSpPr>
              <a:spLocks noChangeArrowheads="1"/>
            </p:cNvSpPr>
            <p:nvPr/>
          </p:nvSpPr>
          <p:spPr bwMode="auto">
            <a:xfrm>
              <a:off x="4663" y="2379"/>
              <a:ext cx="155" cy="141"/>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95405" name="Rectangle 233"/>
            <p:cNvSpPr>
              <a:spLocks noChangeArrowheads="1"/>
            </p:cNvSpPr>
            <p:nvPr/>
          </p:nvSpPr>
          <p:spPr bwMode="auto">
            <a:xfrm>
              <a:off x="5063" y="1833"/>
              <a:ext cx="85" cy="763"/>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grpSp>
      <p:grpSp>
        <p:nvGrpSpPr>
          <p:cNvPr id="95247" name="Group 234"/>
          <p:cNvGrpSpPr>
            <a:grpSpLocks/>
          </p:cNvGrpSpPr>
          <p:nvPr/>
        </p:nvGrpSpPr>
        <p:grpSpPr bwMode="auto">
          <a:xfrm>
            <a:off x="3502025" y="2295525"/>
            <a:ext cx="850900" cy="615950"/>
            <a:chOff x="4420" y="878"/>
            <a:chExt cx="614" cy="458"/>
          </a:xfrm>
        </p:grpSpPr>
        <p:pic>
          <p:nvPicPr>
            <p:cNvPr id="95360" name="Picture 235" descr="laptop_keyboard"/>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109064" flipH="1">
              <a:off x="4420" y="1108"/>
              <a:ext cx="527" cy="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5361" name="Freeform 236"/>
            <p:cNvSpPr>
              <a:spLocks/>
            </p:cNvSpPr>
            <p:nvPr/>
          </p:nvSpPr>
          <p:spPr bwMode="auto">
            <a:xfrm>
              <a:off x="4595" y="888"/>
              <a:ext cx="424" cy="297"/>
            </a:xfrm>
            <a:custGeom>
              <a:avLst/>
              <a:gdLst>
                <a:gd name="T0" fmla="*/ 0 w 2982"/>
                <a:gd name="T1" fmla="*/ 0 h 2442"/>
                <a:gd name="T2" fmla="*/ 0 w 2982"/>
                <a:gd name="T3" fmla="*/ 0 h 2442"/>
                <a:gd name="T4" fmla="*/ 0 w 2982"/>
                <a:gd name="T5" fmla="*/ 0 h 2442"/>
                <a:gd name="T6" fmla="*/ 0 w 2982"/>
                <a:gd name="T7" fmla="*/ 0 h 2442"/>
                <a:gd name="T8" fmla="*/ 0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solidFill>
                  <a:srgbClr val="0000FF"/>
                </a:solidFill>
              </a:endParaRPr>
            </a:p>
          </p:txBody>
        </p:sp>
        <p:pic>
          <p:nvPicPr>
            <p:cNvPr id="95362" name="Picture 237" descr="scree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16" y="895"/>
              <a:ext cx="385" cy="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5363" name="Freeform 238"/>
            <p:cNvSpPr>
              <a:spLocks/>
            </p:cNvSpPr>
            <p:nvPr/>
          </p:nvSpPr>
          <p:spPr bwMode="auto">
            <a:xfrm>
              <a:off x="4672" y="879"/>
              <a:ext cx="359" cy="55"/>
            </a:xfrm>
            <a:custGeom>
              <a:avLst/>
              <a:gdLst>
                <a:gd name="T0" fmla="*/ 0 w 2528"/>
                <a:gd name="T1" fmla="*/ 0 h 455"/>
                <a:gd name="T2" fmla="*/ 0 w 2528"/>
                <a:gd name="T3" fmla="*/ 0 h 455"/>
                <a:gd name="T4" fmla="*/ 0 w 2528"/>
                <a:gd name="T5" fmla="*/ 0 h 455"/>
                <a:gd name="T6" fmla="*/ 0 w 2528"/>
                <a:gd name="T7" fmla="*/ 0 h 455"/>
                <a:gd name="T8" fmla="*/ 0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95364" name="Freeform 239"/>
            <p:cNvSpPr>
              <a:spLocks/>
            </p:cNvSpPr>
            <p:nvPr/>
          </p:nvSpPr>
          <p:spPr bwMode="auto">
            <a:xfrm>
              <a:off x="4591" y="878"/>
              <a:ext cx="100" cy="230"/>
            </a:xfrm>
            <a:custGeom>
              <a:avLst/>
              <a:gdLst>
                <a:gd name="T0" fmla="*/ 0 w 702"/>
                <a:gd name="T1" fmla="*/ 0 h 1893"/>
                <a:gd name="T2" fmla="*/ 0 w 702"/>
                <a:gd name="T3" fmla="*/ 0 h 1893"/>
                <a:gd name="T4" fmla="*/ 0 w 702"/>
                <a:gd name="T5" fmla="*/ 0 h 1893"/>
                <a:gd name="T6" fmla="*/ 0 w 702"/>
                <a:gd name="T7" fmla="*/ 0 h 1893"/>
                <a:gd name="T8" fmla="*/ 0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95365" name="Freeform 240"/>
            <p:cNvSpPr>
              <a:spLocks/>
            </p:cNvSpPr>
            <p:nvPr/>
          </p:nvSpPr>
          <p:spPr bwMode="auto">
            <a:xfrm>
              <a:off x="4921" y="920"/>
              <a:ext cx="108" cy="265"/>
            </a:xfrm>
            <a:custGeom>
              <a:avLst/>
              <a:gdLst>
                <a:gd name="T0" fmla="*/ 0 w 756"/>
                <a:gd name="T1" fmla="*/ 0 h 2184"/>
                <a:gd name="T2" fmla="*/ 0 w 756"/>
                <a:gd name="T3" fmla="*/ 0 h 2184"/>
                <a:gd name="T4" fmla="*/ 0 w 756"/>
                <a:gd name="T5" fmla="*/ 0 h 2184"/>
                <a:gd name="T6" fmla="*/ 0 w 756"/>
                <a:gd name="T7" fmla="*/ 0 h 2184"/>
                <a:gd name="T8" fmla="*/ 0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95366" name="Freeform 241"/>
            <p:cNvSpPr>
              <a:spLocks/>
            </p:cNvSpPr>
            <p:nvPr/>
          </p:nvSpPr>
          <p:spPr bwMode="auto">
            <a:xfrm>
              <a:off x="4590" y="1097"/>
              <a:ext cx="394" cy="89"/>
            </a:xfrm>
            <a:custGeom>
              <a:avLst/>
              <a:gdLst>
                <a:gd name="T0" fmla="*/ 0 w 2773"/>
                <a:gd name="T1" fmla="*/ 0 h 738"/>
                <a:gd name="T2" fmla="*/ 0 w 2773"/>
                <a:gd name="T3" fmla="*/ 0 h 738"/>
                <a:gd name="T4" fmla="*/ 0 w 2773"/>
                <a:gd name="T5" fmla="*/ 0 h 738"/>
                <a:gd name="T6" fmla="*/ 0 w 2773"/>
                <a:gd name="T7" fmla="*/ 0 h 738"/>
                <a:gd name="T8" fmla="*/ 0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95367" name="Freeform 242"/>
            <p:cNvSpPr>
              <a:spLocks/>
            </p:cNvSpPr>
            <p:nvPr/>
          </p:nvSpPr>
          <p:spPr bwMode="auto">
            <a:xfrm>
              <a:off x="4933" y="922"/>
              <a:ext cx="101" cy="266"/>
            </a:xfrm>
            <a:custGeom>
              <a:avLst/>
              <a:gdLst>
                <a:gd name="T0" fmla="*/ 0 w 637"/>
                <a:gd name="T1" fmla="*/ 0 h 1659"/>
                <a:gd name="T2" fmla="*/ 0 w 637"/>
                <a:gd name="T3" fmla="*/ 0 h 1659"/>
                <a:gd name="T4" fmla="*/ 0 w 637"/>
                <a:gd name="T5" fmla="*/ 0 h 1659"/>
                <a:gd name="T6" fmla="*/ 0 w 637"/>
                <a:gd name="T7" fmla="*/ 0 h 1659"/>
                <a:gd name="T8" fmla="*/ 0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95368" name="Freeform 243"/>
            <p:cNvSpPr>
              <a:spLocks/>
            </p:cNvSpPr>
            <p:nvPr/>
          </p:nvSpPr>
          <p:spPr bwMode="auto">
            <a:xfrm>
              <a:off x="4590" y="1109"/>
              <a:ext cx="351" cy="88"/>
            </a:xfrm>
            <a:custGeom>
              <a:avLst/>
              <a:gdLst>
                <a:gd name="T0" fmla="*/ 0 w 2216"/>
                <a:gd name="T1" fmla="*/ 0 h 550"/>
                <a:gd name="T2" fmla="*/ 0 w 2216"/>
                <a:gd name="T3" fmla="*/ 0 h 550"/>
                <a:gd name="T4" fmla="*/ 0 w 2216"/>
                <a:gd name="T5" fmla="*/ 0 h 550"/>
                <a:gd name="T6" fmla="*/ 0 w 2216"/>
                <a:gd name="T7" fmla="*/ 0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grpSp>
          <p:nvGrpSpPr>
            <p:cNvPr id="95369" name="Group 244"/>
            <p:cNvGrpSpPr>
              <a:grpSpLocks/>
            </p:cNvGrpSpPr>
            <p:nvPr/>
          </p:nvGrpSpPr>
          <p:grpSpPr bwMode="auto">
            <a:xfrm>
              <a:off x="4584" y="1203"/>
              <a:ext cx="119" cy="53"/>
              <a:chOff x="1740" y="2642"/>
              <a:chExt cx="752" cy="327"/>
            </a:xfrm>
          </p:grpSpPr>
          <p:sp>
            <p:nvSpPr>
              <p:cNvPr id="95376" name="Freeform 245"/>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95377" name="Freeform 246"/>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95378" name="Freeform 247"/>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95379" name="Freeform 248"/>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95380" name="Freeform 249"/>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95381" name="Freeform 250"/>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grpSp>
        <p:sp>
          <p:nvSpPr>
            <p:cNvPr id="95370" name="Freeform 251"/>
            <p:cNvSpPr>
              <a:spLocks/>
            </p:cNvSpPr>
            <p:nvPr/>
          </p:nvSpPr>
          <p:spPr bwMode="auto">
            <a:xfrm>
              <a:off x="4788" y="1211"/>
              <a:ext cx="144" cy="116"/>
            </a:xfrm>
            <a:custGeom>
              <a:avLst/>
              <a:gdLst>
                <a:gd name="T0" fmla="*/ 0 w 990"/>
                <a:gd name="T1" fmla="*/ 0 h 792"/>
                <a:gd name="T2" fmla="*/ 0 w 990"/>
                <a:gd name="T3" fmla="*/ 0 h 792"/>
                <a:gd name="T4" fmla="*/ 0 w 990"/>
                <a:gd name="T5" fmla="*/ 0 h 792"/>
                <a:gd name="T6" fmla="*/ 0 w 990"/>
                <a:gd name="T7" fmla="*/ 0 h 792"/>
                <a:gd name="T8" fmla="*/ 0 w 990"/>
                <a:gd name="T9" fmla="*/ 0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95371" name="Freeform 252"/>
            <p:cNvSpPr>
              <a:spLocks/>
            </p:cNvSpPr>
            <p:nvPr/>
          </p:nvSpPr>
          <p:spPr bwMode="auto">
            <a:xfrm>
              <a:off x="4420" y="1220"/>
              <a:ext cx="369" cy="106"/>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95372" name="Freeform 253"/>
            <p:cNvSpPr>
              <a:spLocks/>
            </p:cNvSpPr>
            <p:nvPr/>
          </p:nvSpPr>
          <p:spPr bwMode="auto">
            <a:xfrm>
              <a:off x="4420" y="1201"/>
              <a:ext cx="4" cy="21"/>
            </a:xfrm>
            <a:custGeom>
              <a:avLst/>
              <a:gdLst>
                <a:gd name="T0" fmla="*/ 0 w 26"/>
                <a:gd name="T1" fmla="*/ 0 h 147"/>
                <a:gd name="T2" fmla="*/ 0 w 26"/>
                <a:gd name="T3" fmla="*/ 0 h 147"/>
                <a:gd name="T4" fmla="*/ 0 w 26"/>
                <a:gd name="T5" fmla="*/ 0 h 147"/>
                <a:gd name="T6" fmla="*/ 0 w 26"/>
                <a:gd name="T7" fmla="*/ 0 h 147"/>
                <a:gd name="T8" fmla="*/ 0 w 26"/>
                <a:gd name="T9" fmla="*/ 0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95373" name="Freeform 254"/>
            <p:cNvSpPr>
              <a:spLocks/>
            </p:cNvSpPr>
            <p:nvPr/>
          </p:nvSpPr>
          <p:spPr bwMode="auto">
            <a:xfrm>
              <a:off x="4421" y="1114"/>
              <a:ext cx="171" cy="88"/>
            </a:xfrm>
            <a:custGeom>
              <a:avLst/>
              <a:gdLst>
                <a:gd name="T0" fmla="*/ 0 w 1176"/>
                <a:gd name="T1" fmla="*/ 0 h 606"/>
                <a:gd name="T2" fmla="*/ 0 w 1176"/>
                <a:gd name="T3" fmla="*/ 0 h 606"/>
                <a:gd name="T4" fmla="*/ 0 w 1176"/>
                <a:gd name="T5" fmla="*/ 0 h 606"/>
                <a:gd name="T6" fmla="*/ 0 w 1176"/>
                <a:gd name="T7" fmla="*/ 0 h 606"/>
                <a:gd name="T8" fmla="*/ 0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95374" name="Freeform 255"/>
            <p:cNvSpPr>
              <a:spLocks/>
            </p:cNvSpPr>
            <p:nvPr/>
          </p:nvSpPr>
          <p:spPr bwMode="auto">
            <a:xfrm>
              <a:off x="4432" y="1205"/>
              <a:ext cx="350" cy="102"/>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95375" name="Freeform 256"/>
            <p:cNvSpPr>
              <a:spLocks/>
            </p:cNvSpPr>
            <p:nvPr/>
          </p:nvSpPr>
          <p:spPr bwMode="auto">
            <a:xfrm flipV="1">
              <a:off x="4782" y="1198"/>
              <a:ext cx="142" cy="105"/>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grpSp>
      <p:sp>
        <p:nvSpPr>
          <p:cNvPr id="648226" name="AutoShape 34"/>
          <p:cNvSpPr>
            <a:spLocks noChangeArrowheads="1"/>
          </p:cNvSpPr>
          <p:nvPr/>
        </p:nvSpPr>
        <p:spPr bwMode="auto">
          <a:xfrm>
            <a:off x="2354263" y="2422526"/>
            <a:ext cx="976312" cy="485775"/>
          </a:xfrm>
          <a:custGeom>
            <a:avLst/>
            <a:gdLst>
              <a:gd name="T0" fmla="*/ 2147483647 w 21600"/>
              <a:gd name="T1" fmla="*/ 0 h 21600"/>
              <a:gd name="T2" fmla="*/ 0 w 21600"/>
              <a:gd name="T3" fmla="*/ 2147483647 h 21600"/>
              <a:gd name="T4" fmla="*/ 2147483647 w 21600"/>
              <a:gd name="T5" fmla="*/ 2147483647 h 21600"/>
              <a:gd name="T6" fmla="*/ 2147483647 w 21600"/>
              <a:gd name="T7" fmla="*/ 2147483647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grpSp>
        <p:nvGrpSpPr>
          <p:cNvPr id="12" name="Group 45"/>
          <p:cNvGrpSpPr>
            <a:grpSpLocks/>
          </p:cNvGrpSpPr>
          <p:nvPr/>
        </p:nvGrpSpPr>
        <p:grpSpPr bwMode="auto">
          <a:xfrm>
            <a:off x="2719388" y="1258888"/>
            <a:ext cx="976312" cy="1460500"/>
            <a:chOff x="651" y="681"/>
            <a:chExt cx="615" cy="920"/>
          </a:xfrm>
        </p:grpSpPr>
        <p:sp>
          <p:nvSpPr>
            <p:cNvPr id="95352" name="Freeform 46"/>
            <p:cNvSpPr>
              <a:spLocks/>
            </p:cNvSpPr>
            <p:nvPr/>
          </p:nvSpPr>
          <p:spPr bwMode="auto">
            <a:xfrm>
              <a:off x="662" y="698"/>
              <a:ext cx="604" cy="903"/>
            </a:xfrm>
            <a:custGeom>
              <a:avLst/>
              <a:gdLst>
                <a:gd name="T0" fmla="*/ 496 w 604"/>
                <a:gd name="T1" fmla="*/ 0 h 903"/>
                <a:gd name="T2" fmla="*/ 604 w 604"/>
                <a:gd name="T3" fmla="*/ 903 h 903"/>
                <a:gd name="T4" fmla="*/ 0 w 604"/>
                <a:gd name="T5" fmla="*/ 788 h 903"/>
                <a:gd name="T6" fmla="*/ 456 w 604"/>
                <a:gd name="T7" fmla="*/ 750 h 903"/>
                <a:gd name="T8" fmla="*/ 496 w 604"/>
                <a:gd name="T9" fmla="*/ 0 h 903"/>
                <a:gd name="T10" fmla="*/ 0 60000 65536"/>
                <a:gd name="T11" fmla="*/ 0 60000 65536"/>
                <a:gd name="T12" fmla="*/ 0 60000 65536"/>
                <a:gd name="T13" fmla="*/ 0 60000 65536"/>
                <a:gd name="T14" fmla="*/ 0 60000 65536"/>
                <a:gd name="T15" fmla="*/ 0 w 604"/>
                <a:gd name="T16" fmla="*/ 0 h 903"/>
                <a:gd name="T17" fmla="*/ 604 w 604"/>
                <a:gd name="T18" fmla="*/ 903 h 903"/>
              </a:gdLst>
              <a:ahLst/>
              <a:cxnLst>
                <a:cxn ang="T10">
                  <a:pos x="T0" y="T1"/>
                </a:cxn>
                <a:cxn ang="T11">
                  <a:pos x="T2" y="T3"/>
                </a:cxn>
                <a:cxn ang="T12">
                  <a:pos x="T4" y="T5"/>
                </a:cxn>
                <a:cxn ang="T13">
                  <a:pos x="T6" y="T7"/>
                </a:cxn>
                <a:cxn ang="T14">
                  <a:pos x="T8" y="T9"/>
                </a:cxn>
              </a:cxnLst>
              <a:rect l="T15" t="T16" r="T17" b="T18"/>
              <a:pathLst>
                <a:path w="604" h="903">
                  <a:moveTo>
                    <a:pt x="496" y="0"/>
                  </a:moveTo>
                  <a:lnTo>
                    <a:pt x="604" y="903"/>
                  </a:lnTo>
                  <a:lnTo>
                    <a:pt x="0" y="788"/>
                  </a:lnTo>
                  <a:lnTo>
                    <a:pt x="456" y="750"/>
                  </a:lnTo>
                  <a:lnTo>
                    <a:pt x="496" y="0"/>
                  </a:lnTo>
                  <a:close/>
                </a:path>
              </a:pathLst>
            </a:custGeom>
            <a:gradFill rotWithShape="1">
              <a:gsLst>
                <a:gs pos="0">
                  <a:schemeClr val="bg1">
                    <a:alpha val="65999"/>
                  </a:schemeClr>
                </a:gs>
                <a:gs pos="100000">
                  <a:srgbClr val="000099">
                    <a:alpha val="67000"/>
                  </a:srgbClr>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FF"/>
                </a:solidFill>
              </a:endParaRPr>
            </a:p>
          </p:txBody>
        </p:sp>
        <p:grpSp>
          <p:nvGrpSpPr>
            <p:cNvPr id="95353" name="Group 47"/>
            <p:cNvGrpSpPr>
              <a:grpSpLocks/>
            </p:cNvGrpSpPr>
            <p:nvPr/>
          </p:nvGrpSpPr>
          <p:grpSpPr bwMode="auto">
            <a:xfrm>
              <a:off x="651" y="681"/>
              <a:ext cx="501" cy="828"/>
              <a:chOff x="569" y="2954"/>
              <a:chExt cx="501" cy="828"/>
            </a:xfrm>
          </p:grpSpPr>
          <p:sp>
            <p:nvSpPr>
              <p:cNvPr id="95354" name="Rectangle 48"/>
              <p:cNvSpPr>
                <a:spLocks noChangeArrowheads="1"/>
              </p:cNvSpPr>
              <p:nvPr/>
            </p:nvSpPr>
            <p:spPr bwMode="auto">
              <a:xfrm>
                <a:off x="576" y="2973"/>
                <a:ext cx="493" cy="790"/>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95355" name="Text Box 49"/>
              <p:cNvSpPr txBox="1">
                <a:spLocks noChangeArrowheads="1"/>
              </p:cNvSpPr>
              <p:nvPr/>
            </p:nvSpPr>
            <p:spPr bwMode="auto">
              <a:xfrm>
                <a:off x="593" y="2954"/>
                <a:ext cx="477" cy="8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600">
                    <a:solidFill>
                      <a:srgbClr val="0000FF"/>
                    </a:solidFill>
                  </a:rPr>
                  <a:t>DHCP</a:t>
                </a:r>
              </a:p>
              <a:p>
                <a:pPr algn="ctr"/>
                <a:r>
                  <a:rPr lang="en-US" altLang="zh-CN" sz="1600">
                    <a:solidFill>
                      <a:srgbClr val="0000FF"/>
                    </a:solidFill>
                  </a:rPr>
                  <a:t>UDP</a:t>
                </a:r>
              </a:p>
              <a:p>
                <a:pPr algn="ctr"/>
                <a:r>
                  <a:rPr lang="en-US" altLang="zh-CN" sz="1600">
                    <a:solidFill>
                      <a:srgbClr val="0000FF"/>
                    </a:solidFill>
                  </a:rPr>
                  <a:t>IP</a:t>
                </a:r>
              </a:p>
              <a:p>
                <a:pPr algn="ctr"/>
                <a:r>
                  <a:rPr lang="en-US" altLang="zh-CN" sz="1600">
                    <a:solidFill>
                      <a:srgbClr val="0000FF"/>
                    </a:solidFill>
                  </a:rPr>
                  <a:t>Eth</a:t>
                </a:r>
              </a:p>
              <a:p>
                <a:pPr algn="ctr"/>
                <a:r>
                  <a:rPr lang="en-US" altLang="zh-CN" sz="1600">
                    <a:solidFill>
                      <a:srgbClr val="0000FF"/>
                    </a:solidFill>
                  </a:rPr>
                  <a:t>Phy</a:t>
                </a:r>
              </a:p>
            </p:txBody>
          </p:sp>
          <p:sp>
            <p:nvSpPr>
              <p:cNvPr id="95356" name="Line 50"/>
              <p:cNvSpPr>
                <a:spLocks noChangeShapeType="1"/>
              </p:cNvSpPr>
              <p:nvPr/>
            </p:nvSpPr>
            <p:spPr bwMode="auto">
              <a:xfrm>
                <a:off x="578" y="3130"/>
                <a:ext cx="48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95357" name="Line 51"/>
              <p:cNvSpPr>
                <a:spLocks noChangeShapeType="1"/>
              </p:cNvSpPr>
              <p:nvPr/>
            </p:nvSpPr>
            <p:spPr bwMode="auto">
              <a:xfrm>
                <a:off x="575" y="3289"/>
                <a:ext cx="48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95358" name="Line 52"/>
              <p:cNvSpPr>
                <a:spLocks noChangeShapeType="1"/>
              </p:cNvSpPr>
              <p:nvPr/>
            </p:nvSpPr>
            <p:spPr bwMode="auto">
              <a:xfrm>
                <a:off x="572" y="3448"/>
                <a:ext cx="48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95359" name="Line 53"/>
              <p:cNvSpPr>
                <a:spLocks noChangeShapeType="1"/>
              </p:cNvSpPr>
              <p:nvPr/>
            </p:nvSpPr>
            <p:spPr bwMode="auto">
              <a:xfrm>
                <a:off x="569" y="3607"/>
                <a:ext cx="48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grpSp>
      </p:grpSp>
      <p:grpSp>
        <p:nvGrpSpPr>
          <p:cNvPr id="14" name="Group 54"/>
          <p:cNvGrpSpPr>
            <a:grpSpLocks/>
          </p:cNvGrpSpPr>
          <p:nvPr/>
        </p:nvGrpSpPr>
        <p:grpSpPr bwMode="auto">
          <a:xfrm>
            <a:off x="2044701" y="1317626"/>
            <a:ext cx="544513" cy="244475"/>
            <a:chOff x="844" y="3337"/>
            <a:chExt cx="343" cy="154"/>
          </a:xfrm>
        </p:grpSpPr>
        <p:sp>
          <p:nvSpPr>
            <p:cNvPr id="95350" name="Rectangle 55"/>
            <p:cNvSpPr>
              <a:spLocks noChangeArrowheads="1"/>
            </p:cNvSpPr>
            <p:nvPr/>
          </p:nvSpPr>
          <p:spPr bwMode="auto">
            <a:xfrm>
              <a:off x="889" y="3370"/>
              <a:ext cx="245" cy="86"/>
            </a:xfrm>
            <a:prstGeom prst="rect">
              <a:avLst/>
            </a:prstGeom>
            <a:solidFill>
              <a:srgbClr val="FF0000"/>
            </a:solidFill>
            <a:ln w="9525">
              <a:solidFill>
                <a:schemeClr val="bg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5351" name="Text Box 56"/>
            <p:cNvSpPr txBox="1">
              <a:spLocks noChangeArrowheads="1"/>
            </p:cNvSpPr>
            <p:nvPr/>
          </p:nvSpPr>
          <p:spPr bwMode="auto">
            <a:xfrm>
              <a:off x="844" y="3337"/>
              <a:ext cx="343"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000">
                  <a:solidFill>
                    <a:schemeClr val="bg1"/>
                  </a:solidFill>
                </a:rPr>
                <a:t>DHCP</a:t>
              </a:r>
            </a:p>
          </p:txBody>
        </p:sp>
      </p:grpSp>
      <p:grpSp>
        <p:nvGrpSpPr>
          <p:cNvPr id="15" name="Group 57"/>
          <p:cNvGrpSpPr>
            <a:grpSpLocks/>
          </p:cNvGrpSpPr>
          <p:nvPr/>
        </p:nvGrpSpPr>
        <p:grpSpPr bwMode="auto">
          <a:xfrm>
            <a:off x="1590675" y="1336676"/>
            <a:ext cx="1081088" cy="1166813"/>
            <a:chOff x="42" y="744"/>
            <a:chExt cx="681" cy="735"/>
          </a:xfrm>
        </p:grpSpPr>
        <p:grpSp>
          <p:nvGrpSpPr>
            <p:cNvPr id="95318" name="Group 58"/>
            <p:cNvGrpSpPr>
              <a:grpSpLocks/>
            </p:cNvGrpSpPr>
            <p:nvPr/>
          </p:nvGrpSpPr>
          <p:grpSpPr bwMode="auto">
            <a:xfrm>
              <a:off x="42" y="886"/>
              <a:ext cx="681" cy="468"/>
              <a:chOff x="42" y="886"/>
              <a:chExt cx="681" cy="468"/>
            </a:xfrm>
          </p:grpSpPr>
          <p:grpSp>
            <p:nvGrpSpPr>
              <p:cNvPr id="95320" name="Group 59"/>
              <p:cNvGrpSpPr>
                <a:grpSpLocks/>
              </p:cNvGrpSpPr>
              <p:nvPr/>
            </p:nvGrpSpPr>
            <p:grpSpPr bwMode="auto">
              <a:xfrm>
                <a:off x="278" y="886"/>
                <a:ext cx="397" cy="154"/>
                <a:chOff x="740" y="3209"/>
                <a:chExt cx="397" cy="154"/>
              </a:xfrm>
            </p:grpSpPr>
            <p:grpSp>
              <p:nvGrpSpPr>
                <p:cNvPr id="95345" name="Group 60"/>
                <p:cNvGrpSpPr>
                  <a:grpSpLocks/>
                </p:cNvGrpSpPr>
                <p:nvPr/>
              </p:nvGrpSpPr>
              <p:grpSpPr bwMode="auto">
                <a:xfrm>
                  <a:off x="794" y="3209"/>
                  <a:ext cx="343" cy="154"/>
                  <a:chOff x="844" y="3337"/>
                  <a:chExt cx="343" cy="154"/>
                </a:xfrm>
              </p:grpSpPr>
              <p:sp>
                <p:nvSpPr>
                  <p:cNvPr id="95348" name="Rectangle 61"/>
                  <p:cNvSpPr>
                    <a:spLocks noChangeArrowheads="1"/>
                  </p:cNvSpPr>
                  <p:nvPr/>
                </p:nvSpPr>
                <p:spPr bwMode="auto">
                  <a:xfrm>
                    <a:off x="889" y="3370"/>
                    <a:ext cx="245" cy="86"/>
                  </a:xfrm>
                  <a:prstGeom prst="rect">
                    <a:avLst/>
                  </a:prstGeom>
                  <a:solidFill>
                    <a:srgbClr val="FF0000"/>
                  </a:solidFill>
                  <a:ln w="9525">
                    <a:solidFill>
                      <a:schemeClr val="bg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5349" name="Text Box 62"/>
                  <p:cNvSpPr txBox="1">
                    <a:spLocks noChangeArrowheads="1"/>
                  </p:cNvSpPr>
                  <p:nvPr/>
                </p:nvSpPr>
                <p:spPr bwMode="auto">
                  <a:xfrm>
                    <a:off x="844" y="3337"/>
                    <a:ext cx="343"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000">
                        <a:solidFill>
                          <a:schemeClr val="bg1"/>
                        </a:solidFill>
                      </a:rPr>
                      <a:t>DHCP</a:t>
                    </a:r>
                  </a:p>
                </p:txBody>
              </p:sp>
            </p:grpSp>
            <p:sp>
              <p:nvSpPr>
                <p:cNvPr id="95346" name="Rectangle 63"/>
                <p:cNvSpPr>
                  <a:spLocks noChangeArrowheads="1"/>
                </p:cNvSpPr>
                <p:nvPr/>
              </p:nvSpPr>
              <p:spPr bwMode="auto">
                <a:xfrm>
                  <a:off x="750" y="3244"/>
                  <a:ext cx="88" cy="82"/>
                </a:xfrm>
                <a:prstGeom prst="rect">
                  <a:avLst/>
                </a:prstGeom>
                <a:solidFill>
                  <a:srgbClr val="FFFF00"/>
                </a:solidFill>
                <a:ln w="9525">
                  <a:solidFill>
                    <a:schemeClr val="bg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5347" name="Rectangle 64"/>
                <p:cNvSpPr>
                  <a:spLocks noChangeArrowheads="1"/>
                </p:cNvSpPr>
                <p:nvPr/>
              </p:nvSpPr>
              <p:spPr bwMode="auto">
                <a:xfrm>
                  <a:off x="740" y="3238"/>
                  <a:ext cx="354" cy="94"/>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grpSp>
          <p:grpSp>
            <p:nvGrpSpPr>
              <p:cNvPr id="95321" name="Group 65"/>
              <p:cNvGrpSpPr>
                <a:grpSpLocks/>
              </p:cNvGrpSpPr>
              <p:nvPr/>
            </p:nvGrpSpPr>
            <p:grpSpPr bwMode="auto">
              <a:xfrm>
                <a:off x="278" y="1034"/>
                <a:ext cx="397" cy="154"/>
                <a:chOff x="836" y="3305"/>
                <a:chExt cx="397" cy="154"/>
              </a:xfrm>
            </p:grpSpPr>
            <p:grpSp>
              <p:nvGrpSpPr>
                <p:cNvPr id="95339" name="Group 66"/>
                <p:cNvGrpSpPr>
                  <a:grpSpLocks/>
                </p:cNvGrpSpPr>
                <p:nvPr/>
              </p:nvGrpSpPr>
              <p:grpSpPr bwMode="auto">
                <a:xfrm>
                  <a:off x="890" y="3305"/>
                  <a:ext cx="343" cy="154"/>
                  <a:chOff x="844" y="3337"/>
                  <a:chExt cx="343" cy="154"/>
                </a:xfrm>
              </p:grpSpPr>
              <p:sp>
                <p:nvSpPr>
                  <p:cNvPr id="95343" name="Rectangle 67"/>
                  <p:cNvSpPr>
                    <a:spLocks noChangeArrowheads="1"/>
                  </p:cNvSpPr>
                  <p:nvPr/>
                </p:nvSpPr>
                <p:spPr bwMode="auto">
                  <a:xfrm>
                    <a:off x="889" y="3370"/>
                    <a:ext cx="245" cy="86"/>
                  </a:xfrm>
                  <a:prstGeom prst="rect">
                    <a:avLst/>
                  </a:prstGeom>
                  <a:solidFill>
                    <a:srgbClr val="FF0000"/>
                  </a:solidFill>
                  <a:ln w="9525">
                    <a:solidFill>
                      <a:schemeClr val="bg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5344" name="Text Box 68"/>
                  <p:cNvSpPr txBox="1">
                    <a:spLocks noChangeArrowheads="1"/>
                  </p:cNvSpPr>
                  <p:nvPr/>
                </p:nvSpPr>
                <p:spPr bwMode="auto">
                  <a:xfrm>
                    <a:off x="844" y="3337"/>
                    <a:ext cx="343"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000">
                        <a:solidFill>
                          <a:schemeClr val="bg1"/>
                        </a:solidFill>
                      </a:rPr>
                      <a:t>DHCP</a:t>
                    </a:r>
                  </a:p>
                </p:txBody>
              </p:sp>
            </p:grpSp>
            <p:grpSp>
              <p:nvGrpSpPr>
                <p:cNvPr id="95340" name="Group 69"/>
                <p:cNvGrpSpPr>
                  <a:grpSpLocks/>
                </p:cNvGrpSpPr>
                <p:nvPr/>
              </p:nvGrpSpPr>
              <p:grpSpPr bwMode="auto">
                <a:xfrm>
                  <a:off x="836" y="3334"/>
                  <a:ext cx="354" cy="94"/>
                  <a:chOff x="836" y="3334"/>
                  <a:chExt cx="354" cy="94"/>
                </a:xfrm>
              </p:grpSpPr>
              <p:sp>
                <p:nvSpPr>
                  <p:cNvPr id="95341" name="Rectangle 70"/>
                  <p:cNvSpPr>
                    <a:spLocks noChangeArrowheads="1"/>
                  </p:cNvSpPr>
                  <p:nvPr/>
                </p:nvSpPr>
                <p:spPr bwMode="auto">
                  <a:xfrm>
                    <a:off x="846" y="3340"/>
                    <a:ext cx="88" cy="82"/>
                  </a:xfrm>
                  <a:prstGeom prst="rect">
                    <a:avLst/>
                  </a:prstGeom>
                  <a:solidFill>
                    <a:srgbClr val="FFFF00"/>
                  </a:solidFill>
                  <a:ln w="9525">
                    <a:solidFill>
                      <a:schemeClr val="bg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5342" name="Rectangle 71"/>
                  <p:cNvSpPr>
                    <a:spLocks noChangeArrowheads="1"/>
                  </p:cNvSpPr>
                  <p:nvPr/>
                </p:nvSpPr>
                <p:spPr bwMode="auto">
                  <a:xfrm>
                    <a:off x="836" y="3334"/>
                    <a:ext cx="354" cy="94"/>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grpSp>
          </p:grpSp>
          <p:grpSp>
            <p:nvGrpSpPr>
              <p:cNvPr id="95322" name="Group 72"/>
              <p:cNvGrpSpPr>
                <a:grpSpLocks/>
              </p:cNvGrpSpPr>
              <p:nvPr/>
            </p:nvGrpSpPr>
            <p:grpSpPr bwMode="auto">
              <a:xfrm>
                <a:off x="165" y="1054"/>
                <a:ext cx="480" cy="112"/>
                <a:chOff x="627" y="3377"/>
                <a:chExt cx="480" cy="112"/>
              </a:xfrm>
            </p:grpSpPr>
            <p:sp>
              <p:nvSpPr>
                <p:cNvPr id="95337" name="Rectangle 73"/>
                <p:cNvSpPr>
                  <a:spLocks noChangeArrowheads="1"/>
                </p:cNvSpPr>
                <p:nvPr/>
              </p:nvSpPr>
              <p:spPr bwMode="auto">
                <a:xfrm>
                  <a:off x="636" y="3388"/>
                  <a:ext cx="96" cy="93"/>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5338" name="Rectangle 74"/>
                <p:cNvSpPr>
                  <a:spLocks noChangeArrowheads="1"/>
                </p:cNvSpPr>
                <p:nvPr/>
              </p:nvSpPr>
              <p:spPr bwMode="auto">
                <a:xfrm>
                  <a:off x="627" y="3377"/>
                  <a:ext cx="480" cy="112"/>
                </a:xfrm>
                <a:prstGeom prst="rect">
                  <a:avLst/>
                </a:prstGeom>
                <a:noFill/>
                <a:ln w="9525">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grpSp>
          <p:grpSp>
            <p:nvGrpSpPr>
              <p:cNvPr id="95323" name="Group 75"/>
              <p:cNvGrpSpPr>
                <a:grpSpLocks/>
              </p:cNvGrpSpPr>
              <p:nvPr/>
            </p:nvGrpSpPr>
            <p:grpSpPr bwMode="auto">
              <a:xfrm>
                <a:off x="42" y="1200"/>
                <a:ext cx="681" cy="154"/>
                <a:chOff x="504" y="3523"/>
                <a:chExt cx="681" cy="154"/>
              </a:xfrm>
            </p:grpSpPr>
            <p:grpSp>
              <p:nvGrpSpPr>
                <p:cNvPr id="95324" name="Group 76"/>
                <p:cNvGrpSpPr>
                  <a:grpSpLocks/>
                </p:cNvGrpSpPr>
                <p:nvPr/>
              </p:nvGrpSpPr>
              <p:grpSpPr bwMode="auto">
                <a:xfrm>
                  <a:off x="623" y="3523"/>
                  <a:ext cx="510" cy="154"/>
                  <a:chOff x="723" y="3453"/>
                  <a:chExt cx="510" cy="154"/>
                </a:xfrm>
              </p:grpSpPr>
              <p:grpSp>
                <p:nvGrpSpPr>
                  <p:cNvPr id="95328" name="Group 77"/>
                  <p:cNvGrpSpPr>
                    <a:grpSpLocks/>
                  </p:cNvGrpSpPr>
                  <p:nvPr/>
                </p:nvGrpSpPr>
                <p:grpSpPr bwMode="auto">
                  <a:xfrm>
                    <a:off x="836" y="3453"/>
                    <a:ext cx="397" cy="154"/>
                    <a:chOff x="836" y="3305"/>
                    <a:chExt cx="397" cy="154"/>
                  </a:xfrm>
                </p:grpSpPr>
                <p:grpSp>
                  <p:nvGrpSpPr>
                    <p:cNvPr id="95331" name="Group 78"/>
                    <p:cNvGrpSpPr>
                      <a:grpSpLocks/>
                    </p:cNvGrpSpPr>
                    <p:nvPr/>
                  </p:nvGrpSpPr>
                  <p:grpSpPr bwMode="auto">
                    <a:xfrm>
                      <a:off x="890" y="3305"/>
                      <a:ext cx="343" cy="154"/>
                      <a:chOff x="844" y="3337"/>
                      <a:chExt cx="343" cy="154"/>
                    </a:xfrm>
                  </p:grpSpPr>
                  <p:sp>
                    <p:nvSpPr>
                      <p:cNvPr id="95335" name="Rectangle 79"/>
                      <p:cNvSpPr>
                        <a:spLocks noChangeArrowheads="1"/>
                      </p:cNvSpPr>
                      <p:nvPr/>
                    </p:nvSpPr>
                    <p:spPr bwMode="auto">
                      <a:xfrm>
                        <a:off x="889" y="3370"/>
                        <a:ext cx="245" cy="86"/>
                      </a:xfrm>
                      <a:prstGeom prst="rect">
                        <a:avLst/>
                      </a:prstGeom>
                      <a:solidFill>
                        <a:srgbClr val="FF0000"/>
                      </a:solidFill>
                      <a:ln w="9525">
                        <a:solidFill>
                          <a:schemeClr val="bg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5336" name="Text Box 80"/>
                      <p:cNvSpPr txBox="1">
                        <a:spLocks noChangeArrowheads="1"/>
                      </p:cNvSpPr>
                      <p:nvPr/>
                    </p:nvSpPr>
                    <p:spPr bwMode="auto">
                      <a:xfrm>
                        <a:off x="844" y="3337"/>
                        <a:ext cx="343"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000">
                            <a:solidFill>
                              <a:schemeClr val="bg1"/>
                            </a:solidFill>
                          </a:rPr>
                          <a:t>DHCP</a:t>
                        </a:r>
                      </a:p>
                    </p:txBody>
                  </p:sp>
                </p:grpSp>
                <p:grpSp>
                  <p:nvGrpSpPr>
                    <p:cNvPr id="95332" name="Group 81"/>
                    <p:cNvGrpSpPr>
                      <a:grpSpLocks/>
                    </p:cNvGrpSpPr>
                    <p:nvPr/>
                  </p:nvGrpSpPr>
                  <p:grpSpPr bwMode="auto">
                    <a:xfrm>
                      <a:off x="836" y="3334"/>
                      <a:ext cx="354" cy="94"/>
                      <a:chOff x="836" y="3334"/>
                      <a:chExt cx="354" cy="94"/>
                    </a:xfrm>
                  </p:grpSpPr>
                  <p:sp>
                    <p:nvSpPr>
                      <p:cNvPr id="95333" name="Rectangle 82"/>
                      <p:cNvSpPr>
                        <a:spLocks noChangeArrowheads="1"/>
                      </p:cNvSpPr>
                      <p:nvPr/>
                    </p:nvSpPr>
                    <p:spPr bwMode="auto">
                      <a:xfrm>
                        <a:off x="846" y="3340"/>
                        <a:ext cx="88" cy="82"/>
                      </a:xfrm>
                      <a:prstGeom prst="rect">
                        <a:avLst/>
                      </a:prstGeom>
                      <a:solidFill>
                        <a:srgbClr val="FFFF00"/>
                      </a:solidFill>
                      <a:ln w="9525">
                        <a:solidFill>
                          <a:schemeClr val="bg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5334" name="Rectangle 83"/>
                      <p:cNvSpPr>
                        <a:spLocks noChangeArrowheads="1"/>
                      </p:cNvSpPr>
                      <p:nvPr/>
                    </p:nvSpPr>
                    <p:spPr bwMode="auto">
                      <a:xfrm>
                        <a:off x="836" y="3334"/>
                        <a:ext cx="354" cy="94"/>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grpSp>
              </p:grpSp>
              <p:sp>
                <p:nvSpPr>
                  <p:cNvPr id="95329" name="Rectangle 84"/>
                  <p:cNvSpPr>
                    <a:spLocks noChangeArrowheads="1"/>
                  </p:cNvSpPr>
                  <p:nvPr/>
                </p:nvSpPr>
                <p:spPr bwMode="auto">
                  <a:xfrm>
                    <a:off x="732" y="3484"/>
                    <a:ext cx="96" cy="93"/>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5330" name="Rectangle 85"/>
                  <p:cNvSpPr>
                    <a:spLocks noChangeArrowheads="1"/>
                  </p:cNvSpPr>
                  <p:nvPr/>
                </p:nvSpPr>
                <p:spPr bwMode="auto">
                  <a:xfrm>
                    <a:off x="723" y="3473"/>
                    <a:ext cx="480" cy="112"/>
                  </a:xfrm>
                  <a:prstGeom prst="rect">
                    <a:avLst/>
                  </a:prstGeom>
                  <a:noFill/>
                  <a:ln w="9525">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grpSp>
            <p:sp>
              <p:nvSpPr>
                <p:cNvPr id="95325" name="Rectangle 86"/>
                <p:cNvSpPr>
                  <a:spLocks noChangeArrowheads="1"/>
                </p:cNvSpPr>
                <p:nvPr/>
              </p:nvSpPr>
              <p:spPr bwMode="auto">
                <a:xfrm>
                  <a:off x="517" y="3545"/>
                  <a:ext cx="94" cy="108"/>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dirty="0"/>
                </a:p>
              </p:txBody>
            </p:sp>
            <p:sp>
              <p:nvSpPr>
                <p:cNvPr id="95326" name="Rectangle 87"/>
                <p:cNvSpPr>
                  <a:spLocks noChangeArrowheads="1"/>
                </p:cNvSpPr>
                <p:nvPr/>
              </p:nvSpPr>
              <p:spPr bwMode="auto">
                <a:xfrm>
                  <a:off x="1115" y="3544"/>
                  <a:ext cx="60" cy="108"/>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5327" name="Rectangle 88"/>
                <p:cNvSpPr>
                  <a:spLocks noChangeArrowheads="1"/>
                </p:cNvSpPr>
                <p:nvPr/>
              </p:nvSpPr>
              <p:spPr bwMode="auto">
                <a:xfrm>
                  <a:off x="504" y="3529"/>
                  <a:ext cx="681" cy="13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grpSp>
        </p:grpSp>
        <p:sp>
          <p:nvSpPr>
            <p:cNvPr id="95319" name="AutoShape 89"/>
            <p:cNvSpPr>
              <a:spLocks noChangeArrowheads="1"/>
            </p:cNvSpPr>
            <p:nvPr/>
          </p:nvSpPr>
          <p:spPr bwMode="auto">
            <a:xfrm>
              <a:off x="384" y="744"/>
              <a:ext cx="240" cy="735"/>
            </a:xfrm>
            <a:prstGeom prst="downArrow">
              <a:avLst>
                <a:gd name="adj1" fmla="val 54167"/>
                <a:gd name="adj2" fmla="val 49170"/>
              </a:avLst>
            </a:prstGeom>
            <a:gradFill rotWithShape="1">
              <a:gsLst>
                <a:gs pos="0">
                  <a:srgbClr val="FF0000">
                    <a:alpha val="25000"/>
                  </a:srgbClr>
                </a:gs>
                <a:gs pos="100000">
                  <a:srgbClr val="FF0000">
                    <a:alpha val="25000"/>
                  </a:srgbClr>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grpSp>
      <p:grpSp>
        <p:nvGrpSpPr>
          <p:cNvPr id="28" name="Group 90"/>
          <p:cNvGrpSpPr>
            <a:grpSpLocks/>
          </p:cNvGrpSpPr>
          <p:nvPr/>
        </p:nvGrpSpPr>
        <p:grpSpPr bwMode="auto">
          <a:xfrm>
            <a:off x="2174875" y="2544764"/>
            <a:ext cx="1081088" cy="244475"/>
            <a:chOff x="504" y="3523"/>
            <a:chExt cx="681" cy="154"/>
          </a:xfrm>
        </p:grpSpPr>
        <p:grpSp>
          <p:nvGrpSpPr>
            <p:cNvPr id="95305" name="Group 91"/>
            <p:cNvGrpSpPr>
              <a:grpSpLocks/>
            </p:cNvGrpSpPr>
            <p:nvPr/>
          </p:nvGrpSpPr>
          <p:grpSpPr bwMode="auto">
            <a:xfrm>
              <a:off x="623" y="3523"/>
              <a:ext cx="510" cy="154"/>
              <a:chOff x="723" y="3453"/>
              <a:chExt cx="510" cy="154"/>
            </a:xfrm>
          </p:grpSpPr>
          <p:grpSp>
            <p:nvGrpSpPr>
              <p:cNvPr id="95309" name="Group 92"/>
              <p:cNvGrpSpPr>
                <a:grpSpLocks/>
              </p:cNvGrpSpPr>
              <p:nvPr/>
            </p:nvGrpSpPr>
            <p:grpSpPr bwMode="auto">
              <a:xfrm>
                <a:off x="836" y="3453"/>
                <a:ext cx="397" cy="154"/>
                <a:chOff x="836" y="3305"/>
                <a:chExt cx="397" cy="154"/>
              </a:xfrm>
            </p:grpSpPr>
            <p:grpSp>
              <p:nvGrpSpPr>
                <p:cNvPr id="95312" name="Group 93"/>
                <p:cNvGrpSpPr>
                  <a:grpSpLocks/>
                </p:cNvGrpSpPr>
                <p:nvPr/>
              </p:nvGrpSpPr>
              <p:grpSpPr bwMode="auto">
                <a:xfrm>
                  <a:off x="890" y="3305"/>
                  <a:ext cx="343" cy="154"/>
                  <a:chOff x="844" y="3337"/>
                  <a:chExt cx="343" cy="154"/>
                </a:xfrm>
              </p:grpSpPr>
              <p:sp>
                <p:nvSpPr>
                  <p:cNvPr id="95316" name="Rectangle 94"/>
                  <p:cNvSpPr>
                    <a:spLocks noChangeArrowheads="1"/>
                  </p:cNvSpPr>
                  <p:nvPr/>
                </p:nvSpPr>
                <p:spPr bwMode="auto">
                  <a:xfrm>
                    <a:off x="889" y="3370"/>
                    <a:ext cx="245" cy="86"/>
                  </a:xfrm>
                  <a:prstGeom prst="rect">
                    <a:avLst/>
                  </a:prstGeom>
                  <a:solidFill>
                    <a:srgbClr val="FF0000"/>
                  </a:solidFill>
                  <a:ln w="9525">
                    <a:solidFill>
                      <a:schemeClr val="bg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5317" name="Text Box 95"/>
                  <p:cNvSpPr txBox="1">
                    <a:spLocks noChangeArrowheads="1"/>
                  </p:cNvSpPr>
                  <p:nvPr/>
                </p:nvSpPr>
                <p:spPr bwMode="auto">
                  <a:xfrm>
                    <a:off x="844" y="3337"/>
                    <a:ext cx="343"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000">
                        <a:solidFill>
                          <a:schemeClr val="bg1"/>
                        </a:solidFill>
                      </a:rPr>
                      <a:t>DHCP</a:t>
                    </a:r>
                  </a:p>
                </p:txBody>
              </p:sp>
            </p:grpSp>
            <p:grpSp>
              <p:nvGrpSpPr>
                <p:cNvPr id="95313" name="Group 96"/>
                <p:cNvGrpSpPr>
                  <a:grpSpLocks/>
                </p:cNvGrpSpPr>
                <p:nvPr/>
              </p:nvGrpSpPr>
              <p:grpSpPr bwMode="auto">
                <a:xfrm>
                  <a:off x="836" y="3334"/>
                  <a:ext cx="354" cy="94"/>
                  <a:chOff x="836" y="3334"/>
                  <a:chExt cx="354" cy="94"/>
                </a:xfrm>
              </p:grpSpPr>
              <p:sp>
                <p:nvSpPr>
                  <p:cNvPr id="95314" name="Rectangle 97"/>
                  <p:cNvSpPr>
                    <a:spLocks noChangeArrowheads="1"/>
                  </p:cNvSpPr>
                  <p:nvPr/>
                </p:nvSpPr>
                <p:spPr bwMode="auto">
                  <a:xfrm>
                    <a:off x="846" y="3340"/>
                    <a:ext cx="88" cy="82"/>
                  </a:xfrm>
                  <a:prstGeom prst="rect">
                    <a:avLst/>
                  </a:prstGeom>
                  <a:solidFill>
                    <a:srgbClr val="FFFF00"/>
                  </a:solidFill>
                  <a:ln w="9525">
                    <a:solidFill>
                      <a:schemeClr val="bg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5315" name="Rectangle 98"/>
                  <p:cNvSpPr>
                    <a:spLocks noChangeArrowheads="1"/>
                  </p:cNvSpPr>
                  <p:nvPr/>
                </p:nvSpPr>
                <p:spPr bwMode="auto">
                  <a:xfrm>
                    <a:off x="836" y="3334"/>
                    <a:ext cx="354" cy="94"/>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grpSp>
          </p:grpSp>
          <p:sp>
            <p:nvSpPr>
              <p:cNvPr id="95310" name="Rectangle 99"/>
              <p:cNvSpPr>
                <a:spLocks noChangeArrowheads="1"/>
              </p:cNvSpPr>
              <p:nvPr/>
            </p:nvSpPr>
            <p:spPr bwMode="auto">
              <a:xfrm>
                <a:off x="732" y="3484"/>
                <a:ext cx="96" cy="93"/>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5311" name="Rectangle 100"/>
              <p:cNvSpPr>
                <a:spLocks noChangeArrowheads="1"/>
              </p:cNvSpPr>
              <p:nvPr/>
            </p:nvSpPr>
            <p:spPr bwMode="auto">
              <a:xfrm>
                <a:off x="723" y="3473"/>
                <a:ext cx="480" cy="112"/>
              </a:xfrm>
              <a:prstGeom prst="rect">
                <a:avLst/>
              </a:prstGeom>
              <a:noFill/>
              <a:ln w="9525">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grpSp>
        <p:sp>
          <p:nvSpPr>
            <p:cNvPr id="95306" name="Rectangle 101"/>
            <p:cNvSpPr>
              <a:spLocks noChangeArrowheads="1"/>
            </p:cNvSpPr>
            <p:nvPr/>
          </p:nvSpPr>
          <p:spPr bwMode="auto">
            <a:xfrm>
              <a:off x="517" y="3545"/>
              <a:ext cx="94" cy="108"/>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5307" name="Rectangle 102"/>
            <p:cNvSpPr>
              <a:spLocks noChangeArrowheads="1"/>
            </p:cNvSpPr>
            <p:nvPr/>
          </p:nvSpPr>
          <p:spPr bwMode="auto">
            <a:xfrm>
              <a:off x="1115" y="3544"/>
              <a:ext cx="60" cy="108"/>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5308" name="Rectangle 103"/>
            <p:cNvSpPr>
              <a:spLocks noChangeArrowheads="1"/>
            </p:cNvSpPr>
            <p:nvPr/>
          </p:nvSpPr>
          <p:spPr bwMode="auto">
            <a:xfrm>
              <a:off x="504" y="3529"/>
              <a:ext cx="681" cy="13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grpSp>
      <p:grpSp>
        <p:nvGrpSpPr>
          <p:cNvPr id="49314" name="Group 104"/>
          <p:cNvGrpSpPr>
            <a:grpSpLocks/>
          </p:cNvGrpSpPr>
          <p:nvPr/>
        </p:nvGrpSpPr>
        <p:grpSpPr bwMode="auto">
          <a:xfrm>
            <a:off x="3001964" y="3236913"/>
            <a:ext cx="1316037" cy="1314450"/>
            <a:chOff x="931" y="1941"/>
            <a:chExt cx="829" cy="828"/>
          </a:xfrm>
        </p:grpSpPr>
        <p:sp>
          <p:nvSpPr>
            <p:cNvPr id="95297" name="Freeform 105"/>
            <p:cNvSpPr>
              <a:spLocks/>
            </p:cNvSpPr>
            <p:nvPr/>
          </p:nvSpPr>
          <p:spPr bwMode="auto">
            <a:xfrm>
              <a:off x="1424" y="1965"/>
              <a:ext cx="336" cy="801"/>
            </a:xfrm>
            <a:custGeom>
              <a:avLst/>
              <a:gdLst>
                <a:gd name="T0" fmla="*/ 1 w 551"/>
                <a:gd name="T1" fmla="*/ 0 h 801"/>
                <a:gd name="T2" fmla="*/ 1 w 551"/>
                <a:gd name="T3" fmla="*/ 402 h 801"/>
                <a:gd name="T4" fmla="*/ 1 w 551"/>
                <a:gd name="T5" fmla="*/ 801 h 801"/>
                <a:gd name="T6" fmla="*/ 1 w 551"/>
                <a:gd name="T7" fmla="*/ 535 h 801"/>
                <a:gd name="T8" fmla="*/ 0 w 551"/>
                <a:gd name="T9" fmla="*/ 371 h 801"/>
                <a:gd name="T10" fmla="*/ 1 w 551"/>
                <a:gd name="T11" fmla="*/ 0 h 801"/>
                <a:gd name="T12" fmla="*/ 0 60000 65536"/>
                <a:gd name="T13" fmla="*/ 0 60000 65536"/>
                <a:gd name="T14" fmla="*/ 0 60000 65536"/>
                <a:gd name="T15" fmla="*/ 0 60000 65536"/>
                <a:gd name="T16" fmla="*/ 0 60000 65536"/>
                <a:gd name="T17" fmla="*/ 0 60000 65536"/>
                <a:gd name="T18" fmla="*/ 0 w 551"/>
                <a:gd name="T19" fmla="*/ 0 h 801"/>
                <a:gd name="T20" fmla="*/ 551 w 551"/>
                <a:gd name="T21" fmla="*/ 801 h 801"/>
              </a:gdLst>
              <a:ahLst/>
              <a:cxnLst>
                <a:cxn ang="T12">
                  <a:pos x="T0" y="T1"/>
                </a:cxn>
                <a:cxn ang="T13">
                  <a:pos x="T2" y="T3"/>
                </a:cxn>
                <a:cxn ang="T14">
                  <a:pos x="T4" y="T5"/>
                </a:cxn>
                <a:cxn ang="T15">
                  <a:pos x="T6" y="T7"/>
                </a:cxn>
                <a:cxn ang="T16">
                  <a:pos x="T8" y="T9"/>
                </a:cxn>
                <a:cxn ang="T17">
                  <a:pos x="T10" y="T11"/>
                </a:cxn>
              </a:cxnLst>
              <a:rect l="T18" t="T19" r="T20" b="T21"/>
              <a:pathLst>
                <a:path w="551" h="801">
                  <a:moveTo>
                    <a:pt x="14" y="0"/>
                  </a:moveTo>
                  <a:lnTo>
                    <a:pt x="551" y="402"/>
                  </a:lnTo>
                  <a:lnTo>
                    <a:pt x="6" y="801"/>
                  </a:lnTo>
                  <a:lnTo>
                    <a:pt x="13" y="535"/>
                  </a:lnTo>
                  <a:lnTo>
                    <a:pt x="0" y="371"/>
                  </a:lnTo>
                  <a:lnTo>
                    <a:pt x="14" y="0"/>
                  </a:lnTo>
                  <a:close/>
                </a:path>
              </a:pathLst>
            </a:custGeom>
            <a:gradFill rotWithShape="1">
              <a:gsLst>
                <a:gs pos="0">
                  <a:schemeClr val="bg1">
                    <a:alpha val="64998"/>
                  </a:schemeClr>
                </a:gs>
                <a:gs pos="100000">
                  <a:srgbClr val="000099">
                    <a:alpha val="64998"/>
                  </a:srgbClr>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FF"/>
                </a:solidFill>
              </a:endParaRPr>
            </a:p>
          </p:txBody>
        </p:sp>
        <p:grpSp>
          <p:nvGrpSpPr>
            <p:cNvPr id="95298" name="Group 106"/>
            <p:cNvGrpSpPr>
              <a:grpSpLocks/>
            </p:cNvGrpSpPr>
            <p:nvPr/>
          </p:nvGrpSpPr>
          <p:grpSpPr bwMode="auto">
            <a:xfrm>
              <a:off x="931" y="1941"/>
              <a:ext cx="501" cy="828"/>
              <a:chOff x="569" y="2954"/>
              <a:chExt cx="501" cy="828"/>
            </a:xfrm>
          </p:grpSpPr>
          <p:sp>
            <p:nvSpPr>
              <p:cNvPr id="95299" name="Rectangle 107"/>
              <p:cNvSpPr>
                <a:spLocks noChangeArrowheads="1"/>
              </p:cNvSpPr>
              <p:nvPr/>
            </p:nvSpPr>
            <p:spPr bwMode="auto">
              <a:xfrm>
                <a:off x="576" y="2973"/>
                <a:ext cx="493" cy="790"/>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95300" name="Text Box 108"/>
              <p:cNvSpPr txBox="1">
                <a:spLocks noChangeArrowheads="1"/>
              </p:cNvSpPr>
              <p:nvPr/>
            </p:nvSpPr>
            <p:spPr bwMode="auto">
              <a:xfrm>
                <a:off x="593" y="2954"/>
                <a:ext cx="477" cy="8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600">
                    <a:solidFill>
                      <a:srgbClr val="0000FF"/>
                    </a:solidFill>
                  </a:rPr>
                  <a:t>DHCP</a:t>
                </a:r>
              </a:p>
              <a:p>
                <a:pPr algn="ctr"/>
                <a:r>
                  <a:rPr lang="en-US" altLang="zh-CN" sz="1600">
                    <a:solidFill>
                      <a:srgbClr val="0000FF"/>
                    </a:solidFill>
                  </a:rPr>
                  <a:t>UDP</a:t>
                </a:r>
              </a:p>
              <a:p>
                <a:pPr algn="ctr"/>
                <a:r>
                  <a:rPr lang="en-US" altLang="zh-CN" sz="1600">
                    <a:solidFill>
                      <a:srgbClr val="0000FF"/>
                    </a:solidFill>
                  </a:rPr>
                  <a:t>IP</a:t>
                </a:r>
              </a:p>
              <a:p>
                <a:pPr algn="ctr"/>
                <a:r>
                  <a:rPr lang="en-US" altLang="zh-CN" sz="1600">
                    <a:solidFill>
                      <a:srgbClr val="0000FF"/>
                    </a:solidFill>
                  </a:rPr>
                  <a:t>Eth</a:t>
                </a:r>
              </a:p>
              <a:p>
                <a:pPr algn="ctr"/>
                <a:r>
                  <a:rPr lang="en-US" altLang="zh-CN" sz="1600">
                    <a:solidFill>
                      <a:srgbClr val="0000FF"/>
                    </a:solidFill>
                  </a:rPr>
                  <a:t>Phy</a:t>
                </a:r>
              </a:p>
            </p:txBody>
          </p:sp>
          <p:sp>
            <p:nvSpPr>
              <p:cNvPr id="95301" name="Line 109"/>
              <p:cNvSpPr>
                <a:spLocks noChangeShapeType="1"/>
              </p:cNvSpPr>
              <p:nvPr/>
            </p:nvSpPr>
            <p:spPr bwMode="auto">
              <a:xfrm>
                <a:off x="578" y="3130"/>
                <a:ext cx="48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95302" name="Line 110"/>
              <p:cNvSpPr>
                <a:spLocks noChangeShapeType="1"/>
              </p:cNvSpPr>
              <p:nvPr/>
            </p:nvSpPr>
            <p:spPr bwMode="auto">
              <a:xfrm>
                <a:off x="575" y="3289"/>
                <a:ext cx="48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95303" name="Line 111"/>
              <p:cNvSpPr>
                <a:spLocks noChangeShapeType="1"/>
              </p:cNvSpPr>
              <p:nvPr/>
            </p:nvSpPr>
            <p:spPr bwMode="auto">
              <a:xfrm>
                <a:off x="572" y="3448"/>
                <a:ext cx="48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95304" name="Line 112"/>
              <p:cNvSpPr>
                <a:spLocks noChangeShapeType="1"/>
              </p:cNvSpPr>
              <p:nvPr/>
            </p:nvSpPr>
            <p:spPr bwMode="auto">
              <a:xfrm>
                <a:off x="569" y="3607"/>
                <a:ext cx="48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grpSp>
      </p:grpSp>
      <p:grpSp>
        <p:nvGrpSpPr>
          <p:cNvPr id="49317" name="Group 113"/>
          <p:cNvGrpSpPr>
            <a:grpSpLocks/>
          </p:cNvGrpSpPr>
          <p:nvPr/>
        </p:nvGrpSpPr>
        <p:grpSpPr bwMode="auto">
          <a:xfrm>
            <a:off x="1863725" y="3136901"/>
            <a:ext cx="1081088" cy="1217613"/>
            <a:chOff x="1404" y="3105"/>
            <a:chExt cx="681" cy="767"/>
          </a:xfrm>
        </p:grpSpPr>
        <p:grpSp>
          <p:nvGrpSpPr>
            <p:cNvPr id="95262" name="Group 114"/>
            <p:cNvGrpSpPr>
              <a:grpSpLocks/>
            </p:cNvGrpSpPr>
            <p:nvPr/>
          </p:nvGrpSpPr>
          <p:grpSpPr bwMode="auto">
            <a:xfrm>
              <a:off x="1404" y="3355"/>
              <a:ext cx="681" cy="468"/>
              <a:chOff x="42" y="886"/>
              <a:chExt cx="681" cy="468"/>
            </a:xfrm>
          </p:grpSpPr>
          <p:grpSp>
            <p:nvGrpSpPr>
              <p:cNvPr id="95267" name="Group 115"/>
              <p:cNvGrpSpPr>
                <a:grpSpLocks/>
              </p:cNvGrpSpPr>
              <p:nvPr/>
            </p:nvGrpSpPr>
            <p:grpSpPr bwMode="auto">
              <a:xfrm>
                <a:off x="278" y="886"/>
                <a:ext cx="397" cy="154"/>
                <a:chOff x="740" y="3209"/>
                <a:chExt cx="397" cy="154"/>
              </a:xfrm>
            </p:grpSpPr>
            <p:grpSp>
              <p:nvGrpSpPr>
                <p:cNvPr id="95292" name="Group 116"/>
                <p:cNvGrpSpPr>
                  <a:grpSpLocks/>
                </p:cNvGrpSpPr>
                <p:nvPr/>
              </p:nvGrpSpPr>
              <p:grpSpPr bwMode="auto">
                <a:xfrm>
                  <a:off x="794" y="3209"/>
                  <a:ext cx="343" cy="154"/>
                  <a:chOff x="844" y="3337"/>
                  <a:chExt cx="343" cy="154"/>
                </a:xfrm>
              </p:grpSpPr>
              <p:sp>
                <p:nvSpPr>
                  <p:cNvPr id="95295" name="Rectangle 117"/>
                  <p:cNvSpPr>
                    <a:spLocks noChangeArrowheads="1"/>
                  </p:cNvSpPr>
                  <p:nvPr/>
                </p:nvSpPr>
                <p:spPr bwMode="auto">
                  <a:xfrm>
                    <a:off x="889" y="3370"/>
                    <a:ext cx="245" cy="86"/>
                  </a:xfrm>
                  <a:prstGeom prst="rect">
                    <a:avLst/>
                  </a:prstGeom>
                  <a:solidFill>
                    <a:srgbClr val="FF0000"/>
                  </a:solidFill>
                  <a:ln w="9525">
                    <a:solidFill>
                      <a:schemeClr val="bg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5296" name="Text Box 118"/>
                  <p:cNvSpPr txBox="1">
                    <a:spLocks noChangeArrowheads="1"/>
                  </p:cNvSpPr>
                  <p:nvPr/>
                </p:nvSpPr>
                <p:spPr bwMode="auto">
                  <a:xfrm>
                    <a:off x="844" y="3337"/>
                    <a:ext cx="343"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000">
                        <a:solidFill>
                          <a:schemeClr val="bg1"/>
                        </a:solidFill>
                      </a:rPr>
                      <a:t>DHCP</a:t>
                    </a:r>
                  </a:p>
                </p:txBody>
              </p:sp>
            </p:grpSp>
            <p:sp>
              <p:nvSpPr>
                <p:cNvPr id="95293" name="Rectangle 119"/>
                <p:cNvSpPr>
                  <a:spLocks noChangeArrowheads="1"/>
                </p:cNvSpPr>
                <p:nvPr/>
              </p:nvSpPr>
              <p:spPr bwMode="auto">
                <a:xfrm>
                  <a:off x="750" y="3244"/>
                  <a:ext cx="88" cy="82"/>
                </a:xfrm>
                <a:prstGeom prst="rect">
                  <a:avLst/>
                </a:prstGeom>
                <a:solidFill>
                  <a:srgbClr val="FFFF00"/>
                </a:solidFill>
                <a:ln w="9525">
                  <a:solidFill>
                    <a:schemeClr val="bg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5294" name="Rectangle 120"/>
                <p:cNvSpPr>
                  <a:spLocks noChangeArrowheads="1"/>
                </p:cNvSpPr>
                <p:nvPr/>
              </p:nvSpPr>
              <p:spPr bwMode="auto">
                <a:xfrm>
                  <a:off x="740" y="3238"/>
                  <a:ext cx="354" cy="94"/>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grpSp>
          <p:grpSp>
            <p:nvGrpSpPr>
              <p:cNvPr id="95268" name="Group 121"/>
              <p:cNvGrpSpPr>
                <a:grpSpLocks/>
              </p:cNvGrpSpPr>
              <p:nvPr/>
            </p:nvGrpSpPr>
            <p:grpSpPr bwMode="auto">
              <a:xfrm>
                <a:off x="278" y="1034"/>
                <a:ext cx="397" cy="154"/>
                <a:chOff x="836" y="3305"/>
                <a:chExt cx="397" cy="154"/>
              </a:xfrm>
            </p:grpSpPr>
            <p:grpSp>
              <p:nvGrpSpPr>
                <p:cNvPr id="95286" name="Group 122"/>
                <p:cNvGrpSpPr>
                  <a:grpSpLocks/>
                </p:cNvGrpSpPr>
                <p:nvPr/>
              </p:nvGrpSpPr>
              <p:grpSpPr bwMode="auto">
                <a:xfrm>
                  <a:off x="890" y="3305"/>
                  <a:ext cx="343" cy="154"/>
                  <a:chOff x="844" y="3337"/>
                  <a:chExt cx="343" cy="154"/>
                </a:xfrm>
              </p:grpSpPr>
              <p:sp>
                <p:nvSpPr>
                  <p:cNvPr id="95290" name="Rectangle 123"/>
                  <p:cNvSpPr>
                    <a:spLocks noChangeArrowheads="1"/>
                  </p:cNvSpPr>
                  <p:nvPr/>
                </p:nvSpPr>
                <p:spPr bwMode="auto">
                  <a:xfrm>
                    <a:off x="889" y="3370"/>
                    <a:ext cx="245" cy="86"/>
                  </a:xfrm>
                  <a:prstGeom prst="rect">
                    <a:avLst/>
                  </a:prstGeom>
                  <a:solidFill>
                    <a:srgbClr val="FF0000"/>
                  </a:solidFill>
                  <a:ln w="9525">
                    <a:solidFill>
                      <a:schemeClr val="bg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5291" name="Text Box 124"/>
                  <p:cNvSpPr txBox="1">
                    <a:spLocks noChangeArrowheads="1"/>
                  </p:cNvSpPr>
                  <p:nvPr/>
                </p:nvSpPr>
                <p:spPr bwMode="auto">
                  <a:xfrm>
                    <a:off x="844" y="3337"/>
                    <a:ext cx="343"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000">
                        <a:solidFill>
                          <a:schemeClr val="bg1"/>
                        </a:solidFill>
                      </a:rPr>
                      <a:t>DHCP</a:t>
                    </a:r>
                  </a:p>
                </p:txBody>
              </p:sp>
            </p:grpSp>
            <p:grpSp>
              <p:nvGrpSpPr>
                <p:cNvPr id="95287" name="Group 125"/>
                <p:cNvGrpSpPr>
                  <a:grpSpLocks/>
                </p:cNvGrpSpPr>
                <p:nvPr/>
              </p:nvGrpSpPr>
              <p:grpSpPr bwMode="auto">
                <a:xfrm>
                  <a:off x="836" y="3334"/>
                  <a:ext cx="354" cy="94"/>
                  <a:chOff x="836" y="3334"/>
                  <a:chExt cx="354" cy="94"/>
                </a:xfrm>
              </p:grpSpPr>
              <p:sp>
                <p:nvSpPr>
                  <p:cNvPr id="95288" name="Rectangle 126"/>
                  <p:cNvSpPr>
                    <a:spLocks noChangeArrowheads="1"/>
                  </p:cNvSpPr>
                  <p:nvPr/>
                </p:nvSpPr>
                <p:spPr bwMode="auto">
                  <a:xfrm>
                    <a:off x="846" y="3340"/>
                    <a:ext cx="88" cy="82"/>
                  </a:xfrm>
                  <a:prstGeom prst="rect">
                    <a:avLst/>
                  </a:prstGeom>
                  <a:solidFill>
                    <a:srgbClr val="FFFF00"/>
                  </a:solidFill>
                  <a:ln w="9525">
                    <a:solidFill>
                      <a:schemeClr val="bg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5289" name="Rectangle 127"/>
                  <p:cNvSpPr>
                    <a:spLocks noChangeArrowheads="1"/>
                  </p:cNvSpPr>
                  <p:nvPr/>
                </p:nvSpPr>
                <p:spPr bwMode="auto">
                  <a:xfrm>
                    <a:off x="836" y="3334"/>
                    <a:ext cx="354" cy="94"/>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grpSp>
          </p:grpSp>
          <p:grpSp>
            <p:nvGrpSpPr>
              <p:cNvPr id="95269" name="Group 128"/>
              <p:cNvGrpSpPr>
                <a:grpSpLocks/>
              </p:cNvGrpSpPr>
              <p:nvPr/>
            </p:nvGrpSpPr>
            <p:grpSpPr bwMode="auto">
              <a:xfrm>
                <a:off x="165" y="1054"/>
                <a:ext cx="480" cy="112"/>
                <a:chOff x="627" y="3377"/>
                <a:chExt cx="480" cy="112"/>
              </a:xfrm>
            </p:grpSpPr>
            <p:sp>
              <p:nvSpPr>
                <p:cNvPr id="95284" name="Rectangle 129"/>
                <p:cNvSpPr>
                  <a:spLocks noChangeArrowheads="1"/>
                </p:cNvSpPr>
                <p:nvPr/>
              </p:nvSpPr>
              <p:spPr bwMode="auto">
                <a:xfrm>
                  <a:off x="636" y="3388"/>
                  <a:ext cx="96" cy="93"/>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5285" name="Rectangle 130"/>
                <p:cNvSpPr>
                  <a:spLocks noChangeArrowheads="1"/>
                </p:cNvSpPr>
                <p:nvPr/>
              </p:nvSpPr>
              <p:spPr bwMode="auto">
                <a:xfrm>
                  <a:off x="627" y="3377"/>
                  <a:ext cx="480" cy="112"/>
                </a:xfrm>
                <a:prstGeom prst="rect">
                  <a:avLst/>
                </a:prstGeom>
                <a:noFill/>
                <a:ln w="9525">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grpSp>
          <p:grpSp>
            <p:nvGrpSpPr>
              <p:cNvPr id="95270" name="Group 131"/>
              <p:cNvGrpSpPr>
                <a:grpSpLocks/>
              </p:cNvGrpSpPr>
              <p:nvPr/>
            </p:nvGrpSpPr>
            <p:grpSpPr bwMode="auto">
              <a:xfrm>
                <a:off x="42" y="1200"/>
                <a:ext cx="681" cy="154"/>
                <a:chOff x="504" y="3523"/>
                <a:chExt cx="681" cy="154"/>
              </a:xfrm>
            </p:grpSpPr>
            <p:grpSp>
              <p:nvGrpSpPr>
                <p:cNvPr id="95271" name="Group 132"/>
                <p:cNvGrpSpPr>
                  <a:grpSpLocks/>
                </p:cNvGrpSpPr>
                <p:nvPr/>
              </p:nvGrpSpPr>
              <p:grpSpPr bwMode="auto">
                <a:xfrm>
                  <a:off x="623" y="3523"/>
                  <a:ext cx="510" cy="154"/>
                  <a:chOff x="723" y="3453"/>
                  <a:chExt cx="510" cy="154"/>
                </a:xfrm>
              </p:grpSpPr>
              <p:grpSp>
                <p:nvGrpSpPr>
                  <p:cNvPr id="95275" name="Group 133"/>
                  <p:cNvGrpSpPr>
                    <a:grpSpLocks/>
                  </p:cNvGrpSpPr>
                  <p:nvPr/>
                </p:nvGrpSpPr>
                <p:grpSpPr bwMode="auto">
                  <a:xfrm>
                    <a:off x="836" y="3453"/>
                    <a:ext cx="397" cy="154"/>
                    <a:chOff x="836" y="3305"/>
                    <a:chExt cx="397" cy="154"/>
                  </a:xfrm>
                </p:grpSpPr>
                <p:grpSp>
                  <p:nvGrpSpPr>
                    <p:cNvPr id="95278" name="Group 134"/>
                    <p:cNvGrpSpPr>
                      <a:grpSpLocks/>
                    </p:cNvGrpSpPr>
                    <p:nvPr/>
                  </p:nvGrpSpPr>
                  <p:grpSpPr bwMode="auto">
                    <a:xfrm>
                      <a:off x="890" y="3305"/>
                      <a:ext cx="343" cy="154"/>
                      <a:chOff x="844" y="3337"/>
                      <a:chExt cx="343" cy="154"/>
                    </a:xfrm>
                  </p:grpSpPr>
                  <p:sp>
                    <p:nvSpPr>
                      <p:cNvPr id="95282" name="Rectangle 135"/>
                      <p:cNvSpPr>
                        <a:spLocks noChangeArrowheads="1"/>
                      </p:cNvSpPr>
                      <p:nvPr/>
                    </p:nvSpPr>
                    <p:spPr bwMode="auto">
                      <a:xfrm>
                        <a:off x="889" y="3370"/>
                        <a:ext cx="245" cy="86"/>
                      </a:xfrm>
                      <a:prstGeom prst="rect">
                        <a:avLst/>
                      </a:prstGeom>
                      <a:solidFill>
                        <a:srgbClr val="FF0000"/>
                      </a:solidFill>
                      <a:ln w="9525">
                        <a:solidFill>
                          <a:schemeClr val="bg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5283" name="Text Box 136"/>
                      <p:cNvSpPr txBox="1">
                        <a:spLocks noChangeArrowheads="1"/>
                      </p:cNvSpPr>
                      <p:nvPr/>
                    </p:nvSpPr>
                    <p:spPr bwMode="auto">
                      <a:xfrm>
                        <a:off x="844" y="3337"/>
                        <a:ext cx="343"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000">
                            <a:solidFill>
                              <a:schemeClr val="bg1"/>
                            </a:solidFill>
                          </a:rPr>
                          <a:t>DHCP</a:t>
                        </a:r>
                      </a:p>
                    </p:txBody>
                  </p:sp>
                </p:grpSp>
                <p:grpSp>
                  <p:nvGrpSpPr>
                    <p:cNvPr id="95279" name="Group 137"/>
                    <p:cNvGrpSpPr>
                      <a:grpSpLocks/>
                    </p:cNvGrpSpPr>
                    <p:nvPr/>
                  </p:nvGrpSpPr>
                  <p:grpSpPr bwMode="auto">
                    <a:xfrm>
                      <a:off x="836" y="3334"/>
                      <a:ext cx="354" cy="94"/>
                      <a:chOff x="836" y="3334"/>
                      <a:chExt cx="354" cy="94"/>
                    </a:xfrm>
                  </p:grpSpPr>
                  <p:sp>
                    <p:nvSpPr>
                      <p:cNvPr id="95280" name="Rectangle 138"/>
                      <p:cNvSpPr>
                        <a:spLocks noChangeArrowheads="1"/>
                      </p:cNvSpPr>
                      <p:nvPr/>
                    </p:nvSpPr>
                    <p:spPr bwMode="auto">
                      <a:xfrm>
                        <a:off x="846" y="3340"/>
                        <a:ext cx="88" cy="82"/>
                      </a:xfrm>
                      <a:prstGeom prst="rect">
                        <a:avLst/>
                      </a:prstGeom>
                      <a:solidFill>
                        <a:srgbClr val="FFFF00"/>
                      </a:solidFill>
                      <a:ln w="9525">
                        <a:solidFill>
                          <a:schemeClr val="bg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5281" name="Rectangle 139"/>
                      <p:cNvSpPr>
                        <a:spLocks noChangeArrowheads="1"/>
                      </p:cNvSpPr>
                      <p:nvPr/>
                    </p:nvSpPr>
                    <p:spPr bwMode="auto">
                      <a:xfrm>
                        <a:off x="836" y="3334"/>
                        <a:ext cx="354" cy="94"/>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grpSp>
              </p:grpSp>
              <p:sp>
                <p:nvSpPr>
                  <p:cNvPr id="95276" name="Rectangle 140"/>
                  <p:cNvSpPr>
                    <a:spLocks noChangeArrowheads="1"/>
                  </p:cNvSpPr>
                  <p:nvPr/>
                </p:nvSpPr>
                <p:spPr bwMode="auto">
                  <a:xfrm>
                    <a:off x="732" y="3484"/>
                    <a:ext cx="96" cy="93"/>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5277" name="Rectangle 141"/>
                  <p:cNvSpPr>
                    <a:spLocks noChangeArrowheads="1"/>
                  </p:cNvSpPr>
                  <p:nvPr/>
                </p:nvSpPr>
                <p:spPr bwMode="auto">
                  <a:xfrm>
                    <a:off x="723" y="3473"/>
                    <a:ext cx="480" cy="112"/>
                  </a:xfrm>
                  <a:prstGeom prst="rect">
                    <a:avLst/>
                  </a:prstGeom>
                  <a:noFill/>
                  <a:ln w="9525">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grpSp>
            <p:sp>
              <p:nvSpPr>
                <p:cNvPr id="95272" name="Rectangle 142"/>
                <p:cNvSpPr>
                  <a:spLocks noChangeArrowheads="1"/>
                </p:cNvSpPr>
                <p:nvPr/>
              </p:nvSpPr>
              <p:spPr bwMode="auto">
                <a:xfrm>
                  <a:off x="517" y="3545"/>
                  <a:ext cx="94" cy="108"/>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5273" name="Rectangle 143"/>
                <p:cNvSpPr>
                  <a:spLocks noChangeArrowheads="1"/>
                </p:cNvSpPr>
                <p:nvPr/>
              </p:nvSpPr>
              <p:spPr bwMode="auto">
                <a:xfrm>
                  <a:off x="1115" y="3544"/>
                  <a:ext cx="60" cy="108"/>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5274" name="Rectangle 144"/>
                <p:cNvSpPr>
                  <a:spLocks noChangeArrowheads="1"/>
                </p:cNvSpPr>
                <p:nvPr/>
              </p:nvSpPr>
              <p:spPr bwMode="auto">
                <a:xfrm>
                  <a:off x="504" y="3529"/>
                  <a:ext cx="681" cy="13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grpSp>
        </p:grpSp>
        <p:sp>
          <p:nvSpPr>
            <p:cNvPr id="95263" name="AutoShape 145"/>
            <p:cNvSpPr>
              <a:spLocks noChangeArrowheads="1"/>
            </p:cNvSpPr>
            <p:nvPr/>
          </p:nvSpPr>
          <p:spPr bwMode="auto">
            <a:xfrm rot="10800000">
              <a:off x="1727" y="3105"/>
              <a:ext cx="240" cy="767"/>
            </a:xfrm>
            <a:prstGeom prst="downArrow">
              <a:avLst>
                <a:gd name="adj1" fmla="val 54167"/>
                <a:gd name="adj2" fmla="val 51311"/>
              </a:avLst>
            </a:prstGeom>
            <a:gradFill rotWithShape="1">
              <a:gsLst>
                <a:gs pos="0">
                  <a:srgbClr val="FF0000">
                    <a:alpha val="25000"/>
                  </a:srgbClr>
                </a:gs>
                <a:gs pos="100000">
                  <a:srgbClr val="FF0000">
                    <a:alpha val="25000"/>
                  </a:srgbClr>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grpSp>
          <p:nvGrpSpPr>
            <p:cNvPr id="95264" name="Group 146"/>
            <p:cNvGrpSpPr>
              <a:grpSpLocks/>
            </p:cNvGrpSpPr>
            <p:nvPr/>
          </p:nvGrpSpPr>
          <p:grpSpPr bwMode="auto">
            <a:xfrm>
              <a:off x="1695" y="3227"/>
              <a:ext cx="343" cy="154"/>
              <a:chOff x="844" y="3337"/>
              <a:chExt cx="343" cy="154"/>
            </a:xfrm>
          </p:grpSpPr>
          <p:sp>
            <p:nvSpPr>
              <p:cNvPr id="95265" name="Rectangle 147"/>
              <p:cNvSpPr>
                <a:spLocks noChangeArrowheads="1"/>
              </p:cNvSpPr>
              <p:nvPr/>
            </p:nvSpPr>
            <p:spPr bwMode="auto">
              <a:xfrm>
                <a:off x="889" y="3370"/>
                <a:ext cx="245" cy="86"/>
              </a:xfrm>
              <a:prstGeom prst="rect">
                <a:avLst/>
              </a:prstGeom>
              <a:solidFill>
                <a:srgbClr val="FF0000"/>
              </a:solidFill>
              <a:ln w="9525">
                <a:solidFill>
                  <a:schemeClr val="bg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5266" name="Text Box 148"/>
              <p:cNvSpPr txBox="1">
                <a:spLocks noChangeArrowheads="1"/>
              </p:cNvSpPr>
              <p:nvPr/>
            </p:nvSpPr>
            <p:spPr bwMode="auto">
              <a:xfrm>
                <a:off x="844" y="3337"/>
                <a:ext cx="343"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000">
                    <a:solidFill>
                      <a:schemeClr val="bg1"/>
                    </a:solidFill>
                  </a:rPr>
                  <a:t>DHCP</a:t>
                </a:r>
              </a:p>
            </p:txBody>
          </p:sp>
        </p:grpSp>
      </p:grpSp>
      <p:grpSp>
        <p:nvGrpSpPr>
          <p:cNvPr id="49350" name="Group 149"/>
          <p:cNvGrpSpPr>
            <a:grpSpLocks/>
          </p:cNvGrpSpPr>
          <p:nvPr/>
        </p:nvGrpSpPr>
        <p:grpSpPr bwMode="auto">
          <a:xfrm>
            <a:off x="2327276" y="3333751"/>
            <a:ext cx="544513" cy="244475"/>
            <a:chOff x="844" y="3337"/>
            <a:chExt cx="343" cy="154"/>
          </a:xfrm>
        </p:grpSpPr>
        <p:sp>
          <p:nvSpPr>
            <p:cNvPr id="95260" name="Rectangle 150"/>
            <p:cNvSpPr>
              <a:spLocks noChangeArrowheads="1"/>
            </p:cNvSpPr>
            <p:nvPr/>
          </p:nvSpPr>
          <p:spPr bwMode="auto">
            <a:xfrm>
              <a:off x="889" y="3370"/>
              <a:ext cx="245" cy="86"/>
            </a:xfrm>
            <a:prstGeom prst="rect">
              <a:avLst/>
            </a:prstGeom>
            <a:solidFill>
              <a:srgbClr val="FF0000"/>
            </a:solidFill>
            <a:ln w="9525">
              <a:solidFill>
                <a:schemeClr val="bg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5261" name="Text Box 151"/>
            <p:cNvSpPr txBox="1">
              <a:spLocks noChangeArrowheads="1"/>
            </p:cNvSpPr>
            <p:nvPr/>
          </p:nvSpPr>
          <p:spPr bwMode="auto">
            <a:xfrm>
              <a:off x="844" y="3337"/>
              <a:ext cx="343"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000">
                  <a:solidFill>
                    <a:schemeClr val="bg1"/>
                  </a:solidFill>
                </a:rPr>
                <a:t>DHCP</a:t>
              </a:r>
            </a:p>
          </p:txBody>
        </p:sp>
      </p:grpSp>
      <p:sp>
        <p:nvSpPr>
          <p:cNvPr id="49180" name="Rectangle 259"/>
          <p:cNvSpPr>
            <a:spLocks noGrp="1" noChangeArrowheads="1"/>
          </p:cNvSpPr>
          <p:nvPr>
            <p:ph type="title"/>
          </p:nvPr>
        </p:nvSpPr>
        <p:spPr>
          <a:xfrm>
            <a:off x="1847851" y="77789"/>
            <a:ext cx="4354513" cy="942975"/>
          </a:xfrm>
        </p:spPr>
        <p:txBody>
          <a:bodyPr/>
          <a:lstStyle/>
          <a:p>
            <a:pPr>
              <a:defRPr/>
            </a:pPr>
            <a:r>
              <a:rPr lang="en-US" sz="3600" dirty="0"/>
              <a:t>DHCP: example</a:t>
            </a:r>
          </a:p>
        </p:txBody>
      </p:sp>
      <p:sp>
        <p:nvSpPr>
          <p:cNvPr id="196" name="Rectangle 7"/>
          <p:cNvSpPr txBox="1">
            <a:spLocks noChangeArrowheads="1"/>
          </p:cNvSpPr>
          <p:nvPr/>
        </p:nvSpPr>
        <p:spPr>
          <a:xfrm>
            <a:off x="9768408" y="6624784"/>
            <a:ext cx="2016224"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4.3 IP: </a:t>
            </a:r>
            <a:r>
              <a:rPr lang="en-US" altLang="zh-CN" sz="1200" dirty="0">
                <a:solidFill>
                  <a:srgbClr val="FF0000"/>
                </a:solidFill>
                <a:cs typeface="Arial" panose="020B0604020202020204" pitchFamily="34" charset="0"/>
              </a:rPr>
              <a:t> Internet Protocol</a:t>
            </a:r>
          </a:p>
        </p:txBody>
      </p:sp>
      <p:sp>
        <p:nvSpPr>
          <p:cNvPr id="195" name="Rectangle 7"/>
          <p:cNvSpPr txBox="1">
            <a:spLocks noChangeArrowheads="1"/>
          </p:cNvSpPr>
          <p:nvPr/>
        </p:nvSpPr>
        <p:spPr>
          <a:xfrm>
            <a:off x="5159896" y="6615113"/>
            <a:ext cx="2645843"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4.3.3 IPv4 Addressing </a:t>
            </a:r>
            <a:endParaRPr lang="en-US" altLang="zh-CN" sz="1200" dirty="0">
              <a:solidFill>
                <a:srgbClr val="FF0000"/>
              </a:solidFill>
              <a:cs typeface="Arial" panose="020B0604020202020204" pitchFamily="34" charset="0"/>
            </a:endParaRPr>
          </a:p>
        </p:txBody>
      </p:sp>
    </p:spTree>
    <p:extLst>
      <p:ext uri="{BB962C8B-B14F-4D97-AF65-F5344CB8AC3E}">
        <p14:creationId xmlns:p14="http://schemas.microsoft.com/office/powerpoint/2010/main" val="290984042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648226"/>
                                        </p:tgtEl>
                                        <p:attrNameLst>
                                          <p:attrName>style.visibility</p:attrName>
                                        </p:attrNameLst>
                                      </p:cBhvr>
                                      <p:to>
                                        <p:strVal val="visible"/>
                                      </p:to>
                                    </p:set>
                                    <p:animEffect transition="in" filter="wipe(left)">
                                      <p:cBhvr>
                                        <p:cTn id="7" dur="500"/>
                                        <p:tgtEl>
                                          <p:spTgt spid="648226"/>
                                        </p:tgtEl>
                                      </p:cBhvr>
                                    </p:animEffect>
                                  </p:childTnLst>
                                </p:cTn>
                              </p:par>
                            </p:childTnLst>
                          </p:cTn>
                        </p:par>
                        <p:par>
                          <p:cTn id="8" fill="hold" nodeType="afterGroup">
                            <p:stCondLst>
                              <p:cond delay="500"/>
                            </p:stCondLst>
                            <p:childTnLst>
                              <p:par>
                                <p:cTn id="9" presetID="9" presetClass="exit" presetSubtype="0" fill="hold" nodeType="afterEffect">
                                  <p:stCondLst>
                                    <p:cond delay="0"/>
                                  </p:stCondLst>
                                  <p:childTnLst>
                                    <p:animEffect transition="out" filter="dissolve">
                                      <p:cBhvr>
                                        <p:cTn id="10" dur="500"/>
                                        <p:tgtEl>
                                          <p:spTgt spid="648226"/>
                                        </p:tgtEl>
                                      </p:cBhvr>
                                    </p:animEffect>
                                    <p:set>
                                      <p:cBhvr>
                                        <p:cTn id="11" dur="1" fill="hold">
                                          <p:stCondLst>
                                            <p:cond delay="499"/>
                                          </p:stCondLst>
                                        </p:cTn>
                                        <p:tgtEl>
                                          <p:spTgt spid="648226"/>
                                        </p:tgtEl>
                                        <p:attrNameLst>
                                          <p:attrName>style.visibility</p:attrName>
                                        </p:attrNameLst>
                                      </p:cBhvr>
                                      <p:to>
                                        <p:strVal val="hidden"/>
                                      </p:to>
                                    </p:se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4" fill="hold" nodeType="click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wipe(down)">
                                      <p:cBhvr>
                                        <p:cTn id="16" dur="500"/>
                                        <p:tgtEl>
                                          <p:spTgt spid="12"/>
                                        </p:tgtEl>
                                      </p:cBhvr>
                                    </p:animEffect>
                                  </p:childTnLst>
                                </p:cTn>
                              </p:par>
                            </p:childTnLst>
                          </p:cTn>
                        </p:par>
                        <p:par>
                          <p:cTn id="17" fill="hold" nodeType="afterGroup">
                            <p:stCondLst>
                              <p:cond delay="500"/>
                            </p:stCondLst>
                            <p:childTnLst>
                              <p:par>
                                <p:cTn id="18" presetID="9" presetClass="entr" presetSubtype="0" fill="hold" nodeType="after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dissolve">
                                      <p:cBhvr>
                                        <p:cTn id="20" dur="500"/>
                                        <p:tgtEl>
                                          <p:spTgt spid="14"/>
                                        </p:tgtEl>
                                      </p:cBhvr>
                                    </p:animEffect>
                                  </p:childTnLst>
                                </p:cTn>
                              </p:par>
                              <p:par>
                                <p:cTn id="21" presetID="1" presetClass="entr" presetSubtype="0" fill="hold" grpId="0" nodeType="withEffect">
                                  <p:stCondLst>
                                    <p:cond delay="0"/>
                                  </p:stCondLst>
                                  <p:childTnLst>
                                    <p:set>
                                      <p:cBhvr>
                                        <p:cTn id="22" dur="1" fill="hold">
                                          <p:stCondLst>
                                            <p:cond delay="0"/>
                                          </p:stCondLst>
                                        </p:cTn>
                                        <p:tgtEl>
                                          <p:spTgt spid="648195">
                                            <p:txEl>
                                              <p:pRg st="0" end="0"/>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1"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wipe(up)">
                                      <p:cBhvr>
                                        <p:cTn id="27" dur="500"/>
                                        <p:tgtEl>
                                          <p:spTgt spid="15"/>
                                        </p:tgtEl>
                                      </p:cBhvr>
                                    </p:animEffect>
                                  </p:childTnLst>
                                </p:cTn>
                              </p:par>
                              <p:par>
                                <p:cTn id="28" presetID="1" presetClass="entr" presetSubtype="0" fill="hold" grpId="0" nodeType="withEffect">
                                  <p:stCondLst>
                                    <p:cond delay="0"/>
                                  </p:stCondLst>
                                  <p:childTnLst>
                                    <p:set>
                                      <p:cBhvr>
                                        <p:cTn id="29" dur="1" fill="hold">
                                          <p:stCondLst>
                                            <p:cond delay="0"/>
                                          </p:stCondLst>
                                        </p:cTn>
                                        <p:tgtEl>
                                          <p:spTgt spid="648344"/>
                                        </p:tgtEl>
                                        <p:attrNameLst>
                                          <p:attrName>style.visibility</p:attrName>
                                        </p:attrNameLst>
                                      </p:cBhvr>
                                      <p:to>
                                        <p:strVal val="visible"/>
                                      </p:to>
                                    </p:set>
                                  </p:childTnLst>
                                </p:cTn>
                              </p:par>
                            </p:childTnLst>
                          </p:cTn>
                        </p:par>
                      </p:childTnLst>
                    </p:cTn>
                  </p:par>
                  <p:par>
                    <p:cTn id="30" fill="hold" nodeType="clickPar">
                      <p:stCondLst>
                        <p:cond delay="indefinite"/>
                      </p:stCondLst>
                      <p:childTnLst>
                        <p:par>
                          <p:cTn id="31" fill="hold" nodeType="withGroup">
                            <p:stCondLst>
                              <p:cond delay="0"/>
                            </p:stCondLst>
                            <p:childTnLst>
                              <p:par>
                                <p:cTn id="32" presetID="1" presetClass="exit" presetSubtype="0" fill="hold" nodeType="clickEffect">
                                  <p:stCondLst>
                                    <p:cond delay="0"/>
                                  </p:stCondLst>
                                  <p:childTnLst>
                                    <p:set>
                                      <p:cBhvr>
                                        <p:cTn id="33" dur="1" fill="hold">
                                          <p:stCondLst>
                                            <p:cond delay="0"/>
                                          </p:stCondLst>
                                        </p:cTn>
                                        <p:tgtEl>
                                          <p:spTgt spid="14"/>
                                        </p:tgtEl>
                                        <p:attrNameLst>
                                          <p:attrName>style.visibility</p:attrName>
                                        </p:attrNameLst>
                                      </p:cBhvr>
                                      <p:to>
                                        <p:strVal val="hidden"/>
                                      </p:to>
                                    </p:set>
                                  </p:childTnLst>
                                </p:cTn>
                              </p:par>
                              <p:par>
                                <p:cTn id="34" presetID="1" presetClass="exit" presetSubtype="0" fill="hold" nodeType="withEffect">
                                  <p:stCondLst>
                                    <p:cond delay="0"/>
                                  </p:stCondLst>
                                  <p:childTnLst>
                                    <p:set>
                                      <p:cBhvr>
                                        <p:cTn id="35" dur="1" fill="hold">
                                          <p:stCondLst>
                                            <p:cond delay="0"/>
                                          </p:stCondLst>
                                        </p:cTn>
                                        <p:tgtEl>
                                          <p:spTgt spid="15"/>
                                        </p:tgtEl>
                                        <p:attrNameLst>
                                          <p:attrName>style.visibility</p:attrName>
                                        </p:attrNameLst>
                                      </p:cBhvr>
                                      <p:to>
                                        <p:strVal val="hidden"/>
                                      </p:to>
                                    </p:set>
                                  </p:childTnLst>
                                </p:cTn>
                              </p:par>
                            </p:childTnLst>
                          </p:cTn>
                        </p:par>
                        <p:par>
                          <p:cTn id="36" fill="hold" nodeType="afterGroup">
                            <p:stCondLst>
                              <p:cond delay="0"/>
                            </p:stCondLst>
                            <p:childTnLst>
                              <p:par>
                                <p:cTn id="37" presetID="1" presetClass="entr" presetSubtype="0" fill="hold" nodeType="afterEffect">
                                  <p:stCondLst>
                                    <p:cond delay="0"/>
                                  </p:stCondLst>
                                  <p:childTnLst>
                                    <p:set>
                                      <p:cBhvr>
                                        <p:cTn id="38" dur="1" fill="hold">
                                          <p:stCondLst>
                                            <p:cond delay="0"/>
                                          </p:stCondLst>
                                        </p:cTn>
                                        <p:tgtEl>
                                          <p:spTgt spid="2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48345"/>
                                        </p:tgtEl>
                                        <p:attrNameLst>
                                          <p:attrName>style.visibility</p:attrName>
                                        </p:attrNameLst>
                                      </p:cBhvr>
                                      <p:to>
                                        <p:strVal val="visible"/>
                                      </p:to>
                                    </p:set>
                                  </p:childTnLst>
                                </p:cTn>
                              </p:par>
                            </p:childTnLst>
                          </p:cTn>
                        </p:par>
                        <p:par>
                          <p:cTn id="41" fill="hold" nodeType="afterGroup">
                            <p:stCondLst>
                              <p:cond delay="0"/>
                            </p:stCondLst>
                            <p:childTnLst>
                              <p:par>
                                <p:cTn id="42" presetID="0" presetClass="path" presetSubtype="0" accel="50000" decel="50000" fill="hold" nodeType="afterEffect">
                                  <p:stCondLst>
                                    <p:cond delay="0"/>
                                  </p:stCondLst>
                                  <p:childTnLst>
                                    <p:animMotion origin="layout" path="M 1.66667E-6 1.81144E-6 L 0.26823 -0.00139 L 0.10833 0.27287 L -0.01806 0.27125 " pathEditMode="relative" rAng="0" ptsTypes="AAAA">
                                      <p:cBhvr>
                                        <p:cTn id="43" dur="2000" fill="hold"/>
                                        <p:tgtEl>
                                          <p:spTgt spid="28"/>
                                        </p:tgtEl>
                                        <p:attrNameLst>
                                          <p:attrName>ppt_x</p:attrName>
                                          <p:attrName>ppt_y</p:attrName>
                                        </p:attrNameLst>
                                      </p:cBhvr>
                                      <p:rCtr x="12500" y="13574"/>
                                    </p:animMotion>
                                  </p:childTnLst>
                                </p:cTn>
                              </p:par>
                            </p:childTnLst>
                          </p:cTn>
                        </p:par>
                        <p:par>
                          <p:cTn id="44" fill="hold" nodeType="afterGroup">
                            <p:stCondLst>
                              <p:cond delay="2000"/>
                            </p:stCondLst>
                            <p:childTnLst>
                              <p:par>
                                <p:cTn id="45" presetID="22" presetClass="entr" presetSubtype="2" fill="hold" nodeType="afterEffect">
                                  <p:stCondLst>
                                    <p:cond delay="0"/>
                                  </p:stCondLst>
                                  <p:childTnLst>
                                    <p:set>
                                      <p:cBhvr>
                                        <p:cTn id="46" dur="1" fill="hold">
                                          <p:stCondLst>
                                            <p:cond delay="0"/>
                                          </p:stCondLst>
                                        </p:cTn>
                                        <p:tgtEl>
                                          <p:spTgt spid="49314"/>
                                        </p:tgtEl>
                                        <p:attrNameLst>
                                          <p:attrName>style.visibility</p:attrName>
                                        </p:attrNameLst>
                                      </p:cBhvr>
                                      <p:to>
                                        <p:strVal val="visible"/>
                                      </p:to>
                                    </p:set>
                                    <p:animEffect transition="in" filter="wipe(right)">
                                      <p:cBhvr>
                                        <p:cTn id="47" dur="500"/>
                                        <p:tgtEl>
                                          <p:spTgt spid="49314"/>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4" fill="hold" nodeType="clickEffect">
                                  <p:stCondLst>
                                    <p:cond delay="0"/>
                                  </p:stCondLst>
                                  <p:childTnLst>
                                    <p:set>
                                      <p:cBhvr>
                                        <p:cTn id="51" dur="1" fill="hold">
                                          <p:stCondLst>
                                            <p:cond delay="0"/>
                                          </p:stCondLst>
                                        </p:cTn>
                                        <p:tgtEl>
                                          <p:spTgt spid="49317"/>
                                        </p:tgtEl>
                                        <p:attrNameLst>
                                          <p:attrName>style.visibility</p:attrName>
                                        </p:attrNameLst>
                                      </p:cBhvr>
                                      <p:to>
                                        <p:strVal val="visible"/>
                                      </p:to>
                                    </p:set>
                                    <p:animEffect transition="in" filter="wipe(down)">
                                      <p:cBhvr>
                                        <p:cTn id="52" dur="1000"/>
                                        <p:tgtEl>
                                          <p:spTgt spid="49317"/>
                                        </p:tgtEl>
                                      </p:cBhvr>
                                    </p:animEffect>
                                  </p:childTnLst>
                                </p:cTn>
                              </p:par>
                              <p:par>
                                <p:cTn id="53" presetID="1" presetClass="exit" presetSubtype="0" fill="hold" nodeType="withEffect">
                                  <p:stCondLst>
                                    <p:cond delay="0"/>
                                  </p:stCondLst>
                                  <p:childTnLst>
                                    <p:set>
                                      <p:cBhvr>
                                        <p:cTn id="54" dur="1" fill="hold">
                                          <p:stCondLst>
                                            <p:cond delay="0"/>
                                          </p:stCondLst>
                                        </p:cTn>
                                        <p:tgtEl>
                                          <p:spTgt spid="28"/>
                                        </p:tgtEl>
                                        <p:attrNameLst>
                                          <p:attrName>style.visibility</p:attrName>
                                        </p:attrNameLst>
                                      </p:cBhvr>
                                      <p:to>
                                        <p:strVal val="hidden"/>
                                      </p:to>
                                    </p:set>
                                  </p:childTnLst>
                                </p:cTn>
                              </p:par>
                            </p:childTnLst>
                          </p:cTn>
                        </p:par>
                        <p:par>
                          <p:cTn id="55" fill="hold" nodeType="afterGroup">
                            <p:stCondLst>
                              <p:cond delay="1000"/>
                            </p:stCondLst>
                            <p:childTnLst>
                              <p:par>
                                <p:cTn id="56" presetID="1" presetClass="exit" presetSubtype="0" fill="hold" nodeType="afterEffect">
                                  <p:stCondLst>
                                    <p:cond delay="1000"/>
                                  </p:stCondLst>
                                  <p:childTnLst>
                                    <p:set>
                                      <p:cBhvr>
                                        <p:cTn id="57" dur="1" fill="hold">
                                          <p:stCondLst>
                                            <p:cond delay="0"/>
                                          </p:stCondLst>
                                        </p:cTn>
                                        <p:tgtEl>
                                          <p:spTgt spid="49317"/>
                                        </p:tgtEl>
                                        <p:attrNameLst>
                                          <p:attrName>style.visibility</p:attrName>
                                        </p:attrNameLst>
                                      </p:cBhvr>
                                      <p:to>
                                        <p:strVal val="hidden"/>
                                      </p:to>
                                    </p:set>
                                  </p:childTnLst>
                                </p:cTn>
                              </p:par>
                              <p:par>
                                <p:cTn id="58" presetID="1" presetClass="entr" presetSubtype="0" fill="hold" grpId="0" nodeType="withEffect">
                                  <p:stCondLst>
                                    <p:cond delay="0"/>
                                  </p:stCondLst>
                                  <p:childTnLst>
                                    <p:set>
                                      <p:cBhvr>
                                        <p:cTn id="59" dur="1" fill="hold">
                                          <p:stCondLst>
                                            <p:cond delay="0"/>
                                          </p:stCondLst>
                                        </p:cTn>
                                        <p:tgtEl>
                                          <p:spTgt spid="648346"/>
                                        </p:tgtEl>
                                        <p:attrNameLst>
                                          <p:attrName>style.visibility</p:attrName>
                                        </p:attrNameLst>
                                      </p:cBhvr>
                                      <p:to>
                                        <p:strVal val="visible"/>
                                      </p:to>
                                    </p:set>
                                  </p:childTnLst>
                                </p:cTn>
                              </p:par>
                              <p:par>
                                <p:cTn id="60" presetID="1" presetClass="entr" presetSubtype="0" fill="hold" nodeType="withEffect">
                                  <p:stCondLst>
                                    <p:cond delay="1000"/>
                                  </p:stCondLst>
                                  <p:childTnLst>
                                    <p:set>
                                      <p:cBhvr>
                                        <p:cTn id="61" dur="1" fill="hold">
                                          <p:stCondLst>
                                            <p:cond delay="0"/>
                                          </p:stCondLst>
                                        </p:cTn>
                                        <p:tgtEl>
                                          <p:spTgt spid="493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8195" grpId="0" build="p"/>
      <p:bldP spid="648344" grpId="0"/>
      <p:bldP spid="648345" grpId="0"/>
      <p:bldP spid="648346"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9219" name="Rectangle 3"/>
          <p:cNvSpPr>
            <a:spLocks noGrp="1" noChangeArrowheads="1"/>
          </p:cNvSpPr>
          <p:nvPr>
            <p:ph type="body" idx="1"/>
          </p:nvPr>
        </p:nvSpPr>
        <p:spPr>
          <a:xfrm>
            <a:off x="6561139" y="1158876"/>
            <a:ext cx="3430587" cy="1573213"/>
          </a:xfrm>
        </p:spPr>
        <p:txBody>
          <a:bodyPr>
            <a:normAutofit fontScale="85000" lnSpcReduction="20000"/>
          </a:bodyPr>
          <a:lstStyle/>
          <a:p>
            <a:pPr marL="233363" indent="-233363"/>
            <a:r>
              <a:rPr lang="en-US" altLang="zh-CN" sz="2200" dirty="0">
                <a:ea typeface="ＭＳ Ｐゴシック" panose="020B0600070205080204" pitchFamily="34" charset="-128"/>
                <a:cs typeface="ＭＳ Ｐゴシック" panose="020B0600070205080204" pitchFamily="34" charset="-128"/>
              </a:rPr>
              <a:t>DHCP server formulates DHCP ACK containing client</a:t>
            </a:r>
            <a:r>
              <a:rPr lang="en-US" altLang="ja-JP" sz="2200" dirty="0">
                <a:ea typeface="ＭＳ Ｐゴシック" panose="020B0600070205080204" pitchFamily="34" charset="-128"/>
                <a:cs typeface="ＭＳ Ｐゴシック" panose="020B0600070205080204" pitchFamily="34" charset="-128"/>
              </a:rPr>
              <a:t>'s IP address, IP address of first-hop router for client, name &amp; IP address of DNS server</a:t>
            </a:r>
          </a:p>
          <a:p>
            <a:pPr marL="233363" indent="-233363"/>
            <a:endParaRPr lang="en-US" altLang="zh-CN" sz="1800" dirty="0">
              <a:ea typeface="ＭＳ Ｐゴシック" panose="020B0600070205080204" pitchFamily="34" charset="-128"/>
              <a:cs typeface="ＭＳ Ｐゴシック" panose="020B0600070205080204" pitchFamily="34" charset="-128"/>
            </a:endParaRPr>
          </a:p>
        </p:txBody>
      </p:sp>
      <p:sp>
        <p:nvSpPr>
          <p:cNvPr id="96259" name="Freeform 3"/>
          <p:cNvSpPr>
            <a:spLocks/>
          </p:cNvSpPr>
          <p:nvPr/>
        </p:nvSpPr>
        <p:spPr bwMode="auto">
          <a:xfrm>
            <a:off x="2297113" y="1428751"/>
            <a:ext cx="3554412" cy="2754313"/>
          </a:xfrm>
          <a:custGeom>
            <a:avLst/>
            <a:gdLst>
              <a:gd name="T0" fmla="*/ 2147483647 w 2406"/>
              <a:gd name="T1" fmla="*/ 2147483647 h 958"/>
              <a:gd name="T2" fmla="*/ 2147483647 w 2406"/>
              <a:gd name="T3" fmla="*/ 2147483647 h 958"/>
              <a:gd name="T4" fmla="*/ 2147483647 w 2406"/>
              <a:gd name="T5" fmla="*/ 2147483647 h 958"/>
              <a:gd name="T6" fmla="*/ 2147483647 w 2406"/>
              <a:gd name="T7" fmla="*/ 2147483647 h 958"/>
              <a:gd name="T8" fmla="*/ 2147483647 w 2406"/>
              <a:gd name="T9" fmla="*/ 2147483647 h 958"/>
              <a:gd name="T10" fmla="*/ 2147483647 w 2406"/>
              <a:gd name="T11" fmla="*/ 2147483647 h 958"/>
              <a:gd name="T12" fmla="*/ 2147483647 w 2406"/>
              <a:gd name="T13" fmla="*/ 2147483647 h 958"/>
              <a:gd name="T14" fmla="*/ 2147483647 w 2406"/>
              <a:gd name="T15" fmla="*/ 2147483647 h 958"/>
              <a:gd name="T16" fmla="*/ 2147483647 w 2406"/>
              <a:gd name="T17" fmla="*/ 2147483647 h 958"/>
              <a:gd name="T18" fmla="*/ 2147483647 w 2406"/>
              <a:gd name="T19" fmla="*/ 2147483647 h 958"/>
              <a:gd name="T20" fmla="*/ 2147483647 w 2406"/>
              <a:gd name="T21" fmla="*/ 2147483647 h 958"/>
              <a:gd name="T22" fmla="*/ 2147483647 w 2406"/>
              <a:gd name="T23" fmla="*/ 2147483647 h 958"/>
              <a:gd name="T24" fmla="*/ 2147483647 w 2406"/>
              <a:gd name="T25" fmla="*/ 2147483647 h 95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406"/>
              <a:gd name="T40" fmla="*/ 0 h 958"/>
              <a:gd name="T41" fmla="*/ 2406 w 2406"/>
              <a:gd name="T42" fmla="*/ 958 h 95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406" h="958">
                <a:moveTo>
                  <a:pt x="2192" y="274"/>
                </a:moveTo>
                <a:cubicBezTo>
                  <a:pt x="1978" y="94"/>
                  <a:pt x="1990" y="122"/>
                  <a:pt x="1857" y="77"/>
                </a:cubicBezTo>
                <a:cubicBezTo>
                  <a:pt x="1724" y="32"/>
                  <a:pt x="1584" y="0"/>
                  <a:pt x="1393" y="7"/>
                </a:cubicBezTo>
                <a:cubicBezTo>
                  <a:pt x="1202" y="14"/>
                  <a:pt x="898" y="84"/>
                  <a:pt x="713" y="122"/>
                </a:cubicBezTo>
                <a:cubicBezTo>
                  <a:pt x="528" y="160"/>
                  <a:pt x="395" y="168"/>
                  <a:pt x="280" y="234"/>
                </a:cubicBezTo>
                <a:cubicBezTo>
                  <a:pt x="166" y="301"/>
                  <a:pt x="52" y="432"/>
                  <a:pt x="26" y="522"/>
                </a:cubicBezTo>
                <a:cubicBezTo>
                  <a:pt x="0" y="612"/>
                  <a:pt x="81" y="711"/>
                  <a:pt x="122" y="773"/>
                </a:cubicBezTo>
                <a:cubicBezTo>
                  <a:pt x="163" y="835"/>
                  <a:pt x="99" y="877"/>
                  <a:pt x="273" y="894"/>
                </a:cubicBezTo>
                <a:cubicBezTo>
                  <a:pt x="447" y="911"/>
                  <a:pt x="938" y="866"/>
                  <a:pt x="1169" y="876"/>
                </a:cubicBezTo>
                <a:cubicBezTo>
                  <a:pt x="1400" y="886"/>
                  <a:pt x="1499" y="950"/>
                  <a:pt x="1659" y="954"/>
                </a:cubicBezTo>
                <a:cubicBezTo>
                  <a:pt x="1819" y="958"/>
                  <a:pt x="2014" y="958"/>
                  <a:pt x="2129" y="897"/>
                </a:cubicBezTo>
                <a:cubicBezTo>
                  <a:pt x="2244" y="836"/>
                  <a:pt x="2327" y="856"/>
                  <a:pt x="2350" y="591"/>
                </a:cubicBezTo>
                <a:cubicBezTo>
                  <a:pt x="2373" y="326"/>
                  <a:pt x="2406" y="454"/>
                  <a:pt x="2192" y="274"/>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96260" name="Line 36"/>
          <p:cNvSpPr>
            <a:spLocks noChangeShapeType="1"/>
          </p:cNvSpPr>
          <p:nvPr/>
        </p:nvSpPr>
        <p:spPr bwMode="auto">
          <a:xfrm flipV="1">
            <a:off x="5299076" y="2511426"/>
            <a:ext cx="155575" cy="14287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6261" name="Line 43"/>
          <p:cNvSpPr>
            <a:spLocks noChangeShapeType="1"/>
          </p:cNvSpPr>
          <p:nvPr/>
        </p:nvSpPr>
        <p:spPr bwMode="auto">
          <a:xfrm flipV="1">
            <a:off x="4189414" y="2673350"/>
            <a:ext cx="695325"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6262" name="Line 44"/>
          <p:cNvSpPr>
            <a:spLocks noChangeShapeType="1"/>
          </p:cNvSpPr>
          <p:nvPr/>
        </p:nvSpPr>
        <p:spPr bwMode="auto">
          <a:xfrm flipV="1">
            <a:off x="5448301" y="2368551"/>
            <a:ext cx="138113" cy="142875"/>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6263" name="Line 48"/>
          <p:cNvSpPr>
            <a:spLocks noChangeShapeType="1"/>
          </p:cNvSpPr>
          <p:nvPr/>
        </p:nvSpPr>
        <p:spPr bwMode="auto">
          <a:xfrm flipV="1">
            <a:off x="4803776" y="2903539"/>
            <a:ext cx="512763" cy="61277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9364" name="Rectangle 148"/>
          <p:cNvSpPr>
            <a:spLocks noChangeArrowheads="1"/>
          </p:cNvSpPr>
          <p:nvPr/>
        </p:nvSpPr>
        <p:spPr bwMode="auto">
          <a:xfrm>
            <a:off x="6554788" y="2930526"/>
            <a:ext cx="3421062" cy="1362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33363" indent="-233363">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fontAlgn="base">
              <a:lnSpc>
                <a:spcPct val="80000"/>
              </a:lnSpc>
              <a:spcBef>
                <a:spcPct val="20000"/>
              </a:spcBef>
              <a:buSzPct val="70000"/>
              <a:buFont typeface="Wingdings" panose="05000000000000000000" pitchFamily="2" charset="2"/>
              <a:buChar char="v"/>
            </a:pPr>
            <a:r>
              <a:rPr lang="en-US" altLang="zh-CN" sz="1900" dirty="0">
                <a:solidFill>
                  <a:srgbClr val="000099"/>
                </a:solidFill>
                <a:latin typeface="Comic Sans MS" panose="030F0702030302020204" pitchFamily="66" charset="0"/>
                <a:cs typeface="ＭＳ Ｐゴシック" panose="020B0600070205080204" pitchFamily="34" charset="-128"/>
              </a:rPr>
              <a:t>encapsulated DHCP server reply forwarded to client, </a:t>
            </a:r>
            <a:r>
              <a:rPr lang="en-US" altLang="zh-CN" sz="1900" dirty="0" err="1">
                <a:solidFill>
                  <a:srgbClr val="000099"/>
                </a:solidFill>
                <a:latin typeface="Comic Sans MS" panose="030F0702030302020204" pitchFamily="66" charset="0"/>
                <a:cs typeface="ＭＳ Ｐゴシック" panose="020B0600070205080204" pitchFamily="34" charset="-128"/>
              </a:rPr>
              <a:t>demuxing</a:t>
            </a:r>
            <a:r>
              <a:rPr lang="en-US" altLang="zh-CN" sz="1900" dirty="0">
                <a:solidFill>
                  <a:srgbClr val="000099"/>
                </a:solidFill>
                <a:latin typeface="Comic Sans MS" panose="030F0702030302020204" pitchFamily="66" charset="0"/>
                <a:cs typeface="ＭＳ Ｐゴシック" panose="020B0600070205080204" pitchFamily="34" charset="-128"/>
              </a:rPr>
              <a:t> up to DHCP at client</a:t>
            </a:r>
          </a:p>
        </p:txBody>
      </p:sp>
      <p:sp>
        <p:nvSpPr>
          <p:cNvPr id="50188" name="Rectangle 152"/>
          <p:cNvSpPr>
            <a:spLocks noGrp="1" noChangeArrowheads="1"/>
          </p:cNvSpPr>
          <p:nvPr>
            <p:ph type="title"/>
          </p:nvPr>
        </p:nvSpPr>
        <p:spPr>
          <a:xfrm>
            <a:off x="1847851" y="77789"/>
            <a:ext cx="4354513" cy="942975"/>
          </a:xfrm>
        </p:spPr>
        <p:txBody>
          <a:bodyPr/>
          <a:lstStyle/>
          <a:p>
            <a:pPr>
              <a:defRPr/>
            </a:pPr>
            <a:r>
              <a:rPr lang="en-US" sz="3600"/>
              <a:t>DHCP: example</a:t>
            </a:r>
          </a:p>
        </p:txBody>
      </p:sp>
      <p:grpSp>
        <p:nvGrpSpPr>
          <p:cNvPr id="96266" name="Group 153"/>
          <p:cNvGrpSpPr>
            <a:grpSpLocks/>
          </p:cNvGrpSpPr>
          <p:nvPr/>
        </p:nvGrpSpPr>
        <p:grpSpPr bwMode="auto">
          <a:xfrm>
            <a:off x="3502025" y="2295525"/>
            <a:ext cx="850900" cy="615950"/>
            <a:chOff x="4420" y="878"/>
            <a:chExt cx="614" cy="458"/>
          </a:xfrm>
        </p:grpSpPr>
        <p:pic>
          <p:nvPicPr>
            <p:cNvPr id="96424" name="Picture 154" descr="laptop_keyboard"/>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109064" flipH="1">
              <a:off x="4420" y="1108"/>
              <a:ext cx="527" cy="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6425" name="Freeform 155"/>
            <p:cNvSpPr>
              <a:spLocks/>
            </p:cNvSpPr>
            <p:nvPr/>
          </p:nvSpPr>
          <p:spPr bwMode="auto">
            <a:xfrm>
              <a:off x="4595" y="888"/>
              <a:ext cx="424" cy="297"/>
            </a:xfrm>
            <a:custGeom>
              <a:avLst/>
              <a:gdLst>
                <a:gd name="T0" fmla="*/ 0 w 2982"/>
                <a:gd name="T1" fmla="*/ 0 h 2442"/>
                <a:gd name="T2" fmla="*/ 0 w 2982"/>
                <a:gd name="T3" fmla="*/ 0 h 2442"/>
                <a:gd name="T4" fmla="*/ 0 w 2982"/>
                <a:gd name="T5" fmla="*/ 0 h 2442"/>
                <a:gd name="T6" fmla="*/ 0 w 2982"/>
                <a:gd name="T7" fmla="*/ 0 h 2442"/>
                <a:gd name="T8" fmla="*/ 0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96426" name="Picture 156" descr="scree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16" y="895"/>
              <a:ext cx="385" cy="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6427" name="Freeform 157"/>
            <p:cNvSpPr>
              <a:spLocks/>
            </p:cNvSpPr>
            <p:nvPr/>
          </p:nvSpPr>
          <p:spPr bwMode="auto">
            <a:xfrm>
              <a:off x="4672" y="879"/>
              <a:ext cx="359" cy="55"/>
            </a:xfrm>
            <a:custGeom>
              <a:avLst/>
              <a:gdLst>
                <a:gd name="T0" fmla="*/ 0 w 2528"/>
                <a:gd name="T1" fmla="*/ 0 h 455"/>
                <a:gd name="T2" fmla="*/ 0 w 2528"/>
                <a:gd name="T3" fmla="*/ 0 h 455"/>
                <a:gd name="T4" fmla="*/ 0 w 2528"/>
                <a:gd name="T5" fmla="*/ 0 h 455"/>
                <a:gd name="T6" fmla="*/ 0 w 2528"/>
                <a:gd name="T7" fmla="*/ 0 h 455"/>
                <a:gd name="T8" fmla="*/ 0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6428" name="Freeform 158"/>
            <p:cNvSpPr>
              <a:spLocks/>
            </p:cNvSpPr>
            <p:nvPr/>
          </p:nvSpPr>
          <p:spPr bwMode="auto">
            <a:xfrm>
              <a:off x="4591" y="878"/>
              <a:ext cx="100" cy="230"/>
            </a:xfrm>
            <a:custGeom>
              <a:avLst/>
              <a:gdLst>
                <a:gd name="T0" fmla="*/ 0 w 702"/>
                <a:gd name="T1" fmla="*/ 0 h 1893"/>
                <a:gd name="T2" fmla="*/ 0 w 702"/>
                <a:gd name="T3" fmla="*/ 0 h 1893"/>
                <a:gd name="T4" fmla="*/ 0 w 702"/>
                <a:gd name="T5" fmla="*/ 0 h 1893"/>
                <a:gd name="T6" fmla="*/ 0 w 702"/>
                <a:gd name="T7" fmla="*/ 0 h 1893"/>
                <a:gd name="T8" fmla="*/ 0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6429" name="Freeform 159"/>
            <p:cNvSpPr>
              <a:spLocks/>
            </p:cNvSpPr>
            <p:nvPr/>
          </p:nvSpPr>
          <p:spPr bwMode="auto">
            <a:xfrm>
              <a:off x="4921" y="920"/>
              <a:ext cx="108" cy="265"/>
            </a:xfrm>
            <a:custGeom>
              <a:avLst/>
              <a:gdLst>
                <a:gd name="T0" fmla="*/ 0 w 756"/>
                <a:gd name="T1" fmla="*/ 0 h 2184"/>
                <a:gd name="T2" fmla="*/ 0 w 756"/>
                <a:gd name="T3" fmla="*/ 0 h 2184"/>
                <a:gd name="T4" fmla="*/ 0 w 756"/>
                <a:gd name="T5" fmla="*/ 0 h 2184"/>
                <a:gd name="T6" fmla="*/ 0 w 756"/>
                <a:gd name="T7" fmla="*/ 0 h 2184"/>
                <a:gd name="T8" fmla="*/ 0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6430" name="Freeform 160"/>
            <p:cNvSpPr>
              <a:spLocks/>
            </p:cNvSpPr>
            <p:nvPr/>
          </p:nvSpPr>
          <p:spPr bwMode="auto">
            <a:xfrm>
              <a:off x="4590" y="1097"/>
              <a:ext cx="394" cy="89"/>
            </a:xfrm>
            <a:custGeom>
              <a:avLst/>
              <a:gdLst>
                <a:gd name="T0" fmla="*/ 0 w 2773"/>
                <a:gd name="T1" fmla="*/ 0 h 738"/>
                <a:gd name="T2" fmla="*/ 0 w 2773"/>
                <a:gd name="T3" fmla="*/ 0 h 738"/>
                <a:gd name="T4" fmla="*/ 0 w 2773"/>
                <a:gd name="T5" fmla="*/ 0 h 738"/>
                <a:gd name="T6" fmla="*/ 0 w 2773"/>
                <a:gd name="T7" fmla="*/ 0 h 738"/>
                <a:gd name="T8" fmla="*/ 0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6431" name="Freeform 161"/>
            <p:cNvSpPr>
              <a:spLocks/>
            </p:cNvSpPr>
            <p:nvPr/>
          </p:nvSpPr>
          <p:spPr bwMode="auto">
            <a:xfrm>
              <a:off x="4933" y="922"/>
              <a:ext cx="101" cy="266"/>
            </a:xfrm>
            <a:custGeom>
              <a:avLst/>
              <a:gdLst>
                <a:gd name="T0" fmla="*/ 0 w 637"/>
                <a:gd name="T1" fmla="*/ 0 h 1659"/>
                <a:gd name="T2" fmla="*/ 0 w 637"/>
                <a:gd name="T3" fmla="*/ 0 h 1659"/>
                <a:gd name="T4" fmla="*/ 0 w 637"/>
                <a:gd name="T5" fmla="*/ 0 h 1659"/>
                <a:gd name="T6" fmla="*/ 0 w 637"/>
                <a:gd name="T7" fmla="*/ 0 h 1659"/>
                <a:gd name="T8" fmla="*/ 0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6432" name="Freeform 162"/>
            <p:cNvSpPr>
              <a:spLocks/>
            </p:cNvSpPr>
            <p:nvPr/>
          </p:nvSpPr>
          <p:spPr bwMode="auto">
            <a:xfrm>
              <a:off x="4590" y="1109"/>
              <a:ext cx="351" cy="88"/>
            </a:xfrm>
            <a:custGeom>
              <a:avLst/>
              <a:gdLst>
                <a:gd name="T0" fmla="*/ 0 w 2216"/>
                <a:gd name="T1" fmla="*/ 0 h 550"/>
                <a:gd name="T2" fmla="*/ 0 w 2216"/>
                <a:gd name="T3" fmla="*/ 0 h 550"/>
                <a:gd name="T4" fmla="*/ 0 w 2216"/>
                <a:gd name="T5" fmla="*/ 0 h 550"/>
                <a:gd name="T6" fmla="*/ 0 w 2216"/>
                <a:gd name="T7" fmla="*/ 0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96433" name="Group 163"/>
            <p:cNvGrpSpPr>
              <a:grpSpLocks/>
            </p:cNvGrpSpPr>
            <p:nvPr/>
          </p:nvGrpSpPr>
          <p:grpSpPr bwMode="auto">
            <a:xfrm>
              <a:off x="4584" y="1203"/>
              <a:ext cx="119" cy="53"/>
              <a:chOff x="1740" y="2642"/>
              <a:chExt cx="752" cy="327"/>
            </a:xfrm>
          </p:grpSpPr>
          <p:sp>
            <p:nvSpPr>
              <p:cNvPr id="96440" name="Freeform 164"/>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6441" name="Freeform 165"/>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6442" name="Freeform 166"/>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6443" name="Freeform 167"/>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6444" name="Freeform 168"/>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6445" name="Freeform 169"/>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96434" name="Freeform 170"/>
            <p:cNvSpPr>
              <a:spLocks/>
            </p:cNvSpPr>
            <p:nvPr/>
          </p:nvSpPr>
          <p:spPr bwMode="auto">
            <a:xfrm>
              <a:off x="4788" y="1211"/>
              <a:ext cx="144" cy="116"/>
            </a:xfrm>
            <a:custGeom>
              <a:avLst/>
              <a:gdLst>
                <a:gd name="T0" fmla="*/ 0 w 990"/>
                <a:gd name="T1" fmla="*/ 0 h 792"/>
                <a:gd name="T2" fmla="*/ 0 w 990"/>
                <a:gd name="T3" fmla="*/ 0 h 792"/>
                <a:gd name="T4" fmla="*/ 0 w 990"/>
                <a:gd name="T5" fmla="*/ 0 h 792"/>
                <a:gd name="T6" fmla="*/ 0 w 990"/>
                <a:gd name="T7" fmla="*/ 0 h 792"/>
                <a:gd name="T8" fmla="*/ 0 w 990"/>
                <a:gd name="T9" fmla="*/ 0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6435" name="Freeform 171"/>
            <p:cNvSpPr>
              <a:spLocks/>
            </p:cNvSpPr>
            <p:nvPr/>
          </p:nvSpPr>
          <p:spPr bwMode="auto">
            <a:xfrm>
              <a:off x="4420" y="1220"/>
              <a:ext cx="369" cy="106"/>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6436" name="Freeform 172"/>
            <p:cNvSpPr>
              <a:spLocks/>
            </p:cNvSpPr>
            <p:nvPr/>
          </p:nvSpPr>
          <p:spPr bwMode="auto">
            <a:xfrm>
              <a:off x="4420" y="1201"/>
              <a:ext cx="4" cy="21"/>
            </a:xfrm>
            <a:custGeom>
              <a:avLst/>
              <a:gdLst>
                <a:gd name="T0" fmla="*/ 0 w 26"/>
                <a:gd name="T1" fmla="*/ 0 h 147"/>
                <a:gd name="T2" fmla="*/ 0 w 26"/>
                <a:gd name="T3" fmla="*/ 0 h 147"/>
                <a:gd name="T4" fmla="*/ 0 w 26"/>
                <a:gd name="T5" fmla="*/ 0 h 147"/>
                <a:gd name="T6" fmla="*/ 0 w 26"/>
                <a:gd name="T7" fmla="*/ 0 h 147"/>
                <a:gd name="T8" fmla="*/ 0 w 26"/>
                <a:gd name="T9" fmla="*/ 0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6437" name="Freeform 173"/>
            <p:cNvSpPr>
              <a:spLocks/>
            </p:cNvSpPr>
            <p:nvPr/>
          </p:nvSpPr>
          <p:spPr bwMode="auto">
            <a:xfrm>
              <a:off x="4421" y="1114"/>
              <a:ext cx="171" cy="88"/>
            </a:xfrm>
            <a:custGeom>
              <a:avLst/>
              <a:gdLst>
                <a:gd name="T0" fmla="*/ 0 w 1176"/>
                <a:gd name="T1" fmla="*/ 0 h 606"/>
                <a:gd name="T2" fmla="*/ 0 w 1176"/>
                <a:gd name="T3" fmla="*/ 0 h 606"/>
                <a:gd name="T4" fmla="*/ 0 w 1176"/>
                <a:gd name="T5" fmla="*/ 0 h 606"/>
                <a:gd name="T6" fmla="*/ 0 w 1176"/>
                <a:gd name="T7" fmla="*/ 0 h 606"/>
                <a:gd name="T8" fmla="*/ 0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6438" name="Freeform 174"/>
            <p:cNvSpPr>
              <a:spLocks/>
            </p:cNvSpPr>
            <p:nvPr/>
          </p:nvSpPr>
          <p:spPr bwMode="auto">
            <a:xfrm>
              <a:off x="4432" y="1205"/>
              <a:ext cx="350" cy="102"/>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6439" name="Freeform 175"/>
            <p:cNvSpPr>
              <a:spLocks/>
            </p:cNvSpPr>
            <p:nvPr/>
          </p:nvSpPr>
          <p:spPr bwMode="auto">
            <a:xfrm flipV="1">
              <a:off x="4782" y="1198"/>
              <a:ext cx="142" cy="105"/>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96267" name="Text Box 176"/>
          <p:cNvSpPr txBox="1">
            <a:spLocks noChangeArrowheads="1"/>
          </p:cNvSpPr>
          <p:nvPr/>
        </p:nvSpPr>
        <p:spPr bwMode="auto">
          <a:xfrm>
            <a:off x="4086225" y="3967164"/>
            <a:ext cx="2025650" cy="915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800" i="1" dirty="0">
                <a:solidFill>
                  <a:srgbClr val="0000FF"/>
                </a:solidFill>
              </a:rPr>
              <a:t>router with DHCP </a:t>
            </a:r>
          </a:p>
          <a:p>
            <a:r>
              <a:rPr lang="en-US" altLang="zh-CN" sz="1800" i="1" dirty="0">
                <a:solidFill>
                  <a:srgbClr val="0000FF"/>
                </a:solidFill>
              </a:rPr>
              <a:t>server built into </a:t>
            </a:r>
          </a:p>
          <a:p>
            <a:r>
              <a:rPr lang="en-US" altLang="zh-CN" sz="1800" i="1" dirty="0">
                <a:solidFill>
                  <a:srgbClr val="0000FF"/>
                </a:solidFill>
              </a:rPr>
              <a:t>router</a:t>
            </a:r>
          </a:p>
        </p:txBody>
      </p:sp>
      <p:grpSp>
        <p:nvGrpSpPr>
          <p:cNvPr id="96268" name="Group 177"/>
          <p:cNvGrpSpPr>
            <a:grpSpLocks/>
          </p:cNvGrpSpPr>
          <p:nvPr/>
        </p:nvGrpSpPr>
        <p:grpSpPr bwMode="auto">
          <a:xfrm>
            <a:off x="4198938" y="3525838"/>
            <a:ext cx="1066800" cy="406400"/>
            <a:chOff x="4396" y="1245"/>
            <a:chExt cx="672" cy="248"/>
          </a:xfrm>
        </p:grpSpPr>
        <p:sp>
          <p:nvSpPr>
            <p:cNvPr id="96416" name="Oval 407"/>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cs typeface="Arial" panose="020B0604020202020204" pitchFamily="34" charset="0"/>
              </a:endParaRPr>
            </a:p>
          </p:txBody>
        </p:sp>
        <p:sp>
          <p:nvSpPr>
            <p:cNvPr id="96417" name="Rectangle 410"/>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cs typeface="Arial" panose="020B0604020202020204" pitchFamily="34" charset="0"/>
              </a:endParaRPr>
            </a:p>
          </p:txBody>
        </p:sp>
        <p:sp>
          <p:nvSpPr>
            <p:cNvPr id="96418" name="Oval 411"/>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cs typeface="Arial" panose="020B0604020202020204" pitchFamily="34" charset="0"/>
              </a:endParaRPr>
            </a:p>
          </p:txBody>
        </p:sp>
        <p:grpSp>
          <p:nvGrpSpPr>
            <p:cNvPr id="96419" name="Group 181"/>
            <p:cNvGrpSpPr>
              <a:grpSpLocks/>
            </p:cNvGrpSpPr>
            <p:nvPr/>
          </p:nvGrpSpPr>
          <p:grpSpPr bwMode="auto">
            <a:xfrm>
              <a:off x="4530" y="1287"/>
              <a:ext cx="377" cy="75"/>
              <a:chOff x="2468" y="1332"/>
              <a:chExt cx="310" cy="60"/>
            </a:xfrm>
          </p:grpSpPr>
          <p:sp>
            <p:nvSpPr>
              <p:cNvPr id="96422" name="Freeform 182"/>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6423" name="Freeform 183"/>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96420" name="Line 184"/>
            <p:cNvSpPr>
              <a:spLocks noChangeShapeType="1"/>
            </p:cNvSpPr>
            <p:nvPr/>
          </p:nvSpPr>
          <p:spPr bwMode="auto">
            <a:xfrm>
              <a:off x="4399" y="1321"/>
              <a:ext cx="0" cy="10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6421" name="Line 185"/>
            <p:cNvSpPr>
              <a:spLocks noChangeShapeType="1"/>
            </p:cNvSpPr>
            <p:nvPr/>
          </p:nvSpPr>
          <p:spPr bwMode="auto">
            <a:xfrm>
              <a:off x="5063" y="1326"/>
              <a:ext cx="0" cy="10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96269" name="Group 186"/>
          <p:cNvGrpSpPr>
            <a:grpSpLocks/>
          </p:cNvGrpSpPr>
          <p:nvPr/>
        </p:nvGrpSpPr>
        <p:grpSpPr bwMode="auto">
          <a:xfrm>
            <a:off x="4230688" y="3330575"/>
            <a:ext cx="423862" cy="647700"/>
            <a:chOff x="4140" y="429"/>
            <a:chExt cx="1425" cy="2396"/>
          </a:xfrm>
        </p:grpSpPr>
        <p:sp>
          <p:nvSpPr>
            <p:cNvPr id="96384" name="Freeform 187"/>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6385" name="Rectangle 188"/>
            <p:cNvSpPr>
              <a:spLocks noChangeArrowheads="1"/>
            </p:cNvSpPr>
            <p:nvPr/>
          </p:nvSpPr>
          <p:spPr bwMode="auto">
            <a:xfrm>
              <a:off x="4204" y="429"/>
              <a:ext cx="1051"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6386" name="Freeform 189"/>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6387" name="Freeform 190"/>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6388" name="Rectangle 191"/>
            <p:cNvSpPr>
              <a:spLocks noChangeArrowheads="1"/>
            </p:cNvSpPr>
            <p:nvPr/>
          </p:nvSpPr>
          <p:spPr bwMode="auto">
            <a:xfrm>
              <a:off x="4209" y="693"/>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grpSp>
          <p:nvGrpSpPr>
            <p:cNvPr id="96389" name="Group 192"/>
            <p:cNvGrpSpPr>
              <a:grpSpLocks/>
            </p:cNvGrpSpPr>
            <p:nvPr/>
          </p:nvGrpSpPr>
          <p:grpSpPr bwMode="auto">
            <a:xfrm>
              <a:off x="4749" y="668"/>
              <a:ext cx="581" cy="145"/>
              <a:chOff x="614" y="2568"/>
              <a:chExt cx="725" cy="139"/>
            </a:xfrm>
          </p:grpSpPr>
          <p:sp>
            <p:nvSpPr>
              <p:cNvPr id="96414" name="AutoShape 193"/>
              <p:cNvSpPr>
                <a:spLocks noChangeArrowheads="1"/>
              </p:cNvSpPr>
              <p:nvPr/>
            </p:nvSpPr>
            <p:spPr bwMode="auto">
              <a:xfrm>
                <a:off x="613" y="2570"/>
                <a:ext cx="726" cy="135"/>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6415" name="AutoShape 194"/>
              <p:cNvSpPr>
                <a:spLocks noChangeArrowheads="1"/>
              </p:cNvSpPr>
              <p:nvPr/>
            </p:nvSpPr>
            <p:spPr bwMode="auto">
              <a:xfrm>
                <a:off x="627" y="2587"/>
                <a:ext cx="693" cy="101"/>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grpSp>
        <p:sp>
          <p:nvSpPr>
            <p:cNvPr id="96390" name="Rectangle 195"/>
            <p:cNvSpPr>
              <a:spLocks noChangeArrowheads="1"/>
            </p:cNvSpPr>
            <p:nvPr/>
          </p:nvSpPr>
          <p:spPr bwMode="auto">
            <a:xfrm>
              <a:off x="4225" y="1016"/>
              <a:ext cx="592"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grpSp>
          <p:nvGrpSpPr>
            <p:cNvPr id="96391" name="Group 196"/>
            <p:cNvGrpSpPr>
              <a:grpSpLocks/>
            </p:cNvGrpSpPr>
            <p:nvPr/>
          </p:nvGrpSpPr>
          <p:grpSpPr bwMode="auto">
            <a:xfrm>
              <a:off x="4747" y="994"/>
              <a:ext cx="581" cy="134"/>
              <a:chOff x="614" y="2568"/>
              <a:chExt cx="725" cy="139"/>
            </a:xfrm>
          </p:grpSpPr>
          <p:sp>
            <p:nvSpPr>
              <p:cNvPr id="96412" name="AutoShape 197"/>
              <p:cNvSpPr>
                <a:spLocks noChangeArrowheads="1"/>
              </p:cNvSpPr>
              <p:nvPr/>
            </p:nvSpPr>
            <p:spPr bwMode="auto">
              <a:xfrm>
                <a:off x="616" y="2567"/>
                <a:ext cx="726" cy="140"/>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6413" name="AutoShape 198"/>
              <p:cNvSpPr>
                <a:spLocks noChangeArrowheads="1"/>
              </p:cNvSpPr>
              <p:nvPr/>
            </p:nvSpPr>
            <p:spPr bwMode="auto">
              <a:xfrm>
                <a:off x="629" y="2585"/>
                <a:ext cx="693"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grpSp>
        <p:sp>
          <p:nvSpPr>
            <p:cNvPr id="96392" name="Rectangle 199"/>
            <p:cNvSpPr>
              <a:spLocks noChangeArrowheads="1"/>
            </p:cNvSpPr>
            <p:nvPr/>
          </p:nvSpPr>
          <p:spPr bwMode="auto">
            <a:xfrm>
              <a:off x="4215" y="1357"/>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6393" name="Rectangle 200"/>
            <p:cNvSpPr>
              <a:spLocks noChangeArrowheads="1"/>
            </p:cNvSpPr>
            <p:nvPr/>
          </p:nvSpPr>
          <p:spPr bwMode="auto">
            <a:xfrm>
              <a:off x="4225" y="1656"/>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grpSp>
          <p:nvGrpSpPr>
            <p:cNvPr id="96394" name="Group 201"/>
            <p:cNvGrpSpPr>
              <a:grpSpLocks/>
            </p:cNvGrpSpPr>
            <p:nvPr/>
          </p:nvGrpSpPr>
          <p:grpSpPr bwMode="auto">
            <a:xfrm>
              <a:off x="4735" y="1627"/>
              <a:ext cx="582" cy="151"/>
              <a:chOff x="614" y="2568"/>
              <a:chExt cx="725" cy="139"/>
            </a:xfrm>
          </p:grpSpPr>
          <p:sp>
            <p:nvSpPr>
              <p:cNvPr id="96410" name="AutoShape 202"/>
              <p:cNvSpPr>
                <a:spLocks noChangeArrowheads="1"/>
              </p:cNvSpPr>
              <p:nvPr/>
            </p:nvSpPr>
            <p:spPr bwMode="auto">
              <a:xfrm>
                <a:off x="611" y="2568"/>
                <a:ext cx="731" cy="141"/>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6411" name="AutoShape 203"/>
              <p:cNvSpPr>
                <a:spLocks noChangeArrowheads="1"/>
              </p:cNvSpPr>
              <p:nvPr/>
            </p:nvSpPr>
            <p:spPr bwMode="auto">
              <a:xfrm>
                <a:off x="624" y="2584"/>
                <a:ext cx="698" cy="10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grpSp>
        <p:sp>
          <p:nvSpPr>
            <p:cNvPr id="96395" name="Freeform 204"/>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96396" name="Group 205"/>
            <p:cNvGrpSpPr>
              <a:grpSpLocks/>
            </p:cNvGrpSpPr>
            <p:nvPr/>
          </p:nvGrpSpPr>
          <p:grpSpPr bwMode="auto">
            <a:xfrm>
              <a:off x="4739" y="1327"/>
              <a:ext cx="582" cy="139"/>
              <a:chOff x="614" y="2568"/>
              <a:chExt cx="725" cy="139"/>
            </a:xfrm>
          </p:grpSpPr>
          <p:sp>
            <p:nvSpPr>
              <p:cNvPr id="96408" name="AutoShape 206"/>
              <p:cNvSpPr>
                <a:spLocks noChangeArrowheads="1"/>
              </p:cNvSpPr>
              <p:nvPr/>
            </p:nvSpPr>
            <p:spPr bwMode="auto">
              <a:xfrm>
                <a:off x="612" y="2569"/>
                <a:ext cx="725" cy="147"/>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6409" name="AutoShape 207"/>
              <p:cNvSpPr>
                <a:spLocks noChangeArrowheads="1"/>
              </p:cNvSpPr>
              <p:nvPr/>
            </p:nvSpPr>
            <p:spPr bwMode="auto">
              <a:xfrm>
                <a:off x="626" y="2586"/>
                <a:ext cx="691"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grpSp>
        <p:sp>
          <p:nvSpPr>
            <p:cNvPr id="96397" name="Rectangle 208"/>
            <p:cNvSpPr>
              <a:spLocks noChangeArrowheads="1"/>
            </p:cNvSpPr>
            <p:nvPr/>
          </p:nvSpPr>
          <p:spPr bwMode="auto">
            <a:xfrm>
              <a:off x="5250" y="429"/>
              <a:ext cx="69" cy="2290"/>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6398" name="Freeform 209"/>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6399" name="Freeform 210"/>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6400" name="Oval 211"/>
            <p:cNvSpPr>
              <a:spLocks noChangeArrowheads="1"/>
            </p:cNvSpPr>
            <p:nvPr/>
          </p:nvSpPr>
          <p:spPr bwMode="auto">
            <a:xfrm>
              <a:off x="5517" y="2614"/>
              <a:ext cx="48" cy="94"/>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6401" name="Freeform 212"/>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6402" name="AutoShape 213"/>
            <p:cNvSpPr>
              <a:spLocks noChangeArrowheads="1"/>
            </p:cNvSpPr>
            <p:nvPr/>
          </p:nvSpPr>
          <p:spPr bwMode="auto">
            <a:xfrm>
              <a:off x="4140" y="2678"/>
              <a:ext cx="1201" cy="147"/>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6403" name="AutoShape 214"/>
            <p:cNvSpPr>
              <a:spLocks noChangeArrowheads="1"/>
            </p:cNvSpPr>
            <p:nvPr/>
          </p:nvSpPr>
          <p:spPr bwMode="auto">
            <a:xfrm>
              <a:off x="4204" y="2713"/>
              <a:ext cx="1073" cy="82"/>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6404" name="Oval 215"/>
            <p:cNvSpPr>
              <a:spLocks noChangeArrowheads="1"/>
            </p:cNvSpPr>
            <p:nvPr/>
          </p:nvSpPr>
          <p:spPr bwMode="auto">
            <a:xfrm>
              <a:off x="4305" y="2385"/>
              <a:ext cx="160" cy="141"/>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6405" name="Oval 216"/>
            <p:cNvSpPr>
              <a:spLocks noChangeArrowheads="1"/>
            </p:cNvSpPr>
            <p:nvPr/>
          </p:nvSpPr>
          <p:spPr bwMode="auto">
            <a:xfrm>
              <a:off x="4487" y="2385"/>
              <a:ext cx="160" cy="141"/>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endParaRPr lang="zh-CN" altLang="zh-CN" sz="1800">
                <a:solidFill>
                  <a:srgbClr val="FF0000"/>
                </a:solidFill>
                <a:cs typeface="Arial" panose="020B0604020202020204" pitchFamily="34" charset="0"/>
              </a:endParaRPr>
            </a:p>
          </p:txBody>
        </p:sp>
        <p:sp>
          <p:nvSpPr>
            <p:cNvPr id="96406" name="Oval 217"/>
            <p:cNvSpPr>
              <a:spLocks noChangeArrowheads="1"/>
            </p:cNvSpPr>
            <p:nvPr/>
          </p:nvSpPr>
          <p:spPr bwMode="auto">
            <a:xfrm>
              <a:off x="4663" y="2379"/>
              <a:ext cx="155" cy="141"/>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6407" name="Rectangle 218"/>
            <p:cNvSpPr>
              <a:spLocks noChangeArrowheads="1"/>
            </p:cNvSpPr>
            <p:nvPr/>
          </p:nvSpPr>
          <p:spPr bwMode="auto">
            <a:xfrm>
              <a:off x="5063" y="1833"/>
              <a:ext cx="85" cy="763"/>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grpSp>
      <p:sp>
        <p:nvSpPr>
          <p:cNvPr id="96270" name="Line 36"/>
          <p:cNvSpPr>
            <a:spLocks noChangeShapeType="1"/>
          </p:cNvSpPr>
          <p:nvPr/>
        </p:nvSpPr>
        <p:spPr bwMode="auto">
          <a:xfrm flipV="1">
            <a:off x="5299076" y="2500314"/>
            <a:ext cx="155575" cy="14287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96271" name="Group 220"/>
          <p:cNvGrpSpPr>
            <a:grpSpLocks/>
          </p:cNvGrpSpPr>
          <p:nvPr/>
        </p:nvGrpSpPr>
        <p:grpSpPr bwMode="auto">
          <a:xfrm>
            <a:off x="4664076" y="2598739"/>
            <a:ext cx="963613" cy="300037"/>
            <a:chOff x="4410" y="1365"/>
            <a:chExt cx="663" cy="224"/>
          </a:xfrm>
        </p:grpSpPr>
        <p:sp>
          <p:nvSpPr>
            <p:cNvPr id="96379" name="Rectangle 221"/>
            <p:cNvSpPr>
              <a:spLocks noChangeArrowheads="1"/>
            </p:cNvSpPr>
            <p:nvPr/>
          </p:nvSpPr>
          <p:spPr bwMode="auto">
            <a:xfrm>
              <a:off x="4410" y="1500"/>
              <a:ext cx="495" cy="87"/>
            </a:xfrm>
            <a:prstGeom prst="rect">
              <a:avLst/>
            </a:prstGeom>
            <a:gradFill rotWithShape="1">
              <a:gsLst>
                <a:gs pos="0">
                  <a:srgbClr val="009999"/>
                </a:gs>
                <a:gs pos="100000">
                  <a:srgbClr val="FFFFFF"/>
                </a:gs>
              </a:gsLst>
              <a:lin ang="0" scaled="1"/>
            </a:gra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6380" name="AutoShape 222"/>
            <p:cNvSpPr>
              <a:spLocks noChangeArrowheads="1"/>
            </p:cNvSpPr>
            <p:nvPr/>
          </p:nvSpPr>
          <p:spPr bwMode="auto">
            <a:xfrm>
              <a:off x="4410" y="1369"/>
              <a:ext cx="663" cy="134"/>
            </a:xfrm>
            <a:prstGeom prst="parallelogram">
              <a:avLst>
                <a:gd name="adj" fmla="val 122778"/>
              </a:avLst>
            </a:prstGeom>
            <a:gradFill rotWithShape="1">
              <a:gsLst>
                <a:gs pos="0">
                  <a:srgbClr val="009999"/>
                </a:gs>
                <a:gs pos="100000">
                  <a:srgbClr val="FFFFFF"/>
                </a:gs>
              </a:gsLst>
              <a:lin ang="0" scaled="1"/>
            </a:gra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6381" name="Freeform 223"/>
            <p:cNvSpPr>
              <a:spLocks/>
            </p:cNvSpPr>
            <p:nvPr/>
          </p:nvSpPr>
          <p:spPr bwMode="auto">
            <a:xfrm>
              <a:off x="4904" y="1365"/>
              <a:ext cx="169" cy="224"/>
            </a:xfrm>
            <a:custGeom>
              <a:avLst/>
              <a:gdLst>
                <a:gd name="T0" fmla="*/ 0 w 169"/>
                <a:gd name="T1" fmla="*/ 138 h 224"/>
                <a:gd name="T2" fmla="*/ 0 w 169"/>
                <a:gd name="T3" fmla="*/ 224 h 224"/>
                <a:gd name="T4" fmla="*/ 169 w 169"/>
                <a:gd name="T5" fmla="*/ 77 h 224"/>
                <a:gd name="T6" fmla="*/ 169 w 169"/>
                <a:gd name="T7" fmla="*/ 0 h 224"/>
                <a:gd name="T8" fmla="*/ 0 w 169"/>
                <a:gd name="T9" fmla="*/ 138 h 224"/>
                <a:gd name="T10" fmla="*/ 0 60000 65536"/>
                <a:gd name="T11" fmla="*/ 0 60000 65536"/>
                <a:gd name="T12" fmla="*/ 0 60000 65536"/>
                <a:gd name="T13" fmla="*/ 0 60000 65536"/>
                <a:gd name="T14" fmla="*/ 0 60000 65536"/>
                <a:gd name="T15" fmla="*/ 0 w 169"/>
                <a:gd name="T16" fmla="*/ 0 h 224"/>
                <a:gd name="T17" fmla="*/ 169 w 169"/>
                <a:gd name="T18" fmla="*/ 224 h 224"/>
              </a:gdLst>
              <a:ahLst/>
              <a:cxnLst>
                <a:cxn ang="T10">
                  <a:pos x="T0" y="T1"/>
                </a:cxn>
                <a:cxn ang="T11">
                  <a:pos x="T2" y="T3"/>
                </a:cxn>
                <a:cxn ang="T12">
                  <a:pos x="T4" y="T5"/>
                </a:cxn>
                <a:cxn ang="T13">
                  <a:pos x="T6" y="T7"/>
                </a:cxn>
                <a:cxn ang="T14">
                  <a:pos x="T8" y="T9"/>
                </a:cxn>
              </a:cxnLst>
              <a:rect l="T15" t="T16" r="T17" b="T18"/>
              <a:pathLst>
                <a:path w="169" h="224">
                  <a:moveTo>
                    <a:pt x="0" y="138"/>
                  </a:moveTo>
                  <a:lnTo>
                    <a:pt x="0" y="224"/>
                  </a:lnTo>
                  <a:lnTo>
                    <a:pt x="169" y="77"/>
                  </a:lnTo>
                  <a:lnTo>
                    <a:pt x="169" y="0"/>
                  </a:lnTo>
                  <a:lnTo>
                    <a:pt x="0" y="138"/>
                  </a:lnTo>
                  <a:close/>
                </a:path>
              </a:pathLst>
            </a:custGeom>
            <a:solidFill>
              <a:srgbClr val="BBE0E3"/>
            </a:solidFill>
            <a:ln w="6350" cmpd="sng">
              <a:solidFill>
                <a:srgbClr val="000000"/>
              </a:solidFill>
              <a:round/>
              <a:headEnd/>
              <a:tailEnd/>
            </a:ln>
          </p:spPr>
          <p:txBody>
            <a:bodyPr/>
            <a:lstStyle/>
            <a:p>
              <a:endParaRPr lang="zh-CN" altLang="en-US"/>
            </a:p>
          </p:txBody>
        </p:sp>
        <p:sp>
          <p:nvSpPr>
            <p:cNvPr id="96382" name="Freeform 224"/>
            <p:cNvSpPr>
              <a:spLocks/>
            </p:cNvSpPr>
            <p:nvPr/>
          </p:nvSpPr>
          <p:spPr bwMode="auto">
            <a:xfrm>
              <a:off x="4475" y="1395"/>
              <a:ext cx="506" cy="80"/>
            </a:xfrm>
            <a:custGeom>
              <a:avLst/>
              <a:gdLst>
                <a:gd name="T0" fmla="*/ 0 w 280"/>
                <a:gd name="T1" fmla="*/ 1801 h 63"/>
                <a:gd name="T2" fmla="*/ 147159 w 280"/>
                <a:gd name="T3" fmla="*/ 1752 h 63"/>
                <a:gd name="T4" fmla="*/ 868488 w 280"/>
                <a:gd name="T5" fmla="*/ 0 h 63"/>
                <a:gd name="T6" fmla="*/ 1108812 w 280"/>
                <a:gd name="T7" fmla="*/ 0 h 63"/>
                <a:gd name="T8" fmla="*/ 0 60000 65536"/>
                <a:gd name="T9" fmla="*/ 0 60000 65536"/>
                <a:gd name="T10" fmla="*/ 0 60000 65536"/>
                <a:gd name="T11" fmla="*/ 0 60000 65536"/>
                <a:gd name="T12" fmla="*/ 0 w 280"/>
                <a:gd name="T13" fmla="*/ 0 h 63"/>
                <a:gd name="T14" fmla="*/ 280 w 280"/>
                <a:gd name="T15" fmla="*/ 63 h 63"/>
              </a:gdLst>
              <a:ahLst/>
              <a:cxnLst>
                <a:cxn ang="T8">
                  <a:pos x="T0" y="T1"/>
                </a:cxn>
                <a:cxn ang="T9">
                  <a:pos x="T2" y="T3"/>
                </a:cxn>
                <a:cxn ang="T10">
                  <a:pos x="T4" y="T5"/>
                </a:cxn>
                <a:cxn ang="T11">
                  <a:pos x="T6" y="T7"/>
                </a:cxn>
              </a:cxnLst>
              <a:rect l="T12" t="T13" r="T14" b="T15"/>
              <a:pathLst>
                <a:path w="280" h="63">
                  <a:moveTo>
                    <a:pt x="0" y="63"/>
                  </a:moveTo>
                  <a:lnTo>
                    <a:pt x="37" y="62"/>
                  </a:lnTo>
                  <a:lnTo>
                    <a:pt x="219" y="0"/>
                  </a:lnTo>
                  <a:lnTo>
                    <a:pt x="280" y="0"/>
                  </a:lnTo>
                </a:path>
              </a:pathLst>
            </a:custGeom>
            <a:noFill/>
            <a:ln w="19050" cap="flat" cmpd="sng">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
          <p:nvSpPr>
            <p:cNvPr id="96383" name="Freeform 225"/>
            <p:cNvSpPr>
              <a:spLocks/>
            </p:cNvSpPr>
            <p:nvPr/>
          </p:nvSpPr>
          <p:spPr bwMode="auto">
            <a:xfrm>
              <a:off x="4593" y="1391"/>
              <a:ext cx="293" cy="93"/>
            </a:xfrm>
            <a:custGeom>
              <a:avLst/>
              <a:gdLst>
                <a:gd name="T0" fmla="*/ 0 w 293"/>
                <a:gd name="T1" fmla="*/ 0 h 93"/>
                <a:gd name="T2" fmla="*/ 67 w 293"/>
                <a:gd name="T3" fmla="*/ 1 h 93"/>
                <a:gd name="T4" fmla="*/ 195 w 293"/>
                <a:gd name="T5" fmla="*/ 93 h 93"/>
                <a:gd name="T6" fmla="*/ 293 w 293"/>
                <a:gd name="T7" fmla="*/ 93 h 93"/>
                <a:gd name="T8" fmla="*/ 0 60000 65536"/>
                <a:gd name="T9" fmla="*/ 0 60000 65536"/>
                <a:gd name="T10" fmla="*/ 0 60000 65536"/>
                <a:gd name="T11" fmla="*/ 0 60000 65536"/>
                <a:gd name="T12" fmla="*/ 0 w 293"/>
                <a:gd name="T13" fmla="*/ 0 h 93"/>
                <a:gd name="T14" fmla="*/ 293 w 293"/>
                <a:gd name="T15" fmla="*/ 93 h 93"/>
              </a:gdLst>
              <a:ahLst/>
              <a:cxnLst>
                <a:cxn ang="T8">
                  <a:pos x="T0" y="T1"/>
                </a:cxn>
                <a:cxn ang="T9">
                  <a:pos x="T2" y="T3"/>
                </a:cxn>
                <a:cxn ang="T10">
                  <a:pos x="T4" y="T5"/>
                </a:cxn>
                <a:cxn ang="T11">
                  <a:pos x="T6" y="T7"/>
                </a:cxn>
              </a:cxnLst>
              <a:rect l="T12" t="T13" r="T14" b="T15"/>
              <a:pathLst>
                <a:path w="293" h="93">
                  <a:moveTo>
                    <a:pt x="0" y="0"/>
                  </a:moveTo>
                  <a:lnTo>
                    <a:pt x="67" y="1"/>
                  </a:lnTo>
                  <a:lnTo>
                    <a:pt x="195" y="93"/>
                  </a:lnTo>
                  <a:lnTo>
                    <a:pt x="293" y="93"/>
                  </a:lnTo>
                </a:path>
              </a:pathLst>
            </a:custGeom>
            <a:noFill/>
            <a:ln w="19050" cap="flat" cmpd="sng">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12" name="Group 53"/>
          <p:cNvGrpSpPr>
            <a:grpSpLocks/>
          </p:cNvGrpSpPr>
          <p:nvPr/>
        </p:nvGrpSpPr>
        <p:grpSpPr bwMode="auto">
          <a:xfrm>
            <a:off x="1876425" y="3319463"/>
            <a:ext cx="1081088" cy="1166812"/>
            <a:chOff x="42" y="744"/>
            <a:chExt cx="681" cy="735"/>
          </a:xfrm>
        </p:grpSpPr>
        <p:grpSp>
          <p:nvGrpSpPr>
            <p:cNvPr id="96347" name="Group 54"/>
            <p:cNvGrpSpPr>
              <a:grpSpLocks/>
            </p:cNvGrpSpPr>
            <p:nvPr/>
          </p:nvGrpSpPr>
          <p:grpSpPr bwMode="auto">
            <a:xfrm>
              <a:off x="42" y="886"/>
              <a:ext cx="681" cy="468"/>
              <a:chOff x="42" y="886"/>
              <a:chExt cx="681" cy="468"/>
            </a:xfrm>
          </p:grpSpPr>
          <p:grpSp>
            <p:nvGrpSpPr>
              <p:cNvPr id="96349" name="Group 55"/>
              <p:cNvGrpSpPr>
                <a:grpSpLocks/>
              </p:cNvGrpSpPr>
              <p:nvPr/>
            </p:nvGrpSpPr>
            <p:grpSpPr bwMode="auto">
              <a:xfrm>
                <a:off x="278" y="886"/>
                <a:ext cx="397" cy="154"/>
                <a:chOff x="740" y="3209"/>
                <a:chExt cx="397" cy="154"/>
              </a:xfrm>
            </p:grpSpPr>
            <p:grpSp>
              <p:nvGrpSpPr>
                <p:cNvPr id="96374" name="Group 56"/>
                <p:cNvGrpSpPr>
                  <a:grpSpLocks/>
                </p:cNvGrpSpPr>
                <p:nvPr/>
              </p:nvGrpSpPr>
              <p:grpSpPr bwMode="auto">
                <a:xfrm>
                  <a:off x="794" y="3209"/>
                  <a:ext cx="343" cy="154"/>
                  <a:chOff x="844" y="3337"/>
                  <a:chExt cx="343" cy="154"/>
                </a:xfrm>
              </p:grpSpPr>
              <p:sp>
                <p:nvSpPr>
                  <p:cNvPr id="96377" name="Rectangle 57"/>
                  <p:cNvSpPr>
                    <a:spLocks noChangeArrowheads="1"/>
                  </p:cNvSpPr>
                  <p:nvPr/>
                </p:nvSpPr>
                <p:spPr bwMode="auto">
                  <a:xfrm>
                    <a:off x="889" y="3370"/>
                    <a:ext cx="245" cy="86"/>
                  </a:xfrm>
                  <a:prstGeom prst="rect">
                    <a:avLst/>
                  </a:prstGeom>
                  <a:solidFill>
                    <a:srgbClr val="FF0000"/>
                  </a:solidFill>
                  <a:ln w="9525">
                    <a:solidFill>
                      <a:schemeClr val="bg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6378" name="Text Box 58"/>
                  <p:cNvSpPr txBox="1">
                    <a:spLocks noChangeArrowheads="1"/>
                  </p:cNvSpPr>
                  <p:nvPr/>
                </p:nvSpPr>
                <p:spPr bwMode="auto">
                  <a:xfrm>
                    <a:off x="844" y="3337"/>
                    <a:ext cx="343"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000">
                        <a:solidFill>
                          <a:schemeClr val="bg1"/>
                        </a:solidFill>
                      </a:rPr>
                      <a:t>DHCP</a:t>
                    </a:r>
                  </a:p>
                </p:txBody>
              </p:sp>
            </p:grpSp>
            <p:sp>
              <p:nvSpPr>
                <p:cNvPr id="96375" name="Rectangle 59"/>
                <p:cNvSpPr>
                  <a:spLocks noChangeArrowheads="1"/>
                </p:cNvSpPr>
                <p:nvPr/>
              </p:nvSpPr>
              <p:spPr bwMode="auto">
                <a:xfrm>
                  <a:off x="750" y="3244"/>
                  <a:ext cx="88" cy="82"/>
                </a:xfrm>
                <a:prstGeom prst="rect">
                  <a:avLst/>
                </a:prstGeom>
                <a:solidFill>
                  <a:srgbClr val="FFFF00"/>
                </a:solidFill>
                <a:ln w="9525">
                  <a:solidFill>
                    <a:schemeClr val="bg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6376" name="Rectangle 60"/>
                <p:cNvSpPr>
                  <a:spLocks noChangeArrowheads="1"/>
                </p:cNvSpPr>
                <p:nvPr/>
              </p:nvSpPr>
              <p:spPr bwMode="auto">
                <a:xfrm>
                  <a:off x="740" y="3238"/>
                  <a:ext cx="354" cy="94"/>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grpSp>
          <p:grpSp>
            <p:nvGrpSpPr>
              <p:cNvPr id="96350" name="Group 61"/>
              <p:cNvGrpSpPr>
                <a:grpSpLocks/>
              </p:cNvGrpSpPr>
              <p:nvPr/>
            </p:nvGrpSpPr>
            <p:grpSpPr bwMode="auto">
              <a:xfrm>
                <a:off x="278" y="1034"/>
                <a:ext cx="397" cy="154"/>
                <a:chOff x="836" y="3305"/>
                <a:chExt cx="397" cy="154"/>
              </a:xfrm>
            </p:grpSpPr>
            <p:grpSp>
              <p:nvGrpSpPr>
                <p:cNvPr id="96368" name="Group 62"/>
                <p:cNvGrpSpPr>
                  <a:grpSpLocks/>
                </p:cNvGrpSpPr>
                <p:nvPr/>
              </p:nvGrpSpPr>
              <p:grpSpPr bwMode="auto">
                <a:xfrm>
                  <a:off x="890" y="3305"/>
                  <a:ext cx="343" cy="154"/>
                  <a:chOff x="844" y="3337"/>
                  <a:chExt cx="343" cy="154"/>
                </a:xfrm>
              </p:grpSpPr>
              <p:sp>
                <p:nvSpPr>
                  <p:cNvPr id="96372" name="Rectangle 63"/>
                  <p:cNvSpPr>
                    <a:spLocks noChangeArrowheads="1"/>
                  </p:cNvSpPr>
                  <p:nvPr/>
                </p:nvSpPr>
                <p:spPr bwMode="auto">
                  <a:xfrm>
                    <a:off x="889" y="3370"/>
                    <a:ext cx="245" cy="86"/>
                  </a:xfrm>
                  <a:prstGeom prst="rect">
                    <a:avLst/>
                  </a:prstGeom>
                  <a:solidFill>
                    <a:srgbClr val="FF0000"/>
                  </a:solidFill>
                  <a:ln w="9525">
                    <a:solidFill>
                      <a:schemeClr val="bg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6373" name="Text Box 64"/>
                  <p:cNvSpPr txBox="1">
                    <a:spLocks noChangeArrowheads="1"/>
                  </p:cNvSpPr>
                  <p:nvPr/>
                </p:nvSpPr>
                <p:spPr bwMode="auto">
                  <a:xfrm>
                    <a:off x="844" y="3337"/>
                    <a:ext cx="343"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000">
                        <a:solidFill>
                          <a:schemeClr val="bg1"/>
                        </a:solidFill>
                      </a:rPr>
                      <a:t>DHCP</a:t>
                    </a:r>
                  </a:p>
                </p:txBody>
              </p:sp>
            </p:grpSp>
            <p:grpSp>
              <p:nvGrpSpPr>
                <p:cNvPr id="96369" name="Group 65"/>
                <p:cNvGrpSpPr>
                  <a:grpSpLocks/>
                </p:cNvGrpSpPr>
                <p:nvPr/>
              </p:nvGrpSpPr>
              <p:grpSpPr bwMode="auto">
                <a:xfrm>
                  <a:off x="836" y="3334"/>
                  <a:ext cx="354" cy="94"/>
                  <a:chOff x="836" y="3334"/>
                  <a:chExt cx="354" cy="94"/>
                </a:xfrm>
              </p:grpSpPr>
              <p:sp>
                <p:nvSpPr>
                  <p:cNvPr id="96370" name="Rectangle 66"/>
                  <p:cNvSpPr>
                    <a:spLocks noChangeArrowheads="1"/>
                  </p:cNvSpPr>
                  <p:nvPr/>
                </p:nvSpPr>
                <p:spPr bwMode="auto">
                  <a:xfrm>
                    <a:off x="846" y="3340"/>
                    <a:ext cx="88" cy="82"/>
                  </a:xfrm>
                  <a:prstGeom prst="rect">
                    <a:avLst/>
                  </a:prstGeom>
                  <a:solidFill>
                    <a:srgbClr val="FFFF00"/>
                  </a:solidFill>
                  <a:ln w="9525">
                    <a:solidFill>
                      <a:schemeClr val="bg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6371" name="Rectangle 67"/>
                  <p:cNvSpPr>
                    <a:spLocks noChangeArrowheads="1"/>
                  </p:cNvSpPr>
                  <p:nvPr/>
                </p:nvSpPr>
                <p:spPr bwMode="auto">
                  <a:xfrm>
                    <a:off x="836" y="3334"/>
                    <a:ext cx="354" cy="94"/>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grpSp>
          </p:grpSp>
          <p:grpSp>
            <p:nvGrpSpPr>
              <p:cNvPr id="96351" name="Group 68"/>
              <p:cNvGrpSpPr>
                <a:grpSpLocks/>
              </p:cNvGrpSpPr>
              <p:nvPr/>
            </p:nvGrpSpPr>
            <p:grpSpPr bwMode="auto">
              <a:xfrm>
                <a:off x="165" y="1054"/>
                <a:ext cx="480" cy="112"/>
                <a:chOff x="627" y="3377"/>
                <a:chExt cx="480" cy="112"/>
              </a:xfrm>
            </p:grpSpPr>
            <p:sp>
              <p:nvSpPr>
                <p:cNvPr id="96366" name="Rectangle 69"/>
                <p:cNvSpPr>
                  <a:spLocks noChangeArrowheads="1"/>
                </p:cNvSpPr>
                <p:nvPr/>
              </p:nvSpPr>
              <p:spPr bwMode="auto">
                <a:xfrm>
                  <a:off x="636" y="3388"/>
                  <a:ext cx="96" cy="93"/>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6367" name="Rectangle 70"/>
                <p:cNvSpPr>
                  <a:spLocks noChangeArrowheads="1"/>
                </p:cNvSpPr>
                <p:nvPr/>
              </p:nvSpPr>
              <p:spPr bwMode="auto">
                <a:xfrm>
                  <a:off x="627" y="3377"/>
                  <a:ext cx="480" cy="112"/>
                </a:xfrm>
                <a:prstGeom prst="rect">
                  <a:avLst/>
                </a:prstGeom>
                <a:noFill/>
                <a:ln w="9525">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grpSp>
          <p:grpSp>
            <p:nvGrpSpPr>
              <p:cNvPr id="96352" name="Group 71"/>
              <p:cNvGrpSpPr>
                <a:grpSpLocks/>
              </p:cNvGrpSpPr>
              <p:nvPr/>
            </p:nvGrpSpPr>
            <p:grpSpPr bwMode="auto">
              <a:xfrm>
                <a:off x="42" y="1200"/>
                <a:ext cx="681" cy="154"/>
                <a:chOff x="504" y="3523"/>
                <a:chExt cx="681" cy="154"/>
              </a:xfrm>
            </p:grpSpPr>
            <p:grpSp>
              <p:nvGrpSpPr>
                <p:cNvPr id="96353" name="Group 72"/>
                <p:cNvGrpSpPr>
                  <a:grpSpLocks/>
                </p:cNvGrpSpPr>
                <p:nvPr/>
              </p:nvGrpSpPr>
              <p:grpSpPr bwMode="auto">
                <a:xfrm>
                  <a:off x="623" y="3523"/>
                  <a:ext cx="510" cy="154"/>
                  <a:chOff x="723" y="3453"/>
                  <a:chExt cx="510" cy="154"/>
                </a:xfrm>
              </p:grpSpPr>
              <p:grpSp>
                <p:nvGrpSpPr>
                  <p:cNvPr id="96357" name="Group 73"/>
                  <p:cNvGrpSpPr>
                    <a:grpSpLocks/>
                  </p:cNvGrpSpPr>
                  <p:nvPr/>
                </p:nvGrpSpPr>
                <p:grpSpPr bwMode="auto">
                  <a:xfrm>
                    <a:off x="836" y="3453"/>
                    <a:ext cx="397" cy="154"/>
                    <a:chOff x="836" y="3305"/>
                    <a:chExt cx="397" cy="154"/>
                  </a:xfrm>
                </p:grpSpPr>
                <p:grpSp>
                  <p:nvGrpSpPr>
                    <p:cNvPr id="96360" name="Group 74"/>
                    <p:cNvGrpSpPr>
                      <a:grpSpLocks/>
                    </p:cNvGrpSpPr>
                    <p:nvPr/>
                  </p:nvGrpSpPr>
                  <p:grpSpPr bwMode="auto">
                    <a:xfrm>
                      <a:off x="890" y="3305"/>
                      <a:ext cx="343" cy="154"/>
                      <a:chOff x="844" y="3337"/>
                      <a:chExt cx="343" cy="154"/>
                    </a:xfrm>
                  </p:grpSpPr>
                  <p:sp>
                    <p:nvSpPr>
                      <p:cNvPr id="96364" name="Rectangle 75"/>
                      <p:cNvSpPr>
                        <a:spLocks noChangeArrowheads="1"/>
                      </p:cNvSpPr>
                      <p:nvPr/>
                    </p:nvSpPr>
                    <p:spPr bwMode="auto">
                      <a:xfrm>
                        <a:off x="889" y="3370"/>
                        <a:ext cx="245" cy="86"/>
                      </a:xfrm>
                      <a:prstGeom prst="rect">
                        <a:avLst/>
                      </a:prstGeom>
                      <a:solidFill>
                        <a:srgbClr val="FF0000"/>
                      </a:solidFill>
                      <a:ln w="9525">
                        <a:solidFill>
                          <a:schemeClr val="bg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6365" name="Text Box 76"/>
                      <p:cNvSpPr txBox="1">
                        <a:spLocks noChangeArrowheads="1"/>
                      </p:cNvSpPr>
                      <p:nvPr/>
                    </p:nvSpPr>
                    <p:spPr bwMode="auto">
                      <a:xfrm>
                        <a:off x="844" y="3337"/>
                        <a:ext cx="343"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000">
                            <a:solidFill>
                              <a:schemeClr val="bg1"/>
                            </a:solidFill>
                          </a:rPr>
                          <a:t>DHCP</a:t>
                        </a:r>
                      </a:p>
                    </p:txBody>
                  </p:sp>
                </p:grpSp>
                <p:grpSp>
                  <p:nvGrpSpPr>
                    <p:cNvPr id="96361" name="Group 77"/>
                    <p:cNvGrpSpPr>
                      <a:grpSpLocks/>
                    </p:cNvGrpSpPr>
                    <p:nvPr/>
                  </p:nvGrpSpPr>
                  <p:grpSpPr bwMode="auto">
                    <a:xfrm>
                      <a:off x="836" y="3334"/>
                      <a:ext cx="354" cy="94"/>
                      <a:chOff x="836" y="3334"/>
                      <a:chExt cx="354" cy="94"/>
                    </a:xfrm>
                  </p:grpSpPr>
                  <p:sp>
                    <p:nvSpPr>
                      <p:cNvPr id="96362" name="Rectangle 78"/>
                      <p:cNvSpPr>
                        <a:spLocks noChangeArrowheads="1"/>
                      </p:cNvSpPr>
                      <p:nvPr/>
                    </p:nvSpPr>
                    <p:spPr bwMode="auto">
                      <a:xfrm>
                        <a:off x="846" y="3340"/>
                        <a:ext cx="88" cy="82"/>
                      </a:xfrm>
                      <a:prstGeom prst="rect">
                        <a:avLst/>
                      </a:prstGeom>
                      <a:solidFill>
                        <a:srgbClr val="FFFF00"/>
                      </a:solidFill>
                      <a:ln w="9525">
                        <a:solidFill>
                          <a:schemeClr val="bg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6363" name="Rectangle 79"/>
                      <p:cNvSpPr>
                        <a:spLocks noChangeArrowheads="1"/>
                      </p:cNvSpPr>
                      <p:nvPr/>
                    </p:nvSpPr>
                    <p:spPr bwMode="auto">
                      <a:xfrm>
                        <a:off x="836" y="3334"/>
                        <a:ext cx="354" cy="94"/>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grpSp>
              </p:grpSp>
              <p:sp>
                <p:nvSpPr>
                  <p:cNvPr id="96358" name="Rectangle 80"/>
                  <p:cNvSpPr>
                    <a:spLocks noChangeArrowheads="1"/>
                  </p:cNvSpPr>
                  <p:nvPr/>
                </p:nvSpPr>
                <p:spPr bwMode="auto">
                  <a:xfrm>
                    <a:off x="732" y="3484"/>
                    <a:ext cx="96" cy="93"/>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6359" name="Rectangle 81"/>
                  <p:cNvSpPr>
                    <a:spLocks noChangeArrowheads="1"/>
                  </p:cNvSpPr>
                  <p:nvPr/>
                </p:nvSpPr>
                <p:spPr bwMode="auto">
                  <a:xfrm>
                    <a:off x="723" y="3473"/>
                    <a:ext cx="480" cy="112"/>
                  </a:xfrm>
                  <a:prstGeom prst="rect">
                    <a:avLst/>
                  </a:prstGeom>
                  <a:noFill/>
                  <a:ln w="9525">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grpSp>
            <p:sp>
              <p:nvSpPr>
                <p:cNvPr id="96354" name="Rectangle 82"/>
                <p:cNvSpPr>
                  <a:spLocks noChangeArrowheads="1"/>
                </p:cNvSpPr>
                <p:nvPr/>
              </p:nvSpPr>
              <p:spPr bwMode="auto">
                <a:xfrm>
                  <a:off x="517" y="3545"/>
                  <a:ext cx="94" cy="108"/>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dirty="0"/>
                </a:p>
              </p:txBody>
            </p:sp>
            <p:sp>
              <p:nvSpPr>
                <p:cNvPr id="96355" name="Rectangle 83"/>
                <p:cNvSpPr>
                  <a:spLocks noChangeArrowheads="1"/>
                </p:cNvSpPr>
                <p:nvPr/>
              </p:nvSpPr>
              <p:spPr bwMode="auto">
                <a:xfrm>
                  <a:off x="1115" y="3544"/>
                  <a:ext cx="60" cy="108"/>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6356" name="Rectangle 84"/>
                <p:cNvSpPr>
                  <a:spLocks noChangeArrowheads="1"/>
                </p:cNvSpPr>
                <p:nvPr/>
              </p:nvSpPr>
              <p:spPr bwMode="auto">
                <a:xfrm>
                  <a:off x="504" y="3529"/>
                  <a:ext cx="681" cy="13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grpSp>
        </p:grpSp>
        <p:sp>
          <p:nvSpPr>
            <p:cNvPr id="96348" name="AutoShape 85"/>
            <p:cNvSpPr>
              <a:spLocks noChangeArrowheads="1"/>
            </p:cNvSpPr>
            <p:nvPr/>
          </p:nvSpPr>
          <p:spPr bwMode="auto">
            <a:xfrm>
              <a:off x="384" y="744"/>
              <a:ext cx="240" cy="735"/>
            </a:xfrm>
            <a:prstGeom prst="downArrow">
              <a:avLst>
                <a:gd name="adj1" fmla="val 54167"/>
                <a:gd name="adj2" fmla="val 49170"/>
              </a:avLst>
            </a:prstGeom>
            <a:gradFill rotWithShape="1">
              <a:gsLst>
                <a:gs pos="0">
                  <a:srgbClr val="FF0000">
                    <a:alpha val="25000"/>
                  </a:srgbClr>
                </a:gs>
                <a:gs pos="100000">
                  <a:srgbClr val="FF0000">
                    <a:alpha val="25000"/>
                  </a:srgbClr>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grpSp>
      <p:grpSp>
        <p:nvGrpSpPr>
          <p:cNvPr id="25" name="Group 86"/>
          <p:cNvGrpSpPr>
            <a:grpSpLocks/>
          </p:cNvGrpSpPr>
          <p:nvPr/>
        </p:nvGrpSpPr>
        <p:grpSpPr bwMode="auto">
          <a:xfrm>
            <a:off x="1973264" y="4405314"/>
            <a:ext cx="1081087" cy="244475"/>
            <a:chOff x="504" y="3523"/>
            <a:chExt cx="681" cy="154"/>
          </a:xfrm>
        </p:grpSpPr>
        <p:grpSp>
          <p:nvGrpSpPr>
            <p:cNvPr id="96334" name="Group 87"/>
            <p:cNvGrpSpPr>
              <a:grpSpLocks/>
            </p:cNvGrpSpPr>
            <p:nvPr/>
          </p:nvGrpSpPr>
          <p:grpSpPr bwMode="auto">
            <a:xfrm>
              <a:off x="623" y="3523"/>
              <a:ext cx="510" cy="154"/>
              <a:chOff x="723" y="3453"/>
              <a:chExt cx="510" cy="154"/>
            </a:xfrm>
          </p:grpSpPr>
          <p:grpSp>
            <p:nvGrpSpPr>
              <p:cNvPr id="96338" name="Group 88"/>
              <p:cNvGrpSpPr>
                <a:grpSpLocks/>
              </p:cNvGrpSpPr>
              <p:nvPr/>
            </p:nvGrpSpPr>
            <p:grpSpPr bwMode="auto">
              <a:xfrm>
                <a:off x="836" y="3453"/>
                <a:ext cx="397" cy="154"/>
                <a:chOff x="836" y="3305"/>
                <a:chExt cx="397" cy="154"/>
              </a:xfrm>
            </p:grpSpPr>
            <p:grpSp>
              <p:nvGrpSpPr>
                <p:cNvPr id="96341" name="Group 89"/>
                <p:cNvGrpSpPr>
                  <a:grpSpLocks/>
                </p:cNvGrpSpPr>
                <p:nvPr/>
              </p:nvGrpSpPr>
              <p:grpSpPr bwMode="auto">
                <a:xfrm>
                  <a:off x="890" y="3305"/>
                  <a:ext cx="343" cy="154"/>
                  <a:chOff x="844" y="3337"/>
                  <a:chExt cx="343" cy="154"/>
                </a:xfrm>
              </p:grpSpPr>
              <p:sp>
                <p:nvSpPr>
                  <p:cNvPr id="96345" name="Rectangle 90"/>
                  <p:cNvSpPr>
                    <a:spLocks noChangeArrowheads="1"/>
                  </p:cNvSpPr>
                  <p:nvPr/>
                </p:nvSpPr>
                <p:spPr bwMode="auto">
                  <a:xfrm>
                    <a:off x="889" y="3370"/>
                    <a:ext cx="245" cy="86"/>
                  </a:xfrm>
                  <a:prstGeom prst="rect">
                    <a:avLst/>
                  </a:prstGeom>
                  <a:solidFill>
                    <a:srgbClr val="FF0000"/>
                  </a:solidFill>
                  <a:ln w="9525">
                    <a:solidFill>
                      <a:schemeClr val="bg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6346" name="Text Box 91"/>
                  <p:cNvSpPr txBox="1">
                    <a:spLocks noChangeArrowheads="1"/>
                  </p:cNvSpPr>
                  <p:nvPr/>
                </p:nvSpPr>
                <p:spPr bwMode="auto">
                  <a:xfrm>
                    <a:off x="844" y="3337"/>
                    <a:ext cx="343"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000">
                        <a:solidFill>
                          <a:schemeClr val="bg1"/>
                        </a:solidFill>
                      </a:rPr>
                      <a:t>DHCP</a:t>
                    </a:r>
                  </a:p>
                </p:txBody>
              </p:sp>
            </p:grpSp>
            <p:grpSp>
              <p:nvGrpSpPr>
                <p:cNvPr id="96342" name="Group 92"/>
                <p:cNvGrpSpPr>
                  <a:grpSpLocks/>
                </p:cNvGrpSpPr>
                <p:nvPr/>
              </p:nvGrpSpPr>
              <p:grpSpPr bwMode="auto">
                <a:xfrm>
                  <a:off x="836" y="3334"/>
                  <a:ext cx="354" cy="94"/>
                  <a:chOff x="836" y="3334"/>
                  <a:chExt cx="354" cy="94"/>
                </a:xfrm>
              </p:grpSpPr>
              <p:sp>
                <p:nvSpPr>
                  <p:cNvPr id="96343" name="Rectangle 93"/>
                  <p:cNvSpPr>
                    <a:spLocks noChangeArrowheads="1"/>
                  </p:cNvSpPr>
                  <p:nvPr/>
                </p:nvSpPr>
                <p:spPr bwMode="auto">
                  <a:xfrm>
                    <a:off x="846" y="3340"/>
                    <a:ext cx="88" cy="82"/>
                  </a:xfrm>
                  <a:prstGeom prst="rect">
                    <a:avLst/>
                  </a:prstGeom>
                  <a:solidFill>
                    <a:srgbClr val="FFFF00"/>
                  </a:solidFill>
                  <a:ln w="9525">
                    <a:solidFill>
                      <a:schemeClr val="bg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6344" name="Rectangle 94"/>
                  <p:cNvSpPr>
                    <a:spLocks noChangeArrowheads="1"/>
                  </p:cNvSpPr>
                  <p:nvPr/>
                </p:nvSpPr>
                <p:spPr bwMode="auto">
                  <a:xfrm>
                    <a:off x="836" y="3334"/>
                    <a:ext cx="354" cy="94"/>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grpSp>
          </p:grpSp>
          <p:sp>
            <p:nvSpPr>
              <p:cNvPr id="96339" name="Rectangle 95"/>
              <p:cNvSpPr>
                <a:spLocks noChangeArrowheads="1"/>
              </p:cNvSpPr>
              <p:nvPr/>
            </p:nvSpPr>
            <p:spPr bwMode="auto">
              <a:xfrm>
                <a:off x="732" y="3484"/>
                <a:ext cx="96" cy="93"/>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6340" name="Rectangle 96"/>
              <p:cNvSpPr>
                <a:spLocks noChangeArrowheads="1"/>
              </p:cNvSpPr>
              <p:nvPr/>
            </p:nvSpPr>
            <p:spPr bwMode="auto">
              <a:xfrm>
                <a:off x="723" y="3473"/>
                <a:ext cx="480" cy="112"/>
              </a:xfrm>
              <a:prstGeom prst="rect">
                <a:avLst/>
              </a:prstGeom>
              <a:noFill/>
              <a:ln w="9525">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grpSp>
        <p:sp>
          <p:nvSpPr>
            <p:cNvPr id="96335" name="Rectangle 97"/>
            <p:cNvSpPr>
              <a:spLocks noChangeArrowheads="1"/>
            </p:cNvSpPr>
            <p:nvPr/>
          </p:nvSpPr>
          <p:spPr bwMode="auto">
            <a:xfrm>
              <a:off x="517" y="3545"/>
              <a:ext cx="94" cy="108"/>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6336" name="Rectangle 98"/>
            <p:cNvSpPr>
              <a:spLocks noChangeArrowheads="1"/>
            </p:cNvSpPr>
            <p:nvPr/>
          </p:nvSpPr>
          <p:spPr bwMode="auto">
            <a:xfrm>
              <a:off x="1115" y="3544"/>
              <a:ext cx="60" cy="108"/>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6337" name="Rectangle 99"/>
            <p:cNvSpPr>
              <a:spLocks noChangeArrowheads="1"/>
            </p:cNvSpPr>
            <p:nvPr/>
          </p:nvSpPr>
          <p:spPr bwMode="auto">
            <a:xfrm>
              <a:off x="504" y="3529"/>
              <a:ext cx="681" cy="13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grpSp>
      <p:grpSp>
        <p:nvGrpSpPr>
          <p:cNvPr id="30" name="Group 100"/>
          <p:cNvGrpSpPr>
            <a:grpSpLocks/>
          </p:cNvGrpSpPr>
          <p:nvPr/>
        </p:nvGrpSpPr>
        <p:grpSpPr bwMode="auto">
          <a:xfrm>
            <a:off x="3001964" y="3236913"/>
            <a:ext cx="1316037" cy="1314450"/>
            <a:chOff x="931" y="1941"/>
            <a:chExt cx="829" cy="828"/>
          </a:xfrm>
        </p:grpSpPr>
        <p:sp>
          <p:nvSpPr>
            <p:cNvPr id="96326" name="Freeform 101"/>
            <p:cNvSpPr>
              <a:spLocks/>
            </p:cNvSpPr>
            <p:nvPr/>
          </p:nvSpPr>
          <p:spPr bwMode="auto">
            <a:xfrm>
              <a:off x="1424" y="1965"/>
              <a:ext cx="336" cy="801"/>
            </a:xfrm>
            <a:custGeom>
              <a:avLst/>
              <a:gdLst>
                <a:gd name="T0" fmla="*/ 1 w 551"/>
                <a:gd name="T1" fmla="*/ 0 h 801"/>
                <a:gd name="T2" fmla="*/ 1 w 551"/>
                <a:gd name="T3" fmla="*/ 402 h 801"/>
                <a:gd name="T4" fmla="*/ 1 w 551"/>
                <a:gd name="T5" fmla="*/ 801 h 801"/>
                <a:gd name="T6" fmla="*/ 1 w 551"/>
                <a:gd name="T7" fmla="*/ 535 h 801"/>
                <a:gd name="T8" fmla="*/ 0 w 551"/>
                <a:gd name="T9" fmla="*/ 371 h 801"/>
                <a:gd name="T10" fmla="*/ 1 w 551"/>
                <a:gd name="T11" fmla="*/ 0 h 801"/>
                <a:gd name="T12" fmla="*/ 0 60000 65536"/>
                <a:gd name="T13" fmla="*/ 0 60000 65536"/>
                <a:gd name="T14" fmla="*/ 0 60000 65536"/>
                <a:gd name="T15" fmla="*/ 0 60000 65536"/>
                <a:gd name="T16" fmla="*/ 0 60000 65536"/>
                <a:gd name="T17" fmla="*/ 0 60000 65536"/>
                <a:gd name="T18" fmla="*/ 0 w 551"/>
                <a:gd name="T19" fmla="*/ 0 h 801"/>
                <a:gd name="T20" fmla="*/ 551 w 551"/>
                <a:gd name="T21" fmla="*/ 801 h 801"/>
              </a:gdLst>
              <a:ahLst/>
              <a:cxnLst>
                <a:cxn ang="T12">
                  <a:pos x="T0" y="T1"/>
                </a:cxn>
                <a:cxn ang="T13">
                  <a:pos x="T2" y="T3"/>
                </a:cxn>
                <a:cxn ang="T14">
                  <a:pos x="T4" y="T5"/>
                </a:cxn>
                <a:cxn ang="T15">
                  <a:pos x="T6" y="T7"/>
                </a:cxn>
                <a:cxn ang="T16">
                  <a:pos x="T8" y="T9"/>
                </a:cxn>
                <a:cxn ang="T17">
                  <a:pos x="T10" y="T11"/>
                </a:cxn>
              </a:cxnLst>
              <a:rect l="T18" t="T19" r="T20" b="T21"/>
              <a:pathLst>
                <a:path w="551" h="801">
                  <a:moveTo>
                    <a:pt x="14" y="0"/>
                  </a:moveTo>
                  <a:lnTo>
                    <a:pt x="551" y="402"/>
                  </a:lnTo>
                  <a:lnTo>
                    <a:pt x="6" y="801"/>
                  </a:lnTo>
                  <a:lnTo>
                    <a:pt x="13" y="535"/>
                  </a:lnTo>
                  <a:lnTo>
                    <a:pt x="0" y="371"/>
                  </a:lnTo>
                  <a:lnTo>
                    <a:pt x="14" y="0"/>
                  </a:lnTo>
                  <a:close/>
                </a:path>
              </a:pathLst>
            </a:custGeom>
            <a:gradFill rotWithShape="1">
              <a:gsLst>
                <a:gs pos="0">
                  <a:schemeClr val="bg1">
                    <a:alpha val="65999"/>
                  </a:schemeClr>
                </a:gs>
                <a:gs pos="100000">
                  <a:srgbClr val="000099">
                    <a:alpha val="65999"/>
                  </a:srgbClr>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FF"/>
                </a:solidFill>
              </a:endParaRPr>
            </a:p>
          </p:txBody>
        </p:sp>
        <p:grpSp>
          <p:nvGrpSpPr>
            <p:cNvPr id="96327" name="Group 102"/>
            <p:cNvGrpSpPr>
              <a:grpSpLocks/>
            </p:cNvGrpSpPr>
            <p:nvPr/>
          </p:nvGrpSpPr>
          <p:grpSpPr bwMode="auto">
            <a:xfrm>
              <a:off x="931" y="1941"/>
              <a:ext cx="501" cy="828"/>
              <a:chOff x="569" y="2954"/>
              <a:chExt cx="501" cy="828"/>
            </a:xfrm>
          </p:grpSpPr>
          <p:sp>
            <p:nvSpPr>
              <p:cNvPr id="96328" name="Rectangle 103"/>
              <p:cNvSpPr>
                <a:spLocks noChangeArrowheads="1"/>
              </p:cNvSpPr>
              <p:nvPr/>
            </p:nvSpPr>
            <p:spPr bwMode="auto">
              <a:xfrm>
                <a:off x="576" y="2973"/>
                <a:ext cx="493" cy="790"/>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96329" name="Text Box 104"/>
              <p:cNvSpPr txBox="1">
                <a:spLocks noChangeArrowheads="1"/>
              </p:cNvSpPr>
              <p:nvPr/>
            </p:nvSpPr>
            <p:spPr bwMode="auto">
              <a:xfrm>
                <a:off x="593" y="2954"/>
                <a:ext cx="477" cy="8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600">
                    <a:solidFill>
                      <a:srgbClr val="0000FF"/>
                    </a:solidFill>
                  </a:rPr>
                  <a:t>DHCP</a:t>
                </a:r>
              </a:p>
              <a:p>
                <a:pPr algn="ctr"/>
                <a:r>
                  <a:rPr lang="en-US" altLang="zh-CN" sz="1600">
                    <a:solidFill>
                      <a:srgbClr val="0000FF"/>
                    </a:solidFill>
                  </a:rPr>
                  <a:t>UDP</a:t>
                </a:r>
              </a:p>
              <a:p>
                <a:pPr algn="ctr"/>
                <a:r>
                  <a:rPr lang="en-US" altLang="zh-CN" sz="1600">
                    <a:solidFill>
                      <a:srgbClr val="0000FF"/>
                    </a:solidFill>
                  </a:rPr>
                  <a:t>IP</a:t>
                </a:r>
              </a:p>
              <a:p>
                <a:pPr algn="ctr"/>
                <a:r>
                  <a:rPr lang="en-US" altLang="zh-CN" sz="1600">
                    <a:solidFill>
                      <a:srgbClr val="0000FF"/>
                    </a:solidFill>
                  </a:rPr>
                  <a:t>Eth</a:t>
                </a:r>
              </a:p>
              <a:p>
                <a:pPr algn="ctr"/>
                <a:r>
                  <a:rPr lang="en-US" altLang="zh-CN" sz="1600">
                    <a:solidFill>
                      <a:srgbClr val="0000FF"/>
                    </a:solidFill>
                  </a:rPr>
                  <a:t>Phy</a:t>
                </a:r>
              </a:p>
            </p:txBody>
          </p:sp>
          <p:sp>
            <p:nvSpPr>
              <p:cNvPr id="96330" name="Line 105"/>
              <p:cNvSpPr>
                <a:spLocks noChangeShapeType="1"/>
              </p:cNvSpPr>
              <p:nvPr/>
            </p:nvSpPr>
            <p:spPr bwMode="auto">
              <a:xfrm>
                <a:off x="578" y="3130"/>
                <a:ext cx="48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96331" name="Line 106"/>
              <p:cNvSpPr>
                <a:spLocks noChangeShapeType="1"/>
              </p:cNvSpPr>
              <p:nvPr/>
            </p:nvSpPr>
            <p:spPr bwMode="auto">
              <a:xfrm>
                <a:off x="575" y="3289"/>
                <a:ext cx="48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96332" name="Line 107"/>
              <p:cNvSpPr>
                <a:spLocks noChangeShapeType="1"/>
              </p:cNvSpPr>
              <p:nvPr/>
            </p:nvSpPr>
            <p:spPr bwMode="auto">
              <a:xfrm>
                <a:off x="572" y="3448"/>
                <a:ext cx="48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96333" name="Line 108"/>
              <p:cNvSpPr>
                <a:spLocks noChangeShapeType="1"/>
              </p:cNvSpPr>
              <p:nvPr/>
            </p:nvSpPr>
            <p:spPr bwMode="auto">
              <a:xfrm>
                <a:off x="569" y="3607"/>
                <a:ext cx="48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grpSp>
      </p:grpSp>
      <p:grpSp>
        <p:nvGrpSpPr>
          <p:cNvPr id="649216" name="Group 145"/>
          <p:cNvGrpSpPr>
            <a:grpSpLocks/>
          </p:cNvGrpSpPr>
          <p:nvPr/>
        </p:nvGrpSpPr>
        <p:grpSpPr bwMode="auto">
          <a:xfrm>
            <a:off x="2327276" y="3344864"/>
            <a:ext cx="544513" cy="244475"/>
            <a:chOff x="844" y="3337"/>
            <a:chExt cx="343" cy="154"/>
          </a:xfrm>
        </p:grpSpPr>
        <p:sp>
          <p:nvSpPr>
            <p:cNvPr id="96324" name="Rectangle 146"/>
            <p:cNvSpPr>
              <a:spLocks noChangeArrowheads="1"/>
            </p:cNvSpPr>
            <p:nvPr/>
          </p:nvSpPr>
          <p:spPr bwMode="auto">
            <a:xfrm>
              <a:off x="889" y="3370"/>
              <a:ext cx="245" cy="86"/>
            </a:xfrm>
            <a:prstGeom prst="rect">
              <a:avLst/>
            </a:prstGeom>
            <a:solidFill>
              <a:srgbClr val="FF0000"/>
            </a:solidFill>
            <a:ln w="9525">
              <a:solidFill>
                <a:schemeClr val="bg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6325" name="Text Box 147"/>
            <p:cNvSpPr txBox="1">
              <a:spLocks noChangeArrowheads="1"/>
            </p:cNvSpPr>
            <p:nvPr/>
          </p:nvSpPr>
          <p:spPr bwMode="auto">
            <a:xfrm>
              <a:off x="844" y="3337"/>
              <a:ext cx="343"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000">
                  <a:solidFill>
                    <a:schemeClr val="bg1"/>
                  </a:solidFill>
                </a:rPr>
                <a:t>DHCP</a:t>
              </a:r>
            </a:p>
          </p:txBody>
        </p:sp>
      </p:grpSp>
      <p:grpSp>
        <p:nvGrpSpPr>
          <p:cNvPr id="649217" name="Group 44"/>
          <p:cNvGrpSpPr>
            <a:grpSpLocks/>
          </p:cNvGrpSpPr>
          <p:nvPr/>
        </p:nvGrpSpPr>
        <p:grpSpPr bwMode="auto">
          <a:xfrm>
            <a:off x="2719388" y="1247775"/>
            <a:ext cx="976312" cy="1460500"/>
            <a:chOff x="651" y="681"/>
            <a:chExt cx="615" cy="920"/>
          </a:xfrm>
        </p:grpSpPr>
        <p:sp>
          <p:nvSpPr>
            <p:cNvPr id="96316" name="Freeform 45"/>
            <p:cNvSpPr>
              <a:spLocks/>
            </p:cNvSpPr>
            <p:nvPr/>
          </p:nvSpPr>
          <p:spPr bwMode="auto">
            <a:xfrm>
              <a:off x="662" y="698"/>
              <a:ext cx="604" cy="903"/>
            </a:xfrm>
            <a:custGeom>
              <a:avLst/>
              <a:gdLst>
                <a:gd name="T0" fmla="*/ 496 w 604"/>
                <a:gd name="T1" fmla="*/ 0 h 903"/>
                <a:gd name="T2" fmla="*/ 604 w 604"/>
                <a:gd name="T3" fmla="*/ 903 h 903"/>
                <a:gd name="T4" fmla="*/ 0 w 604"/>
                <a:gd name="T5" fmla="*/ 788 h 903"/>
                <a:gd name="T6" fmla="*/ 456 w 604"/>
                <a:gd name="T7" fmla="*/ 750 h 903"/>
                <a:gd name="T8" fmla="*/ 496 w 604"/>
                <a:gd name="T9" fmla="*/ 0 h 903"/>
                <a:gd name="T10" fmla="*/ 0 60000 65536"/>
                <a:gd name="T11" fmla="*/ 0 60000 65536"/>
                <a:gd name="T12" fmla="*/ 0 60000 65536"/>
                <a:gd name="T13" fmla="*/ 0 60000 65536"/>
                <a:gd name="T14" fmla="*/ 0 60000 65536"/>
                <a:gd name="T15" fmla="*/ 0 w 604"/>
                <a:gd name="T16" fmla="*/ 0 h 903"/>
                <a:gd name="T17" fmla="*/ 604 w 604"/>
                <a:gd name="T18" fmla="*/ 903 h 903"/>
              </a:gdLst>
              <a:ahLst/>
              <a:cxnLst>
                <a:cxn ang="T10">
                  <a:pos x="T0" y="T1"/>
                </a:cxn>
                <a:cxn ang="T11">
                  <a:pos x="T2" y="T3"/>
                </a:cxn>
                <a:cxn ang="T12">
                  <a:pos x="T4" y="T5"/>
                </a:cxn>
                <a:cxn ang="T13">
                  <a:pos x="T6" y="T7"/>
                </a:cxn>
                <a:cxn ang="T14">
                  <a:pos x="T8" y="T9"/>
                </a:cxn>
              </a:cxnLst>
              <a:rect l="T15" t="T16" r="T17" b="T18"/>
              <a:pathLst>
                <a:path w="604" h="903">
                  <a:moveTo>
                    <a:pt x="496" y="0"/>
                  </a:moveTo>
                  <a:lnTo>
                    <a:pt x="604" y="903"/>
                  </a:lnTo>
                  <a:lnTo>
                    <a:pt x="0" y="788"/>
                  </a:lnTo>
                  <a:lnTo>
                    <a:pt x="456" y="750"/>
                  </a:lnTo>
                  <a:lnTo>
                    <a:pt x="496" y="0"/>
                  </a:lnTo>
                  <a:close/>
                </a:path>
              </a:pathLst>
            </a:custGeom>
            <a:gradFill rotWithShape="1">
              <a:gsLst>
                <a:gs pos="0">
                  <a:schemeClr val="bg1">
                    <a:alpha val="65999"/>
                  </a:schemeClr>
                </a:gs>
                <a:gs pos="100000">
                  <a:srgbClr val="000099">
                    <a:alpha val="65999"/>
                  </a:srgbClr>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FF"/>
                </a:solidFill>
              </a:endParaRPr>
            </a:p>
          </p:txBody>
        </p:sp>
        <p:grpSp>
          <p:nvGrpSpPr>
            <p:cNvPr id="96317" name="Group 46"/>
            <p:cNvGrpSpPr>
              <a:grpSpLocks/>
            </p:cNvGrpSpPr>
            <p:nvPr/>
          </p:nvGrpSpPr>
          <p:grpSpPr bwMode="auto">
            <a:xfrm>
              <a:off x="651" y="681"/>
              <a:ext cx="501" cy="828"/>
              <a:chOff x="569" y="2954"/>
              <a:chExt cx="501" cy="828"/>
            </a:xfrm>
          </p:grpSpPr>
          <p:sp>
            <p:nvSpPr>
              <p:cNvPr id="96318" name="Rectangle 47"/>
              <p:cNvSpPr>
                <a:spLocks noChangeArrowheads="1"/>
              </p:cNvSpPr>
              <p:nvPr/>
            </p:nvSpPr>
            <p:spPr bwMode="auto">
              <a:xfrm>
                <a:off x="576" y="2973"/>
                <a:ext cx="493" cy="790"/>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96319" name="Text Box 48"/>
              <p:cNvSpPr txBox="1">
                <a:spLocks noChangeArrowheads="1"/>
              </p:cNvSpPr>
              <p:nvPr/>
            </p:nvSpPr>
            <p:spPr bwMode="auto">
              <a:xfrm>
                <a:off x="593" y="2954"/>
                <a:ext cx="477" cy="8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600">
                    <a:solidFill>
                      <a:srgbClr val="0000FF"/>
                    </a:solidFill>
                  </a:rPr>
                  <a:t>DHCP</a:t>
                </a:r>
              </a:p>
              <a:p>
                <a:pPr algn="ctr"/>
                <a:r>
                  <a:rPr lang="en-US" altLang="zh-CN" sz="1600">
                    <a:solidFill>
                      <a:srgbClr val="0000FF"/>
                    </a:solidFill>
                  </a:rPr>
                  <a:t>UDP</a:t>
                </a:r>
              </a:p>
              <a:p>
                <a:pPr algn="ctr"/>
                <a:r>
                  <a:rPr lang="en-US" altLang="zh-CN" sz="1600">
                    <a:solidFill>
                      <a:srgbClr val="0000FF"/>
                    </a:solidFill>
                  </a:rPr>
                  <a:t>IP</a:t>
                </a:r>
              </a:p>
              <a:p>
                <a:pPr algn="ctr"/>
                <a:r>
                  <a:rPr lang="en-US" altLang="zh-CN" sz="1600">
                    <a:solidFill>
                      <a:srgbClr val="0000FF"/>
                    </a:solidFill>
                  </a:rPr>
                  <a:t>Eth</a:t>
                </a:r>
              </a:p>
              <a:p>
                <a:pPr algn="ctr"/>
                <a:r>
                  <a:rPr lang="en-US" altLang="zh-CN" sz="1600">
                    <a:solidFill>
                      <a:srgbClr val="0000FF"/>
                    </a:solidFill>
                  </a:rPr>
                  <a:t>Phy</a:t>
                </a:r>
              </a:p>
            </p:txBody>
          </p:sp>
          <p:sp>
            <p:nvSpPr>
              <p:cNvPr id="96320" name="Line 49"/>
              <p:cNvSpPr>
                <a:spLocks noChangeShapeType="1"/>
              </p:cNvSpPr>
              <p:nvPr/>
            </p:nvSpPr>
            <p:spPr bwMode="auto">
              <a:xfrm>
                <a:off x="578" y="3130"/>
                <a:ext cx="48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96321" name="Line 50"/>
              <p:cNvSpPr>
                <a:spLocks noChangeShapeType="1"/>
              </p:cNvSpPr>
              <p:nvPr/>
            </p:nvSpPr>
            <p:spPr bwMode="auto">
              <a:xfrm>
                <a:off x="575" y="3289"/>
                <a:ext cx="48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96322" name="Line 51"/>
              <p:cNvSpPr>
                <a:spLocks noChangeShapeType="1"/>
              </p:cNvSpPr>
              <p:nvPr/>
            </p:nvSpPr>
            <p:spPr bwMode="auto">
              <a:xfrm>
                <a:off x="572" y="3448"/>
                <a:ext cx="48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96323" name="Line 52"/>
              <p:cNvSpPr>
                <a:spLocks noChangeShapeType="1"/>
              </p:cNvSpPr>
              <p:nvPr/>
            </p:nvSpPr>
            <p:spPr bwMode="auto">
              <a:xfrm>
                <a:off x="569" y="3607"/>
                <a:ext cx="48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grpSp>
      </p:grpSp>
      <p:grpSp>
        <p:nvGrpSpPr>
          <p:cNvPr id="649220" name="Group 109"/>
          <p:cNvGrpSpPr>
            <a:grpSpLocks/>
          </p:cNvGrpSpPr>
          <p:nvPr/>
        </p:nvGrpSpPr>
        <p:grpSpPr bwMode="auto">
          <a:xfrm>
            <a:off x="1595439" y="1136651"/>
            <a:ext cx="1081087" cy="1217613"/>
            <a:chOff x="1404" y="3105"/>
            <a:chExt cx="681" cy="767"/>
          </a:xfrm>
        </p:grpSpPr>
        <p:grpSp>
          <p:nvGrpSpPr>
            <p:cNvPr id="96281" name="Group 110"/>
            <p:cNvGrpSpPr>
              <a:grpSpLocks/>
            </p:cNvGrpSpPr>
            <p:nvPr/>
          </p:nvGrpSpPr>
          <p:grpSpPr bwMode="auto">
            <a:xfrm>
              <a:off x="1404" y="3355"/>
              <a:ext cx="681" cy="468"/>
              <a:chOff x="42" y="886"/>
              <a:chExt cx="681" cy="468"/>
            </a:xfrm>
          </p:grpSpPr>
          <p:grpSp>
            <p:nvGrpSpPr>
              <p:cNvPr id="96286" name="Group 111"/>
              <p:cNvGrpSpPr>
                <a:grpSpLocks/>
              </p:cNvGrpSpPr>
              <p:nvPr/>
            </p:nvGrpSpPr>
            <p:grpSpPr bwMode="auto">
              <a:xfrm>
                <a:off x="278" y="886"/>
                <a:ext cx="397" cy="154"/>
                <a:chOff x="740" y="3209"/>
                <a:chExt cx="397" cy="154"/>
              </a:xfrm>
            </p:grpSpPr>
            <p:grpSp>
              <p:nvGrpSpPr>
                <p:cNvPr id="96311" name="Group 112"/>
                <p:cNvGrpSpPr>
                  <a:grpSpLocks/>
                </p:cNvGrpSpPr>
                <p:nvPr/>
              </p:nvGrpSpPr>
              <p:grpSpPr bwMode="auto">
                <a:xfrm>
                  <a:off x="794" y="3209"/>
                  <a:ext cx="343" cy="154"/>
                  <a:chOff x="844" y="3337"/>
                  <a:chExt cx="343" cy="154"/>
                </a:xfrm>
              </p:grpSpPr>
              <p:sp>
                <p:nvSpPr>
                  <p:cNvPr id="96314" name="Rectangle 113"/>
                  <p:cNvSpPr>
                    <a:spLocks noChangeArrowheads="1"/>
                  </p:cNvSpPr>
                  <p:nvPr/>
                </p:nvSpPr>
                <p:spPr bwMode="auto">
                  <a:xfrm>
                    <a:off x="889" y="3370"/>
                    <a:ext cx="245" cy="86"/>
                  </a:xfrm>
                  <a:prstGeom prst="rect">
                    <a:avLst/>
                  </a:prstGeom>
                  <a:solidFill>
                    <a:srgbClr val="FF0000"/>
                  </a:solidFill>
                  <a:ln w="9525">
                    <a:solidFill>
                      <a:schemeClr val="bg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6315" name="Text Box 114"/>
                  <p:cNvSpPr txBox="1">
                    <a:spLocks noChangeArrowheads="1"/>
                  </p:cNvSpPr>
                  <p:nvPr/>
                </p:nvSpPr>
                <p:spPr bwMode="auto">
                  <a:xfrm>
                    <a:off x="844" y="3337"/>
                    <a:ext cx="343"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000">
                        <a:solidFill>
                          <a:schemeClr val="bg1"/>
                        </a:solidFill>
                      </a:rPr>
                      <a:t>DHCP</a:t>
                    </a:r>
                  </a:p>
                </p:txBody>
              </p:sp>
            </p:grpSp>
            <p:sp>
              <p:nvSpPr>
                <p:cNvPr id="96312" name="Rectangle 115"/>
                <p:cNvSpPr>
                  <a:spLocks noChangeArrowheads="1"/>
                </p:cNvSpPr>
                <p:nvPr/>
              </p:nvSpPr>
              <p:spPr bwMode="auto">
                <a:xfrm>
                  <a:off x="750" y="3244"/>
                  <a:ext cx="88" cy="82"/>
                </a:xfrm>
                <a:prstGeom prst="rect">
                  <a:avLst/>
                </a:prstGeom>
                <a:solidFill>
                  <a:srgbClr val="FFFF00"/>
                </a:solidFill>
                <a:ln w="9525">
                  <a:solidFill>
                    <a:schemeClr val="bg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6313" name="Rectangle 116"/>
                <p:cNvSpPr>
                  <a:spLocks noChangeArrowheads="1"/>
                </p:cNvSpPr>
                <p:nvPr/>
              </p:nvSpPr>
              <p:spPr bwMode="auto">
                <a:xfrm>
                  <a:off x="740" y="3238"/>
                  <a:ext cx="354" cy="94"/>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grpSp>
          <p:grpSp>
            <p:nvGrpSpPr>
              <p:cNvPr id="96287" name="Group 117"/>
              <p:cNvGrpSpPr>
                <a:grpSpLocks/>
              </p:cNvGrpSpPr>
              <p:nvPr/>
            </p:nvGrpSpPr>
            <p:grpSpPr bwMode="auto">
              <a:xfrm>
                <a:off x="278" y="1034"/>
                <a:ext cx="397" cy="154"/>
                <a:chOff x="836" y="3305"/>
                <a:chExt cx="397" cy="154"/>
              </a:xfrm>
            </p:grpSpPr>
            <p:grpSp>
              <p:nvGrpSpPr>
                <p:cNvPr id="96305" name="Group 118"/>
                <p:cNvGrpSpPr>
                  <a:grpSpLocks/>
                </p:cNvGrpSpPr>
                <p:nvPr/>
              </p:nvGrpSpPr>
              <p:grpSpPr bwMode="auto">
                <a:xfrm>
                  <a:off x="890" y="3305"/>
                  <a:ext cx="343" cy="154"/>
                  <a:chOff x="844" y="3337"/>
                  <a:chExt cx="343" cy="154"/>
                </a:xfrm>
              </p:grpSpPr>
              <p:sp>
                <p:nvSpPr>
                  <p:cNvPr id="96309" name="Rectangle 119"/>
                  <p:cNvSpPr>
                    <a:spLocks noChangeArrowheads="1"/>
                  </p:cNvSpPr>
                  <p:nvPr/>
                </p:nvSpPr>
                <p:spPr bwMode="auto">
                  <a:xfrm>
                    <a:off x="889" y="3370"/>
                    <a:ext cx="245" cy="86"/>
                  </a:xfrm>
                  <a:prstGeom prst="rect">
                    <a:avLst/>
                  </a:prstGeom>
                  <a:solidFill>
                    <a:srgbClr val="FF0000"/>
                  </a:solidFill>
                  <a:ln w="9525">
                    <a:solidFill>
                      <a:schemeClr val="bg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6310" name="Text Box 120"/>
                  <p:cNvSpPr txBox="1">
                    <a:spLocks noChangeArrowheads="1"/>
                  </p:cNvSpPr>
                  <p:nvPr/>
                </p:nvSpPr>
                <p:spPr bwMode="auto">
                  <a:xfrm>
                    <a:off x="844" y="3337"/>
                    <a:ext cx="343"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000">
                        <a:solidFill>
                          <a:schemeClr val="bg1"/>
                        </a:solidFill>
                      </a:rPr>
                      <a:t>DHCP</a:t>
                    </a:r>
                  </a:p>
                </p:txBody>
              </p:sp>
            </p:grpSp>
            <p:grpSp>
              <p:nvGrpSpPr>
                <p:cNvPr id="96306" name="Group 121"/>
                <p:cNvGrpSpPr>
                  <a:grpSpLocks/>
                </p:cNvGrpSpPr>
                <p:nvPr/>
              </p:nvGrpSpPr>
              <p:grpSpPr bwMode="auto">
                <a:xfrm>
                  <a:off x="836" y="3334"/>
                  <a:ext cx="354" cy="94"/>
                  <a:chOff x="836" y="3334"/>
                  <a:chExt cx="354" cy="94"/>
                </a:xfrm>
              </p:grpSpPr>
              <p:sp>
                <p:nvSpPr>
                  <p:cNvPr id="96307" name="Rectangle 122"/>
                  <p:cNvSpPr>
                    <a:spLocks noChangeArrowheads="1"/>
                  </p:cNvSpPr>
                  <p:nvPr/>
                </p:nvSpPr>
                <p:spPr bwMode="auto">
                  <a:xfrm>
                    <a:off x="846" y="3340"/>
                    <a:ext cx="88" cy="82"/>
                  </a:xfrm>
                  <a:prstGeom prst="rect">
                    <a:avLst/>
                  </a:prstGeom>
                  <a:solidFill>
                    <a:srgbClr val="FFFF00"/>
                  </a:solidFill>
                  <a:ln w="9525">
                    <a:solidFill>
                      <a:schemeClr val="bg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6308" name="Rectangle 123"/>
                  <p:cNvSpPr>
                    <a:spLocks noChangeArrowheads="1"/>
                  </p:cNvSpPr>
                  <p:nvPr/>
                </p:nvSpPr>
                <p:spPr bwMode="auto">
                  <a:xfrm>
                    <a:off x="836" y="3334"/>
                    <a:ext cx="354" cy="94"/>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grpSp>
          </p:grpSp>
          <p:grpSp>
            <p:nvGrpSpPr>
              <p:cNvPr id="96288" name="Group 124"/>
              <p:cNvGrpSpPr>
                <a:grpSpLocks/>
              </p:cNvGrpSpPr>
              <p:nvPr/>
            </p:nvGrpSpPr>
            <p:grpSpPr bwMode="auto">
              <a:xfrm>
                <a:off x="165" y="1054"/>
                <a:ext cx="480" cy="112"/>
                <a:chOff x="627" y="3377"/>
                <a:chExt cx="480" cy="112"/>
              </a:xfrm>
            </p:grpSpPr>
            <p:sp>
              <p:nvSpPr>
                <p:cNvPr id="96303" name="Rectangle 125"/>
                <p:cNvSpPr>
                  <a:spLocks noChangeArrowheads="1"/>
                </p:cNvSpPr>
                <p:nvPr/>
              </p:nvSpPr>
              <p:spPr bwMode="auto">
                <a:xfrm>
                  <a:off x="636" y="3388"/>
                  <a:ext cx="96" cy="93"/>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6304" name="Rectangle 126"/>
                <p:cNvSpPr>
                  <a:spLocks noChangeArrowheads="1"/>
                </p:cNvSpPr>
                <p:nvPr/>
              </p:nvSpPr>
              <p:spPr bwMode="auto">
                <a:xfrm>
                  <a:off x="627" y="3377"/>
                  <a:ext cx="480" cy="112"/>
                </a:xfrm>
                <a:prstGeom prst="rect">
                  <a:avLst/>
                </a:prstGeom>
                <a:noFill/>
                <a:ln w="9525">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grpSp>
          <p:grpSp>
            <p:nvGrpSpPr>
              <p:cNvPr id="96289" name="Group 127"/>
              <p:cNvGrpSpPr>
                <a:grpSpLocks/>
              </p:cNvGrpSpPr>
              <p:nvPr/>
            </p:nvGrpSpPr>
            <p:grpSpPr bwMode="auto">
              <a:xfrm>
                <a:off x="42" y="1200"/>
                <a:ext cx="681" cy="154"/>
                <a:chOff x="504" y="3523"/>
                <a:chExt cx="681" cy="154"/>
              </a:xfrm>
            </p:grpSpPr>
            <p:grpSp>
              <p:nvGrpSpPr>
                <p:cNvPr id="96290" name="Group 128"/>
                <p:cNvGrpSpPr>
                  <a:grpSpLocks/>
                </p:cNvGrpSpPr>
                <p:nvPr/>
              </p:nvGrpSpPr>
              <p:grpSpPr bwMode="auto">
                <a:xfrm>
                  <a:off x="623" y="3523"/>
                  <a:ext cx="510" cy="154"/>
                  <a:chOff x="723" y="3453"/>
                  <a:chExt cx="510" cy="154"/>
                </a:xfrm>
              </p:grpSpPr>
              <p:grpSp>
                <p:nvGrpSpPr>
                  <p:cNvPr id="96294" name="Group 129"/>
                  <p:cNvGrpSpPr>
                    <a:grpSpLocks/>
                  </p:cNvGrpSpPr>
                  <p:nvPr/>
                </p:nvGrpSpPr>
                <p:grpSpPr bwMode="auto">
                  <a:xfrm>
                    <a:off x="836" y="3453"/>
                    <a:ext cx="397" cy="154"/>
                    <a:chOff x="836" y="3305"/>
                    <a:chExt cx="397" cy="154"/>
                  </a:xfrm>
                </p:grpSpPr>
                <p:grpSp>
                  <p:nvGrpSpPr>
                    <p:cNvPr id="96297" name="Group 130"/>
                    <p:cNvGrpSpPr>
                      <a:grpSpLocks/>
                    </p:cNvGrpSpPr>
                    <p:nvPr/>
                  </p:nvGrpSpPr>
                  <p:grpSpPr bwMode="auto">
                    <a:xfrm>
                      <a:off x="890" y="3305"/>
                      <a:ext cx="343" cy="154"/>
                      <a:chOff x="844" y="3337"/>
                      <a:chExt cx="343" cy="154"/>
                    </a:xfrm>
                  </p:grpSpPr>
                  <p:sp>
                    <p:nvSpPr>
                      <p:cNvPr id="96301" name="Rectangle 131"/>
                      <p:cNvSpPr>
                        <a:spLocks noChangeArrowheads="1"/>
                      </p:cNvSpPr>
                      <p:nvPr/>
                    </p:nvSpPr>
                    <p:spPr bwMode="auto">
                      <a:xfrm>
                        <a:off x="889" y="3370"/>
                        <a:ext cx="245" cy="86"/>
                      </a:xfrm>
                      <a:prstGeom prst="rect">
                        <a:avLst/>
                      </a:prstGeom>
                      <a:solidFill>
                        <a:srgbClr val="FF0000"/>
                      </a:solidFill>
                      <a:ln w="9525">
                        <a:solidFill>
                          <a:schemeClr val="bg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6302" name="Text Box 132"/>
                      <p:cNvSpPr txBox="1">
                        <a:spLocks noChangeArrowheads="1"/>
                      </p:cNvSpPr>
                      <p:nvPr/>
                    </p:nvSpPr>
                    <p:spPr bwMode="auto">
                      <a:xfrm>
                        <a:off x="844" y="3337"/>
                        <a:ext cx="343"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000">
                            <a:solidFill>
                              <a:schemeClr val="bg1"/>
                            </a:solidFill>
                          </a:rPr>
                          <a:t>DHCP</a:t>
                        </a:r>
                      </a:p>
                    </p:txBody>
                  </p:sp>
                </p:grpSp>
                <p:grpSp>
                  <p:nvGrpSpPr>
                    <p:cNvPr id="96298" name="Group 133"/>
                    <p:cNvGrpSpPr>
                      <a:grpSpLocks/>
                    </p:cNvGrpSpPr>
                    <p:nvPr/>
                  </p:nvGrpSpPr>
                  <p:grpSpPr bwMode="auto">
                    <a:xfrm>
                      <a:off x="836" y="3334"/>
                      <a:ext cx="354" cy="94"/>
                      <a:chOff x="836" y="3334"/>
                      <a:chExt cx="354" cy="94"/>
                    </a:xfrm>
                  </p:grpSpPr>
                  <p:sp>
                    <p:nvSpPr>
                      <p:cNvPr id="96299" name="Rectangle 134"/>
                      <p:cNvSpPr>
                        <a:spLocks noChangeArrowheads="1"/>
                      </p:cNvSpPr>
                      <p:nvPr/>
                    </p:nvSpPr>
                    <p:spPr bwMode="auto">
                      <a:xfrm>
                        <a:off x="846" y="3340"/>
                        <a:ext cx="88" cy="82"/>
                      </a:xfrm>
                      <a:prstGeom prst="rect">
                        <a:avLst/>
                      </a:prstGeom>
                      <a:solidFill>
                        <a:srgbClr val="FFFF00"/>
                      </a:solidFill>
                      <a:ln w="9525">
                        <a:solidFill>
                          <a:schemeClr val="bg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6300" name="Rectangle 135"/>
                      <p:cNvSpPr>
                        <a:spLocks noChangeArrowheads="1"/>
                      </p:cNvSpPr>
                      <p:nvPr/>
                    </p:nvSpPr>
                    <p:spPr bwMode="auto">
                      <a:xfrm>
                        <a:off x="836" y="3334"/>
                        <a:ext cx="354" cy="94"/>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grpSp>
              </p:grpSp>
              <p:sp>
                <p:nvSpPr>
                  <p:cNvPr id="96295" name="Rectangle 136"/>
                  <p:cNvSpPr>
                    <a:spLocks noChangeArrowheads="1"/>
                  </p:cNvSpPr>
                  <p:nvPr/>
                </p:nvSpPr>
                <p:spPr bwMode="auto">
                  <a:xfrm>
                    <a:off x="732" y="3484"/>
                    <a:ext cx="96" cy="93"/>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6296" name="Rectangle 137"/>
                  <p:cNvSpPr>
                    <a:spLocks noChangeArrowheads="1"/>
                  </p:cNvSpPr>
                  <p:nvPr/>
                </p:nvSpPr>
                <p:spPr bwMode="auto">
                  <a:xfrm>
                    <a:off x="723" y="3473"/>
                    <a:ext cx="480" cy="112"/>
                  </a:xfrm>
                  <a:prstGeom prst="rect">
                    <a:avLst/>
                  </a:prstGeom>
                  <a:noFill/>
                  <a:ln w="9525">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grpSp>
            <p:sp>
              <p:nvSpPr>
                <p:cNvPr id="96291" name="Rectangle 138"/>
                <p:cNvSpPr>
                  <a:spLocks noChangeArrowheads="1"/>
                </p:cNvSpPr>
                <p:nvPr/>
              </p:nvSpPr>
              <p:spPr bwMode="auto">
                <a:xfrm>
                  <a:off x="517" y="3545"/>
                  <a:ext cx="94" cy="108"/>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dirty="0"/>
                </a:p>
              </p:txBody>
            </p:sp>
            <p:sp>
              <p:nvSpPr>
                <p:cNvPr id="96292" name="Rectangle 139"/>
                <p:cNvSpPr>
                  <a:spLocks noChangeArrowheads="1"/>
                </p:cNvSpPr>
                <p:nvPr/>
              </p:nvSpPr>
              <p:spPr bwMode="auto">
                <a:xfrm>
                  <a:off x="1115" y="3544"/>
                  <a:ext cx="60" cy="108"/>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6293" name="Rectangle 140"/>
                <p:cNvSpPr>
                  <a:spLocks noChangeArrowheads="1"/>
                </p:cNvSpPr>
                <p:nvPr/>
              </p:nvSpPr>
              <p:spPr bwMode="auto">
                <a:xfrm>
                  <a:off x="504" y="3529"/>
                  <a:ext cx="681" cy="13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grpSp>
        </p:grpSp>
        <p:sp>
          <p:nvSpPr>
            <p:cNvPr id="96282" name="AutoShape 141"/>
            <p:cNvSpPr>
              <a:spLocks noChangeArrowheads="1"/>
            </p:cNvSpPr>
            <p:nvPr/>
          </p:nvSpPr>
          <p:spPr bwMode="auto">
            <a:xfrm rot="10800000">
              <a:off x="1727" y="3105"/>
              <a:ext cx="240" cy="767"/>
            </a:xfrm>
            <a:prstGeom prst="downArrow">
              <a:avLst>
                <a:gd name="adj1" fmla="val 54167"/>
                <a:gd name="adj2" fmla="val 51311"/>
              </a:avLst>
            </a:prstGeom>
            <a:gradFill rotWithShape="1">
              <a:gsLst>
                <a:gs pos="0">
                  <a:srgbClr val="FF0000">
                    <a:alpha val="25000"/>
                  </a:srgbClr>
                </a:gs>
                <a:gs pos="100000">
                  <a:srgbClr val="FF0000">
                    <a:alpha val="25000"/>
                  </a:srgbClr>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grpSp>
          <p:nvGrpSpPr>
            <p:cNvPr id="96283" name="Group 142"/>
            <p:cNvGrpSpPr>
              <a:grpSpLocks/>
            </p:cNvGrpSpPr>
            <p:nvPr/>
          </p:nvGrpSpPr>
          <p:grpSpPr bwMode="auto">
            <a:xfrm>
              <a:off x="1695" y="3227"/>
              <a:ext cx="343" cy="154"/>
              <a:chOff x="844" y="3337"/>
              <a:chExt cx="343" cy="154"/>
            </a:xfrm>
          </p:grpSpPr>
          <p:sp>
            <p:nvSpPr>
              <p:cNvPr id="96284" name="Rectangle 143"/>
              <p:cNvSpPr>
                <a:spLocks noChangeArrowheads="1"/>
              </p:cNvSpPr>
              <p:nvPr/>
            </p:nvSpPr>
            <p:spPr bwMode="auto">
              <a:xfrm>
                <a:off x="889" y="3370"/>
                <a:ext cx="245" cy="86"/>
              </a:xfrm>
              <a:prstGeom prst="rect">
                <a:avLst/>
              </a:prstGeom>
              <a:solidFill>
                <a:srgbClr val="FF0000"/>
              </a:solidFill>
              <a:ln w="9525">
                <a:solidFill>
                  <a:schemeClr val="bg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6285" name="Text Box 144"/>
              <p:cNvSpPr txBox="1">
                <a:spLocks noChangeArrowheads="1"/>
              </p:cNvSpPr>
              <p:nvPr/>
            </p:nvSpPr>
            <p:spPr bwMode="auto">
              <a:xfrm>
                <a:off x="844" y="3337"/>
                <a:ext cx="343"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000">
                    <a:solidFill>
                      <a:schemeClr val="bg1"/>
                    </a:solidFill>
                  </a:rPr>
                  <a:t>DHCP</a:t>
                </a:r>
              </a:p>
            </p:txBody>
          </p:sp>
        </p:grpSp>
      </p:grpSp>
      <p:sp>
        <p:nvSpPr>
          <p:cNvPr id="649442" name="Rectangle 226"/>
          <p:cNvSpPr>
            <a:spLocks noChangeArrowheads="1"/>
          </p:cNvSpPr>
          <p:nvPr/>
        </p:nvSpPr>
        <p:spPr bwMode="auto">
          <a:xfrm>
            <a:off x="6550026" y="4230689"/>
            <a:ext cx="3421063" cy="13620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233363" indent="-233363" fontAlgn="base">
              <a:lnSpc>
                <a:spcPct val="80000"/>
              </a:lnSpc>
              <a:spcBef>
                <a:spcPct val="20000"/>
              </a:spcBef>
              <a:buSzPct val="70000"/>
              <a:buFont typeface="Wingdings" panose="05000000000000000000" pitchFamily="2" charset="2"/>
              <a:buChar char="v"/>
              <a:defRPr/>
            </a:pPr>
            <a:r>
              <a:rPr lang="en-US" sz="1900" dirty="0">
                <a:solidFill>
                  <a:srgbClr val="000099"/>
                </a:solidFill>
                <a:latin typeface="Comic Sans MS" panose="030F0702030302020204" pitchFamily="66" charset="0"/>
                <a:ea typeface="ＭＳ Ｐゴシック" panose="020B0600070205080204" pitchFamily="34" charset="-128"/>
                <a:cs typeface="ＭＳ Ｐゴシック" panose="020B0600070205080204" pitchFamily="34" charset="-128"/>
              </a:rPr>
              <a:t>client now knows its IP address, name and IP address of DN</a:t>
            </a:r>
            <a:r>
              <a:rPr lang="en-US" altLang="zh-CN" sz="1900" dirty="0">
                <a:solidFill>
                  <a:srgbClr val="000099"/>
                </a:solidFill>
                <a:latin typeface="Comic Sans MS" panose="030F0702030302020204" pitchFamily="66" charset="0"/>
                <a:ea typeface="ＭＳ Ｐゴシック" panose="020B0600070205080204" pitchFamily="34" charset="-128"/>
                <a:cs typeface="ＭＳ Ｐゴシック" panose="020B0600070205080204" pitchFamily="34" charset="-128"/>
              </a:rPr>
              <a:t>S</a:t>
            </a:r>
            <a:r>
              <a:rPr lang="en-US" sz="1900" dirty="0">
                <a:solidFill>
                  <a:srgbClr val="000099"/>
                </a:solidFill>
                <a:latin typeface="Comic Sans MS" panose="030F0702030302020204" pitchFamily="66" charset="0"/>
                <a:ea typeface="ＭＳ Ｐゴシック" panose="020B0600070205080204" pitchFamily="34" charset="-128"/>
                <a:cs typeface="ＭＳ Ｐゴシック" panose="020B0600070205080204" pitchFamily="34" charset="-128"/>
              </a:rPr>
              <a:t> server, IP address of its first-hop router</a:t>
            </a:r>
          </a:p>
          <a:p>
            <a:pPr marL="342900" indent="-342900">
              <a:lnSpc>
                <a:spcPct val="85000"/>
              </a:lnSpc>
              <a:spcBef>
                <a:spcPct val="20000"/>
              </a:spcBef>
              <a:buClr>
                <a:srgbClr val="000099"/>
              </a:buClr>
              <a:buSzPct val="65000"/>
              <a:buFont typeface="Wingdings" charset="0"/>
              <a:buChar char="v"/>
              <a:defRPr/>
            </a:pPr>
            <a:endParaRPr lang="en-US" sz="2200" dirty="0">
              <a:latin typeface="Gill Sans MT" charset="0"/>
              <a:ea typeface="ＭＳ Ｐゴシック" charset="0"/>
              <a:cs typeface="ＭＳ Ｐゴシック" charset="0"/>
            </a:endParaRPr>
          </a:p>
        </p:txBody>
      </p:sp>
      <p:sp>
        <p:nvSpPr>
          <p:cNvPr id="191" name="Rectangle 7"/>
          <p:cNvSpPr txBox="1">
            <a:spLocks noChangeArrowheads="1"/>
          </p:cNvSpPr>
          <p:nvPr/>
        </p:nvSpPr>
        <p:spPr>
          <a:xfrm>
            <a:off x="9768408" y="6624784"/>
            <a:ext cx="2016224"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4.3 IP: </a:t>
            </a:r>
            <a:r>
              <a:rPr lang="en-US" altLang="zh-CN" sz="1200" dirty="0">
                <a:solidFill>
                  <a:srgbClr val="FF0000"/>
                </a:solidFill>
                <a:cs typeface="Arial" panose="020B0604020202020204" pitchFamily="34" charset="0"/>
              </a:rPr>
              <a:t> Internet Protocol</a:t>
            </a:r>
          </a:p>
        </p:txBody>
      </p:sp>
      <p:sp>
        <p:nvSpPr>
          <p:cNvPr id="190" name="Rectangle 7"/>
          <p:cNvSpPr txBox="1">
            <a:spLocks noChangeArrowheads="1"/>
          </p:cNvSpPr>
          <p:nvPr/>
        </p:nvSpPr>
        <p:spPr>
          <a:xfrm>
            <a:off x="5159896" y="6615113"/>
            <a:ext cx="2645843"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4.3.3 IPv4 Addressing </a:t>
            </a:r>
            <a:endParaRPr lang="en-US" altLang="zh-CN" sz="1200" dirty="0">
              <a:solidFill>
                <a:srgbClr val="FF0000"/>
              </a:solidFill>
              <a:cs typeface="Arial" panose="020B0604020202020204" pitchFamily="34" charset="0"/>
            </a:endParaRPr>
          </a:p>
        </p:txBody>
      </p:sp>
    </p:spTree>
    <p:extLst>
      <p:ext uri="{BB962C8B-B14F-4D97-AF65-F5344CB8AC3E}">
        <p14:creationId xmlns:p14="http://schemas.microsoft.com/office/powerpoint/2010/main" val="375574126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withEffect">
                                  <p:stCondLst>
                                    <p:cond delay="0"/>
                                  </p:stCondLst>
                                  <p:childTnLst>
                                    <p:set>
                                      <p:cBhvr>
                                        <p:cTn id="6" dur="1" fill="hold">
                                          <p:stCondLst>
                                            <p:cond delay="0"/>
                                          </p:stCondLst>
                                        </p:cTn>
                                        <p:tgtEl>
                                          <p:spTgt spid="6492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49219">
                                            <p:txEl>
                                              <p:pRg st="0" end="0"/>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22" presetClass="entr" presetSubtype="1"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wipe(up)">
                                      <p:cBhvr>
                                        <p:cTn id="13" dur="500"/>
                                        <p:tgtEl>
                                          <p:spTgt spid="12"/>
                                        </p:tgtEl>
                                      </p:cBhvr>
                                    </p:animEffect>
                                  </p:childTnLst>
                                </p:cTn>
                              </p:par>
                              <p:par>
                                <p:cTn id="14" presetID="1" presetClass="entr" presetSubtype="0" fill="hold" grpId="0" nodeType="withEffect">
                                  <p:stCondLst>
                                    <p:cond delay="0"/>
                                  </p:stCondLst>
                                  <p:childTnLst>
                                    <p:set>
                                      <p:cBhvr>
                                        <p:cTn id="15" dur="1" fill="hold">
                                          <p:stCondLst>
                                            <p:cond delay="0"/>
                                          </p:stCondLst>
                                        </p:cTn>
                                        <p:tgtEl>
                                          <p:spTgt spid="649364">
                                            <p:txEl>
                                              <p:pRg st="0" end="0"/>
                                            </p:txEl>
                                          </p:spTgt>
                                        </p:tgtEl>
                                        <p:attrNameLst>
                                          <p:attrName>style.visibility</p:attrName>
                                        </p:attrNameLst>
                                      </p:cBhvr>
                                      <p:to>
                                        <p:strVal val="visible"/>
                                      </p:to>
                                    </p:set>
                                  </p:childTnLst>
                                </p:cTn>
                              </p:par>
                            </p:childTnLst>
                          </p:cTn>
                        </p:par>
                        <p:par>
                          <p:cTn id="16" fill="hold" nodeType="afterGroup">
                            <p:stCondLst>
                              <p:cond delay="500"/>
                            </p:stCondLst>
                            <p:childTnLst>
                              <p:par>
                                <p:cTn id="17" presetID="1" presetClass="entr" presetSubtype="0" fill="hold" nodeType="after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par>
                          <p:cTn id="19" fill="hold" nodeType="afterGroup">
                            <p:stCondLst>
                              <p:cond delay="500"/>
                            </p:stCondLst>
                            <p:childTnLst>
                              <p:par>
                                <p:cTn id="20" presetID="0" presetClass="path" presetSubtype="0" accel="50000" decel="50000" fill="hold" nodeType="afterEffect">
                                  <p:stCondLst>
                                    <p:cond delay="0"/>
                                  </p:stCondLst>
                                  <p:childTnLst>
                                    <p:animMotion origin="layout" path="M -0.02569 0.03081 L 0.1533 0.0322 L 0.34896 -0.28446 L -0.04115 -0.28886 " pathEditMode="relative" rAng="0" ptsTypes="AAAA">
                                      <p:cBhvr>
                                        <p:cTn id="21" dur="2000" fill="hold"/>
                                        <p:tgtEl>
                                          <p:spTgt spid="25"/>
                                        </p:tgtEl>
                                        <p:attrNameLst>
                                          <p:attrName>ppt_x</p:attrName>
                                          <p:attrName>ppt_y</p:attrName>
                                        </p:attrNameLst>
                                      </p:cBhvr>
                                      <p:rCtr x="17951" y="-15914"/>
                                    </p:animMotion>
                                  </p:childTnLst>
                                </p:cTn>
                              </p:par>
                            </p:childTnLst>
                          </p:cTn>
                        </p:par>
                        <p:par>
                          <p:cTn id="22" fill="hold" nodeType="afterGroup">
                            <p:stCondLst>
                              <p:cond delay="2500"/>
                            </p:stCondLst>
                            <p:childTnLst>
                              <p:par>
                                <p:cTn id="23" presetID="1" presetClass="exit" presetSubtype="0" fill="hold" nodeType="afterEffect">
                                  <p:stCondLst>
                                    <p:cond delay="0"/>
                                  </p:stCondLst>
                                  <p:childTnLst>
                                    <p:set>
                                      <p:cBhvr>
                                        <p:cTn id="24" dur="1" fill="hold">
                                          <p:stCondLst>
                                            <p:cond delay="0"/>
                                          </p:stCondLst>
                                        </p:cTn>
                                        <p:tgtEl>
                                          <p:spTgt spid="30"/>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0"/>
                                          </p:stCondLst>
                                        </p:cTn>
                                        <p:tgtEl>
                                          <p:spTgt spid="649216"/>
                                        </p:tgtEl>
                                        <p:attrNameLst>
                                          <p:attrName>style.visibility</p:attrName>
                                        </p:attrNameLst>
                                      </p:cBhvr>
                                      <p:to>
                                        <p:strVal val="hidden"/>
                                      </p:to>
                                    </p:set>
                                  </p:childTnLst>
                                </p:cTn>
                              </p:par>
                              <p:par>
                                <p:cTn id="27" presetID="1" presetClass="exit" presetSubtype="0" fill="hold" nodeType="withEffect">
                                  <p:stCondLst>
                                    <p:cond delay="0"/>
                                  </p:stCondLst>
                                  <p:childTnLst>
                                    <p:set>
                                      <p:cBhvr>
                                        <p:cTn id="28" dur="1" fill="hold">
                                          <p:stCondLst>
                                            <p:cond delay="0"/>
                                          </p:stCondLst>
                                        </p:cTn>
                                        <p:tgtEl>
                                          <p:spTgt spid="12"/>
                                        </p:tgtEl>
                                        <p:attrNameLst>
                                          <p:attrName>style.visibility</p:attrName>
                                        </p:attrNameLst>
                                      </p:cBhvr>
                                      <p:to>
                                        <p:strVal val="hidden"/>
                                      </p:to>
                                    </p:set>
                                  </p:childTnLst>
                                </p:cTn>
                              </p:par>
                            </p:childTnLst>
                          </p:cTn>
                        </p:par>
                        <p:par>
                          <p:cTn id="29" fill="hold" nodeType="afterGroup">
                            <p:stCondLst>
                              <p:cond delay="2500"/>
                            </p:stCondLst>
                            <p:childTnLst>
                              <p:par>
                                <p:cTn id="30" presetID="22" presetClass="entr" presetSubtype="4" fill="hold" nodeType="afterEffect">
                                  <p:stCondLst>
                                    <p:cond delay="0"/>
                                  </p:stCondLst>
                                  <p:childTnLst>
                                    <p:set>
                                      <p:cBhvr>
                                        <p:cTn id="31" dur="1" fill="hold">
                                          <p:stCondLst>
                                            <p:cond delay="0"/>
                                          </p:stCondLst>
                                        </p:cTn>
                                        <p:tgtEl>
                                          <p:spTgt spid="649217"/>
                                        </p:tgtEl>
                                        <p:attrNameLst>
                                          <p:attrName>style.visibility</p:attrName>
                                        </p:attrNameLst>
                                      </p:cBhvr>
                                      <p:to>
                                        <p:strVal val="visible"/>
                                      </p:to>
                                    </p:set>
                                    <p:animEffect transition="in" filter="wipe(down)">
                                      <p:cBhvr>
                                        <p:cTn id="32" dur="500"/>
                                        <p:tgtEl>
                                          <p:spTgt spid="649217"/>
                                        </p:tgtEl>
                                      </p:cBhvr>
                                    </p:animEffect>
                                  </p:childTnLst>
                                </p:cTn>
                              </p:par>
                            </p:childTnLst>
                          </p:cTn>
                        </p:par>
                        <p:par>
                          <p:cTn id="33" fill="hold" nodeType="afterGroup">
                            <p:stCondLst>
                              <p:cond delay="3000"/>
                            </p:stCondLst>
                            <p:childTnLst>
                              <p:par>
                                <p:cTn id="34" presetID="22" presetClass="entr" presetSubtype="4" fill="hold" nodeType="afterEffect">
                                  <p:stCondLst>
                                    <p:cond delay="0"/>
                                  </p:stCondLst>
                                  <p:childTnLst>
                                    <p:set>
                                      <p:cBhvr>
                                        <p:cTn id="35" dur="1" fill="hold">
                                          <p:stCondLst>
                                            <p:cond delay="0"/>
                                          </p:stCondLst>
                                        </p:cTn>
                                        <p:tgtEl>
                                          <p:spTgt spid="649220"/>
                                        </p:tgtEl>
                                        <p:attrNameLst>
                                          <p:attrName>style.visibility</p:attrName>
                                        </p:attrNameLst>
                                      </p:cBhvr>
                                      <p:to>
                                        <p:strVal val="visible"/>
                                      </p:to>
                                    </p:set>
                                    <p:animEffect transition="in" filter="wipe(down)">
                                      <p:cBhvr>
                                        <p:cTn id="36" dur="1000"/>
                                        <p:tgtEl>
                                          <p:spTgt spid="649220"/>
                                        </p:tgtEl>
                                      </p:cBhvr>
                                    </p:animEffect>
                                  </p:childTnLst>
                                </p:cTn>
                              </p:par>
                              <p:par>
                                <p:cTn id="37" presetID="1" presetClass="exit" presetSubtype="0" fill="hold" nodeType="withEffect">
                                  <p:stCondLst>
                                    <p:cond delay="0"/>
                                  </p:stCondLst>
                                  <p:childTnLst>
                                    <p:set>
                                      <p:cBhvr>
                                        <p:cTn id="38" dur="1" fill="hold">
                                          <p:stCondLst>
                                            <p:cond delay="0"/>
                                          </p:stCondLst>
                                        </p:cTn>
                                        <p:tgtEl>
                                          <p:spTgt spid="25"/>
                                        </p:tgtEl>
                                        <p:attrNameLst>
                                          <p:attrName>style.visibility</p:attrName>
                                        </p:attrNameLst>
                                      </p:cBhvr>
                                      <p:to>
                                        <p:strVal val="hidden"/>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64944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9219" grpId="0" build="p"/>
      <p:bldP spid="649364" grpId="0" build="p"/>
      <p:bldP spid="649442" grpId="0"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5" name="Rectangle 2"/>
          <p:cNvSpPr>
            <a:spLocks noGrp="1" noChangeArrowheads="1"/>
          </p:cNvSpPr>
          <p:nvPr>
            <p:ph type="title"/>
          </p:nvPr>
        </p:nvSpPr>
        <p:spPr>
          <a:xfrm>
            <a:off x="1882775" y="174625"/>
            <a:ext cx="3703638" cy="1143000"/>
          </a:xfrm>
        </p:spPr>
        <p:txBody>
          <a:bodyPr>
            <a:normAutofit fontScale="90000"/>
          </a:bodyPr>
          <a:lstStyle/>
          <a:p>
            <a:pPr>
              <a:lnSpc>
                <a:spcPct val="75000"/>
              </a:lnSpc>
              <a:defRPr/>
            </a:pPr>
            <a:r>
              <a:rPr lang="en-US" sz="3600" dirty="0">
                <a:solidFill>
                  <a:schemeClr val="accent6">
                    <a:lumMod val="40000"/>
                    <a:lumOff val="60000"/>
                  </a:schemeClr>
                </a:solidFill>
              </a:rPr>
              <a:t>DHCP: Wireshark output </a:t>
            </a:r>
            <a:r>
              <a:rPr lang="en-US" dirty="0">
                <a:solidFill>
                  <a:schemeClr val="accent6">
                    <a:lumMod val="40000"/>
                    <a:lumOff val="60000"/>
                  </a:schemeClr>
                </a:solidFill>
              </a:rPr>
              <a:t>(home LAN)</a:t>
            </a:r>
          </a:p>
        </p:txBody>
      </p:sp>
      <p:sp>
        <p:nvSpPr>
          <p:cNvPr id="97283" name="Text Box 4"/>
          <p:cNvSpPr txBox="1">
            <a:spLocks noChangeArrowheads="1"/>
          </p:cNvSpPr>
          <p:nvPr/>
        </p:nvSpPr>
        <p:spPr bwMode="auto">
          <a:xfrm>
            <a:off x="6094414" y="500063"/>
            <a:ext cx="4492625" cy="435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nSpc>
                <a:spcPct val="90000"/>
              </a:lnSpc>
            </a:pPr>
            <a:r>
              <a:rPr lang="en-US" altLang="zh-CN" sz="1200" dirty="0"/>
              <a:t>Message type: </a:t>
            </a:r>
            <a:r>
              <a:rPr lang="en-US" altLang="zh-CN" sz="1200" b="1" dirty="0">
                <a:solidFill>
                  <a:srgbClr val="FF0000"/>
                </a:solidFill>
              </a:rPr>
              <a:t>Boot Reply (2)</a:t>
            </a:r>
          </a:p>
          <a:p>
            <a:pPr>
              <a:lnSpc>
                <a:spcPct val="90000"/>
              </a:lnSpc>
            </a:pPr>
            <a:r>
              <a:rPr lang="en-US" altLang="zh-CN" sz="1200" dirty="0"/>
              <a:t>Hardware type: Ethernet</a:t>
            </a:r>
          </a:p>
          <a:p>
            <a:pPr>
              <a:lnSpc>
                <a:spcPct val="90000"/>
              </a:lnSpc>
            </a:pPr>
            <a:r>
              <a:rPr lang="en-US" altLang="zh-CN" sz="1200" dirty="0"/>
              <a:t>Hardware address length: 6</a:t>
            </a:r>
          </a:p>
          <a:p>
            <a:pPr>
              <a:lnSpc>
                <a:spcPct val="90000"/>
              </a:lnSpc>
            </a:pPr>
            <a:r>
              <a:rPr lang="en-US" altLang="zh-CN" sz="1200" dirty="0"/>
              <a:t>Hops: 0</a:t>
            </a:r>
          </a:p>
          <a:p>
            <a:pPr>
              <a:lnSpc>
                <a:spcPct val="90000"/>
              </a:lnSpc>
            </a:pPr>
            <a:r>
              <a:rPr lang="en-US" altLang="zh-CN" sz="1200" b="1" dirty="0">
                <a:solidFill>
                  <a:srgbClr val="FF0000"/>
                </a:solidFill>
              </a:rPr>
              <a:t>Transaction ID: 0x6b3a11b7</a:t>
            </a:r>
          </a:p>
          <a:p>
            <a:pPr>
              <a:lnSpc>
                <a:spcPct val="90000"/>
              </a:lnSpc>
            </a:pPr>
            <a:r>
              <a:rPr lang="en-US" altLang="zh-CN" sz="1200" dirty="0"/>
              <a:t>Seconds elapsed: 0</a:t>
            </a:r>
          </a:p>
          <a:p>
            <a:pPr>
              <a:lnSpc>
                <a:spcPct val="90000"/>
              </a:lnSpc>
            </a:pPr>
            <a:r>
              <a:rPr lang="en-US" altLang="zh-CN" sz="1200" dirty="0" err="1"/>
              <a:t>Bootp</a:t>
            </a:r>
            <a:r>
              <a:rPr lang="en-US" altLang="zh-CN" sz="1200" dirty="0"/>
              <a:t> flags: 0x0000 (Unicast)</a:t>
            </a:r>
          </a:p>
          <a:p>
            <a:pPr>
              <a:lnSpc>
                <a:spcPct val="90000"/>
              </a:lnSpc>
            </a:pPr>
            <a:r>
              <a:rPr lang="en-US" altLang="zh-CN" sz="1200" b="1" dirty="0">
                <a:solidFill>
                  <a:srgbClr val="FF0000"/>
                </a:solidFill>
              </a:rPr>
              <a:t>Client IP address: 192.168.1.101 (192.168.1.101)</a:t>
            </a:r>
          </a:p>
          <a:p>
            <a:pPr>
              <a:lnSpc>
                <a:spcPct val="90000"/>
              </a:lnSpc>
            </a:pPr>
            <a:r>
              <a:rPr lang="en-US" altLang="zh-CN" sz="1200" dirty="0"/>
              <a:t>Your (client) IP address: 0.0.0.0 (0.0.0.0)</a:t>
            </a:r>
          </a:p>
          <a:p>
            <a:pPr>
              <a:lnSpc>
                <a:spcPct val="90000"/>
              </a:lnSpc>
            </a:pPr>
            <a:r>
              <a:rPr lang="en-US" altLang="zh-CN" sz="1200" b="1" dirty="0">
                <a:solidFill>
                  <a:srgbClr val="FF0000"/>
                </a:solidFill>
              </a:rPr>
              <a:t>Next server IP address: 192.168.1.1 (192.168.1.1)</a:t>
            </a:r>
          </a:p>
          <a:p>
            <a:pPr>
              <a:lnSpc>
                <a:spcPct val="90000"/>
              </a:lnSpc>
            </a:pPr>
            <a:r>
              <a:rPr lang="en-US" altLang="zh-CN" sz="1200" dirty="0"/>
              <a:t>Relay agent IP address: 0.0.0.0 (0.0.0.0)</a:t>
            </a:r>
          </a:p>
          <a:p>
            <a:pPr>
              <a:lnSpc>
                <a:spcPct val="90000"/>
              </a:lnSpc>
            </a:pPr>
            <a:r>
              <a:rPr lang="en-US" altLang="zh-CN" sz="1200" dirty="0"/>
              <a:t>Client MAC address: Wistron_23:68:8a (00:16:d3:23:68:8a)</a:t>
            </a:r>
          </a:p>
          <a:p>
            <a:pPr>
              <a:lnSpc>
                <a:spcPct val="90000"/>
              </a:lnSpc>
            </a:pPr>
            <a:r>
              <a:rPr lang="en-US" altLang="zh-CN" sz="1200" dirty="0"/>
              <a:t>Server host name not given</a:t>
            </a:r>
          </a:p>
          <a:p>
            <a:pPr>
              <a:lnSpc>
                <a:spcPct val="90000"/>
              </a:lnSpc>
            </a:pPr>
            <a:r>
              <a:rPr lang="en-US" altLang="zh-CN" sz="1200" dirty="0"/>
              <a:t>Boot file name not given</a:t>
            </a:r>
          </a:p>
          <a:p>
            <a:pPr>
              <a:lnSpc>
                <a:spcPct val="90000"/>
              </a:lnSpc>
            </a:pPr>
            <a:r>
              <a:rPr lang="en-US" altLang="zh-CN" sz="1200" dirty="0"/>
              <a:t>Magic cookie: (OK)</a:t>
            </a:r>
          </a:p>
          <a:p>
            <a:pPr>
              <a:lnSpc>
                <a:spcPct val="90000"/>
              </a:lnSpc>
            </a:pPr>
            <a:r>
              <a:rPr lang="en-US" altLang="zh-CN" sz="1200" b="1" dirty="0">
                <a:solidFill>
                  <a:srgbClr val="FF0000"/>
                </a:solidFill>
              </a:rPr>
              <a:t>Option: (t=53,l=1) DHCP Message Type = DHCP ACK</a:t>
            </a:r>
          </a:p>
          <a:p>
            <a:pPr>
              <a:lnSpc>
                <a:spcPct val="90000"/>
              </a:lnSpc>
            </a:pPr>
            <a:r>
              <a:rPr lang="en-US" altLang="zh-CN" sz="1200" b="1" dirty="0">
                <a:solidFill>
                  <a:srgbClr val="FF0000"/>
                </a:solidFill>
              </a:rPr>
              <a:t>Option: (t=54,l=4) Server Identifier = 192.168.1.1</a:t>
            </a:r>
          </a:p>
          <a:p>
            <a:pPr>
              <a:lnSpc>
                <a:spcPct val="90000"/>
              </a:lnSpc>
            </a:pPr>
            <a:r>
              <a:rPr lang="en-US" altLang="zh-CN" sz="1200" b="1" dirty="0">
                <a:solidFill>
                  <a:srgbClr val="FF0000"/>
                </a:solidFill>
              </a:rPr>
              <a:t>Option: (t=1,l=4) Subnet Mask = 255.255.255.0</a:t>
            </a:r>
          </a:p>
          <a:p>
            <a:pPr>
              <a:lnSpc>
                <a:spcPct val="90000"/>
              </a:lnSpc>
            </a:pPr>
            <a:r>
              <a:rPr lang="en-US" altLang="zh-CN" sz="1200" b="1" dirty="0">
                <a:solidFill>
                  <a:srgbClr val="FF0000"/>
                </a:solidFill>
              </a:rPr>
              <a:t>Option: (t=3,l=4) Router = 192.168.1.1</a:t>
            </a:r>
          </a:p>
          <a:p>
            <a:pPr>
              <a:lnSpc>
                <a:spcPct val="90000"/>
              </a:lnSpc>
            </a:pPr>
            <a:r>
              <a:rPr lang="en-US" altLang="zh-CN" sz="1200" b="1" dirty="0">
                <a:solidFill>
                  <a:srgbClr val="FF0000"/>
                </a:solidFill>
              </a:rPr>
              <a:t>Option: (6) Domain Name Server</a:t>
            </a:r>
          </a:p>
          <a:p>
            <a:pPr>
              <a:lnSpc>
                <a:spcPct val="90000"/>
              </a:lnSpc>
            </a:pPr>
            <a:r>
              <a:rPr lang="en-US" altLang="zh-CN" sz="1200" b="1" dirty="0">
                <a:solidFill>
                  <a:srgbClr val="FF0000"/>
                </a:solidFill>
              </a:rPr>
              <a:t>     Length: 12; Value: 445747E2445749F244574092; </a:t>
            </a:r>
          </a:p>
          <a:p>
            <a:pPr>
              <a:lnSpc>
                <a:spcPct val="90000"/>
              </a:lnSpc>
            </a:pPr>
            <a:r>
              <a:rPr lang="en-US" altLang="zh-CN" sz="1200" b="1" dirty="0">
                <a:solidFill>
                  <a:srgbClr val="FF0000"/>
                </a:solidFill>
              </a:rPr>
              <a:t>      IP Address: 68.87.71.226;</a:t>
            </a:r>
          </a:p>
          <a:p>
            <a:pPr>
              <a:lnSpc>
                <a:spcPct val="90000"/>
              </a:lnSpc>
            </a:pPr>
            <a:r>
              <a:rPr lang="en-US" altLang="zh-CN" sz="1200" b="1" dirty="0">
                <a:solidFill>
                  <a:srgbClr val="FF0000"/>
                </a:solidFill>
              </a:rPr>
              <a:t>      IP Address: 68.87.73.242; </a:t>
            </a:r>
          </a:p>
          <a:p>
            <a:pPr>
              <a:lnSpc>
                <a:spcPct val="90000"/>
              </a:lnSpc>
            </a:pPr>
            <a:r>
              <a:rPr lang="en-US" altLang="zh-CN" sz="1200" b="1" dirty="0">
                <a:solidFill>
                  <a:srgbClr val="FF0000"/>
                </a:solidFill>
              </a:rPr>
              <a:t>      IP Address: 68.87.64.146</a:t>
            </a:r>
          </a:p>
          <a:p>
            <a:pPr>
              <a:lnSpc>
                <a:spcPct val="90000"/>
              </a:lnSpc>
            </a:pPr>
            <a:r>
              <a:rPr lang="en-US" altLang="zh-CN" sz="1200" b="1" dirty="0">
                <a:solidFill>
                  <a:srgbClr val="FF0000"/>
                </a:solidFill>
              </a:rPr>
              <a:t>Option: (t=15,l=20) Domain Name = "hsd1.ma.comcast.net."</a:t>
            </a:r>
          </a:p>
          <a:p>
            <a:pPr>
              <a:lnSpc>
                <a:spcPct val="90000"/>
              </a:lnSpc>
            </a:pPr>
            <a:endParaRPr lang="en-US" altLang="zh-CN" sz="1000" dirty="0"/>
          </a:p>
        </p:txBody>
      </p:sp>
      <p:sp>
        <p:nvSpPr>
          <p:cNvPr id="97284" name="Line 5"/>
          <p:cNvSpPr>
            <a:spLocks noChangeShapeType="1"/>
          </p:cNvSpPr>
          <p:nvPr/>
        </p:nvSpPr>
        <p:spPr bwMode="auto">
          <a:xfrm>
            <a:off x="6046789" y="298451"/>
            <a:ext cx="9525" cy="6276975"/>
          </a:xfrm>
          <a:prstGeom prst="line">
            <a:avLst/>
          </a:prstGeom>
          <a:noFill/>
          <a:ln w="19050">
            <a:solidFill>
              <a:srgbClr val="000099"/>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97285" name="Text Box 6"/>
          <p:cNvSpPr txBox="1">
            <a:spLocks noChangeArrowheads="1"/>
          </p:cNvSpPr>
          <p:nvPr/>
        </p:nvSpPr>
        <p:spPr bwMode="auto">
          <a:xfrm>
            <a:off x="9158289" y="485775"/>
            <a:ext cx="84613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dirty="0">
                <a:solidFill>
                  <a:srgbClr val="0000FF"/>
                </a:solidFill>
              </a:rPr>
              <a:t>reply</a:t>
            </a:r>
          </a:p>
        </p:txBody>
      </p:sp>
      <p:sp>
        <p:nvSpPr>
          <p:cNvPr id="97286" name="Text Box 7"/>
          <p:cNvSpPr txBox="1">
            <a:spLocks noChangeArrowheads="1"/>
          </p:cNvSpPr>
          <p:nvPr/>
        </p:nvSpPr>
        <p:spPr bwMode="auto">
          <a:xfrm>
            <a:off x="1681163" y="1506539"/>
            <a:ext cx="4394200" cy="4714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nSpc>
                <a:spcPct val="90000"/>
              </a:lnSpc>
            </a:pPr>
            <a:r>
              <a:rPr lang="en-US" altLang="zh-CN" sz="1200" dirty="0"/>
              <a:t>Message type: </a:t>
            </a:r>
            <a:r>
              <a:rPr lang="en-US" altLang="zh-CN" sz="1200" b="1" u="sng" dirty="0">
                <a:solidFill>
                  <a:srgbClr val="FF0000"/>
                </a:solidFill>
              </a:rPr>
              <a:t>Boot Request (1)</a:t>
            </a:r>
          </a:p>
          <a:p>
            <a:pPr>
              <a:lnSpc>
                <a:spcPct val="90000"/>
              </a:lnSpc>
            </a:pPr>
            <a:r>
              <a:rPr lang="en-US" altLang="zh-CN" sz="1200" dirty="0"/>
              <a:t>Hardware type: Ethernet</a:t>
            </a:r>
          </a:p>
          <a:p>
            <a:pPr>
              <a:lnSpc>
                <a:spcPct val="90000"/>
              </a:lnSpc>
            </a:pPr>
            <a:r>
              <a:rPr lang="en-US" altLang="zh-CN" sz="1200" dirty="0"/>
              <a:t>Hardware address length: 6</a:t>
            </a:r>
          </a:p>
          <a:p>
            <a:pPr>
              <a:lnSpc>
                <a:spcPct val="90000"/>
              </a:lnSpc>
            </a:pPr>
            <a:r>
              <a:rPr lang="en-US" altLang="zh-CN" sz="1200" dirty="0"/>
              <a:t>Hops: 0</a:t>
            </a:r>
          </a:p>
          <a:p>
            <a:pPr>
              <a:lnSpc>
                <a:spcPct val="90000"/>
              </a:lnSpc>
            </a:pPr>
            <a:r>
              <a:rPr lang="en-US" altLang="zh-CN" sz="1200" b="1" dirty="0">
                <a:solidFill>
                  <a:srgbClr val="FF0000"/>
                </a:solidFill>
              </a:rPr>
              <a:t>Transaction ID: 0x6b3a11b7</a:t>
            </a:r>
          </a:p>
          <a:p>
            <a:pPr>
              <a:lnSpc>
                <a:spcPct val="90000"/>
              </a:lnSpc>
            </a:pPr>
            <a:r>
              <a:rPr lang="en-US" altLang="zh-CN" sz="1200" dirty="0"/>
              <a:t>Seconds elapsed: 0</a:t>
            </a:r>
          </a:p>
          <a:p>
            <a:pPr>
              <a:lnSpc>
                <a:spcPct val="90000"/>
              </a:lnSpc>
            </a:pPr>
            <a:r>
              <a:rPr lang="en-US" altLang="zh-CN" sz="1200" dirty="0" err="1"/>
              <a:t>Bootp</a:t>
            </a:r>
            <a:r>
              <a:rPr lang="en-US" altLang="zh-CN" sz="1200" dirty="0"/>
              <a:t> flags: 0x0000 (Unicast)</a:t>
            </a:r>
          </a:p>
          <a:p>
            <a:pPr>
              <a:lnSpc>
                <a:spcPct val="90000"/>
              </a:lnSpc>
            </a:pPr>
            <a:r>
              <a:rPr lang="en-US" altLang="zh-CN" sz="1200" dirty="0"/>
              <a:t>Client IP address: 0.0.0.0 (0.0.0.0)</a:t>
            </a:r>
          </a:p>
          <a:p>
            <a:pPr>
              <a:lnSpc>
                <a:spcPct val="90000"/>
              </a:lnSpc>
            </a:pPr>
            <a:r>
              <a:rPr lang="en-US" altLang="zh-CN" sz="1200" dirty="0"/>
              <a:t>Your (client) IP address: 0.0.0.0 (0.0.0.0)</a:t>
            </a:r>
          </a:p>
          <a:p>
            <a:pPr>
              <a:lnSpc>
                <a:spcPct val="90000"/>
              </a:lnSpc>
            </a:pPr>
            <a:r>
              <a:rPr lang="en-US" altLang="zh-CN" sz="1200" dirty="0"/>
              <a:t>Next server IP address: 0.0.0.0 (0.0.0.0)</a:t>
            </a:r>
          </a:p>
          <a:p>
            <a:pPr>
              <a:lnSpc>
                <a:spcPct val="90000"/>
              </a:lnSpc>
            </a:pPr>
            <a:r>
              <a:rPr lang="en-US" altLang="zh-CN" sz="1200" dirty="0"/>
              <a:t>Relay agent IP address: 0.0.0.0 (0.0.0.0)</a:t>
            </a:r>
          </a:p>
          <a:p>
            <a:pPr>
              <a:lnSpc>
                <a:spcPct val="90000"/>
              </a:lnSpc>
            </a:pPr>
            <a:r>
              <a:rPr lang="en-US" altLang="zh-CN" sz="1200" b="1" dirty="0">
                <a:solidFill>
                  <a:srgbClr val="FF0000"/>
                </a:solidFill>
              </a:rPr>
              <a:t>Client MAC address: Wistron_23:68:8a (00:16:d3:23:68:8a)</a:t>
            </a:r>
          </a:p>
          <a:p>
            <a:pPr>
              <a:lnSpc>
                <a:spcPct val="90000"/>
              </a:lnSpc>
            </a:pPr>
            <a:r>
              <a:rPr lang="en-US" altLang="zh-CN" sz="1200" dirty="0"/>
              <a:t>Server host name not given</a:t>
            </a:r>
          </a:p>
          <a:p>
            <a:pPr>
              <a:lnSpc>
                <a:spcPct val="90000"/>
              </a:lnSpc>
            </a:pPr>
            <a:r>
              <a:rPr lang="en-US" altLang="zh-CN" sz="1200" dirty="0"/>
              <a:t>Boot file name not given</a:t>
            </a:r>
          </a:p>
          <a:p>
            <a:pPr>
              <a:lnSpc>
                <a:spcPct val="90000"/>
              </a:lnSpc>
            </a:pPr>
            <a:r>
              <a:rPr lang="en-US" altLang="zh-CN" sz="1200" dirty="0"/>
              <a:t>Magic cookie: (OK)</a:t>
            </a:r>
          </a:p>
          <a:p>
            <a:pPr>
              <a:lnSpc>
                <a:spcPct val="90000"/>
              </a:lnSpc>
            </a:pPr>
            <a:r>
              <a:rPr lang="en-US" altLang="zh-CN" sz="1200" dirty="0"/>
              <a:t>Option: (t=53,l=1) </a:t>
            </a:r>
            <a:r>
              <a:rPr lang="en-US" altLang="zh-CN" sz="1200" b="1" dirty="0">
                <a:solidFill>
                  <a:srgbClr val="FF0000"/>
                </a:solidFill>
              </a:rPr>
              <a:t>DHCP Message Type = DHCP Request</a:t>
            </a:r>
          </a:p>
          <a:p>
            <a:pPr>
              <a:lnSpc>
                <a:spcPct val="90000"/>
              </a:lnSpc>
            </a:pPr>
            <a:r>
              <a:rPr lang="en-US" altLang="zh-CN" sz="1200" dirty="0"/>
              <a:t>Option: (61) Client identifier</a:t>
            </a:r>
          </a:p>
          <a:p>
            <a:pPr>
              <a:lnSpc>
                <a:spcPct val="90000"/>
              </a:lnSpc>
            </a:pPr>
            <a:r>
              <a:rPr lang="en-US" altLang="zh-CN" sz="1200" dirty="0"/>
              <a:t>     Length: 7; Value: 010016D323688A; </a:t>
            </a:r>
          </a:p>
          <a:p>
            <a:pPr>
              <a:lnSpc>
                <a:spcPct val="90000"/>
              </a:lnSpc>
            </a:pPr>
            <a:r>
              <a:rPr lang="en-US" altLang="zh-CN" sz="1200" dirty="0"/>
              <a:t>     Hardware type: Ethernet</a:t>
            </a:r>
          </a:p>
          <a:p>
            <a:pPr>
              <a:lnSpc>
                <a:spcPct val="90000"/>
              </a:lnSpc>
            </a:pPr>
            <a:r>
              <a:rPr lang="en-US" altLang="zh-CN" sz="1200" dirty="0"/>
              <a:t>     Client MAC address: Wistron_23:68:8a (00:16:d3:23:68:8a)</a:t>
            </a:r>
          </a:p>
          <a:p>
            <a:pPr>
              <a:lnSpc>
                <a:spcPct val="90000"/>
              </a:lnSpc>
            </a:pPr>
            <a:r>
              <a:rPr lang="en-US" altLang="zh-CN" sz="1200" dirty="0"/>
              <a:t>Option: (t=50,l=4) Requested IP Address = 192.168.1.101</a:t>
            </a:r>
          </a:p>
          <a:p>
            <a:pPr>
              <a:lnSpc>
                <a:spcPct val="90000"/>
              </a:lnSpc>
            </a:pPr>
            <a:r>
              <a:rPr lang="en-US" altLang="zh-CN" sz="1200" dirty="0"/>
              <a:t>Option: (t=12,l=5) Host Name = "nomad"</a:t>
            </a:r>
          </a:p>
          <a:p>
            <a:pPr>
              <a:lnSpc>
                <a:spcPct val="90000"/>
              </a:lnSpc>
            </a:pPr>
            <a:r>
              <a:rPr lang="en-US" altLang="zh-CN" sz="1200" b="1" dirty="0">
                <a:solidFill>
                  <a:srgbClr val="FF0000"/>
                </a:solidFill>
              </a:rPr>
              <a:t>Option: (55) Parameter Request List</a:t>
            </a:r>
          </a:p>
          <a:p>
            <a:pPr>
              <a:lnSpc>
                <a:spcPct val="90000"/>
              </a:lnSpc>
            </a:pPr>
            <a:r>
              <a:rPr lang="en-US" altLang="zh-CN" sz="1200" dirty="0"/>
              <a:t>     Length: 11; Value: 010F03062C2E2F1F21F92B</a:t>
            </a:r>
          </a:p>
          <a:p>
            <a:pPr>
              <a:lnSpc>
                <a:spcPct val="90000"/>
              </a:lnSpc>
            </a:pPr>
            <a:r>
              <a:rPr lang="en-US" altLang="zh-CN" sz="1200" dirty="0"/>
              <a:t>     </a:t>
            </a:r>
            <a:r>
              <a:rPr lang="en-US" altLang="zh-CN" sz="1200" b="1" dirty="0">
                <a:solidFill>
                  <a:srgbClr val="FF0000"/>
                </a:solidFill>
              </a:rPr>
              <a:t>1 = Subnet Mask; 15 = Domain Name</a:t>
            </a:r>
          </a:p>
          <a:p>
            <a:pPr>
              <a:lnSpc>
                <a:spcPct val="90000"/>
              </a:lnSpc>
            </a:pPr>
            <a:r>
              <a:rPr lang="en-US" altLang="zh-CN" sz="1200" b="1" dirty="0">
                <a:solidFill>
                  <a:srgbClr val="FF0000"/>
                </a:solidFill>
              </a:rPr>
              <a:t>     3 = Router; 6 = Domain Name Server</a:t>
            </a:r>
          </a:p>
          <a:p>
            <a:pPr>
              <a:lnSpc>
                <a:spcPct val="90000"/>
              </a:lnSpc>
            </a:pPr>
            <a:r>
              <a:rPr lang="en-US" altLang="zh-CN" sz="1200" dirty="0"/>
              <a:t>     44 = NetBIOS over TCP/IP Name Server</a:t>
            </a:r>
          </a:p>
          <a:p>
            <a:pPr>
              <a:lnSpc>
                <a:spcPct val="90000"/>
              </a:lnSpc>
            </a:pPr>
            <a:r>
              <a:rPr lang="en-US" altLang="zh-CN" sz="1200" dirty="0"/>
              <a:t>     ……</a:t>
            </a:r>
          </a:p>
        </p:txBody>
      </p:sp>
      <p:sp>
        <p:nvSpPr>
          <p:cNvPr id="97287" name="Text Box 8"/>
          <p:cNvSpPr txBox="1">
            <a:spLocks noChangeArrowheads="1"/>
          </p:cNvSpPr>
          <p:nvPr/>
        </p:nvSpPr>
        <p:spPr bwMode="auto">
          <a:xfrm>
            <a:off x="4137025" y="1885950"/>
            <a:ext cx="12017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dirty="0">
                <a:solidFill>
                  <a:srgbClr val="0000FF"/>
                </a:solidFill>
              </a:rPr>
              <a:t>request</a:t>
            </a:r>
          </a:p>
        </p:txBody>
      </p:sp>
      <p:sp>
        <p:nvSpPr>
          <p:cNvPr id="11" name="Rectangle 7"/>
          <p:cNvSpPr txBox="1">
            <a:spLocks noChangeArrowheads="1"/>
          </p:cNvSpPr>
          <p:nvPr/>
        </p:nvSpPr>
        <p:spPr>
          <a:xfrm>
            <a:off x="9768408" y="6624784"/>
            <a:ext cx="2016224"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4.3 IP: </a:t>
            </a:r>
            <a:r>
              <a:rPr lang="en-US" altLang="zh-CN" sz="1200" dirty="0">
                <a:solidFill>
                  <a:srgbClr val="FF0000"/>
                </a:solidFill>
                <a:cs typeface="Arial" panose="020B0604020202020204" pitchFamily="34" charset="0"/>
              </a:rPr>
              <a:t> Internet Protocol</a:t>
            </a:r>
          </a:p>
        </p:txBody>
      </p:sp>
      <p:sp>
        <p:nvSpPr>
          <p:cNvPr id="10" name="Rectangle 7"/>
          <p:cNvSpPr txBox="1">
            <a:spLocks noChangeArrowheads="1"/>
          </p:cNvSpPr>
          <p:nvPr/>
        </p:nvSpPr>
        <p:spPr>
          <a:xfrm>
            <a:off x="5159896" y="6615113"/>
            <a:ext cx="2645843"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4.3.3 IPv4 Addressing </a:t>
            </a:r>
            <a:endParaRPr lang="en-US" altLang="zh-CN" sz="1200" dirty="0">
              <a:solidFill>
                <a:srgbClr val="FF0000"/>
              </a:solidFill>
              <a:cs typeface="Arial" panose="020B0604020202020204" pitchFamily="34" charset="0"/>
            </a:endParaRPr>
          </a:p>
        </p:txBody>
      </p:sp>
    </p:spTree>
    <p:extLst>
      <p:ext uri="{BB962C8B-B14F-4D97-AF65-F5344CB8AC3E}">
        <p14:creationId xmlns:p14="http://schemas.microsoft.com/office/powerpoint/2010/main" val="121188206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Grp="1" noChangeArrowheads="1"/>
          </p:cNvSpPr>
          <p:nvPr>
            <p:ph type="title"/>
          </p:nvPr>
        </p:nvSpPr>
        <p:spPr>
          <a:xfrm>
            <a:off x="1938338" y="163514"/>
            <a:ext cx="7772400" cy="930275"/>
          </a:xfrm>
        </p:spPr>
        <p:txBody>
          <a:bodyPr/>
          <a:lstStyle/>
          <a:p>
            <a:r>
              <a:rPr lang="en-US" altLang="zh-CN">
                <a:ea typeface="ＭＳ Ｐゴシック" panose="020B0600070205080204" pitchFamily="34" charset="-128"/>
              </a:rPr>
              <a:t>IP addresses: how to get one?</a:t>
            </a:r>
            <a:endParaRPr lang="en-US" altLang="zh-CN" sz="4800">
              <a:ea typeface="ＭＳ Ｐゴシック" panose="020B0600070205080204" pitchFamily="34" charset="-128"/>
            </a:endParaRPr>
          </a:p>
        </p:txBody>
      </p:sp>
      <p:sp>
        <p:nvSpPr>
          <p:cNvPr id="98307" name="Rectangle 3"/>
          <p:cNvSpPr>
            <a:spLocks noGrp="1" noChangeArrowheads="1"/>
          </p:cNvSpPr>
          <p:nvPr>
            <p:ph type="body" idx="1"/>
          </p:nvPr>
        </p:nvSpPr>
        <p:spPr>
          <a:xfrm>
            <a:off x="1271464" y="1342137"/>
            <a:ext cx="10513168" cy="1221879"/>
          </a:xfrm>
        </p:spPr>
        <p:txBody>
          <a:bodyPr>
            <a:normAutofit/>
          </a:bodyPr>
          <a:lstStyle/>
          <a:p>
            <a:pPr>
              <a:buFont typeface="Wingdings" panose="05000000000000000000" pitchFamily="2" charset="2"/>
              <a:buNone/>
            </a:pPr>
            <a:r>
              <a:rPr lang="en-US" altLang="zh-CN" i="1" dirty="0">
                <a:solidFill>
                  <a:srgbClr val="CC0000"/>
                </a:solidFill>
                <a:ea typeface="ＭＳ Ｐゴシック" panose="020B0600070205080204" pitchFamily="34" charset="-128"/>
                <a:cs typeface="ＭＳ Ｐゴシック" panose="020B0600070205080204" pitchFamily="34" charset="-128"/>
              </a:rPr>
              <a:t>Q:</a:t>
            </a:r>
            <a:r>
              <a:rPr lang="en-US" altLang="zh-CN" dirty="0">
                <a:ea typeface="ＭＳ Ｐゴシック" panose="020B0600070205080204" pitchFamily="34" charset="-128"/>
                <a:cs typeface="ＭＳ Ｐゴシック" panose="020B0600070205080204" pitchFamily="34" charset="-128"/>
              </a:rPr>
              <a:t> how does </a:t>
            </a:r>
            <a:r>
              <a:rPr lang="en-US" altLang="zh-CN" i="1" dirty="0">
                <a:ea typeface="ＭＳ Ｐゴシック" panose="020B0600070205080204" pitchFamily="34" charset="-128"/>
                <a:cs typeface="ＭＳ Ｐゴシック" panose="020B0600070205080204" pitchFamily="34" charset="-128"/>
              </a:rPr>
              <a:t>network</a:t>
            </a:r>
            <a:r>
              <a:rPr lang="en-US" altLang="zh-CN" dirty="0">
                <a:ea typeface="ＭＳ Ｐゴシック" panose="020B0600070205080204" pitchFamily="34" charset="-128"/>
                <a:cs typeface="ＭＳ Ｐゴシック" panose="020B0600070205080204" pitchFamily="34" charset="-128"/>
              </a:rPr>
              <a:t> get subnet part of IP </a:t>
            </a:r>
            <a:r>
              <a:rPr lang="en-US" altLang="zh-CN" dirty="0" err="1">
                <a:ea typeface="ＭＳ Ｐゴシック" panose="020B0600070205080204" pitchFamily="34" charset="-128"/>
                <a:cs typeface="ＭＳ Ｐゴシック" panose="020B0600070205080204" pitchFamily="34" charset="-128"/>
              </a:rPr>
              <a:t>addr</a:t>
            </a:r>
            <a:r>
              <a:rPr lang="en-US" altLang="zh-CN" dirty="0">
                <a:ea typeface="ＭＳ Ｐゴシック" panose="020B0600070205080204" pitchFamily="34" charset="-128"/>
                <a:cs typeface="ＭＳ Ｐゴシック" panose="020B0600070205080204" pitchFamily="34" charset="-128"/>
              </a:rPr>
              <a:t>?</a:t>
            </a:r>
          </a:p>
          <a:p>
            <a:pPr>
              <a:buFont typeface="Wingdings" panose="05000000000000000000" pitchFamily="2" charset="2"/>
              <a:buNone/>
            </a:pPr>
            <a:r>
              <a:rPr lang="en-US" altLang="zh-CN" i="1" dirty="0">
                <a:solidFill>
                  <a:srgbClr val="CC0000"/>
                </a:solidFill>
                <a:ea typeface="ＭＳ Ｐゴシック" panose="020B0600070205080204" pitchFamily="34" charset="-128"/>
                <a:cs typeface="ＭＳ Ｐゴシック" panose="020B0600070205080204" pitchFamily="34" charset="-128"/>
              </a:rPr>
              <a:t>A:</a:t>
            </a:r>
            <a:r>
              <a:rPr lang="en-US" altLang="zh-CN" dirty="0">
                <a:ea typeface="ＭＳ Ｐゴシック" panose="020B0600070205080204" pitchFamily="34" charset="-128"/>
                <a:cs typeface="ＭＳ Ｐゴシック" panose="020B0600070205080204" pitchFamily="34" charset="-128"/>
              </a:rPr>
              <a:t> gets allocated portion of its provider ISP</a:t>
            </a:r>
            <a:r>
              <a:rPr lang="en-US" altLang="ja-JP" dirty="0">
                <a:ea typeface="ＭＳ Ｐゴシック" panose="020B0600070205080204" pitchFamily="34" charset="-128"/>
                <a:cs typeface="ＭＳ Ｐゴシック" panose="020B0600070205080204" pitchFamily="34" charset="-128"/>
              </a:rPr>
              <a:t>'s address space</a:t>
            </a:r>
            <a:endParaRPr lang="en-US" altLang="zh-CN" sz="2400" dirty="0">
              <a:ea typeface="ＭＳ Ｐゴシック" panose="020B0600070205080204" pitchFamily="34" charset="-128"/>
              <a:cs typeface="ＭＳ Ｐゴシック" panose="020B0600070205080204" pitchFamily="34" charset="-128"/>
            </a:endParaRPr>
          </a:p>
        </p:txBody>
      </p:sp>
      <p:sp>
        <p:nvSpPr>
          <p:cNvPr id="98308" name="Text Box 4"/>
          <p:cNvSpPr txBox="1">
            <a:spLocks noChangeArrowheads="1"/>
          </p:cNvSpPr>
          <p:nvPr/>
        </p:nvSpPr>
        <p:spPr bwMode="auto">
          <a:xfrm>
            <a:off x="2116138" y="2555612"/>
            <a:ext cx="855186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800" dirty="0">
                <a:solidFill>
                  <a:srgbClr val="000099"/>
                </a:solidFill>
              </a:rPr>
              <a:t>ISP's block          </a:t>
            </a:r>
            <a:r>
              <a:rPr lang="en-US" altLang="zh-CN" sz="1800" u="sng" dirty="0">
                <a:solidFill>
                  <a:srgbClr val="000099"/>
                </a:solidFill>
              </a:rPr>
              <a:t>11001000  00010111  0001</a:t>
            </a:r>
            <a:r>
              <a:rPr lang="en-US" altLang="zh-CN" sz="1800" dirty="0">
                <a:solidFill>
                  <a:srgbClr val="000099"/>
                </a:solidFill>
              </a:rPr>
              <a:t>0000  00000000    200.23.16.0/20</a:t>
            </a:r>
            <a:endParaRPr lang="en-US" altLang="zh-CN" sz="1800" dirty="0">
              <a:latin typeface="Comic Sans MS" panose="030F0702030302020204" pitchFamily="66" charset="0"/>
            </a:endParaRPr>
          </a:p>
        </p:txBody>
      </p:sp>
      <p:sp>
        <p:nvSpPr>
          <p:cNvPr id="8" name="Rectangle 7"/>
          <p:cNvSpPr txBox="1">
            <a:spLocks noChangeArrowheads="1"/>
          </p:cNvSpPr>
          <p:nvPr/>
        </p:nvSpPr>
        <p:spPr>
          <a:xfrm>
            <a:off x="9768408" y="6624784"/>
            <a:ext cx="2016224"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4.3 IP: </a:t>
            </a:r>
            <a:r>
              <a:rPr lang="en-US" altLang="zh-CN" sz="1200" dirty="0">
                <a:solidFill>
                  <a:srgbClr val="FF0000"/>
                </a:solidFill>
                <a:cs typeface="Arial" panose="020B0604020202020204" pitchFamily="34" charset="0"/>
              </a:rPr>
              <a:t> Internet Protocol</a:t>
            </a:r>
          </a:p>
        </p:txBody>
      </p:sp>
      <p:sp>
        <p:nvSpPr>
          <p:cNvPr id="7" name="Rectangle 7"/>
          <p:cNvSpPr txBox="1">
            <a:spLocks noChangeArrowheads="1"/>
          </p:cNvSpPr>
          <p:nvPr/>
        </p:nvSpPr>
        <p:spPr>
          <a:xfrm>
            <a:off x="5159896" y="6615113"/>
            <a:ext cx="2645843"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4.3.3 IPv4 Addressing </a:t>
            </a:r>
            <a:endParaRPr lang="en-US" altLang="zh-CN" sz="1200" dirty="0">
              <a:solidFill>
                <a:srgbClr val="FF0000"/>
              </a:solidFill>
              <a:cs typeface="Arial" panose="020B0604020202020204" pitchFamily="34" charset="0"/>
            </a:endParaRPr>
          </a:p>
        </p:txBody>
      </p:sp>
      <p:sp>
        <p:nvSpPr>
          <p:cNvPr id="2" name="矩形 1"/>
          <p:cNvSpPr/>
          <p:nvPr/>
        </p:nvSpPr>
        <p:spPr>
          <a:xfrm>
            <a:off x="5159896" y="2854440"/>
            <a:ext cx="6840760" cy="369332"/>
          </a:xfrm>
          <a:prstGeom prst="rect">
            <a:avLst/>
          </a:prstGeom>
        </p:spPr>
        <p:txBody>
          <a:bodyPr wrap="square">
            <a:spAutoFit/>
          </a:bodyPr>
          <a:lstStyle/>
          <a:p>
            <a:r>
              <a:rPr lang="en-US" altLang="zh-CN" dirty="0">
                <a:solidFill>
                  <a:srgbClr val="0000FF"/>
                </a:solidFill>
              </a:rPr>
              <a:t>Internet Corporation for Assigned Names and Numbers (ICANN) </a:t>
            </a:r>
            <a:endParaRPr lang="zh-CN" altLang="en-US" dirty="0">
              <a:solidFill>
                <a:srgbClr val="0000FF"/>
              </a:solidFill>
            </a:endParaRPr>
          </a:p>
        </p:txBody>
      </p:sp>
      <p:sp>
        <p:nvSpPr>
          <p:cNvPr id="9" name="Text Box 4">
            <a:extLst>
              <a:ext uri="{FF2B5EF4-FFF2-40B4-BE49-F238E27FC236}">
                <a16:creationId xmlns:a16="http://schemas.microsoft.com/office/drawing/2014/main" id="{C0871B47-842D-4A9F-9169-2F25598E2E38}"/>
              </a:ext>
            </a:extLst>
          </p:cNvPr>
          <p:cNvSpPr txBox="1">
            <a:spLocks noChangeArrowheads="1"/>
          </p:cNvSpPr>
          <p:nvPr/>
        </p:nvSpPr>
        <p:spPr bwMode="auto">
          <a:xfrm>
            <a:off x="2116138" y="3600306"/>
            <a:ext cx="8551862" cy="24929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dirty="0">
                <a:solidFill>
                  <a:srgbClr val="000099"/>
                </a:solidFill>
              </a:rPr>
              <a:t>ISP can then allocate out its address space in 8 blocks: </a:t>
            </a:r>
          </a:p>
          <a:p>
            <a:endParaRPr lang="en-US" altLang="zh-CN" sz="1800" dirty="0">
              <a:solidFill>
                <a:srgbClr val="000099"/>
              </a:solidFill>
            </a:endParaRPr>
          </a:p>
          <a:p>
            <a:r>
              <a:rPr lang="en-US" altLang="zh-CN" sz="1800" dirty="0">
                <a:solidFill>
                  <a:srgbClr val="000099"/>
                </a:solidFill>
              </a:rPr>
              <a:t>Organization 0    </a:t>
            </a:r>
            <a:r>
              <a:rPr lang="en-US" altLang="zh-CN" sz="1800" u="sng" dirty="0">
                <a:solidFill>
                  <a:srgbClr val="000099"/>
                </a:solidFill>
              </a:rPr>
              <a:t>11001000  00010111  0001</a:t>
            </a:r>
            <a:r>
              <a:rPr lang="en-US" altLang="zh-CN" sz="1800" u="sng" dirty="0">
                <a:solidFill>
                  <a:srgbClr val="00B050"/>
                </a:solidFill>
              </a:rPr>
              <a:t>000</a:t>
            </a:r>
            <a:r>
              <a:rPr lang="en-US" altLang="zh-CN" sz="1800" dirty="0">
                <a:solidFill>
                  <a:srgbClr val="000099"/>
                </a:solidFill>
              </a:rPr>
              <a:t>0  00000000    200.23.16.0/23 </a:t>
            </a:r>
          </a:p>
          <a:p>
            <a:r>
              <a:rPr lang="en-US" altLang="zh-CN" sz="1800" dirty="0">
                <a:solidFill>
                  <a:srgbClr val="000099"/>
                </a:solidFill>
              </a:rPr>
              <a:t>Organization 1    </a:t>
            </a:r>
            <a:r>
              <a:rPr lang="en-US" altLang="zh-CN" sz="1800" u="sng" dirty="0">
                <a:solidFill>
                  <a:srgbClr val="000099"/>
                </a:solidFill>
              </a:rPr>
              <a:t>11001000  00010111  0001</a:t>
            </a:r>
            <a:r>
              <a:rPr lang="en-US" altLang="zh-CN" sz="1800" u="sng" dirty="0">
                <a:solidFill>
                  <a:srgbClr val="00B050"/>
                </a:solidFill>
              </a:rPr>
              <a:t>001</a:t>
            </a:r>
            <a:r>
              <a:rPr lang="en-US" altLang="zh-CN" sz="1800" dirty="0">
                <a:solidFill>
                  <a:srgbClr val="000099"/>
                </a:solidFill>
              </a:rPr>
              <a:t>0  00000000    200.23.18.0/23 </a:t>
            </a:r>
          </a:p>
          <a:p>
            <a:r>
              <a:rPr lang="en-US" altLang="zh-CN" sz="1800" dirty="0">
                <a:solidFill>
                  <a:srgbClr val="000099"/>
                </a:solidFill>
              </a:rPr>
              <a:t>Organization 2    </a:t>
            </a:r>
            <a:r>
              <a:rPr lang="en-US" altLang="zh-CN" sz="1800" u="sng" dirty="0">
                <a:solidFill>
                  <a:srgbClr val="000099"/>
                </a:solidFill>
              </a:rPr>
              <a:t>11001000  00010111  0001</a:t>
            </a:r>
            <a:r>
              <a:rPr lang="en-US" altLang="zh-CN" sz="1800" u="sng" dirty="0">
                <a:solidFill>
                  <a:srgbClr val="00B050"/>
                </a:solidFill>
              </a:rPr>
              <a:t>010</a:t>
            </a:r>
            <a:r>
              <a:rPr lang="en-US" altLang="zh-CN" sz="1800" dirty="0">
                <a:solidFill>
                  <a:srgbClr val="000099"/>
                </a:solidFill>
              </a:rPr>
              <a:t>0  00000000    200.23.20.0/23 </a:t>
            </a:r>
          </a:p>
          <a:p>
            <a:r>
              <a:rPr lang="en-US" altLang="zh-CN" sz="1800" dirty="0">
                <a:solidFill>
                  <a:srgbClr val="000099"/>
                </a:solidFill>
              </a:rPr>
              <a:t>   ...                                          …..                                   ….                ….</a:t>
            </a:r>
          </a:p>
          <a:p>
            <a:r>
              <a:rPr lang="en-US" altLang="zh-CN" sz="1800" dirty="0">
                <a:solidFill>
                  <a:srgbClr val="000099"/>
                </a:solidFill>
              </a:rPr>
              <a:t>Organization 7    </a:t>
            </a:r>
            <a:r>
              <a:rPr lang="en-US" altLang="zh-CN" sz="1800" u="sng" dirty="0">
                <a:solidFill>
                  <a:srgbClr val="000099"/>
                </a:solidFill>
              </a:rPr>
              <a:t>11001000  00010111  0001</a:t>
            </a:r>
            <a:r>
              <a:rPr lang="en-US" altLang="zh-CN" sz="1800" u="sng" dirty="0">
                <a:solidFill>
                  <a:srgbClr val="00B050"/>
                </a:solidFill>
              </a:rPr>
              <a:t>111</a:t>
            </a:r>
            <a:r>
              <a:rPr lang="en-US" altLang="zh-CN" sz="1800" dirty="0">
                <a:solidFill>
                  <a:srgbClr val="000099"/>
                </a:solidFill>
              </a:rPr>
              <a:t>0  00000000    200.23.30.0/23</a:t>
            </a:r>
            <a:r>
              <a:rPr lang="en-US" altLang="zh-CN" dirty="0">
                <a:solidFill>
                  <a:srgbClr val="000099"/>
                </a:solidFill>
                <a:latin typeface="Times New Roman" panose="02020603050405020304" pitchFamily="18" charset="0"/>
              </a:rPr>
              <a:t> </a:t>
            </a:r>
          </a:p>
          <a:p>
            <a:endParaRPr lang="en-US" altLang="zh-CN" sz="1800" dirty="0">
              <a:solidFill>
                <a:srgbClr val="000099"/>
              </a:solidFill>
              <a:latin typeface="Comic Sans MS" panose="030F0702030302020204" pitchFamily="66" charset="0"/>
            </a:endParaRPr>
          </a:p>
        </p:txBody>
      </p:sp>
    </p:spTree>
    <p:extLst>
      <p:ext uri="{BB962C8B-B14F-4D97-AF65-F5344CB8AC3E}">
        <p14:creationId xmlns:p14="http://schemas.microsoft.com/office/powerpoint/2010/main" val="37007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29" name="Rectangle 2"/>
          <p:cNvSpPr>
            <a:spLocks noGrp="1" noChangeArrowheads="1"/>
          </p:cNvSpPr>
          <p:nvPr>
            <p:ph type="title"/>
          </p:nvPr>
        </p:nvSpPr>
        <p:spPr>
          <a:xfrm>
            <a:off x="1199456" y="152646"/>
            <a:ext cx="8791127" cy="985837"/>
          </a:xfrm>
        </p:spPr>
        <p:txBody>
          <a:bodyPr>
            <a:normAutofit fontScale="90000"/>
          </a:bodyPr>
          <a:lstStyle/>
          <a:p>
            <a:r>
              <a:rPr lang="en-US" altLang="zh-CN" sz="3600" dirty="0">
                <a:ea typeface="ＭＳ Ｐゴシック" panose="020B0600070205080204" pitchFamily="34" charset="-128"/>
              </a:rPr>
              <a:t>Hierarchical addressing: route aggregation</a:t>
            </a:r>
            <a:endParaRPr lang="en-US" altLang="zh-CN" dirty="0">
              <a:ea typeface="ＭＳ Ｐゴシック" panose="020B0600070205080204" pitchFamily="34" charset="-128"/>
            </a:endParaRPr>
          </a:p>
        </p:txBody>
      </p:sp>
      <p:sp>
        <p:nvSpPr>
          <p:cNvPr id="99330" name="Freeform 3"/>
          <p:cNvSpPr>
            <a:spLocks/>
          </p:cNvSpPr>
          <p:nvPr/>
        </p:nvSpPr>
        <p:spPr bwMode="auto">
          <a:xfrm>
            <a:off x="6699250" y="4121151"/>
            <a:ext cx="2019300" cy="295275"/>
          </a:xfrm>
          <a:custGeom>
            <a:avLst/>
            <a:gdLst>
              <a:gd name="T0" fmla="*/ 0 w 1272"/>
              <a:gd name="T1" fmla="*/ 0 h 186"/>
              <a:gd name="T2" fmla="*/ 2147483647 w 1272"/>
              <a:gd name="T3" fmla="*/ 2147483647 h 186"/>
              <a:gd name="T4" fmla="*/ 0 60000 65536"/>
              <a:gd name="T5" fmla="*/ 0 60000 65536"/>
              <a:gd name="T6" fmla="*/ 0 w 1272"/>
              <a:gd name="T7" fmla="*/ 0 h 186"/>
              <a:gd name="T8" fmla="*/ 1272 w 1272"/>
              <a:gd name="T9" fmla="*/ 186 h 186"/>
            </a:gdLst>
            <a:ahLst/>
            <a:cxnLst>
              <a:cxn ang="T4">
                <a:pos x="T0" y="T1"/>
              </a:cxn>
              <a:cxn ang="T5">
                <a:pos x="T2" y="T3"/>
              </a:cxn>
            </a:cxnLst>
            <a:rect l="T6" t="T7" r="T8" b="T9"/>
            <a:pathLst>
              <a:path w="1272" h="186">
                <a:moveTo>
                  <a:pt x="0" y="0"/>
                </a:moveTo>
                <a:lnTo>
                  <a:pt x="1272" y="186"/>
                </a:lnTo>
              </a:path>
            </a:pathLst>
          </a:custGeom>
          <a:noFill/>
          <a:ln w="19050" cap="flat" cmpd="sng">
            <a:solidFill>
              <a:schemeClr val="tx1"/>
            </a:solidFill>
            <a:prstDash val="solid"/>
            <a:round/>
            <a:headEnd type="none" w="med" len="med"/>
            <a:tailEnd type="arrow"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solidFill>
                <a:srgbClr val="0000FF"/>
              </a:solidFill>
            </a:endParaRPr>
          </a:p>
        </p:txBody>
      </p:sp>
      <p:sp>
        <p:nvSpPr>
          <p:cNvPr id="99331" name="Line 4"/>
          <p:cNvSpPr>
            <a:spLocks noChangeShapeType="1"/>
          </p:cNvSpPr>
          <p:nvPr/>
        </p:nvSpPr>
        <p:spPr bwMode="auto">
          <a:xfrm flipV="1">
            <a:off x="4356100" y="4397375"/>
            <a:ext cx="895350" cy="4572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99332" name="Line 5"/>
          <p:cNvSpPr>
            <a:spLocks noChangeShapeType="1"/>
          </p:cNvSpPr>
          <p:nvPr/>
        </p:nvSpPr>
        <p:spPr bwMode="auto">
          <a:xfrm>
            <a:off x="4384676" y="3768725"/>
            <a:ext cx="752475" cy="17145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99333" name="Line 6"/>
          <p:cNvSpPr>
            <a:spLocks noChangeShapeType="1"/>
          </p:cNvSpPr>
          <p:nvPr/>
        </p:nvSpPr>
        <p:spPr bwMode="auto">
          <a:xfrm>
            <a:off x="4451351" y="2987675"/>
            <a:ext cx="847725" cy="7620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99334" name="Freeform 7"/>
          <p:cNvSpPr>
            <a:spLocks/>
          </p:cNvSpPr>
          <p:nvPr/>
        </p:nvSpPr>
        <p:spPr bwMode="auto">
          <a:xfrm>
            <a:off x="5097464" y="3567114"/>
            <a:ext cx="1773237" cy="979487"/>
          </a:xfrm>
          <a:custGeom>
            <a:avLst/>
            <a:gdLst>
              <a:gd name="T0" fmla="*/ 2147483647 w 1117"/>
              <a:gd name="T1" fmla="*/ 2147483647 h 617"/>
              <a:gd name="T2" fmla="*/ 2147483647 w 1117"/>
              <a:gd name="T3" fmla="*/ 2147483647 h 617"/>
              <a:gd name="T4" fmla="*/ 2147483647 w 1117"/>
              <a:gd name="T5" fmla="*/ 2147483647 h 617"/>
              <a:gd name="T6" fmla="*/ 2147483647 w 1117"/>
              <a:gd name="T7" fmla="*/ 2147483647 h 617"/>
              <a:gd name="T8" fmla="*/ 2147483647 w 1117"/>
              <a:gd name="T9" fmla="*/ 2147483647 h 617"/>
              <a:gd name="T10" fmla="*/ 2147483647 w 1117"/>
              <a:gd name="T11" fmla="*/ 2147483647 h 617"/>
              <a:gd name="T12" fmla="*/ 2147483647 w 1117"/>
              <a:gd name="T13" fmla="*/ 2147483647 h 617"/>
              <a:gd name="T14" fmla="*/ 2147483647 w 1117"/>
              <a:gd name="T15" fmla="*/ 2147483647 h 617"/>
              <a:gd name="T16" fmla="*/ 2147483647 w 1117"/>
              <a:gd name="T17" fmla="*/ 2147483647 h 617"/>
              <a:gd name="T18" fmla="*/ 2147483647 w 1117"/>
              <a:gd name="T19" fmla="*/ 2147483647 h 617"/>
              <a:gd name="T20" fmla="*/ 2147483647 w 1117"/>
              <a:gd name="T21" fmla="*/ 2147483647 h 617"/>
              <a:gd name="T22" fmla="*/ 2147483647 w 1117"/>
              <a:gd name="T23" fmla="*/ 2147483647 h 61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117"/>
              <a:gd name="T37" fmla="*/ 0 h 617"/>
              <a:gd name="T38" fmla="*/ 1117 w 1117"/>
              <a:gd name="T39" fmla="*/ 617 h 61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117" h="617">
                <a:moveTo>
                  <a:pt x="439" y="97"/>
                </a:moveTo>
                <a:cubicBezTo>
                  <a:pt x="358" y="85"/>
                  <a:pt x="269" y="23"/>
                  <a:pt x="205" y="19"/>
                </a:cubicBezTo>
                <a:cubicBezTo>
                  <a:pt x="141" y="15"/>
                  <a:pt x="89" y="0"/>
                  <a:pt x="55" y="73"/>
                </a:cubicBezTo>
                <a:cubicBezTo>
                  <a:pt x="21" y="146"/>
                  <a:pt x="0" y="371"/>
                  <a:pt x="4" y="456"/>
                </a:cubicBezTo>
                <a:cubicBezTo>
                  <a:pt x="8" y="541"/>
                  <a:pt x="3" y="560"/>
                  <a:pt x="77" y="582"/>
                </a:cubicBezTo>
                <a:cubicBezTo>
                  <a:pt x="152" y="604"/>
                  <a:pt x="350" y="582"/>
                  <a:pt x="451" y="587"/>
                </a:cubicBezTo>
                <a:cubicBezTo>
                  <a:pt x="552" y="592"/>
                  <a:pt x="606" y="617"/>
                  <a:pt x="685" y="613"/>
                </a:cubicBezTo>
                <a:cubicBezTo>
                  <a:pt x="764" y="609"/>
                  <a:pt x="856" y="612"/>
                  <a:pt x="925" y="565"/>
                </a:cubicBezTo>
                <a:cubicBezTo>
                  <a:pt x="994" y="518"/>
                  <a:pt x="1081" y="401"/>
                  <a:pt x="1099" y="330"/>
                </a:cubicBezTo>
                <a:cubicBezTo>
                  <a:pt x="1117" y="259"/>
                  <a:pt x="1104" y="178"/>
                  <a:pt x="1036" y="138"/>
                </a:cubicBezTo>
                <a:cubicBezTo>
                  <a:pt x="968" y="98"/>
                  <a:pt x="790" y="98"/>
                  <a:pt x="691" y="91"/>
                </a:cubicBezTo>
                <a:cubicBezTo>
                  <a:pt x="592" y="84"/>
                  <a:pt x="520" y="109"/>
                  <a:pt x="439" y="97"/>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solidFill>
                <a:srgbClr val="0000FF"/>
              </a:solidFill>
            </a:endParaRPr>
          </a:p>
        </p:txBody>
      </p:sp>
      <p:sp>
        <p:nvSpPr>
          <p:cNvPr id="99335" name="Text Box 8"/>
          <p:cNvSpPr txBox="1">
            <a:spLocks noChangeArrowheads="1"/>
          </p:cNvSpPr>
          <p:nvPr/>
        </p:nvSpPr>
        <p:spPr bwMode="auto">
          <a:xfrm>
            <a:off x="6931026" y="3294064"/>
            <a:ext cx="1717137"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ja-JP" sz="1400" dirty="0">
                <a:solidFill>
                  <a:srgbClr val="0000FF"/>
                </a:solidFill>
              </a:rPr>
              <a:t>"Send me anything</a:t>
            </a:r>
          </a:p>
          <a:p>
            <a:r>
              <a:rPr lang="en-US" altLang="zh-CN" sz="1400" dirty="0">
                <a:solidFill>
                  <a:srgbClr val="0000FF"/>
                </a:solidFill>
              </a:rPr>
              <a:t>with addresses </a:t>
            </a:r>
          </a:p>
          <a:p>
            <a:r>
              <a:rPr lang="en-US" altLang="zh-CN" sz="1400" dirty="0">
                <a:solidFill>
                  <a:srgbClr val="0000FF"/>
                </a:solidFill>
              </a:rPr>
              <a:t>beginning </a:t>
            </a:r>
          </a:p>
          <a:p>
            <a:r>
              <a:rPr lang="en-US" altLang="zh-CN" sz="1400" dirty="0">
                <a:solidFill>
                  <a:srgbClr val="0000FF"/>
                </a:solidFill>
              </a:rPr>
              <a:t>200.23.16.0/20</a:t>
            </a:r>
            <a:r>
              <a:rPr lang="en-US" altLang="ja-JP" sz="1400" dirty="0">
                <a:solidFill>
                  <a:srgbClr val="0000FF"/>
                </a:solidFill>
              </a:rPr>
              <a:t>"</a:t>
            </a:r>
            <a:endParaRPr lang="en-US" altLang="zh-CN" sz="1400" dirty="0">
              <a:solidFill>
                <a:srgbClr val="0000FF"/>
              </a:solidFill>
            </a:endParaRPr>
          </a:p>
        </p:txBody>
      </p:sp>
      <p:grpSp>
        <p:nvGrpSpPr>
          <p:cNvPr id="99336" name="Group 9"/>
          <p:cNvGrpSpPr>
            <a:grpSpLocks/>
          </p:cNvGrpSpPr>
          <p:nvPr/>
        </p:nvGrpSpPr>
        <p:grpSpPr bwMode="auto">
          <a:xfrm>
            <a:off x="2282825" y="2760663"/>
            <a:ext cx="2338388" cy="404812"/>
            <a:chOff x="1004" y="1639"/>
            <a:chExt cx="1473" cy="255"/>
          </a:xfrm>
        </p:grpSpPr>
        <p:sp>
          <p:nvSpPr>
            <p:cNvPr id="99372" name="Freeform 10"/>
            <p:cNvSpPr>
              <a:spLocks/>
            </p:cNvSpPr>
            <p:nvPr/>
          </p:nvSpPr>
          <p:spPr bwMode="auto">
            <a:xfrm>
              <a:off x="1004" y="1639"/>
              <a:ext cx="1473" cy="255"/>
            </a:xfrm>
            <a:custGeom>
              <a:avLst/>
              <a:gdLst>
                <a:gd name="T0" fmla="*/ 172 w 1473"/>
                <a:gd name="T1" fmla="*/ 11 h 255"/>
                <a:gd name="T2" fmla="*/ 73 w 1473"/>
                <a:gd name="T3" fmla="*/ 94 h 255"/>
                <a:gd name="T4" fmla="*/ 146 w 1473"/>
                <a:gd name="T5" fmla="*/ 220 h 255"/>
                <a:gd name="T6" fmla="*/ 520 w 1473"/>
                <a:gd name="T7" fmla="*/ 225 h 255"/>
                <a:gd name="T8" fmla="*/ 754 w 1473"/>
                <a:gd name="T9" fmla="*/ 251 h 255"/>
                <a:gd name="T10" fmla="*/ 1306 w 1473"/>
                <a:gd name="T11" fmla="*/ 203 h 255"/>
                <a:gd name="T12" fmla="*/ 1360 w 1473"/>
                <a:gd name="T13" fmla="*/ 29 h 255"/>
                <a:gd name="T14" fmla="*/ 628 w 1473"/>
                <a:gd name="T15" fmla="*/ 29 h 255"/>
                <a:gd name="T16" fmla="*/ 172 w 1473"/>
                <a:gd name="T17" fmla="*/ 11 h 25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473"/>
                <a:gd name="T28" fmla="*/ 0 h 255"/>
                <a:gd name="T29" fmla="*/ 1473 w 1473"/>
                <a:gd name="T30" fmla="*/ 255 h 25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473" h="255">
                  <a:moveTo>
                    <a:pt x="172" y="11"/>
                  </a:moveTo>
                  <a:cubicBezTo>
                    <a:pt x="0" y="64"/>
                    <a:pt x="77" y="59"/>
                    <a:pt x="73" y="94"/>
                  </a:cubicBezTo>
                  <a:cubicBezTo>
                    <a:pt x="69" y="129"/>
                    <a:pt x="72" y="198"/>
                    <a:pt x="146" y="220"/>
                  </a:cubicBezTo>
                  <a:cubicBezTo>
                    <a:pt x="221" y="242"/>
                    <a:pt x="419" y="220"/>
                    <a:pt x="520" y="225"/>
                  </a:cubicBezTo>
                  <a:cubicBezTo>
                    <a:pt x="621" y="230"/>
                    <a:pt x="623" y="255"/>
                    <a:pt x="754" y="251"/>
                  </a:cubicBezTo>
                  <a:cubicBezTo>
                    <a:pt x="885" y="247"/>
                    <a:pt x="1205" y="240"/>
                    <a:pt x="1306" y="203"/>
                  </a:cubicBezTo>
                  <a:cubicBezTo>
                    <a:pt x="1407" y="166"/>
                    <a:pt x="1473" y="58"/>
                    <a:pt x="1360" y="29"/>
                  </a:cubicBezTo>
                  <a:cubicBezTo>
                    <a:pt x="1247" y="0"/>
                    <a:pt x="826" y="32"/>
                    <a:pt x="628" y="29"/>
                  </a:cubicBezTo>
                  <a:cubicBezTo>
                    <a:pt x="430" y="26"/>
                    <a:pt x="267" y="15"/>
                    <a:pt x="172" y="11"/>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solidFill>
                  <a:srgbClr val="0000FF"/>
                </a:solidFill>
              </a:endParaRPr>
            </a:p>
          </p:txBody>
        </p:sp>
        <p:sp>
          <p:nvSpPr>
            <p:cNvPr id="99373" name="Text Box 11"/>
            <p:cNvSpPr txBox="1">
              <a:spLocks noChangeArrowheads="1"/>
            </p:cNvSpPr>
            <p:nvPr/>
          </p:nvSpPr>
          <p:spPr bwMode="auto">
            <a:xfrm>
              <a:off x="1226" y="1664"/>
              <a:ext cx="970" cy="212"/>
            </a:xfrm>
            <a:prstGeom prst="rect">
              <a:avLst/>
            </a:prstGeom>
            <a:solidFill>
              <a:srgbClr val="66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solidFill>
                    <a:srgbClr val="0000FF"/>
                  </a:solidFill>
                </a:rPr>
                <a:t>200.23.16.0/23</a:t>
              </a:r>
              <a:endParaRPr lang="en-US" altLang="zh-CN" sz="1800">
                <a:solidFill>
                  <a:srgbClr val="0000FF"/>
                </a:solidFill>
              </a:endParaRPr>
            </a:p>
          </p:txBody>
        </p:sp>
      </p:grpSp>
      <p:grpSp>
        <p:nvGrpSpPr>
          <p:cNvPr id="99337" name="Group 12"/>
          <p:cNvGrpSpPr>
            <a:grpSpLocks/>
          </p:cNvGrpSpPr>
          <p:nvPr/>
        </p:nvGrpSpPr>
        <p:grpSpPr bwMode="auto">
          <a:xfrm>
            <a:off x="2311400" y="3351213"/>
            <a:ext cx="2338388" cy="404812"/>
            <a:chOff x="1004" y="1639"/>
            <a:chExt cx="1473" cy="255"/>
          </a:xfrm>
        </p:grpSpPr>
        <p:sp>
          <p:nvSpPr>
            <p:cNvPr id="99370" name="Freeform 13"/>
            <p:cNvSpPr>
              <a:spLocks/>
            </p:cNvSpPr>
            <p:nvPr/>
          </p:nvSpPr>
          <p:spPr bwMode="auto">
            <a:xfrm>
              <a:off x="1004" y="1639"/>
              <a:ext cx="1473" cy="255"/>
            </a:xfrm>
            <a:custGeom>
              <a:avLst/>
              <a:gdLst>
                <a:gd name="T0" fmla="*/ 172 w 1473"/>
                <a:gd name="T1" fmla="*/ 11 h 255"/>
                <a:gd name="T2" fmla="*/ 73 w 1473"/>
                <a:gd name="T3" fmla="*/ 94 h 255"/>
                <a:gd name="T4" fmla="*/ 146 w 1473"/>
                <a:gd name="T5" fmla="*/ 220 h 255"/>
                <a:gd name="T6" fmla="*/ 520 w 1473"/>
                <a:gd name="T7" fmla="*/ 225 h 255"/>
                <a:gd name="T8" fmla="*/ 754 w 1473"/>
                <a:gd name="T9" fmla="*/ 251 h 255"/>
                <a:gd name="T10" fmla="*/ 1306 w 1473"/>
                <a:gd name="T11" fmla="*/ 203 h 255"/>
                <a:gd name="T12" fmla="*/ 1360 w 1473"/>
                <a:gd name="T13" fmla="*/ 29 h 255"/>
                <a:gd name="T14" fmla="*/ 628 w 1473"/>
                <a:gd name="T15" fmla="*/ 29 h 255"/>
                <a:gd name="T16" fmla="*/ 172 w 1473"/>
                <a:gd name="T17" fmla="*/ 11 h 25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473"/>
                <a:gd name="T28" fmla="*/ 0 h 255"/>
                <a:gd name="T29" fmla="*/ 1473 w 1473"/>
                <a:gd name="T30" fmla="*/ 255 h 25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473" h="255">
                  <a:moveTo>
                    <a:pt x="172" y="11"/>
                  </a:moveTo>
                  <a:cubicBezTo>
                    <a:pt x="0" y="64"/>
                    <a:pt x="77" y="59"/>
                    <a:pt x="73" y="94"/>
                  </a:cubicBezTo>
                  <a:cubicBezTo>
                    <a:pt x="69" y="129"/>
                    <a:pt x="72" y="198"/>
                    <a:pt x="146" y="220"/>
                  </a:cubicBezTo>
                  <a:cubicBezTo>
                    <a:pt x="221" y="242"/>
                    <a:pt x="419" y="220"/>
                    <a:pt x="520" y="225"/>
                  </a:cubicBezTo>
                  <a:cubicBezTo>
                    <a:pt x="621" y="230"/>
                    <a:pt x="623" y="255"/>
                    <a:pt x="754" y="251"/>
                  </a:cubicBezTo>
                  <a:cubicBezTo>
                    <a:pt x="885" y="247"/>
                    <a:pt x="1205" y="240"/>
                    <a:pt x="1306" y="203"/>
                  </a:cubicBezTo>
                  <a:cubicBezTo>
                    <a:pt x="1407" y="166"/>
                    <a:pt x="1473" y="58"/>
                    <a:pt x="1360" y="29"/>
                  </a:cubicBezTo>
                  <a:cubicBezTo>
                    <a:pt x="1247" y="0"/>
                    <a:pt x="826" y="32"/>
                    <a:pt x="628" y="29"/>
                  </a:cubicBezTo>
                  <a:cubicBezTo>
                    <a:pt x="430" y="26"/>
                    <a:pt x="267" y="15"/>
                    <a:pt x="172" y="11"/>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solidFill>
                  <a:srgbClr val="0000FF"/>
                </a:solidFill>
              </a:endParaRPr>
            </a:p>
          </p:txBody>
        </p:sp>
        <p:sp>
          <p:nvSpPr>
            <p:cNvPr id="99371" name="Text Box 14"/>
            <p:cNvSpPr txBox="1">
              <a:spLocks noChangeArrowheads="1"/>
            </p:cNvSpPr>
            <p:nvPr/>
          </p:nvSpPr>
          <p:spPr bwMode="auto">
            <a:xfrm>
              <a:off x="1226" y="1664"/>
              <a:ext cx="970" cy="212"/>
            </a:xfrm>
            <a:prstGeom prst="rect">
              <a:avLst/>
            </a:prstGeom>
            <a:solidFill>
              <a:srgbClr val="66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solidFill>
                    <a:srgbClr val="0000FF"/>
                  </a:solidFill>
                </a:rPr>
                <a:t>200.23.18.0/23</a:t>
              </a:r>
              <a:endParaRPr lang="en-US" altLang="zh-CN" sz="1800">
                <a:solidFill>
                  <a:srgbClr val="0000FF"/>
                </a:solidFill>
              </a:endParaRPr>
            </a:p>
          </p:txBody>
        </p:sp>
      </p:grpSp>
      <p:grpSp>
        <p:nvGrpSpPr>
          <p:cNvPr id="99338" name="Group 15"/>
          <p:cNvGrpSpPr>
            <a:grpSpLocks/>
          </p:cNvGrpSpPr>
          <p:nvPr/>
        </p:nvGrpSpPr>
        <p:grpSpPr bwMode="auto">
          <a:xfrm>
            <a:off x="2225675" y="4770438"/>
            <a:ext cx="2338388" cy="404812"/>
            <a:chOff x="1004" y="1639"/>
            <a:chExt cx="1473" cy="255"/>
          </a:xfrm>
        </p:grpSpPr>
        <p:sp>
          <p:nvSpPr>
            <p:cNvPr id="99368" name="Freeform 16"/>
            <p:cNvSpPr>
              <a:spLocks/>
            </p:cNvSpPr>
            <p:nvPr/>
          </p:nvSpPr>
          <p:spPr bwMode="auto">
            <a:xfrm>
              <a:off x="1004" y="1639"/>
              <a:ext cx="1473" cy="255"/>
            </a:xfrm>
            <a:custGeom>
              <a:avLst/>
              <a:gdLst>
                <a:gd name="T0" fmla="*/ 172 w 1473"/>
                <a:gd name="T1" fmla="*/ 11 h 255"/>
                <a:gd name="T2" fmla="*/ 73 w 1473"/>
                <a:gd name="T3" fmla="*/ 94 h 255"/>
                <a:gd name="T4" fmla="*/ 146 w 1473"/>
                <a:gd name="T5" fmla="*/ 220 h 255"/>
                <a:gd name="T6" fmla="*/ 520 w 1473"/>
                <a:gd name="T7" fmla="*/ 225 h 255"/>
                <a:gd name="T8" fmla="*/ 754 w 1473"/>
                <a:gd name="T9" fmla="*/ 251 h 255"/>
                <a:gd name="T10" fmla="*/ 1306 w 1473"/>
                <a:gd name="T11" fmla="*/ 203 h 255"/>
                <a:gd name="T12" fmla="*/ 1360 w 1473"/>
                <a:gd name="T13" fmla="*/ 29 h 255"/>
                <a:gd name="T14" fmla="*/ 628 w 1473"/>
                <a:gd name="T15" fmla="*/ 29 h 255"/>
                <a:gd name="T16" fmla="*/ 172 w 1473"/>
                <a:gd name="T17" fmla="*/ 11 h 25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473"/>
                <a:gd name="T28" fmla="*/ 0 h 255"/>
                <a:gd name="T29" fmla="*/ 1473 w 1473"/>
                <a:gd name="T30" fmla="*/ 255 h 25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473" h="255">
                  <a:moveTo>
                    <a:pt x="172" y="11"/>
                  </a:moveTo>
                  <a:cubicBezTo>
                    <a:pt x="0" y="64"/>
                    <a:pt x="77" y="59"/>
                    <a:pt x="73" y="94"/>
                  </a:cubicBezTo>
                  <a:cubicBezTo>
                    <a:pt x="69" y="129"/>
                    <a:pt x="72" y="198"/>
                    <a:pt x="146" y="220"/>
                  </a:cubicBezTo>
                  <a:cubicBezTo>
                    <a:pt x="221" y="242"/>
                    <a:pt x="419" y="220"/>
                    <a:pt x="520" y="225"/>
                  </a:cubicBezTo>
                  <a:cubicBezTo>
                    <a:pt x="621" y="230"/>
                    <a:pt x="623" y="255"/>
                    <a:pt x="754" y="251"/>
                  </a:cubicBezTo>
                  <a:cubicBezTo>
                    <a:pt x="885" y="247"/>
                    <a:pt x="1205" y="240"/>
                    <a:pt x="1306" y="203"/>
                  </a:cubicBezTo>
                  <a:cubicBezTo>
                    <a:pt x="1407" y="166"/>
                    <a:pt x="1473" y="58"/>
                    <a:pt x="1360" y="29"/>
                  </a:cubicBezTo>
                  <a:cubicBezTo>
                    <a:pt x="1247" y="0"/>
                    <a:pt x="826" y="32"/>
                    <a:pt x="628" y="29"/>
                  </a:cubicBezTo>
                  <a:cubicBezTo>
                    <a:pt x="430" y="26"/>
                    <a:pt x="267" y="15"/>
                    <a:pt x="172" y="11"/>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solidFill>
                  <a:srgbClr val="0000FF"/>
                </a:solidFill>
              </a:endParaRPr>
            </a:p>
          </p:txBody>
        </p:sp>
        <p:sp>
          <p:nvSpPr>
            <p:cNvPr id="99369" name="Text Box 17"/>
            <p:cNvSpPr txBox="1">
              <a:spLocks noChangeArrowheads="1"/>
            </p:cNvSpPr>
            <p:nvPr/>
          </p:nvSpPr>
          <p:spPr bwMode="auto">
            <a:xfrm>
              <a:off x="1226" y="1664"/>
              <a:ext cx="970" cy="212"/>
            </a:xfrm>
            <a:prstGeom prst="rect">
              <a:avLst/>
            </a:prstGeom>
            <a:solidFill>
              <a:srgbClr val="66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solidFill>
                    <a:srgbClr val="0000FF"/>
                  </a:solidFill>
                </a:rPr>
                <a:t>200.23.30.0/23</a:t>
              </a:r>
              <a:endParaRPr lang="en-US" altLang="zh-CN" sz="1800">
                <a:solidFill>
                  <a:srgbClr val="0000FF"/>
                </a:solidFill>
              </a:endParaRPr>
            </a:p>
          </p:txBody>
        </p:sp>
      </p:grpSp>
      <p:sp>
        <p:nvSpPr>
          <p:cNvPr id="99339" name="Text Box 18"/>
          <p:cNvSpPr txBox="1">
            <a:spLocks noChangeArrowheads="1"/>
          </p:cNvSpPr>
          <p:nvPr/>
        </p:nvSpPr>
        <p:spPr bwMode="auto">
          <a:xfrm>
            <a:off x="5130800" y="3998913"/>
            <a:ext cx="15065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400">
                <a:solidFill>
                  <a:srgbClr val="0000FF"/>
                </a:solidFill>
              </a:rPr>
              <a:t>Fly-By-Night-ISP</a:t>
            </a:r>
            <a:endParaRPr lang="en-US" altLang="zh-CN" sz="1800">
              <a:solidFill>
                <a:srgbClr val="0000FF"/>
              </a:solidFill>
            </a:endParaRPr>
          </a:p>
        </p:txBody>
      </p:sp>
      <p:sp>
        <p:nvSpPr>
          <p:cNvPr id="99340" name="Freeform 19"/>
          <p:cNvSpPr>
            <a:spLocks/>
          </p:cNvSpPr>
          <p:nvPr/>
        </p:nvSpPr>
        <p:spPr bwMode="auto">
          <a:xfrm>
            <a:off x="8693151" y="3095626"/>
            <a:ext cx="1444625" cy="2714625"/>
          </a:xfrm>
          <a:custGeom>
            <a:avLst/>
            <a:gdLst>
              <a:gd name="T0" fmla="*/ 2147483647 w 910"/>
              <a:gd name="T1" fmla="*/ 2147483647 h 1710"/>
              <a:gd name="T2" fmla="*/ 2147483647 w 910"/>
              <a:gd name="T3" fmla="*/ 2147483647 h 1710"/>
              <a:gd name="T4" fmla="*/ 2147483647 w 910"/>
              <a:gd name="T5" fmla="*/ 2147483647 h 1710"/>
              <a:gd name="T6" fmla="*/ 2147483647 w 910"/>
              <a:gd name="T7" fmla="*/ 2147483647 h 1710"/>
              <a:gd name="T8" fmla="*/ 2147483647 w 910"/>
              <a:gd name="T9" fmla="*/ 2147483647 h 1710"/>
              <a:gd name="T10" fmla="*/ 2147483647 w 910"/>
              <a:gd name="T11" fmla="*/ 2147483647 h 1710"/>
              <a:gd name="T12" fmla="*/ 2147483647 w 910"/>
              <a:gd name="T13" fmla="*/ 2147483647 h 1710"/>
              <a:gd name="T14" fmla="*/ 2147483647 w 910"/>
              <a:gd name="T15" fmla="*/ 2147483647 h 1710"/>
              <a:gd name="T16" fmla="*/ 2147483647 w 910"/>
              <a:gd name="T17" fmla="*/ 2147483647 h 1710"/>
              <a:gd name="T18" fmla="*/ 2147483647 w 910"/>
              <a:gd name="T19" fmla="*/ 2147483647 h 1710"/>
              <a:gd name="T20" fmla="*/ 2147483647 w 910"/>
              <a:gd name="T21" fmla="*/ 2147483647 h 1710"/>
              <a:gd name="T22" fmla="*/ 2147483647 w 910"/>
              <a:gd name="T23" fmla="*/ 2147483647 h 171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910"/>
              <a:gd name="T37" fmla="*/ 0 h 1710"/>
              <a:gd name="T38" fmla="*/ 910 w 910"/>
              <a:gd name="T39" fmla="*/ 1710 h 171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910" h="1710">
                <a:moveTo>
                  <a:pt x="766" y="38"/>
                </a:moveTo>
                <a:cubicBezTo>
                  <a:pt x="714" y="0"/>
                  <a:pt x="520" y="186"/>
                  <a:pt x="411" y="282"/>
                </a:cubicBezTo>
                <a:cubicBezTo>
                  <a:pt x="302" y="378"/>
                  <a:pt x="180" y="490"/>
                  <a:pt x="115" y="611"/>
                </a:cubicBezTo>
                <a:cubicBezTo>
                  <a:pt x="49" y="732"/>
                  <a:pt x="0" y="907"/>
                  <a:pt x="14" y="1008"/>
                </a:cubicBezTo>
                <a:cubicBezTo>
                  <a:pt x="28" y="1108"/>
                  <a:pt x="127" y="1139"/>
                  <a:pt x="198" y="1214"/>
                </a:cubicBezTo>
                <a:cubicBezTo>
                  <a:pt x="269" y="1288"/>
                  <a:pt x="328" y="1380"/>
                  <a:pt x="435" y="1456"/>
                </a:cubicBezTo>
                <a:cubicBezTo>
                  <a:pt x="542" y="1533"/>
                  <a:pt x="768" y="1710"/>
                  <a:pt x="839" y="1674"/>
                </a:cubicBezTo>
                <a:cubicBezTo>
                  <a:pt x="910" y="1638"/>
                  <a:pt x="863" y="1328"/>
                  <a:pt x="863" y="1239"/>
                </a:cubicBezTo>
                <a:cubicBezTo>
                  <a:pt x="863" y="1150"/>
                  <a:pt x="868" y="1189"/>
                  <a:pt x="839" y="1139"/>
                </a:cubicBezTo>
                <a:cubicBezTo>
                  <a:pt x="809" y="1090"/>
                  <a:pt x="703" y="1045"/>
                  <a:pt x="684" y="940"/>
                </a:cubicBezTo>
                <a:cubicBezTo>
                  <a:pt x="665" y="835"/>
                  <a:pt x="710" y="659"/>
                  <a:pt x="724" y="509"/>
                </a:cubicBezTo>
                <a:cubicBezTo>
                  <a:pt x="738" y="359"/>
                  <a:pt x="818" y="76"/>
                  <a:pt x="766" y="38"/>
                </a:cubicBezTo>
                <a:close/>
              </a:path>
            </a:pathLst>
          </a:custGeom>
          <a:gradFill rotWithShape="1">
            <a:gsLst>
              <a:gs pos="0">
                <a:srgbClr val="66CCFF"/>
              </a:gs>
              <a:gs pos="100000">
                <a:srgbClr val="FFFF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solidFill>
                <a:srgbClr val="0000FF"/>
              </a:solidFill>
            </a:endParaRPr>
          </a:p>
        </p:txBody>
      </p:sp>
      <p:sp>
        <p:nvSpPr>
          <p:cNvPr id="99341" name="Text Box 20"/>
          <p:cNvSpPr txBox="1">
            <a:spLocks noChangeArrowheads="1"/>
          </p:cNvSpPr>
          <p:nvPr/>
        </p:nvSpPr>
        <p:spPr bwMode="auto">
          <a:xfrm>
            <a:off x="2282826" y="2503488"/>
            <a:ext cx="13366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400">
                <a:solidFill>
                  <a:srgbClr val="0000FF"/>
                </a:solidFill>
              </a:rPr>
              <a:t>Organization 0</a:t>
            </a:r>
          </a:p>
        </p:txBody>
      </p:sp>
      <p:sp>
        <p:nvSpPr>
          <p:cNvPr id="99342" name="Text Box 21"/>
          <p:cNvSpPr txBox="1">
            <a:spLocks noChangeArrowheads="1"/>
          </p:cNvSpPr>
          <p:nvPr/>
        </p:nvSpPr>
        <p:spPr bwMode="auto">
          <a:xfrm>
            <a:off x="2311401" y="4513263"/>
            <a:ext cx="13366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400">
                <a:solidFill>
                  <a:srgbClr val="0000FF"/>
                </a:solidFill>
              </a:rPr>
              <a:t>Organization 7</a:t>
            </a:r>
          </a:p>
        </p:txBody>
      </p:sp>
      <p:sp>
        <p:nvSpPr>
          <p:cNvPr id="99343" name="Text Box 22"/>
          <p:cNvSpPr txBox="1">
            <a:spLocks noChangeArrowheads="1"/>
          </p:cNvSpPr>
          <p:nvPr/>
        </p:nvSpPr>
        <p:spPr bwMode="auto">
          <a:xfrm>
            <a:off x="8931276" y="4322763"/>
            <a:ext cx="7842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400">
                <a:solidFill>
                  <a:srgbClr val="0000FF"/>
                </a:solidFill>
              </a:rPr>
              <a:t>Internet</a:t>
            </a:r>
          </a:p>
        </p:txBody>
      </p:sp>
      <p:sp>
        <p:nvSpPr>
          <p:cNvPr id="99344" name="Text Box 23"/>
          <p:cNvSpPr txBox="1">
            <a:spLocks noChangeArrowheads="1"/>
          </p:cNvSpPr>
          <p:nvPr/>
        </p:nvSpPr>
        <p:spPr bwMode="auto">
          <a:xfrm>
            <a:off x="2292351" y="3151188"/>
            <a:ext cx="13366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400">
                <a:solidFill>
                  <a:srgbClr val="0000FF"/>
                </a:solidFill>
              </a:rPr>
              <a:t>Organization 1</a:t>
            </a:r>
          </a:p>
        </p:txBody>
      </p:sp>
      <p:sp>
        <p:nvSpPr>
          <p:cNvPr id="99345" name="Freeform 24"/>
          <p:cNvSpPr>
            <a:spLocks/>
          </p:cNvSpPr>
          <p:nvPr/>
        </p:nvSpPr>
        <p:spPr bwMode="auto">
          <a:xfrm>
            <a:off x="5040314" y="4881564"/>
            <a:ext cx="1773237" cy="979487"/>
          </a:xfrm>
          <a:custGeom>
            <a:avLst/>
            <a:gdLst>
              <a:gd name="T0" fmla="*/ 2147483647 w 1117"/>
              <a:gd name="T1" fmla="*/ 2147483647 h 617"/>
              <a:gd name="T2" fmla="*/ 2147483647 w 1117"/>
              <a:gd name="T3" fmla="*/ 2147483647 h 617"/>
              <a:gd name="T4" fmla="*/ 2147483647 w 1117"/>
              <a:gd name="T5" fmla="*/ 2147483647 h 617"/>
              <a:gd name="T6" fmla="*/ 2147483647 w 1117"/>
              <a:gd name="T7" fmla="*/ 2147483647 h 617"/>
              <a:gd name="T8" fmla="*/ 2147483647 w 1117"/>
              <a:gd name="T9" fmla="*/ 2147483647 h 617"/>
              <a:gd name="T10" fmla="*/ 2147483647 w 1117"/>
              <a:gd name="T11" fmla="*/ 2147483647 h 617"/>
              <a:gd name="T12" fmla="*/ 2147483647 w 1117"/>
              <a:gd name="T13" fmla="*/ 2147483647 h 617"/>
              <a:gd name="T14" fmla="*/ 2147483647 w 1117"/>
              <a:gd name="T15" fmla="*/ 2147483647 h 617"/>
              <a:gd name="T16" fmla="*/ 2147483647 w 1117"/>
              <a:gd name="T17" fmla="*/ 2147483647 h 617"/>
              <a:gd name="T18" fmla="*/ 2147483647 w 1117"/>
              <a:gd name="T19" fmla="*/ 2147483647 h 617"/>
              <a:gd name="T20" fmla="*/ 2147483647 w 1117"/>
              <a:gd name="T21" fmla="*/ 2147483647 h 617"/>
              <a:gd name="T22" fmla="*/ 2147483647 w 1117"/>
              <a:gd name="T23" fmla="*/ 2147483647 h 61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117"/>
              <a:gd name="T37" fmla="*/ 0 h 617"/>
              <a:gd name="T38" fmla="*/ 1117 w 1117"/>
              <a:gd name="T39" fmla="*/ 617 h 61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117" h="617">
                <a:moveTo>
                  <a:pt x="439" y="97"/>
                </a:moveTo>
                <a:cubicBezTo>
                  <a:pt x="358" y="85"/>
                  <a:pt x="269" y="23"/>
                  <a:pt x="205" y="19"/>
                </a:cubicBezTo>
                <a:cubicBezTo>
                  <a:pt x="141" y="15"/>
                  <a:pt x="89" y="0"/>
                  <a:pt x="55" y="73"/>
                </a:cubicBezTo>
                <a:cubicBezTo>
                  <a:pt x="21" y="146"/>
                  <a:pt x="0" y="371"/>
                  <a:pt x="4" y="456"/>
                </a:cubicBezTo>
                <a:cubicBezTo>
                  <a:pt x="8" y="541"/>
                  <a:pt x="3" y="560"/>
                  <a:pt x="77" y="582"/>
                </a:cubicBezTo>
                <a:cubicBezTo>
                  <a:pt x="152" y="604"/>
                  <a:pt x="350" y="582"/>
                  <a:pt x="451" y="587"/>
                </a:cubicBezTo>
                <a:cubicBezTo>
                  <a:pt x="552" y="592"/>
                  <a:pt x="606" y="617"/>
                  <a:pt x="685" y="613"/>
                </a:cubicBezTo>
                <a:cubicBezTo>
                  <a:pt x="764" y="609"/>
                  <a:pt x="856" y="612"/>
                  <a:pt x="925" y="565"/>
                </a:cubicBezTo>
                <a:cubicBezTo>
                  <a:pt x="994" y="518"/>
                  <a:pt x="1081" y="401"/>
                  <a:pt x="1099" y="330"/>
                </a:cubicBezTo>
                <a:cubicBezTo>
                  <a:pt x="1117" y="259"/>
                  <a:pt x="1104" y="178"/>
                  <a:pt x="1036" y="138"/>
                </a:cubicBezTo>
                <a:cubicBezTo>
                  <a:pt x="968" y="98"/>
                  <a:pt x="790" y="98"/>
                  <a:pt x="691" y="91"/>
                </a:cubicBezTo>
                <a:cubicBezTo>
                  <a:pt x="592" y="84"/>
                  <a:pt x="520" y="109"/>
                  <a:pt x="439" y="97"/>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solidFill>
                <a:srgbClr val="0000FF"/>
              </a:solidFill>
            </a:endParaRPr>
          </a:p>
        </p:txBody>
      </p:sp>
      <p:sp>
        <p:nvSpPr>
          <p:cNvPr id="99346" name="Text Box 25"/>
          <p:cNvSpPr txBox="1">
            <a:spLocks noChangeArrowheads="1"/>
          </p:cNvSpPr>
          <p:nvPr/>
        </p:nvSpPr>
        <p:spPr bwMode="auto">
          <a:xfrm>
            <a:off x="5340350" y="5256213"/>
            <a:ext cx="10239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400">
                <a:solidFill>
                  <a:srgbClr val="0000FF"/>
                </a:solidFill>
              </a:rPr>
              <a:t>ISPs-R-Us</a:t>
            </a:r>
            <a:endParaRPr lang="en-US" altLang="zh-CN" sz="1800">
              <a:solidFill>
                <a:srgbClr val="0000FF"/>
              </a:solidFill>
            </a:endParaRPr>
          </a:p>
        </p:txBody>
      </p:sp>
      <p:sp>
        <p:nvSpPr>
          <p:cNvPr id="99347" name="Freeform 26"/>
          <p:cNvSpPr>
            <a:spLocks/>
          </p:cNvSpPr>
          <p:nvPr/>
        </p:nvSpPr>
        <p:spPr bwMode="auto">
          <a:xfrm flipV="1">
            <a:off x="6765925" y="4902201"/>
            <a:ext cx="2019300" cy="295275"/>
          </a:xfrm>
          <a:custGeom>
            <a:avLst/>
            <a:gdLst>
              <a:gd name="T0" fmla="*/ 0 w 1272"/>
              <a:gd name="T1" fmla="*/ 0 h 186"/>
              <a:gd name="T2" fmla="*/ 2147483647 w 1272"/>
              <a:gd name="T3" fmla="*/ 2147483647 h 186"/>
              <a:gd name="T4" fmla="*/ 0 60000 65536"/>
              <a:gd name="T5" fmla="*/ 0 60000 65536"/>
              <a:gd name="T6" fmla="*/ 0 w 1272"/>
              <a:gd name="T7" fmla="*/ 0 h 186"/>
              <a:gd name="T8" fmla="*/ 1272 w 1272"/>
              <a:gd name="T9" fmla="*/ 186 h 186"/>
            </a:gdLst>
            <a:ahLst/>
            <a:cxnLst>
              <a:cxn ang="T4">
                <a:pos x="T0" y="T1"/>
              </a:cxn>
              <a:cxn ang="T5">
                <a:pos x="T2" y="T3"/>
              </a:cxn>
            </a:cxnLst>
            <a:rect l="T6" t="T7" r="T8" b="T9"/>
            <a:pathLst>
              <a:path w="1272" h="186">
                <a:moveTo>
                  <a:pt x="0" y="0"/>
                </a:moveTo>
                <a:lnTo>
                  <a:pt x="1272" y="186"/>
                </a:lnTo>
              </a:path>
            </a:pathLst>
          </a:custGeom>
          <a:noFill/>
          <a:ln w="19050" cap="flat" cmpd="sng">
            <a:solidFill>
              <a:schemeClr val="tx1"/>
            </a:solidFill>
            <a:prstDash val="solid"/>
            <a:round/>
            <a:headEnd type="none" w="med" len="med"/>
            <a:tailEnd type="arrow"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solidFill>
                <a:srgbClr val="0000FF"/>
              </a:solidFill>
            </a:endParaRPr>
          </a:p>
        </p:txBody>
      </p:sp>
      <p:sp>
        <p:nvSpPr>
          <p:cNvPr id="99348" name="Line 27"/>
          <p:cNvSpPr>
            <a:spLocks noChangeShapeType="1"/>
          </p:cNvSpPr>
          <p:nvPr/>
        </p:nvSpPr>
        <p:spPr bwMode="auto">
          <a:xfrm>
            <a:off x="4556126" y="5445125"/>
            <a:ext cx="48577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99349" name="Line 28"/>
          <p:cNvSpPr>
            <a:spLocks noChangeShapeType="1"/>
          </p:cNvSpPr>
          <p:nvPr/>
        </p:nvSpPr>
        <p:spPr bwMode="auto">
          <a:xfrm flipV="1">
            <a:off x="4403726" y="5511800"/>
            <a:ext cx="638175" cy="17145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99350" name="Line 29"/>
          <p:cNvSpPr>
            <a:spLocks noChangeShapeType="1"/>
          </p:cNvSpPr>
          <p:nvPr/>
        </p:nvSpPr>
        <p:spPr bwMode="auto">
          <a:xfrm flipV="1">
            <a:off x="4841875" y="5759451"/>
            <a:ext cx="247650" cy="4095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99351" name="Text Box 30"/>
          <p:cNvSpPr txBox="1">
            <a:spLocks noChangeArrowheads="1"/>
          </p:cNvSpPr>
          <p:nvPr/>
        </p:nvSpPr>
        <p:spPr bwMode="auto">
          <a:xfrm>
            <a:off x="7054851" y="5151439"/>
            <a:ext cx="1717137"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ja-JP" sz="1400" dirty="0">
                <a:solidFill>
                  <a:srgbClr val="0000FF"/>
                </a:solidFill>
              </a:rPr>
              <a:t>"Send me anything</a:t>
            </a:r>
          </a:p>
          <a:p>
            <a:r>
              <a:rPr lang="en-US" altLang="zh-CN" sz="1400" dirty="0">
                <a:solidFill>
                  <a:srgbClr val="0000FF"/>
                </a:solidFill>
              </a:rPr>
              <a:t>with addresses </a:t>
            </a:r>
          </a:p>
          <a:p>
            <a:r>
              <a:rPr lang="en-US" altLang="zh-CN" sz="1400" dirty="0">
                <a:solidFill>
                  <a:srgbClr val="0000FF"/>
                </a:solidFill>
              </a:rPr>
              <a:t>beginning </a:t>
            </a:r>
          </a:p>
          <a:p>
            <a:r>
              <a:rPr lang="en-US" altLang="zh-CN" sz="1400" dirty="0">
                <a:solidFill>
                  <a:srgbClr val="0000FF"/>
                </a:solidFill>
              </a:rPr>
              <a:t>199.31.0.0/16</a:t>
            </a:r>
            <a:r>
              <a:rPr lang="en-US" altLang="ja-JP" sz="1400" dirty="0">
                <a:solidFill>
                  <a:srgbClr val="0000FF"/>
                </a:solidFill>
              </a:rPr>
              <a:t>"</a:t>
            </a:r>
            <a:endParaRPr lang="en-US" altLang="zh-CN" sz="1400" dirty="0">
              <a:solidFill>
                <a:srgbClr val="0000FF"/>
              </a:solidFill>
            </a:endParaRPr>
          </a:p>
        </p:txBody>
      </p:sp>
      <p:grpSp>
        <p:nvGrpSpPr>
          <p:cNvPr id="99352" name="Group 31"/>
          <p:cNvGrpSpPr>
            <a:grpSpLocks/>
          </p:cNvGrpSpPr>
          <p:nvPr/>
        </p:nvGrpSpPr>
        <p:grpSpPr bwMode="auto">
          <a:xfrm>
            <a:off x="2330450" y="3941763"/>
            <a:ext cx="2338388" cy="404812"/>
            <a:chOff x="1004" y="1639"/>
            <a:chExt cx="1473" cy="255"/>
          </a:xfrm>
        </p:grpSpPr>
        <p:sp>
          <p:nvSpPr>
            <p:cNvPr id="99366" name="Freeform 32"/>
            <p:cNvSpPr>
              <a:spLocks/>
            </p:cNvSpPr>
            <p:nvPr/>
          </p:nvSpPr>
          <p:spPr bwMode="auto">
            <a:xfrm>
              <a:off x="1004" y="1639"/>
              <a:ext cx="1473" cy="255"/>
            </a:xfrm>
            <a:custGeom>
              <a:avLst/>
              <a:gdLst>
                <a:gd name="T0" fmla="*/ 172 w 1473"/>
                <a:gd name="T1" fmla="*/ 11 h 255"/>
                <a:gd name="T2" fmla="*/ 73 w 1473"/>
                <a:gd name="T3" fmla="*/ 94 h 255"/>
                <a:gd name="T4" fmla="*/ 146 w 1473"/>
                <a:gd name="T5" fmla="*/ 220 h 255"/>
                <a:gd name="T6" fmla="*/ 520 w 1473"/>
                <a:gd name="T7" fmla="*/ 225 h 255"/>
                <a:gd name="T8" fmla="*/ 754 w 1473"/>
                <a:gd name="T9" fmla="*/ 251 h 255"/>
                <a:gd name="T10" fmla="*/ 1306 w 1473"/>
                <a:gd name="T11" fmla="*/ 203 h 255"/>
                <a:gd name="T12" fmla="*/ 1360 w 1473"/>
                <a:gd name="T13" fmla="*/ 29 h 255"/>
                <a:gd name="T14" fmla="*/ 628 w 1473"/>
                <a:gd name="T15" fmla="*/ 29 h 255"/>
                <a:gd name="T16" fmla="*/ 172 w 1473"/>
                <a:gd name="T17" fmla="*/ 11 h 25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473"/>
                <a:gd name="T28" fmla="*/ 0 h 255"/>
                <a:gd name="T29" fmla="*/ 1473 w 1473"/>
                <a:gd name="T30" fmla="*/ 255 h 25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473" h="255">
                  <a:moveTo>
                    <a:pt x="172" y="11"/>
                  </a:moveTo>
                  <a:cubicBezTo>
                    <a:pt x="0" y="64"/>
                    <a:pt x="77" y="59"/>
                    <a:pt x="73" y="94"/>
                  </a:cubicBezTo>
                  <a:cubicBezTo>
                    <a:pt x="69" y="129"/>
                    <a:pt x="72" y="198"/>
                    <a:pt x="146" y="220"/>
                  </a:cubicBezTo>
                  <a:cubicBezTo>
                    <a:pt x="221" y="242"/>
                    <a:pt x="419" y="220"/>
                    <a:pt x="520" y="225"/>
                  </a:cubicBezTo>
                  <a:cubicBezTo>
                    <a:pt x="621" y="230"/>
                    <a:pt x="623" y="255"/>
                    <a:pt x="754" y="251"/>
                  </a:cubicBezTo>
                  <a:cubicBezTo>
                    <a:pt x="885" y="247"/>
                    <a:pt x="1205" y="240"/>
                    <a:pt x="1306" y="203"/>
                  </a:cubicBezTo>
                  <a:cubicBezTo>
                    <a:pt x="1407" y="166"/>
                    <a:pt x="1473" y="58"/>
                    <a:pt x="1360" y="29"/>
                  </a:cubicBezTo>
                  <a:cubicBezTo>
                    <a:pt x="1247" y="0"/>
                    <a:pt x="826" y="32"/>
                    <a:pt x="628" y="29"/>
                  </a:cubicBezTo>
                  <a:cubicBezTo>
                    <a:pt x="430" y="26"/>
                    <a:pt x="267" y="15"/>
                    <a:pt x="172" y="11"/>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solidFill>
                  <a:srgbClr val="0000FF"/>
                </a:solidFill>
              </a:endParaRPr>
            </a:p>
          </p:txBody>
        </p:sp>
        <p:sp>
          <p:nvSpPr>
            <p:cNvPr id="99367" name="Text Box 33"/>
            <p:cNvSpPr txBox="1">
              <a:spLocks noChangeArrowheads="1"/>
            </p:cNvSpPr>
            <p:nvPr/>
          </p:nvSpPr>
          <p:spPr bwMode="auto">
            <a:xfrm>
              <a:off x="1226" y="1664"/>
              <a:ext cx="970" cy="212"/>
            </a:xfrm>
            <a:prstGeom prst="rect">
              <a:avLst/>
            </a:prstGeom>
            <a:solidFill>
              <a:srgbClr val="66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solidFill>
                    <a:srgbClr val="0000FF"/>
                  </a:solidFill>
                </a:rPr>
                <a:t>200.23.20.0/23</a:t>
              </a:r>
              <a:endParaRPr lang="en-US" altLang="zh-CN" sz="1800">
                <a:solidFill>
                  <a:srgbClr val="0000FF"/>
                </a:solidFill>
              </a:endParaRPr>
            </a:p>
          </p:txBody>
        </p:sp>
      </p:grpSp>
      <p:sp>
        <p:nvSpPr>
          <p:cNvPr id="99353" name="Text Box 34"/>
          <p:cNvSpPr txBox="1">
            <a:spLocks noChangeArrowheads="1"/>
          </p:cNvSpPr>
          <p:nvPr/>
        </p:nvSpPr>
        <p:spPr bwMode="auto">
          <a:xfrm>
            <a:off x="2311401" y="3741738"/>
            <a:ext cx="13366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400">
                <a:solidFill>
                  <a:srgbClr val="0000FF"/>
                </a:solidFill>
              </a:rPr>
              <a:t>Organization 2</a:t>
            </a:r>
          </a:p>
        </p:txBody>
      </p:sp>
      <p:grpSp>
        <p:nvGrpSpPr>
          <p:cNvPr id="99354" name="Group 35"/>
          <p:cNvGrpSpPr>
            <a:grpSpLocks/>
          </p:cNvGrpSpPr>
          <p:nvPr/>
        </p:nvGrpSpPr>
        <p:grpSpPr bwMode="auto">
          <a:xfrm>
            <a:off x="3679826" y="4198939"/>
            <a:ext cx="257175" cy="663575"/>
            <a:chOff x="870" y="2941"/>
            <a:chExt cx="162" cy="418"/>
          </a:xfrm>
        </p:grpSpPr>
        <p:sp>
          <p:nvSpPr>
            <p:cNvPr id="99363" name="Text Box 36"/>
            <p:cNvSpPr txBox="1">
              <a:spLocks noChangeArrowheads="1"/>
            </p:cNvSpPr>
            <p:nvPr/>
          </p:nvSpPr>
          <p:spPr bwMode="auto">
            <a:xfrm>
              <a:off x="872" y="2941"/>
              <a:ext cx="16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2000" b="1">
                  <a:solidFill>
                    <a:srgbClr val="0000FF"/>
                  </a:solidFill>
                </a:rPr>
                <a:t>.</a:t>
              </a:r>
              <a:endParaRPr lang="en-US" altLang="zh-CN" sz="2000">
                <a:solidFill>
                  <a:srgbClr val="0000FF"/>
                </a:solidFill>
              </a:endParaRPr>
            </a:p>
          </p:txBody>
        </p:sp>
        <p:sp>
          <p:nvSpPr>
            <p:cNvPr id="99364" name="Text Box 37"/>
            <p:cNvSpPr txBox="1">
              <a:spLocks noChangeArrowheads="1"/>
            </p:cNvSpPr>
            <p:nvPr/>
          </p:nvSpPr>
          <p:spPr bwMode="auto">
            <a:xfrm>
              <a:off x="870" y="3026"/>
              <a:ext cx="16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2000" b="1">
                  <a:solidFill>
                    <a:srgbClr val="0000FF"/>
                  </a:solidFill>
                </a:rPr>
                <a:t>.</a:t>
              </a:r>
              <a:endParaRPr lang="en-US" altLang="zh-CN" sz="2000">
                <a:solidFill>
                  <a:srgbClr val="0000FF"/>
                </a:solidFill>
              </a:endParaRPr>
            </a:p>
          </p:txBody>
        </p:sp>
        <p:sp>
          <p:nvSpPr>
            <p:cNvPr id="99365" name="Text Box 38"/>
            <p:cNvSpPr txBox="1">
              <a:spLocks noChangeArrowheads="1"/>
            </p:cNvSpPr>
            <p:nvPr/>
          </p:nvSpPr>
          <p:spPr bwMode="auto">
            <a:xfrm>
              <a:off x="871" y="3109"/>
              <a:ext cx="16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2000" b="1">
                  <a:solidFill>
                    <a:srgbClr val="0000FF"/>
                  </a:solidFill>
                </a:rPr>
                <a:t>.</a:t>
              </a:r>
              <a:endParaRPr lang="en-US" altLang="zh-CN" sz="2000">
                <a:solidFill>
                  <a:srgbClr val="0000FF"/>
                </a:solidFill>
              </a:endParaRPr>
            </a:p>
          </p:txBody>
        </p:sp>
      </p:grpSp>
      <p:grpSp>
        <p:nvGrpSpPr>
          <p:cNvPr id="99355" name="Group 39"/>
          <p:cNvGrpSpPr>
            <a:grpSpLocks/>
          </p:cNvGrpSpPr>
          <p:nvPr/>
        </p:nvGrpSpPr>
        <p:grpSpPr bwMode="auto">
          <a:xfrm>
            <a:off x="4708526" y="3903664"/>
            <a:ext cx="257175" cy="663575"/>
            <a:chOff x="870" y="2941"/>
            <a:chExt cx="162" cy="418"/>
          </a:xfrm>
        </p:grpSpPr>
        <p:sp>
          <p:nvSpPr>
            <p:cNvPr id="99360" name="Text Box 40"/>
            <p:cNvSpPr txBox="1">
              <a:spLocks noChangeArrowheads="1"/>
            </p:cNvSpPr>
            <p:nvPr/>
          </p:nvSpPr>
          <p:spPr bwMode="auto">
            <a:xfrm>
              <a:off x="872" y="2941"/>
              <a:ext cx="16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2000" b="1">
                  <a:solidFill>
                    <a:srgbClr val="0000FF"/>
                  </a:solidFill>
                </a:rPr>
                <a:t>.</a:t>
              </a:r>
              <a:endParaRPr lang="en-US" altLang="zh-CN" sz="2000">
                <a:solidFill>
                  <a:srgbClr val="0000FF"/>
                </a:solidFill>
              </a:endParaRPr>
            </a:p>
          </p:txBody>
        </p:sp>
        <p:sp>
          <p:nvSpPr>
            <p:cNvPr id="99361" name="Text Box 41"/>
            <p:cNvSpPr txBox="1">
              <a:spLocks noChangeArrowheads="1"/>
            </p:cNvSpPr>
            <p:nvPr/>
          </p:nvSpPr>
          <p:spPr bwMode="auto">
            <a:xfrm>
              <a:off x="870" y="3026"/>
              <a:ext cx="16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2000" b="1">
                  <a:solidFill>
                    <a:srgbClr val="0000FF"/>
                  </a:solidFill>
                </a:rPr>
                <a:t>.</a:t>
              </a:r>
              <a:endParaRPr lang="en-US" altLang="zh-CN" sz="2000">
                <a:solidFill>
                  <a:srgbClr val="0000FF"/>
                </a:solidFill>
              </a:endParaRPr>
            </a:p>
          </p:txBody>
        </p:sp>
        <p:sp>
          <p:nvSpPr>
            <p:cNvPr id="99362" name="Text Box 42"/>
            <p:cNvSpPr txBox="1">
              <a:spLocks noChangeArrowheads="1"/>
            </p:cNvSpPr>
            <p:nvPr/>
          </p:nvSpPr>
          <p:spPr bwMode="auto">
            <a:xfrm>
              <a:off x="871" y="3109"/>
              <a:ext cx="16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2000" b="1">
                  <a:solidFill>
                    <a:srgbClr val="0000FF"/>
                  </a:solidFill>
                </a:rPr>
                <a:t>.</a:t>
              </a:r>
              <a:endParaRPr lang="en-US" altLang="zh-CN" sz="2000">
                <a:solidFill>
                  <a:srgbClr val="0000FF"/>
                </a:solidFill>
              </a:endParaRPr>
            </a:p>
          </p:txBody>
        </p:sp>
      </p:grpSp>
      <p:sp>
        <p:nvSpPr>
          <p:cNvPr id="99356" name="Text Box 43"/>
          <p:cNvSpPr txBox="1">
            <a:spLocks noChangeArrowheads="1"/>
          </p:cNvSpPr>
          <p:nvPr/>
        </p:nvSpPr>
        <p:spPr bwMode="auto">
          <a:xfrm>
            <a:off x="1250287" y="1245054"/>
            <a:ext cx="10228001"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dirty="0">
                <a:solidFill>
                  <a:srgbClr val="000099"/>
                </a:solidFill>
                <a:latin typeface="Comic Sans MS" panose="030F0702030302020204" pitchFamily="66" charset="0"/>
              </a:rPr>
              <a:t>hierarchical addressing allows efficient advertisement of routing </a:t>
            </a:r>
          </a:p>
          <a:p>
            <a:r>
              <a:rPr lang="en-US" altLang="zh-CN" dirty="0">
                <a:solidFill>
                  <a:srgbClr val="000099"/>
                </a:solidFill>
                <a:latin typeface="Comic Sans MS" panose="030F0702030302020204" pitchFamily="66" charset="0"/>
              </a:rPr>
              <a:t>information:</a:t>
            </a:r>
          </a:p>
        </p:txBody>
      </p:sp>
      <p:sp>
        <p:nvSpPr>
          <p:cNvPr id="47" name="Rectangle 7"/>
          <p:cNvSpPr txBox="1">
            <a:spLocks noChangeArrowheads="1"/>
          </p:cNvSpPr>
          <p:nvPr/>
        </p:nvSpPr>
        <p:spPr>
          <a:xfrm>
            <a:off x="9768408" y="6624784"/>
            <a:ext cx="2016224"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4.3 IP: </a:t>
            </a:r>
            <a:r>
              <a:rPr lang="en-US" altLang="zh-CN" sz="1200" dirty="0">
                <a:solidFill>
                  <a:srgbClr val="FF0000"/>
                </a:solidFill>
                <a:cs typeface="Arial" panose="020B0604020202020204" pitchFamily="34" charset="0"/>
              </a:rPr>
              <a:t> Internet Protocol</a:t>
            </a:r>
          </a:p>
        </p:txBody>
      </p:sp>
      <p:sp>
        <p:nvSpPr>
          <p:cNvPr id="46" name="Rectangle 7"/>
          <p:cNvSpPr txBox="1">
            <a:spLocks noChangeArrowheads="1"/>
          </p:cNvSpPr>
          <p:nvPr/>
        </p:nvSpPr>
        <p:spPr>
          <a:xfrm>
            <a:off x="5159896" y="6615113"/>
            <a:ext cx="2645843"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4.3.3 IPv4 Addressing </a:t>
            </a:r>
            <a:endParaRPr lang="en-US" altLang="zh-CN" sz="1200" dirty="0">
              <a:solidFill>
                <a:srgbClr val="FF0000"/>
              </a:solidFill>
              <a:cs typeface="Arial" panose="020B0604020202020204" pitchFamily="34" charset="0"/>
            </a:endParaRPr>
          </a:p>
        </p:txBody>
      </p:sp>
    </p:spTree>
    <p:extLst>
      <p:ext uri="{BB962C8B-B14F-4D97-AF65-F5344CB8AC3E}">
        <p14:creationId xmlns:p14="http://schemas.microsoft.com/office/powerpoint/2010/main" val="199973098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Freeform 45"/>
          <p:cNvSpPr>
            <a:spLocks/>
          </p:cNvSpPr>
          <p:nvPr/>
        </p:nvSpPr>
        <p:spPr bwMode="auto">
          <a:xfrm>
            <a:off x="8704264" y="3084514"/>
            <a:ext cx="1444625" cy="2714625"/>
          </a:xfrm>
          <a:custGeom>
            <a:avLst/>
            <a:gdLst>
              <a:gd name="T0" fmla="*/ 2147483647 w 910"/>
              <a:gd name="T1" fmla="*/ 2147483647 h 1710"/>
              <a:gd name="T2" fmla="*/ 2147483647 w 910"/>
              <a:gd name="T3" fmla="*/ 2147483647 h 1710"/>
              <a:gd name="T4" fmla="*/ 2147483647 w 910"/>
              <a:gd name="T5" fmla="*/ 2147483647 h 1710"/>
              <a:gd name="T6" fmla="*/ 2147483647 w 910"/>
              <a:gd name="T7" fmla="*/ 2147483647 h 1710"/>
              <a:gd name="T8" fmla="*/ 2147483647 w 910"/>
              <a:gd name="T9" fmla="*/ 2147483647 h 1710"/>
              <a:gd name="T10" fmla="*/ 2147483647 w 910"/>
              <a:gd name="T11" fmla="*/ 2147483647 h 1710"/>
              <a:gd name="T12" fmla="*/ 2147483647 w 910"/>
              <a:gd name="T13" fmla="*/ 2147483647 h 1710"/>
              <a:gd name="T14" fmla="*/ 2147483647 w 910"/>
              <a:gd name="T15" fmla="*/ 2147483647 h 1710"/>
              <a:gd name="T16" fmla="*/ 2147483647 w 910"/>
              <a:gd name="T17" fmla="*/ 2147483647 h 1710"/>
              <a:gd name="T18" fmla="*/ 2147483647 w 910"/>
              <a:gd name="T19" fmla="*/ 2147483647 h 1710"/>
              <a:gd name="T20" fmla="*/ 2147483647 w 910"/>
              <a:gd name="T21" fmla="*/ 2147483647 h 1710"/>
              <a:gd name="T22" fmla="*/ 2147483647 w 910"/>
              <a:gd name="T23" fmla="*/ 2147483647 h 171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910"/>
              <a:gd name="T37" fmla="*/ 0 h 1710"/>
              <a:gd name="T38" fmla="*/ 910 w 910"/>
              <a:gd name="T39" fmla="*/ 1710 h 171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910" h="1710">
                <a:moveTo>
                  <a:pt x="766" y="38"/>
                </a:moveTo>
                <a:cubicBezTo>
                  <a:pt x="714" y="0"/>
                  <a:pt x="520" y="186"/>
                  <a:pt x="411" y="282"/>
                </a:cubicBezTo>
                <a:cubicBezTo>
                  <a:pt x="302" y="378"/>
                  <a:pt x="180" y="490"/>
                  <a:pt x="115" y="611"/>
                </a:cubicBezTo>
                <a:cubicBezTo>
                  <a:pt x="49" y="732"/>
                  <a:pt x="0" y="907"/>
                  <a:pt x="14" y="1008"/>
                </a:cubicBezTo>
                <a:cubicBezTo>
                  <a:pt x="28" y="1108"/>
                  <a:pt x="127" y="1139"/>
                  <a:pt x="198" y="1214"/>
                </a:cubicBezTo>
                <a:cubicBezTo>
                  <a:pt x="269" y="1288"/>
                  <a:pt x="328" y="1380"/>
                  <a:pt x="435" y="1456"/>
                </a:cubicBezTo>
                <a:cubicBezTo>
                  <a:pt x="542" y="1533"/>
                  <a:pt x="768" y="1710"/>
                  <a:pt x="839" y="1674"/>
                </a:cubicBezTo>
                <a:cubicBezTo>
                  <a:pt x="910" y="1638"/>
                  <a:pt x="863" y="1328"/>
                  <a:pt x="863" y="1239"/>
                </a:cubicBezTo>
                <a:cubicBezTo>
                  <a:pt x="863" y="1150"/>
                  <a:pt x="868" y="1189"/>
                  <a:pt x="839" y="1139"/>
                </a:cubicBezTo>
                <a:cubicBezTo>
                  <a:pt x="809" y="1090"/>
                  <a:pt x="703" y="1045"/>
                  <a:pt x="684" y="940"/>
                </a:cubicBezTo>
                <a:cubicBezTo>
                  <a:pt x="665" y="835"/>
                  <a:pt x="710" y="659"/>
                  <a:pt x="724" y="509"/>
                </a:cubicBezTo>
                <a:cubicBezTo>
                  <a:pt x="738" y="359"/>
                  <a:pt x="818" y="76"/>
                  <a:pt x="766" y="38"/>
                </a:cubicBezTo>
                <a:close/>
              </a:path>
            </a:pathLst>
          </a:custGeom>
          <a:gradFill rotWithShape="1">
            <a:gsLst>
              <a:gs pos="0">
                <a:srgbClr val="66CCFF"/>
              </a:gs>
              <a:gs pos="100000">
                <a:srgbClr val="FFFF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solidFill>
                <a:srgbClr val="0000FF"/>
              </a:solidFill>
            </a:endParaRPr>
          </a:p>
        </p:txBody>
      </p:sp>
      <p:sp>
        <p:nvSpPr>
          <p:cNvPr id="100354" name="Text Box 3"/>
          <p:cNvSpPr txBox="1">
            <a:spLocks noChangeArrowheads="1"/>
          </p:cNvSpPr>
          <p:nvPr/>
        </p:nvSpPr>
        <p:spPr bwMode="auto">
          <a:xfrm>
            <a:off x="1551659" y="1430339"/>
            <a:ext cx="9862315" cy="7605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233363" indent="-233363" fontAlgn="base">
              <a:lnSpc>
                <a:spcPct val="80000"/>
              </a:lnSpc>
              <a:spcBef>
                <a:spcPct val="20000"/>
              </a:spcBef>
              <a:buSzPct val="70000"/>
              <a:buFont typeface="Wingdings" panose="05000000000000000000" pitchFamily="2" charset="2"/>
              <a:buChar char="v"/>
            </a:pPr>
            <a:r>
              <a:rPr lang="en-US" altLang="zh-CN" dirty="0">
                <a:solidFill>
                  <a:srgbClr val="000099"/>
                </a:solidFill>
                <a:latin typeface="Comic Sans MS" panose="030F0702030302020204" pitchFamily="66" charset="0"/>
              </a:rPr>
              <a:t>Organization 1 moves from Fly-By-Night-ISP to ISPs-R-Us</a:t>
            </a:r>
          </a:p>
          <a:p>
            <a:pPr marL="233363" indent="-233363" fontAlgn="base">
              <a:lnSpc>
                <a:spcPct val="80000"/>
              </a:lnSpc>
              <a:spcBef>
                <a:spcPct val="20000"/>
              </a:spcBef>
              <a:buSzPct val="70000"/>
              <a:buFont typeface="Wingdings" panose="05000000000000000000" pitchFamily="2" charset="2"/>
              <a:buChar char="v"/>
            </a:pPr>
            <a:r>
              <a:rPr lang="en-US" altLang="zh-CN" dirty="0">
                <a:solidFill>
                  <a:srgbClr val="000099"/>
                </a:solidFill>
                <a:latin typeface="Comic Sans MS" panose="030F0702030302020204" pitchFamily="66" charset="0"/>
              </a:rPr>
              <a:t>ISPs-R-Us now advertises a more specific route to Organization 1</a:t>
            </a:r>
          </a:p>
        </p:txBody>
      </p:sp>
      <p:sp>
        <p:nvSpPr>
          <p:cNvPr id="100355" name="Freeform 4"/>
          <p:cNvSpPr>
            <a:spLocks/>
          </p:cNvSpPr>
          <p:nvPr/>
        </p:nvSpPr>
        <p:spPr bwMode="auto">
          <a:xfrm>
            <a:off x="6699250" y="4114801"/>
            <a:ext cx="2019300" cy="295275"/>
          </a:xfrm>
          <a:custGeom>
            <a:avLst/>
            <a:gdLst>
              <a:gd name="T0" fmla="*/ 0 w 1272"/>
              <a:gd name="T1" fmla="*/ 0 h 186"/>
              <a:gd name="T2" fmla="*/ 2147483647 w 1272"/>
              <a:gd name="T3" fmla="*/ 2147483647 h 186"/>
              <a:gd name="T4" fmla="*/ 0 60000 65536"/>
              <a:gd name="T5" fmla="*/ 0 60000 65536"/>
              <a:gd name="T6" fmla="*/ 0 w 1272"/>
              <a:gd name="T7" fmla="*/ 0 h 186"/>
              <a:gd name="T8" fmla="*/ 1272 w 1272"/>
              <a:gd name="T9" fmla="*/ 186 h 186"/>
            </a:gdLst>
            <a:ahLst/>
            <a:cxnLst>
              <a:cxn ang="T4">
                <a:pos x="T0" y="T1"/>
              </a:cxn>
              <a:cxn ang="T5">
                <a:pos x="T2" y="T3"/>
              </a:cxn>
            </a:cxnLst>
            <a:rect l="T6" t="T7" r="T8" b="T9"/>
            <a:pathLst>
              <a:path w="1272" h="186">
                <a:moveTo>
                  <a:pt x="0" y="0"/>
                </a:moveTo>
                <a:lnTo>
                  <a:pt x="1272" y="186"/>
                </a:lnTo>
              </a:path>
            </a:pathLst>
          </a:custGeom>
          <a:noFill/>
          <a:ln w="19050" cap="flat" cmpd="sng">
            <a:solidFill>
              <a:srgbClr val="0000FF"/>
            </a:solidFill>
            <a:prstDash val="solid"/>
            <a:round/>
            <a:headEnd type="none" w="med" len="med"/>
            <a:tailEnd type="arrow"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solidFill>
                <a:srgbClr val="0000FF"/>
              </a:solidFill>
            </a:endParaRPr>
          </a:p>
        </p:txBody>
      </p:sp>
      <p:sp>
        <p:nvSpPr>
          <p:cNvPr id="100356" name="Line 5"/>
          <p:cNvSpPr>
            <a:spLocks noChangeShapeType="1"/>
          </p:cNvSpPr>
          <p:nvPr/>
        </p:nvSpPr>
        <p:spPr bwMode="auto">
          <a:xfrm flipV="1">
            <a:off x="4356100" y="4391025"/>
            <a:ext cx="895350" cy="457200"/>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100357" name="Line 6"/>
          <p:cNvSpPr>
            <a:spLocks noChangeShapeType="1"/>
          </p:cNvSpPr>
          <p:nvPr/>
        </p:nvSpPr>
        <p:spPr bwMode="auto">
          <a:xfrm flipV="1">
            <a:off x="4322373" y="5667375"/>
            <a:ext cx="729054" cy="373218"/>
          </a:xfrm>
          <a:prstGeom prst="line">
            <a:avLst/>
          </a:prstGeom>
          <a:noFill/>
          <a:ln w="19050">
            <a:solidFill>
              <a:schemeClr val="accent2">
                <a:lumMod val="75000"/>
              </a:schemeClr>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100358" name="Line 7"/>
          <p:cNvSpPr>
            <a:spLocks noChangeShapeType="1"/>
          </p:cNvSpPr>
          <p:nvPr/>
        </p:nvSpPr>
        <p:spPr bwMode="auto">
          <a:xfrm>
            <a:off x="4451351" y="2981325"/>
            <a:ext cx="847725" cy="762000"/>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100359" name="Freeform 8"/>
          <p:cNvSpPr>
            <a:spLocks/>
          </p:cNvSpPr>
          <p:nvPr/>
        </p:nvSpPr>
        <p:spPr bwMode="auto">
          <a:xfrm>
            <a:off x="5097464" y="3560764"/>
            <a:ext cx="1773237" cy="979487"/>
          </a:xfrm>
          <a:custGeom>
            <a:avLst/>
            <a:gdLst>
              <a:gd name="T0" fmla="*/ 2147483647 w 1117"/>
              <a:gd name="T1" fmla="*/ 2147483647 h 617"/>
              <a:gd name="T2" fmla="*/ 2147483647 w 1117"/>
              <a:gd name="T3" fmla="*/ 2147483647 h 617"/>
              <a:gd name="T4" fmla="*/ 2147483647 w 1117"/>
              <a:gd name="T5" fmla="*/ 2147483647 h 617"/>
              <a:gd name="T6" fmla="*/ 2147483647 w 1117"/>
              <a:gd name="T7" fmla="*/ 2147483647 h 617"/>
              <a:gd name="T8" fmla="*/ 2147483647 w 1117"/>
              <a:gd name="T9" fmla="*/ 2147483647 h 617"/>
              <a:gd name="T10" fmla="*/ 2147483647 w 1117"/>
              <a:gd name="T11" fmla="*/ 2147483647 h 617"/>
              <a:gd name="T12" fmla="*/ 2147483647 w 1117"/>
              <a:gd name="T13" fmla="*/ 2147483647 h 617"/>
              <a:gd name="T14" fmla="*/ 2147483647 w 1117"/>
              <a:gd name="T15" fmla="*/ 2147483647 h 617"/>
              <a:gd name="T16" fmla="*/ 2147483647 w 1117"/>
              <a:gd name="T17" fmla="*/ 2147483647 h 617"/>
              <a:gd name="T18" fmla="*/ 2147483647 w 1117"/>
              <a:gd name="T19" fmla="*/ 2147483647 h 617"/>
              <a:gd name="T20" fmla="*/ 2147483647 w 1117"/>
              <a:gd name="T21" fmla="*/ 2147483647 h 617"/>
              <a:gd name="T22" fmla="*/ 2147483647 w 1117"/>
              <a:gd name="T23" fmla="*/ 2147483647 h 61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117"/>
              <a:gd name="T37" fmla="*/ 0 h 617"/>
              <a:gd name="T38" fmla="*/ 1117 w 1117"/>
              <a:gd name="T39" fmla="*/ 617 h 61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117" h="617">
                <a:moveTo>
                  <a:pt x="439" y="97"/>
                </a:moveTo>
                <a:cubicBezTo>
                  <a:pt x="358" y="85"/>
                  <a:pt x="269" y="23"/>
                  <a:pt x="205" y="19"/>
                </a:cubicBezTo>
                <a:cubicBezTo>
                  <a:pt x="141" y="15"/>
                  <a:pt x="89" y="0"/>
                  <a:pt x="55" y="73"/>
                </a:cubicBezTo>
                <a:cubicBezTo>
                  <a:pt x="21" y="146"/>
                  <a:pt x="0" y="371"/>
                  <a:pt x="4" y="456"/>
                </a:cubicBezTo>
                <a:cubicBezTo>
                  <a:pt x="8" y="541"/>
                  <a:pt x="3" y="560"/>
                  <a:pt x="77" y="582"/>
                </a:cubicBezTo>
                <a:cubicBezTo>
                  <a:pt x="152" y="604"/>
                  <a:pt x="350" y="582"/>
                  <a:pt x="451" y="587"/>
                </a:cubicBezTo>
                <a:cubicBezTo>
                  <a:pt x="552" y="592"/>
                  <a:pt x="606" y="617"/>
                  <a:pt x="685" y="613"/>
                </a:cubicBezTo>
                <a:cubicBezTo>
                  <a:pt x="764" y="609"/>
                  <a:pt x="856" y="612"/>
                  <a:pt x="925" y="565"/>
                </a:cubicBezTo>
                <a:cubicBezTo>
                  <a:pt x="994" y="518"/>
                  <a:pt x="1081" y="401"/>
                  <a:pt x="1099" y="330"/>
                </a:cubicBezTo>
                <a:cubicBezTo>
                  <a:pt x="1117" y="259"/>
                  <a:pt x="1104" y="178"/>
                  <a:pt x="1036" y="138"/>
                </a:cubicBezTo>
                <a:cubicBezTo>
                  <a:pt x="968" y="98"/>
                  <a:pt x="790" y="98"/>
                  <a:pt x="691" y="91"/>
                </a:cubicBezTo>
                <a:cubicBezTo>
                  <a:pt x="592" y="84"/>
                  <a:pt x="520" y="109"/>
                  <a:pt x="439" y="97"/>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solidFill>
                <a:srgbClr val="0000FF"/>
              </a:solidFill>
            </a:endParaRPr>
          </a:p>
        </p:txBody>
      </p:sp>
      <p:sp>
        <p:nvSpPr>
          <p:cNvPr id="100360" name="Text Box 9"/>
          <p:cNvSpPr txBox="1">
            <a:spLocks noChangeArrowheads="1"/>
          </p:cNvSpPr>
          <p:nvPr/>
        </p:nvSpPr>
        <p:spPr bwMode="auto">
          <a:xfrm>
            <a:off x="6931026" y="3287714"/>
            <a:ext cx="1717137"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ja-JP" sz="1400" dirty="0">
                <a:solidFill>
                  <a:srgbClr val="0000FF"/>
                </a:solidFill>
              </a:rPr>
              <a:t>"Send me anything</a:t>
            </a:r>
          </a:p>
          <a:p>
            <a:r>
              <a:rPr lang="en-US" altLang="zh-CN" sz="1400" dirty="0">
                <a:solidFill>
                  <a:srgbClr val="0000FF"/>
                </a:solidFill>
              </a:rPr>
              <a:t>with addresses </a:t>
            </a:r>
          </a:p>
          <a:p>
            <a:r>
              <a:rPr lang="en-US" altLang="zh-CN" sz="1400" dirty="0">
                <a:solidFill>
                  <a:srgbClr val="0000FF"/>
                </a:solidFill>
              </a:rPr>
              <a:t>beginning </a:t>
            </a:r>
          </a:p>
          <a:p>
            <a:r>
              <a:rPr lang="en-US" altLang="zh-CN" sz="1400" u="sng" dirty="0">
                <a:solidFill>
                  <a:srgbClr val="FF0000"/>
                </a:solidFill>
              </a:rPr>
              <a:t>200.23.16.0/20</a:t>
            </a:r>
            <a:r>
              <a:rPr lang="en-US" altLang="ja-JP" sz="1400" dirty="0">
                <a:solidFill>
                  <a:srgbClr val="0000FF"/>
                </a:solidFill>
              </a:rPr>
              <a:t>"</a:t>
            </a:r>
            <a:endParaRPr lang="en-US" altLang="zh-CN" sz="1400" dirty="0">
              <a:solidFill>
                <a:srgbClr val="0000FF"/>
              </a:solidFill>
            </a:endParaRPr>
          </a:p>
        </p:txBody>
      </p:sp>
      <p:grpSp>
        <p:nvGrpSpPr>
          <p:cNvPr id="100361" name="Group 10"/>
          <p:cNvGrpSpPr>
            <a:grpSpLocks/>
          </p:cNvGrpSpPr>
          <p:nvPr/>
        </p:nvGrpSpPr>
        <p:grpSpPr bwMode="auto">
          <a:xfrm>
            <a:off x="2282825" y="2754313"/>
            <a:ext cx="2338388" cy="404812"/>
            <a:chOff x="1004" y="1639"/>
            <a:chExt cx="1473" cy="255"/>
          </a:xfrm>
        </p:grpSpPr>
        <p:sp>
          <p:nvSpPr>
            <p:cNvPr id="100396" name="Freeform 11"/>
            <p:cNvSpPr>
              <a:spLocks/>
            </p:cNvSpPr>
            <p:nvPr/>
          </p:nvSpPr>
          <p:spPr bwMode="auto">
            <a:xfrm>
              <a:off x="1004" y="1639"/>
              <a:ext cx="1473" cy="255"/>
            </a:xfrm>
            <a:custGeom>
              <a:avLst/>
              <a:gdLst>
                <a:gd name="T0" fmla="*/ 172 w 1473"/>
                <a:gd name="T1" fmla="*/ 11 h 255"/>
                <a:gd name="T2" fmla="*/ 73 w 1473"/>
                <a:gd name="T3" fmla="*/ 94 h 255"/>
                <a:gd name="T4" fmla="*/ 146 w 1473"/>
                <a:gd name="T5" fmla="*/ 220 h 255"/>
                <a:gd name="T6" fmla="*/ 520 w 1473"/>
                <a:gd name="T7" fmla="*/ 225 h 255"/>
                <a:gd name="T8" fmla="*/ 754 w 1473"/>
                <a:gd name="T9" fmla="*/ 251 h 255"/>
                <a:gd name="T10" fmla="*/ 1306 w 1473"/>
                <a:gd name="T11" fmla="*/ 203 h 255"/>
                <a:gd name="T12" fmla="*/ 1360 w 1473"/>
                <a:gd name="T13" fmla="*/ 29 h 255"/>
                <a:gd name="T14" fmla="*/ 628 w 1473"/>
                <a:gd name="T15" fmla="*/ 29 h 255"/>
                <a:gd name="T16" fmla="*/ 172 w 1473"/>
                <a:gd name="T17" fmla="*/ 11 h 25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473"/>
                <a:gd name="T28" fmla="*/ 0 h 255"/>
                <a:gd name="T29" fmla="*/ 1473 w 1473"/>
                <a:gd name="T30" fmla="*/ 255 h 25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473" h="255">
                  <a:moveTo>
                    <a:pt x="172" y="11"/>
                  </a:moveTo>
                  <a:cubicBezTo>
                    <a:pt x="0" y="64"/>
                    <a:pt x="77" y="59"/>
                    <a:pt x="73" y="94"/>
                  </a:cubicBezTo>
                  <a:cubicBezTo>
                    <a:pt x="69" y="129"/>
                    <a:pt x="72" y="198"/>
                    <a:pt x="146" y="220"/>
                  </a:cubicBezTo>
                  <a:cubicBezTo>
                    <a:pt x="221" y="242"/>
                    <a:pt x="419" y="220"/>
                    <a:pt x="520" y="225"/>
                  </a:cubicBezTo>
                  <a:cubicBezTo>
                    <a:pt x="621" y="230"/>
                    <a:pt x="623" y="255"/>
                    <a:pt x="754" y="251"/>
                  </a:cubicBezTo>
                  <a:cubicBezTo>
                    <a:pt x="885" y="247"/>
                    <a:pt x="1205" y="240"/>
                    <a:pt x="1306" y="203"/>
                  </a:cubicBezTo>
                  <a:cubicBezTo>
                    <a:pt x="1407" y="166"/>
                    <a:pt x="1473" y="58"/>
                    <a:pt x="1360" y="29"/>
                  </a:cubicBezTo>
                  <a:cubicBezTo>
                    <a:pt x="1247" y="0"/>
                    <a:pt x="826" y="32"/>
                    <a:pt x="628" y="29"/>
                  </a:cubicBezTo>
                  <a:cubicBezTo>
                    <a:pt x="430" y="26"/>
                    <a:pt x="267" y="15"/>
                    <a:pt x="172" y="11"/>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solidFill>
                  <a:srgbClr val="0000FF"/>
                </a:solidFill>
              </a:endParaRPr>
            </a:p>
          </p:txBody>
        </p:sp>
        <p:sp>
          <p:nvSpPr>
            <p:cNvPr id="100397" name="Text Box 12"/>
            <p:cNvSpPr txBox="1">
              <a:spLocks noChangeArrowheads="1"/>
            </p:cNvSpPr>
            <p:nvPr/>
          </p:nvSpPr>
          <p:spPr bwMode="auto">
            <a:xfrm>
              <a:off x="1226" y="1664"/>
              <a:ext cx="970" cy="212"/>
            </a:xfrm>
            <a:prstGeom prst="rect">
              <a:avLst/>
            </a:prstGeom>
            <a:solidFill>
              <a:srgbClr val="66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solidFill>
                    <a:srgbClr val="0000FF"/>
                  </a:solidFill>
                </a:rPr>
                <a:t>200.23.16.0/23</a:t>
              </a:r>
              <a:endParaRPr lang="en-US" altLang="zh-CN" sz="1800">
                <a:solidFill>
                  <a:srgbClr val="0000FF"/>
                </a:solidFill>
              </a:endParaRPr>
            </a:p>
          </p:txBody>
        </p:sp>
      </p:grpSp>
      <p:grpSp>
        <p:nvGrpSpPr>
          <p:cNvPr id="100363" name="Group 16"/>
          <p:cNvGrpSpPr>
            <a:grpSpLocks/>
          </p:cNvGrpSpPr>
          <p:nvPr/>
        </p:nvGrpSpPr>
        <p:grpSpPr bwMode="auto">
          <a:xfrm>
            <a:off x="2225675" y="4764088"/>
            <a:ext cx="2338388" cy="404812"/>
            <a:chOff x="1004" y="1639"/>
            <a:chExt cx="1473" cy="255"/>
          </a:xfrm>
        </p:grpSpPr>
        <p:sp>
          <p:nvSpPr>
            <p:cNvPr id="100392" name="Freeform 17"/>
            <p:cNvSpPr>
              <a:spLocks/>
            </p:cNvSpPr>
            <p:nvPr/>
          </p:nvSpPr>
          <p:spPr bwMode="auto">
            <a:xfrm>
              <a:off x="1004" y="1639"/>
              <a:ext cx="1473" cy="255"/>
            </a:xfrm>
            <a:custGeom>
              <a:avLst/>
              <a:gdLst>
                <a:gd name="T0" fmla="*/ 172 w 1473"/>
                <a:gd name="T1" fmla="*/ 11 h 255"/>
                <a:gd name="T2" fmla="*/ 73 w 1473"/>
                <a:gd name="T3" fmla="*/ 94 h 255"/>
                <a:gd name="T4" fmla="*/ 146 w 1473"/>
                <a:gd name="T5" fmla="*/ 220 h 255"/>
                <a:gd name="T6" fmla="*/ 520 w 1473"/>
                <a:gd name="T7" fmla="*/ 225 h 255"/>
                <a:gd name="T8" fmla="*/ 754 w 1473"/>
                <a:gd name="T9" fmla="*/ 251 h 255"/>
                <a:gd name="T10" fmla="*/ 1306 w 1473"/>
                <a:gd name="T11" fmla="*/ 203 h 255"/>
                <a:gd name="T12" fmla="*/ 1360 w 1473"/>
                <a:gd name="T13" fmla="*/ 29 h 255"/>
                <a:gd name="T14" fmla="*/ 628 w 1473"/>
                <a:gd name="T15" fmla="*/ 29 h 255"/>
                <a:gd name="T16" fmla="*/ 172 w 1473"/>
                <a:gd name="T17" fmla="*/ 11 h 25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473"/>
                <a:gd name="T28" fmla="*/ 0 h 255"/>
                <a:gd name="T29" fmla="*/ 1473 w 1473"/>
                <a:gd name="T30" fmla="*/ 255 h 25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473" h="255">
                  <a:moveTo>
                    <a:pt x="172" y="11"/>
                  </a:moveTo>
                  <a:cubicBezTo>
                    <a:pt x="0" y="64"/>
                    <a:pt x="77" y="59"/>
                    <a:pt x="73" y="94"/>
                  </a:cubicBezTo>
                  <a:cubicBezTo>
                    <a:pt x="69" y="129"/>
                    <a:pt x="72" y="198"/>
                    <a:pt x="146" y="220"/>
                  </a:cubicBezTo>
                  <a:cubicBezTo>
                    <a:pt x="221" y="242"/>
                    <a:pt x="419" y="220"/>
                    <a:pt x="520" y="225"/>
                  </a:cubicBezTo>
                  <a:cubicBezTo>
                    <a:pt x="621" y="230"/>
                    <a:pt x="623" y="255"/>
                    <a:pt x="754" y="251"/>
                  </a:cubicBezTo>
                  <a:cubicBezTo>
                    <a:pt x="885" y="247"/>
                    <a:pt x="1205" y="240"/>
                    <a:pt x="1306" y="203"/>
                  </a:cubicBezTo>
                  <a:cubicBezTo>
                    <a:pt x="1407" y="166"/>
                    <a:pt x="1473" y="58"/>
                    <a:pt x="1360" y="29"/>
                  </a:cubicBezTo>
                  <a:cubicBezTo>
                    <a:pt x="1247" y="0"/>
                    <a:pt x="826" y="32"/>
                    <a:pt x="628" y="29"/>
                  </a:cubicBezTo>
                  <a:cubicBezTo>
                    <a:pt x="430" y="26"/>
                    <a:pt x="267" y="15"/>
                    <a:pt x="172" y="11"/>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solidFill>
                  <a:srgbClr val="0000FF"/>
                </a:solidFill>
              </a:endParaRPr>
            </a:p>
          </p:txBody>
        </p:sp>
        <p:sp>
          <p:nvSpPr>
            <p:cNvPr id="100393" name="Text Box 18"/>
            <p:cNvSpPr txBox="1">
              <a:spLocks noChangeArrowheads="1"/>
            </p:cNvSpPr>
            <p:nvPr/>
          </p:nvSpPr>
          <p:spPr bwMode="auto">
            <a:xfrm>
              <a:off x="1226" y="1664"/>
              <a:ext cx="970" cy="212"/>
            </a:xfrm>
            <a:prstGeom prst="rect">
              <a:avLst/>
            </a:prstGeom>
            <a:solidFill>
              <a:srgbClr val="66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solidFill>
                    <a:srgbClr val="0000FF"/>
                  </a:solidFill>
                </a:rPr>
                <a:t>200.23.30.0/23</a:t>
              </a:r>
              <a:endParaRPr lang="en-US" altLang="zh-CN" sz="1800">
                <a:solidFill>
                  <a:srgbClr val="0000FF"/>
                </a:solidFill>
              </a:endParaRPr>
            </a:p>
          </p:txBody>
        </p:sp>
      </p:grpSp>
      <p:sp>
        <p:nvSpPr>
          <p:cNvPr id="100364" name="Text Box 19"/>
          <p:cNvSpPr txBox="1">
            <a:spLocks noChangeArrowheads="1"/>
          </p:cNvSpPr>
          <p:nvPr/>
        </p:nvSpPr>
        <p:spPr bwMode="auto">
          <a:xfrm>
            <a:off x="5130800" y="3992563"/>
            <a:ext cx="15065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400">
                <a:solidFill>
                  <a:srgbClr val="0000FF"/>
                </a:solidFill>
              </a:rPr>
              <a:t>Fly-By-Night-ISP</a:t>
            </a:r>
            <a:endParaRPr lang="en-US" altLang="zh-CN" sz="1800">
              <a:solidFill>
                <a:srgbClr val="0000FF"/>
              </a:solidFill>
            </a:endParaRPr>
          </a:p>
        </p:txBody>
      </p:sp>
      <p:sp>
        <p:nvSpPr>
          <p:cNvPr id="100365" name="Text Box 21"/>
          <p:cNvSpPr txBox="1">
            <a:spLocks noChangeArrowheads="1"/>
          </p:cNvSpPr>
          <p:nvPr/>
        </p:nvSpPr>
        <p:spPr bwMode="auto">
          <a:xfrm>
            <a:off x="2282826" y="2497138"/>
            <a:ext cx="13366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400">
                <a:solidFill>
                  <a:srgbClr val="0000FF"/>
                </a:solidFill>
              </a:rPr>
              <a:t>Organization 0</a:t>
            </a:r>
          </a:p>
        </p:txBody>
      </p:sp>
      <p:sp>
        <p:nvSpPr>
          <p:cNvPr id="100366" name="Text Box 22"/>
          <p:cNvSpPr txBox="1">
            <a:spLocks noChangeArrowheads="1"/>
          </p:cNvSpPr>
          <p:nvPr/>
        </p:nvSpPr>
        <p:spPr bwMode="auto">
          <a:xfrm>
            <a:off x="2311401" y="4506913"/>
            <a:ext cx="13366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400">
                <a:solidFill>
                  <a:srgbClr val="0000FF"/>
                </a:solidFill>
              </a:rPr>
              <a:t>Organization 7</a:t>
            </a:r>
          </a:p>
        </p:txBody>
      </p:sp>
      <p:sp>
        <p:nvSpPr>
          <p:cNvPr id="100367" name="Text Box 23"/>
          <p:cNvSpPr txBox="1">
            <a:spLocks noChangeArrowheads="1"/>
          </p:cNvSpPr>
          <p:nvPr/>
        </p:nvSpPr>
        <p:spPr bwMode="auto">
          <a:xfrm>
            <a:off x="8931276" y="4316413"/>
            <a:ext cx="7842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400">
                <a:solidFill>
                  <a:srgbClr val="0000FF"/>
                </a:solidFill>
              </a:rPr>
              <a:t>Internet</a:t>
            </a:r>
          </a:p>
        </p:txBody>
      </p:sp>
      <p:sp>
        <p:nvSpPr>
          <p:cNvPr id="100369" name="Freeform 25"/>
          <p:cNvSpPr>
            <a:spLocks/>
          </p:cNvSpPr>
          <p:nvPr/>
        </p:nvSpPr>
        <p:spPr bwMode="auto">
          <a:xfrm>
            <a:off x="5054272" y="4875214"/>
            <a:ext cx="1773237" cy="979487"/>
          </a:xfrm>
          <a:custGeom>
            <a:avLst/>
            <a:gdLst>
              <a:gd name="T0" fmla="*/ 2147483647 w 1117"/>
              <a:gd name="T1" fmla="*/ 2147483647 h 617"/>
              <a:gd name="T2" fmla="*/ 2147483647 w 1117"/>
              <a:gd name="T3" fmla="*/ 2147483647 h 617"/>
              <a:gd name="T4" fmla="*/ 2147483647 w 1117"/>
              <a:gd name="T5" fmla="*/ 2147483647 h 617"/>
              <a:gd name="T6" fmla="*/ 2147483647 w 1117"/>
              <a:gd name="T7" fmla="*/ 2147483647 h 617"/>
              <a:gd name="T8" fmla="*/ 2147483647 w 1117"/>
              <a:gd name="T9" fmla="*/ 2147483647 h 617"/>
              <a:gd name="T10" fmla="*/ 2147483647 w 1117"/>
              <a:gd name="T11" fmla="*/ 2147483647 h 617"/>
              <a:gd name="T12" fmla="*/ 2147483647 w 1117"/>
              <a:gd name="T13" fmla="*/ 2147483647 h 617"/>
              <a:gd name="T14" fmla="*/ 2147483647 w 1117"/>
              <a:gd name="T15" fmla="*/ 2147483647 h 617"/>
              <a:gd name="T16" fmla="*/ 2147483647 w 1117"/>
              <a:gd name="T17" fmla="*/ 2147483647 h 617"/>
              <a:gd name="T18" fmla="*/ 2147483647 w 1117"/>
              <a:gd name="T19" fmla="*/ 2147483647 h 617"/>
              <a:gd name="T20" fmla="*/ 2147483647 w 1117"/>
              <a:gd name="T21" fmla="*/ 2147483647 h 617"/>
              <a:gd name="T22" fmla="*/ 2147483647 w 1117"/>
              <a:gd name="T23" fmla="*/ 2147483647 h 61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117"/>
              <a:gd name="T37" fmla="*/ 0 h 617"/>
              <a:gd name="T38" fmla="*/ 1117 w 1117"/>
              <a:gd name="T39" fmla="*/ 617 h 61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117" h="617">
                <a:moveTo>
                  <a:pt x="439" y="97"/>
                </a:moveTo>
                <a:cubicBezTo>
                  <a:pt x="358" y="85"/>
                  <a:pt x="269" y="23"/>
                  <a:pt x="205" y="19"/>
                </a:cubicBezTo>
                <a:cubicBezTo>
                  <a:pt x="141" y="15"/>
                  <a:pt x="89" y="0"/>
                  <a:pt x="55" y="73"/>
                </a:cubicBezTo>
                <a:cubicBezTo>
                  <a:pt x="21" y="146"/>
                  <a:pt x="0" y="371"/>
                  <a:pt x="4" y="456"/>
                </a:cubicBezTo>
                <a:cubicBezTo>
                  <a:pt x="8" y="541"/>
                  <a:pt x="3" y="560"/>
                  <a:pt x="77" y="582"/>
                </a:cubicBezTo>
                <a:cubicBezTo>
                  <a:pt x="152" y="604"/>
                  <a:pt x="350" y="582"/>
                  <a:pt x="451" y="587"/>
                </a:cubicBezTo>
                <a:cubicBezTo>
                  <a:pt x="552" y="592"/>
                  <a:pt x="606" y="617"/>
                  <a:pt x="685" y="613"/>
                </a:cubicBezTo>
                <a:cubicBezTo>
                  <a:pt x="764" y="609"/>
                  <a:pt x="856" y="612"/>
                  <a:pt x="925" y="565"/>
                </a:cubicBezTo>
                <a:cubicBezTo>
                  <a:pt x="994" y="518"/>
                  <a:pt x="1081" y="401"/>
                  <a:pt x="1099" y="330"/>
                </a:cubicBezTo>
                <a:cubicBezTo>
                  <a:pt x="1117" y="259"/>
                  <a:pt x="1104" y="178"/>
                  <a:pt x="1036" y="138"/>
                </a:cubicBezTo>
                <a:cubicBezTo>
                  <a:pt x="968" y="98"/>
                  <a:pt x="790" y="98"/>
                  <a:pt x="691" y="91"/>
                </a:cubicBezTo>
                <a:cubicBezTo>
                  <a:pt x="592" y="84"/>
                  <a:pt x="520" y="109"/>
                  <a:pt x="439" y="97"/>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solidFill>
                <a:srgbClr val="0000FF"/>
              </a:solidFill>
            </a:endParaRPr>
          </a:p>
        </p:txBody>
      </p:sp>
      <p:sp>
        <p:nvSpPr>
          <p:cNvPr id="100371" name="Freeform 27"/>
          <p:cNvSpPr>
            <a:spLocks/>
          </p:cNvSpPr>
          <p:nvPr/>
        </p:nvSpPr>
        <p:spPr bwMode="auto">
          <a:xfrm flipV="1">
            <a:off x="6765925" y="4895851"/>
            <a:ext cx="2019300" cy="295275"/>
          </a:xfrm>
          <a:custGeom>
            <a:avLst/>
            <a:gdLst>
              <a:gd name="T0" fmla="*/ 0 w 1272"/>
              <a:gd name="T1" fmla="*/ 0 h 186"/>
              <a:gd name="T2" fmla="*/ 2147483647 w 1272"/>
              <a:gd name="T3" fmla="*/ 2147483647 h 186"/>
              <a:gd name="T4" fmla="*/ 0 60000 65536"/>
              <a:gd name="T5" fmla="*/ 0 60000 65536"/>
              <a:gd name="T6" fmla="*/ 0 w 1272"/>
              <a:gd name="T7" fmla="*/ 0 h 186"/>
              <a:gd name="T8" fmla="*/ 1272 w 1272"/>
              <a:gd name="T9" fmla="*/ 186 h 186"/>
            </a:gdLst>
            <a:ahLst/>
            <a:cxnLst>
              <a:cxn ang="T4">
                <a:pos x="T0" y="T1"/>
              </a:cxn>
              <a:cxn ang="T5">
                <a:pos x="T2" y="T3"/>
              </a:cxn>
            </a:cxnLst>
            <a:rect l="T6" t="T7" r="T8" b="T9"/>
            <a:pathLst>
              <a:path w="1272" h="186">
                <a:moveTo>
                  <a:pt x="0" y="0"/>
                </a:moveTo>
                <a:lnTo>
                  <a:pt x="1272" y="186"/>
                </a:lnTo>
              </a:path>
            </a:pathLst>
          </a:custGeom>
          <a:noFill/>
          <a:ln w="19050" cap="flat" cmpd="sng">
            <a:solidFill>
              <a:srgbClr val="0000FF"/>
            </a:solidFill>
            <a:prstDash val="solid"/>
            <a:round/>
            <a:headEnd type="none" w="med" len="med"/>
            <a:tailEnd type="arrow"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solidFill>
                <a:srgbClr val="0000FF"/>
              </a:solidFill>
            </a:endParaRPr>
          </a:p>
        </p:txBody>
      </p:sp>
      <p:sp>
        <p:nvSpPr>
          <p:cNvPr id="100372" name="Line 28"/>
          <p:cNvSpPr>
            <a:spLocks noChangeShapeType="1"/>
          </p:cNvSpPr>
          <p:nvPr/>
        </p:nvSpPr>
        <p:spPr bwMode="auto">
          <a:xfrm>
            <a:off x="4556126" y="5438775"/>
            <a:ext cx="485775" cy="0"/>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100373" name="Line 29"/>
          <p:cNvSpPr>
            <a:spLocks noChangeShapeType="1"/>
          </p:cNvSpPr>
          <p:nvPr/>
        </p:nvSpPr>
        <p:spPr bwMode="auto">
          <a:xfrm flipV="1">
            <a:off x="4403726" y="5505450"/>
            <a:ext cx="638175" cy="171450"/>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100374" name="Line 30"/>
          <p:cNvSpPr>
            <a:spLocks noChangeShapeType="1"/>
          </p:cNvSpPr>
          <p:nvPr/>
        </p:nvSpPr>
        <p:spPr bwMode="auto">
          <a:xfrm flipV="1">
            <a:off x="4841875" y="5753101"/>
            <a:ext cx="247650" cy="409575"/>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grpSp>
        <p:nvGrpSpPr>
          <p:cNvPr id="100376" name="Group 32"/>
          <p:cNvGrpSpPr>
            <a:grpSpLocks/>
          </p:cNvGrpSpPr>
          <p:nvPr/>
        </p:nvGrpSpPr>
        <p:grpSpPr bwMode="auto">
          <a:xfrm>
            <a:off x="2330450" y="3935413"/>
            <a:ext cx="2338388" cy="404812"/>
            <a:chOff x="1004" y="1639"/>
            <a:chExt cx="1473" cy="255"/>
          </a:xfrm>
        </p:grpSpPr>
        <p:sp>
          <p:nvSpPr>
            <p:cNvPr id="100390" name="Freeform 33"/>
            <p:cNvSpPr>
              <a:spLocks/>
            </p:cNvSpPr>
            <p:nvPr/>
          </p:nvSpPr>
          <p:spPr bwMode="auto">
            <a:xfrm>
              <a:off x="1004" y="1639"/>
              <a:ext cx="1473" cy="255"/>
            </a:xfrm>
            <a:custGeom>
              <a:avLst/>
              <a:gdLst>
                <a:gd name="T0" fmla="*/ 172 w 1473"/>
                <a:gd name="T1" fmla="*/ 11 h 255"/>
                <a:gd name="T2" fmla="*/ 73 w 1473"/>
                <a:gd name="T3" fmla="*/ 94 h 255"/>
                <a:gd name="T4" fmla="*/ 146 w 1473"/>
                <a:gd name="T5" fmla="*/ 220 h 255"/>
                <a:gd name="T6" fmla="*/ 520 w 1473"/>
                <a:gd name="T7" fmla="*/ 225 h 255"/>
                <a:gd name="T8" fmla="*/ 754 w 1473"/>
                <a:gd name="T9" fmla="*/ 251 h 255"/>
                <a:gd name="T10" fmla="*/ 1306 w 1473"/>
                <a:gd name="T11" fmla="*/ 203 h 255"/>
                <a:gd name="T12" fmla="*/ 1360 w 1473"/>
                <a:gd name="T13" fmla="*/ 29 h 255"/>
                <a:gd name="T14" fmla="*/ 628 w 1473"/>
                <a:gd name="T15" fmla="*/ 29 h 255"/>
                <a:gd name="T16" fmla="*/ 172 w 1473"/>
                <a:gd name="T17" fmla="*/ 11 h 25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473"/>
                <a:gd name="T28" fmla="*/ 0 h 255"/>
                <a:gd name="T29" fmla="*/ 1473 w 1473"/>
                <a:gd name="T30" fmla="*/ 255 h 25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473" h="255">
                  <a:moveTo>
                    <a:pt x="172" y="11"/>
                  </a:moveTo>
                  <a:cubicBezTo>
                    <a:pt x="0" y="64"/>
                    <a:pt x="77" y="59"/>
                    <a:pt x="73" y="94"/>
                  </a:cubicBezTo>
                  <a:cubicBezTo>
                    <a:pt x="69" y="129"/>
                    <a:pt x="72" y="198"/>
                    <a:pt x="146" y="220"/>
                  </a:cubicBezTo>
                  <a:cubicBezTo>
                    <a:pt x="221" y="242"/>
                    <a:pt x="419" y="220"/>
                    <a:pt x="520" y="225"/>
                  </a:cubicBezTo>
                  <a:cubicBezTo>
                    <a:pt x="621" y="230"/>
                    <a:pt x="623" y="255"/>
                    <a:pt x="754" y="251"/>
                  </a:cubicBezTo>
                  <a:cubicBezTo>
                    <a:pt x="885" y="247"/>
                    <a:pt x="1205" y="240"/>
                    <a:pt x="1306" y="203"/>
                  </a:cubicBezTo>
                  <a:cubicBezTo>
                    <a:pt x="1407" y="166"/>
                    <a:pt x="1473" y="58"/>
                    <a:pt x="1360" y="29"/>
                  </a:cubicBezTo>
                  <a:cubicBezTo>
                    <a:pt x="1247" y="0"/>
                    <a:pt x="826" y="32"/>
                    <a:pt x="628" y="29"/>
                  </a:cubicBezTo>
                  <a:cubicBezTo>
                    <a:pt x="430" y="26"/>
                    <a:pt x="267" y="15"/>
                    <a:pt x="172" y="11"/>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solidFill>
                  <a:srgbClr val="0000FF"/>
                </a:solidFill>
              </a:endParaRPr>
            </a:p>
          </p:txBody>
        </p:sp>
        <p:sp>
          <p:nvSpPr>
            <p:cNvPr id="100391" name="Text Box 34"/>
            <p:cNvSpPr txBox="1">
              <a:spLocks noChangeArrowheads="1"/>
            </p:cNvSpPr>
            <p:nvPr/>
          </p:nvSpPr>
          <p:spPr bwMode="auto">
            <a:xfrm>
              <a:off x="1226" y="1664"/>
              <a:ext cx="970" cy="212"/>
            </a:xfrm>
            <a:prstGeom prst="rect">
              <a:avLst/>
            </a:prstGeom>
            <a:solidFill>
              <a:srgbClr val="66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solidFill>
                    <a:srgbClr val="0000FF"/>
                  </a:solidFill>
                </a:rPr>
                <a:t>200.23.20.0/23</a:t>
              </a:r>
              <a:endParaRPr lang="en-US" altLang="zh-CN" sz="1800">
                <a:solidFill>
                  <a:srgbClr val="0000FF"/>
                </a:solidFill>
              </a:endParaRPr>
            </a:p>
          </p:txBody>
        </p:sp>
      </p:grpSp>
      <p:sp>
        <p:nvSpPr>
          <p:cNvPr id="100377" name="Text Box 35"/>
          <p:cNvSpPr txBox="1">
            <a:spLocks noChangeArrowheads="1"/>
          </p:cNvSpPr>
          <p:nvPr/>
        </p:nvSpPr>
        <p:spPr bwMode="auto">
          <a:xfrm>
            <a:off x="2311401" y="3735388"/>
            <a:ext cx="13366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400">
                <a:solidFill>
                  <a:srgbClr val="0000FF"/>
                </a:solidFill>
              </a:rPr>
              <a:t>Organization 2</a:t>
            </a:r>
          </a:p>
        </p:txBody>
      </p:sp>
      <p:grpSp>
        <p:nvGrpSpPr>
          <p:cNvPr id="100378" name="Group 36"/>
          <p:cNvGrpSpPr>
            <a:grpSpLocks/>
          </p:cNvGrpSpPr>
          <p:nvPr/>
        </p:nvGrpSpPr>
        <p:grpSpPr bwMode="auto">
          <a:xfrm>
            <a:off x="3679826" y="4192589"/>
            <a:ext cx="257175" cy="663575"/>
            <a:chOff x="870" y="2941"/>
            <a:chExt cx="162" cy="418"/>
          </a:xfrm>
        </p:grpSpPr>
        <p:sp>
          <p:nvSpPr>
            <p:cNvPr id="100387" name="Text Box 37"/>
            <p:cNvSpPr txBox="1">
              <a:spLocks noChangeArrowheads="1"/>
            </p:cNvSpPr>
            <p:nvPr/>
          </p:nvSpPr>
          <p:spPr bwMode="auto">
            <a:xfrm>
              <a:off x="872" y="2941"/>
              <a:ext cx="16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2000" b="1">
                  <a:solidFill>
                    <a:srgbClr val="0000FF"/>
                  </a:solidFill>
                </a:rPr>
                <a:t>.</a:t>
              </a:r>
              <a:endParaRPr lang="en-US" altLang="zh-CN" sz="2000">
                <a:solidFill>
                  <a:srgbClr val="0000FF"/>
                </a:solidFill>
              </a:endParaRPr>
            </a:p>
          </p:txBody>
        </p:sp>
        <p:sp>
          <p:nvSpPr>
            <p:cNvPr id="100388" name="Text Box 38"/>
            <p:cNvSpPr txBox="1">
              <a:spLocks noChangeArrowheads="1"/>
            </p:cNvSpPr>
            <p:nvPr/>
          </p:nvSpPr>
          <p:spPr bwMode="auto">
            <a:xfrm>
              <a:off x="870" y="3026"/>
              <a:ext cx="16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2000" b="1">
                  <a:solidFill>
                    <a:srgbClr val="0000FF"/>
                  </a:solidFill>
                </a:rPr>
                <a:t>.</a:t>
              </a:r>
              <a:endParaRPr lang="en-US" altLang="zh-CN" sz="2000">
                <a:solidFill>
                  <a:srgbClr val="0000FF"/>
                </a:solidFill>
              </a:endParaRPr>
            </a:p>
          </p:txBody>
        </p:sp>
        <p:sp>
          <p:nvSpPr>
            <p:cNvPr id="100389" name="Text Box 39"/>
            <p:cNvSpPr txBox="1">
              <a:spLocks noChangeArrowheads="1"/>
            </p:cNvSpPr>
            <p:nvPr/>
          </p:nvSpPr>
          <p:spPr bwMode="auto">
            <a:xfrm>
              <a:off x="871" y="3109"/>
              <a:ext cx="16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2000" b="1">
                  <a:solidFill>
                    <a:srgbClr val="0000FF"/>
                  </a:solidFill>
                </a:rPr>
                <a:t>.</a:t>
              </a:r>
              <a:endParaRPr lang="en-US" altLang="zh-CN" sz="2000">
                <a:solidFill>
                  <a:srgbClr val="0000FF"/>
                </a:solidFill>
              </a:endParaRPr>
            </a:p>
          </p:txBody>
        </p:sp>
      </p:grpSp>
      <p:grpSp>
        <p:nvGrpSpPr>
          <p:cNvPr id="100379" name="Group 40"/>
          <p:cNvGrpSpPr>
            <a:grpSpLocks/>
          </p:cNvGrpSpPr>
          <p:nvPr/>
        </p:nvGrpSpPr>
        <p:grpSpPr bwMode="auto">
          <a:xfrm>
            <a:off x="4708526" y="3897314"/>
            <a:ext cx="257175" cy="663575"/>
            <a:chOff x="870" y="2941"/>
            <a:chExt cx="162" cy="418"/>
          </a:xfrm>
        </p:grpSpPr>
        <p:sp>
          <p:nvSpPr>
            <p:cNvPr id="100384" name="Text Box 41"/>
            <p:cNvSpPr txBox="1">
              <a:spLocks noChangeArrowheads="1"/>
            </p:cNvSpPr>
            <p:nvPr/>
          </p:nvSpPr>
          <p:spPr bwMode="auto">
            <a:xfrm>
              <a:off x="872" y="2941"/>
              <a:ext cx="16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2000" b="1">
                  <a:solidFill>
                    <a:srgbClr val="0000FF"/>
                  </a:solidFill>
                </a:rPr>
                <a:t>.</a:t>
              </a:r>
              <a:endParaRPr lang="en-US" altLang="zh-CN" sz="2000">
                <a:solidFill>
                  <a:srgbClr val="0000FF"/>
                </a:solidFill>
              </a:endParaRPr>
            </a:p>
          </p:txBody>
        </p:sp>
        <p:sp>
          <p:nvSpPr>
            <p:cNvPr id="100385" name="Text Box 42"/>
            <p:cNvSpPr txBox="1">
              <a:spLocks noChangeArrowheads="1"/>
            </p:cNvSpPr>
            <p:nvPr/>
          </p:nvSpPr>
          <p:spPr bwMode="auto">
            <a:xfrm>
              <a:off x="870" y="3026"/>
              <a:ext cx="16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2000" b="1">
                  <a:solidFill>
                    <a:srgbClr val="0000FF"/>
                  </a:solidFill>
                </a:rPr>
                <a:t>.</a:t>
              </a:r>
              <a:endParaRPr lang="en-US" altLang="zh-CN" sz="2000">
                <a:solidFill>
                  <a:srgbClr val="0000FF"/>
                </a:solidFill>
              </a:endParaRPr>
            </a:p>
          </p:txBody>
        </p:sp>
        <p:sp>
          <p:nvSpPr>
            <p:cNvPr id="100386" name="Text Box 43"/>
            <p:cNvSpPr txBox="1">
              <a:spLocks noChangeArrowheads="1"/>
            </p:cNvSpPr>
            <p:nvPr/>
          </p:nvSpPr>
          <p:spPr bwMode="auto">
            <a:xfrm>
              <a:off x="871" y="3109"/>
              <a:ext cx="16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2000" b="1">
                  <a:solidFill>
                    <a:srgbClr val="0000FF"/>
                  </a:solidFill>
                </a:rPr>
                <a:t>.</a:t>
              </a:r>
              <a:endParaRPr lang="en-US" altLang="zh-CN" sz="2000">
                <a:solidFill>
                  <a:srgbClr val="0000FF"/>
                </a:solidFill>
              </a:endParaRPr>
            </a:p>
          </p:txBody>
        </p:sp>
      </p:grpSp>
      <p:sp>
        <p:nvSpPr>
          <p:cNvPr id="54304" name="Rectangle 2"/>
          <p:cNvSpPr>
            <a:spLocks noGrp="1" noChangeArrowheads="1"/>
          </p:cNvSpPr>
          <p:nvPr>
            <p:ph type="title"/>
          </p:nvPr>
        </p:nvSpPr>
        <p:spPr>
          <a:xfrm>
            <a:off x="1199457" y="241301"/>
            <a:ext cx="9155808" cy="931863"/>
          </a:xfrm>
        </p:spPr>
        <p:txBody>
          <a:bodyPr>
            <a:normAutofit fontScale="90000"/>
          </a:bodyPr>
          <a:lstStyle/>
          <a:p>
            <a:pPr>
              <a:defRPr/>
            </a:pPr>
            <a:r>
              <a:rPr lang="en-US" sz="3400" dirty="0"/>
              <a:t>Hierarchical addressing: more specific routes</a:t>
            </a:r>
          </a:p>
        </p:txBody>
      </p:sp>
      <p:sp>
        <p:nvSpPr>
          <p:cNvPr id="47" name="Rectangle 7"/>
          <p:cNvSpPr txBox="1">
            <a:spLocks noChangeArrowheads="1"/>
          </p:cNvSpPr>
          <p:nvPr/>
        </p:nvSpPr>
        <p:spPr>
          <a:xfrm>
            <a:off x="9768408" y="6624784"/>
            <a:ext cx="2016224"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4.3 IP: </a:t>
            </a:r>
            <a:r>
              <a:rPr lang="en-US" altLang="zh-CN" sz="1200" dirty="0">
                <a:solidFill>
                  <a:srgbClr val="FF0000"/>
                </a:solidFill>
                <a:cs typeface="Arial" panose="020B0604020202020204" pitchFamily="34" charset="0"/>
              </a:rPr>
              <a:t> Internet Protocol</a:t>
            </a:r>
          </a:p>
        </p:txBody>
      </p:sp>
      <p:sp>
        <p:nvSpPr>
          <p:cNvPr id="46" name="Rectangle 7"/>
          <p:cNvSpPr txBox="1">
            <a:spLocks noChangeArrowheads="1"/>
          </p:cNvSpPr>
          <p:nvPr/>
        </p:nvSpPr>
        <p:spPr>
          <a:xfrm>
            <a:off x="5159896" y="6615113"/>
            <a:ext cx="2645843"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4.3.3 IPv4 Addressing </a:t>
            </a:r>
            <a:endParaRPr lang="en-US" altLang="zh-CN" sz="1200" dirty="0">
              <a:solidFill>
                <a:srgbClr val="FF0000"/>
              </a:solidFill>
              <a:cs typeface="Arial" panose="020B0604020202020204" pitchFamily="34" charset="0"/>
            </a:endParaRPr>
          </a:p>
        </p:txBody>
      </p:sp>
      <p:sp>
        <p:nvSpPr>
          <p:cNvPr id="2" name="矩形 1"/>
          <p:cNvSpPr/>
          <p:nvPr/>
        </p:nvSpPr>
        <p:spPr>
          <a:xfrm>
            <a:off x="9118297" y="5772839"/>
            <a:ext cx="2622834" cy="830997"/>
          </a:xfrm>
          <a:prstGeom prst="rect">
            <a:avLst/>
          </a:prstGeom>
        </p:spPr>
        <p:txBody>
          <a:bodyPr wrap="none">
            <a:spAutoFit/>
          </a:bodyPr>
          <a:lstStyle/>
          <a:p>
            <a:r>
              <a:rPr lang="en-US" altLang="zh-CN" sz="1600" dirty="0">
                <a:solidFill>
                  <a:schemeClr val="accent6">
                    <a:lumMod val="75000"/>
                  </a:schemeClr>
                </a:solidFill>
              </a:rPr>
              <a:t>longest prefix matching</a:t>
            </a:r>
          </a:p>
          <a:p>
            <a:r>
              <a:rPr lang="en-US" altLang="zh-CN" sz="1600" dirty="0">
                <a:solidFill>
                  <a:schemeClr val="accent6">
                    <a:lumMod val="75000"/>
                  </a:schemeClr>
                </a:solidFill>
              </a:rPr>
              <a:t>enabling route aggregation</a:t>
            </a:r>
          </a:p>
          <a:p>
            <a:r>
              <a:rPr lang="en-US" altLang="zh-CN" sz="1600" dirty="0">
                <a:solidFill>
                  <a:schemeClr val="accent6">
                    <a:lumMod val="75000"/>
                  </a:schemeClr>
                </a:solidFill>
              </a:rPr>
              <a:t>of organization 1</a:t>
            </a:r>
            <a:endParaRPr lang="zh-CN" altLang="en-US" sz="1600" dirty="0">
              <a:solidFill>
                <a:schemeClr val="accent6">
                  <a:lumMod val="75000"/>
                </a:schemeClr>
              </a:solidFill>
            </a:endParaRPr>
          </a:p>
        </p:txBody>
      </p:sp>
      <p:grpSp>
        <p:nvGrpSpPr>
          <p:cNvPr id="48" name="Group 4">
            <a:extLst>
              <a:ext uri="{FF2B5EF4-FFF2-40B4-BE49-F238E27FC236}">
                <a16:creationId xmlns:a16="http://schemas.microsoft.com/office/drawing/2014/main" id="{476A7F0C-9FD9-4AF4-B0CF-71373978B2A3}"/>
              </a:ext>
            </a:extLst>
          </p:cNvPr>
          <p:cNvGrpSpPr/>
          <p:nvPr/>
        </p:nvGrpSpPr>
        <p:grpSpPr>
          <a:xfrm>
            <a:off x="1847642" y="3140969"/>
            <a:ext cx="3283158" cy="830960"/>
            <a:chOff x="1847642" y="3128594"/>
            <a:chExt cx="2998483" cy="933633"/>
          </a:xfrm>
        </p:grpSpPr>
        <p:sp>
          <p:nvSpPr>
            <p:cNvPr id="49" name="Line 5">
              <a:extLst>
                <a:ext uri="{FF2B5EF4-FFF2-40B4-BE49-F238E27FC236}">
                  <a16:creationId xmlns:a16="http://schemas.microsoft.com/office/drawing/2014/main" id="{73C39AF2-7433-4C5C-AADA-7B396997CF78}"/>
                </a:ext>
              </a:extLst>
            </p:cNvPr>
            <p:cNvSpPr>
              <a:spLocks noChangeShapeType="1"/>
            </p:cNvSpPr>
            <p:nvPr/>
          </p:nvSpPr>
          <p:spPr bwMode="auto">
            <a:xfrm>
              <a:off x="3969947" y="3768725"/>
              <a:ext cx="876178" cy="293502"/>
            </a:xfrm>
            <a:prstGeom prst="line">
              <a:avLst/>
            </a:prstGeom>
            <a:noFill/>
            <a:ln w="19050">
              <a:solidFill>
                <a:schemeClr val="accent2">
                  <a:lumMod val="75000"/>
                </a:schemeClr>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chemeClr val="accent1">
                    <a:lumMod val="75000"/>
                  </a:schemeClr>
                </a:solidFill>
                <a:effectLst/>
                <a:uLnTx/>
                <a:uFillTx/>
                <a:latin typeface="Arial" panose="020B0604020202020204" pitchFamily="34" charset="0"/>
                <a:ea typeface="ＭＳ Ｐゴシック" panose="020B0600070205080204" pitchFamily="34" charset="-128"/>
                <a:cs typeface="+mn-cs"/>
              </a:endParaRPr>
            </a:p>
          </p:txBody>
        </p:sp>
        <p:grpSp>
          <p:nvGrpSpPr>
            <p:cNvPr id="50" name="Group 12">
              <a:extLst>
                <a:ext uri="{FF2B5EF4-FFF2-40B4-BE49-F238E27FC236}">
                  <a16:creationId xmlns:a16="http://schemas.microsoft.com/office/drawing/2014/main" id="{02A49B4B-B61E-45F6-A12A-E5ECD922ADF1}"/>
                </a:ext>
              </a:extLst>
            </p:cNvPr>
            <p:cNvGrpSpPr>
              <a:grpSpLocks/>
            </p:cNvGrpSpPr>
            <p:nvPr/>
          </p:nvGrpSpPr>
          <p:grpSpPr bwMode="auto">
            <a:xfrm>
              <a:off x="1866692" y="3441154"/>
              <a:ext cx="2338388" cy="420687"/>
              <a:chOff x="1004" y="1639"/>
              <a:chExt cx="1473" cy="265"/>
            </a:xfrm>
          </p:grpSpPr>
          <p:sp>
            <p:nvSpPr>
              <p:cNvPr id="52" name="Freeform 13">
                <a:extLst>
                  <a:ext uri="{FF2B5EF4-FFF2-40B4-BE49-F238E27FC236}">
                    <a16:creationId xmlns:a16="http://schemas.microsoft.com/office/drawing/2014/main" id="{97EA3ECC-DCD8-4203-B82B-19CC27C80C35}"/>
                  </a:ext>
                </a:extLst>
              </p:cNvPr>
              <p:cNvSpPr>
                <a:spLocks/>
              </p:cNvSpPr>
              <p:nvPr/>
            </p:nvSpPr>
            <p:spPr bwMode="auto">
              <a:xfrm>
                <a:off x="1004" y="1639"/>
                <a:ext cx="1473" cy="255"/>
              </a:xfrm>
              <a:custGeom>
                <a:avLst/>
                <a:gdLst>
                  <a:gd name="T0" fmla="*/ 172 w 1473"/>
                  <a:gd name="T1" fmla="*/ 11 h 255"/>
                  <a:gd name="T2" fmla="*/ 73 w 1473"/>
                  <a:gd name="T3" fmla="*/ 94 h 255"/>
                  <a:gd name="T4" fmla="*/ 146 w 1473"/>
                  <a:gd name="T5" fmla="*/ 220 h 255"/>
                  <a:gd name="T6" fmla="*/ 520 w 1473"/>
                  <a:gd name="T7" fmla="*/ 225 h 255"/>
                  <a:gd name="T8" fmla="*/ 754 w 1473"/>
                  <a:gd name="T9" fmla="*/ 251 h 255"/>
                  <a:gd name="T10" fmla="*/ 1306 w 1473"/>
                  <a:gd name="T11" fmla="*/ 203 h 255"/>
                  <a:gd name="T12" fmla="*/ 1360 w 1473"/>
                  <a:gd name="T13" fmla="*/ 29 h 255"/>
                  <a:gd name="T14" fmla="*/ 628 w 1473"/>
                  <a:gd name="T15" fmla="*/ 29 h 255"/>
                  <a:gd name="T16" fmla="*/ 172 w 1473"/>
                  <a:gd name="T17" fmla="*/ 11 h 25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473"/>
                  <a:gd name="T28" fmla="*/ 0 h 255"/>
                  <a:gd name="T29" fmla="*/ 1473 w 1473"/>
                  <a:gd name="T30" fmla="*/ 255 h 25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473" h="255">
                    <a:moveTo>
                      <a:pt x="172" y="11"/>
                    </a:moveTo>
                    <a:cubicBezTo>
                      <a:pt x="0" y="64"/>
                      <a:pt x="77" y="59"/>
                      <a:pt x="73" y="94"/>
                    </a:cubicBezTo>
                    <a:cubicBezTo>
                      <a:pt x="69" y="129"/>
                      <a:pt x="72" y="198"/>
                      <a:pt x="146" y="220"/>
                    </a:cubicBezTo>
                    <a:cubicBezTo>
                      <a:pt x="221" y="242"/>
                      <a:pt x="419" y="220"/>
                      <a:pt x="520" y="225"/>
                    </a:cubicBezTo>
                    <a:cubicBezTo>
                      <a:pt x="621" y="230"/>
                      <a:pt x="623" y="255"/>
                      <a:pt x="754" y="251"/>
                    </a:cubicBezTo>
                    <a:cubicBezTo>
                      <a:pt x="885" y="247"/>
                      <a:pt x="1205" y="240"/>
                      <a:pt x="1306" y="203"/>
                    </a:cubicBezTo>
                    <a:cubicBezTo>
                      <a:pt x="1407" y="166"/>
                      <a:pt x="1473" y="58"/>
                      <a:pt x="1360" y="29"/>
                    </a:cubicBezTo>
                    <a:cubicBezTo>
                      <a:pt x="1247" y="0"/>
                      <a:pt x="826" y="32"/>
                      <a:pt x="628" y="29"/>
                    </a:cubicBezTo>
                    <a:cubicBezTo>
                      <a:pt x="430" y="26"/>
                      <a:pt x="267" y="15"/>
                      <a:pt x="172" y="11"/>
                    </a:cubicBezTo>
                    <a:close/>
                  </a:path>
                </a:pathLst>
              </a:custGeom>
              <a:solidFill>
                <a:srgbClr val="9CE0FA"/>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chemeClr val="accent1">
                      <a:lumMod val="75000"/>
                    </a:schemeClr>
                  </a:solidFill>
                  <a:effectLst/>
                  <a:uLnTx/>
                  <a:uFillTx/>
                  <a:latin typeface="Arial" panose="020B0604020202020204" pitchFamily="34" charset="0"/>
                  <a:ea typeface="ＭＳ Ｐゴシック" panose="020B0600070205080204" pitchFamily="34" charset="-128"/>
                  <a:cs typeface="+mn-cs"/>
                </a:endParaRPr>
              </a:p>
            </p:txBody>
          </p:sp>
          <p:sp>
            <p:nvSpPr>
              <p:cNvPr id="53" name="Text Box 14">
                <a:extLst>
                  <a:ext uri="{FF2B5EF4-FFF2-40B4-BE49-F238E27FC236}">
                    <a16:creationId xmlns:a16="http://schemas.microsoft.com/office/drawing/2014/main" id="{226B9995-3621-4220-8EB0-89B06ACF336F}"/>
                  </a:ext>
                </a:extLst>
              </p:cNvPr>
              <p:cNvSpPr txBox="1">
                <a:spLocks noChangeArrowheads="1"/>
              </p:cNvSpPr>
              <p:nvPr/>
            </p:nvSpPr>
            <p:spPr bwMode="auto">
              <a:xfrm>
                <a:off x="1226" y="1664"/>
                <a:ext cx="894" cy="240"/>
              </a:xfrm>
              <a:prstGeom prst="rect">
                <a:avLst/>
              </a:prstGeom>
              <a:solidFill>
                <a:srgbClr val="9CE0FA"/>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dirty="0">
                    <a:ln>
                      <a:noFill/>
                    </a:ln>
                    <a:solidFill>
                      <a:schemeClr val="accent1">
                        <a:lumMod val="75000"/>
                      </a:schemeClr>
                    </a:solidFill>
                    <a:effectLst/>
                    <a:uLnTx/>
                    <a:uFillTx/>
                    <a:latin typeface="Arial" panose="020B0604020202020204" pitchFamily="34" charset="0"/>
                    <a:ea typeface="ＭＳ Ｐゴシック" panose="020B0600070205080204" pitchFamily="34" charset="-128"/>
                    <a:cs typeface="+mn-cs"/>
                  </a:rPr>
                  <a:t>200.23.18.0/23</a:t>
                </a:r>
                <a:endParaRPr kumimoji="0" lang="en-US" altLang="en-US" sz="1800" b="0" i="0" u="none" strike="noStrike" kern="0" cap="none" spc="0" normalizeH="0" baseline="0" noProof="0" dirty="0">
                  <a:ln>
                    <a:noFill/>
                  </a:ln>
                  <a:solidFill>
                    <a:schemeClr val="accent1">
                      <a:lumMod val="75000"/>
                    </a:schemeClr>
                  </a:solidFill>
                  <a:effectLst/>
                  <a:uLnTx/>
                  <a:uFillTx/>
                  <a:latin typeface="Arial" panose="020B0604020202020204" pitchFamily="34" charset="0"/>
                  <a:ea typeface="ＭＳ Ｐゴシック" panose="020B0600070205080204" pitchFamily="34" charset="-128"/>
                  <a:cs typeface="+mn-cs"/>
                </a:endParaRPr>
              </a:p>
            </p:txBody>
          </p:sp>
        </p:grpSp>
        <p:sp>
          <p:nvSpPr>
            <p:cNvPr id="51" name="Text Box 23">
              <a:extLst>
                <a:ext uri="{FF2B5EF4-FFF2-40B4-BE49-F238E27FC236}">
                  <a16:creationId xmlns:a16="http://schemas.microsoft.com/office/drawing/2014/main" id="{2954D45F-A3D8-4C7D-A249-127089E96F87}"/>
                </a:ext>
              </a:extLst>
            </p:cNvPr>
            <p:cNvSpPr txBox="1">
              <a:spLocks noChangeArrowheads="1"/>
            </p:cNvSpPr>
            <p:nvPr/>
          </p:nvSpPr>
          <p:spPr bwMode="auto">
            <a:xfrm>
              <a:off x="1847642" y="3128594"/>
              <a:ext cx="1231525" cy="3458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dirty="0">
                  <a:ln>
                    <a:noFill/>
                  </a:ln>
                  <a:solidFill>
                    <a:schemeClr val="accent1">
                      <a:lumMod val="75000"/>
                    </a:schemeClr>
                  </a:solidFill>
                  <a:effectLst/>
                  <a:uLnTx/>
                  <a:uFillTx/>
                  <a:latin typeface="Arial" panose="020B0604020202020204" pitchFamily="34" charset="0"/>
                  <a:ea typeface="ＭＳ Ｐゴシック" panose="020B0600070205080204" pitchFamily="34" charset="-128"/>
                  <a:cs typeface="+mn-cs"/>
                </a:rPr>
                <a:t>Organization 1</a:t>
              </a:r>
            </a:p>
          </p:txBody>
        </p:sp>
      </p:grpSp>
      <p:grpSp>
        <p:nvGrpSpPr>
          <p:cNvPr id="54" name="Group 1">
            <a:extLst>
              <a:ext uri="{FF2B5EF4-FFF2-40B4-BE49-F238E27FC236}">
                <a16:creationId xmlns:a16="http://schemas.microsoft.com/office/drawing/2014/main" id="{5171B7A8-4C5B-478C-801E-63E0B5ABF49B}"/>
              </a:ext>
            </a:extLst>
          </p:cNvPr>
          <p:cNvGrpSpPr/>
          <p:nvPr/>
        </p:nvGrpSpPr>
        <p:grpSpPr>
          <a:xfrm>
            <a:off x="2073587" y="5735794"/>
            <a:ext cx="2342448" cy="619828"/>
            <a:chOff x="2073587" y="5735794"/>
            <a:chExt cx="2342448" cy="619828"/>
          </a:xfrm>
        </p:grpSpPr>
        <p:grpSp>
          <p:nvGrpSpPr>
            <p:cNvPr id="55" name="Group 13">
              <a:extLst>
                <a:ext uri="{FF2B5EF4-FFF2-40B4-BE49-F238E27FC236}">
                  <a16:creationId xmlns:a16="http://schemas.microsoft.com/office/drawing/2014/main" id="{3BFA8FCA-E471-4FD0-BB4E-642CA779830A}"/>
                </a:ext>
              </a:extLst>
            </p:cNvPr>
            <p:cNvGrpSpPr>
              <a:grpSpLocks/>
            </p:cNvGrpSpPr>
            <p:nvPr/>
          </p:nvGrpSpPr>
          <p:grpSpPr bwMode="auto">
            <a:xfrm>
              <a:off x="2077647" y="5950810"/>
              <a:ext cx="2338388" cy="404812"/>
              <a:chOff x="1004" y="1639"/>
              <a:chExt cx="1473" cy="255"/>
            </a:xfrm>
          </p:grpSpPr>
          <p:sp>
            <p:nvSpPr>
              <p:cNvPr id="57" name="Freeform 14">
                <a:extLst>
                  <a:ext uri="{FF2B5EF4-FFF2-40B4-BE49-F238E27FC236}">
                    <a16:creationId xmlns:a16="http://schemas.microsoft.com/office/drawing/2014/main" id="{DBC0ADDD-3570-4A01-87C4-F7C0FFAD1755}"/>
                  </a:ext>
                </a:extLst>
              </p:cNvPr>
              <p:cNvSpPr>
                <a:spLocks/>
              </p:cNvSpPr>
              <p:nvPr/>
            </p:nvSpPr>
            <p:spPr bwMode="auto">
              <a:xfrm>
                <a:off x="1004" y="1639"/>
                <a:ext cx="1473" cy="255"/>
              </a:xfrm>
              <a:custGeom>
                <a:avLst/>
                <a:gdLst>
                  <a:gd name="T0" fmla="*/ 172 w 1473"/>
                  <a:gd name="T1" fmla="*/ 11 h 255"/>
                  <a:gd name="T2" fmla="*/ 73 w 1473"/>
                  <a:gd name="T3" fmla="*/ 94 h 255"/>
                  <a:gd name="T4" fmla="*/ 146 w 1473"/>
                  <a:gd name="T5" fmla="*/ 220 h 255"/>
                  <a:gd name="T6" fmla="*/ 520 w 1473"/>
                  <a:gd name="T7" fmla="*/ 225 h 255"/>
                  <a:gd name="T8" fmla="*/ 754 w 1473"/>
                  <a:gd name="T9" fmla="*/ 251 h 255"/>
                  <a:gd name="T10" fmla="*/ 1306 w 1473"/>
                  <a:gd name="T11" fmla="*/ 203 h 255"/>
                  <a:gd name="T12" fmla="*/ 1360 w 1473"/>
                  <a:gd name="T13" fmla="*/ 29 h 255"/>
                  <a:gd name="T14" fmla="*/ 628 w 1473"/>
                  <a:gd name="T15" fmla="*/ 29 h 255"/>
                  <a:gd name="T16" fmla="*/ 172 w 1473"/>
                  <a:gd name="T17" fmla="*/ 11 h 25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473"/>
                  <a:gd name="T28" fmla="*/ 0 h 255"/>
                  <a:gd name="T29" fmla="*/ 1473 w 1473"/>
                  <a:gd name="T30" fmla="*/ 255 h 25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473" h="255">
                    <a:moveTo>
                      <a:pt x="172" y="11"/>
                    </a:moveTo>
                    <a:cubicBezTo>
                      <a:pt x="0" y="64"/>
                      <a:pt x="77" y="59"/>
                      <a:pt x="73" y="94"/>
                    </a:cubicBezTo>
                    <a:cubicBezTo>
                      <a:pt x="69" y="129"/>
                      <a:pt x="72" y="198"/>
                      <a:pt x="146" y="220"/>
                    </a:cubicBezTo>
                    <a:cubicBezTo>
                      <a:pt x="221" y="242"/>
                      <a:pt x="419" y="220"/>
                      <a:pt x="520" y="225"/>
                    </a:cubicBezTo>
                    <a:cubicBezTo>
                      <a:pt x="621" y="230"/>
                      <a:pt x="623" y="255"/>
                      <a:pt x="754" y="251"/>
                    </a:cubicBezTo>
                    <a:cubicBezTo>
                      <a:pt x="885" y="247"/>
                      <a:pt x="1205" y="240"/>
                      <a:pt x="1306" y="203"/>
                    </a:cubicBezTo>
                    <a:cubicBezTo>
                      <a:pt x="1407" y="166"/>
                      <a:pt x="1473" y="58"/>
                      <a:pt x="1360" y="29"/>
                    </a:cubicBezTo>
                    <a:cubicBezTo>
                      <a:pt x="1247" y="0"/>
                      <a:pt x="826" y="32"/>
                      <a:pt x="628" y="29"/>
                    </a:cubicBezTo>
                    <a:cubicBezTo>
                      <a:pt x="430" y="26"/>
                      <a:pt x="267" y="15"/>
                      <a:pt x="172" y="11"/>
                    </a:cubicBezTo>
                    <a:close/>
                  </a:path>
                </a:pathLst>
              </a:custGeom>
              <a:solidFill>
                <a:srgbClr val="9CE0FA"/>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accent1">
                      <a:lumMod val="75000"/>
                    </a:schemeClr>
                  </a:solidFill>
                  <a:effectLst/>
                  <a:uLnTx/>
                  <a:uFillTx/>
                  <a:latin typeface="Calibri" panose="020F0502020204030204"/>
                  <a:ea typeface="+mn-ea"/>
                  <a:cs typeface="+mn-cs"/>
                </a:endParaRPr>
              </a:p>
            </p:txBody>
          </p:sp>
          <p:sp>
            <p:nvSpPr>
              <p:cNvPr id="58" name="Text Box 15">
                <a:extLst>
                  <a:ext uri="{FF2B5EF4-FFF2-40B4-BE49-F238E27FC236}">
                    <a16:creationId xmlns:a16="http://schemas.microsoft.com/office/drawing/2014/main" id="{3A5A56AE-DCC5-4776-B797-FBFB94F74AD5}"/>
                  </a:ext>
                </a:extLst>
              </p:cNvPr>
              <p:cNvSpPr txBox="1">
                <a:spLocks noChangeArrowheads="1"/>
              </p:cNvSpPr>
              <p:nvPr/>
            </p:nvSpPr>
            <p:spPr bwMode="auto">
              <a:xfrm>
                <a:off x="1226" y="1664"/>
                <a:ext cx="970" cy="212"/>
              </a:xfrm>
              <a:prstGeom prst="rect">
                <a:avLst/>
              </a:prstGeom>
              <a:solidFill>
                <a:srgbClr val="9CE0FA"/>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schemeClr val="accent1">
                        <a:lumMod val="75000"/>
                      </a:schemeClr>
                    </a:solidFill>
                    <a:effectLst/>
                    <a:uLnTx/>
                    <a:uFillTx/>
                    <a:latin typeface="Arial" panose="020B0604020202020204" pitchFamily="34" charset="0"/>
                    <a:ea typeface="ＭＳ Ｐゴシック" panose="020B0600070205080204" pitchFamily="34" charset="-128"/>
                    <a:cs typeface="+mn-cs"/>
                  </a:rPr>
                  <a:t>200.23.18.0/23</a:t>
                </a:r>
                <a:endParaRPr kumimoji="0" lang="en-US" altLang="en-US" sz="1800" b="0" i="0" u="none" strike="noStrike" kern="1200" cap="none" spc="0" normalizeH="0" baseline="0" noProof="0" dirty="0">
                  <a:ln>
                    <a:noFill/>
                  </a:ln>
                  <a:solidFill>
                    <a:schemeClr val="accent1">
                      <a:lumMod val="75000"/>
                    </a:schemeClr>
                  </a:solidFill>
                  <a:effectLst/>
                  <a:uLnTx/>
                  <a:uFillTx/>
                  <a:latin typeface="Arial" panose="020B0604020202020204" pitchFamily="34" charset="0"/>
                  <a:ea typeface="ＭＳ Ｐゴシック" panose="020B0600070205080204" pitchFamily="34" charset="-128"/>
                  <a:cs typeface="+mn-cs"/>
                </a:endParaRPr>
              </a:p>
            </p:txBody>
          </p:sp>
        </p:grpSp>
        <p:sp>
          <p:nvSpPr>
            <p:cNvPr id="56" name="Text Box 24">
              <a:extLst>
                <a:ext uri="{FF2B5EF4-FFF2-40B4-BE49-F238E27FC236}">
                  <a16:creationId xmlns:a16="http://schemas.microsoft.com/office/drawing/2014/main" id="{7628F7DB-9618-415F-981E-A1EA99177F69}"/>
                </a:ext>
              </a:extLst>
            </p:cNvPr>
            <p:cNvSpPr txBox="1">
              <a:spLocks noChangeArrowheads="1"/>
            </p:cNvSpPr>
            <p:nvPr/>
          </p:nvSpPr>
          <p:spPr bwMode="auto">
            <a:xfrm>
              <a:off x="2073587" y="5735794"/>
              <a:ext cx="13366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400" b="0" i="0" u="none" strike="noStrike" kern="1200" cap="none" spc="0" normalizeH="0" baseline="0" noProof="0" dirty="0">
                  <a:ln>
                    <a:noFill/>
                  </a:ln>
                  <a:solidFill>
                    <a:schemeClr val="accent1">
                      <a:lumMod val="75000"/>
                    </a:schemeClr>
                  </a:solidFill>
                  <a:effectLst/>
                  <a:uLnTx/>
                  <a:uFillTx/>
                  <a:latin typeface="Arial" panose="020B0604020202020204" pitchFamily="34" charset="0"/>
                  <a:ea typeface="ＭＳ Ｐゴシック" panose="020B0600070205080204" pitchFamily="34" charset="-128"/>
                  <a:cs typeface="+mn-cs"/>
                </a:rPr>
                <a:t>Organization 1</a:t>
              </a:r>
            </a:p>
          </p:txBody>
        </p:sp>
      </p:grpSp>
      <p:sp>
        <p:nvSpPr>
          <p:cNvPr id="59" name="Text Box 31">
            <a:extLst>
              <a:ext uri="{FF2B5EF4-FFF2-40B4-BE49-F238E27FC236}">
                <a16:creationId xmlns:a16="http://schemas.microsoft.com/office/drawing/2014/main" id="{606ACC4F-4C54-4A87-AED2-7EE84A62BE38}"/>
              </a:ext>
            </a:extLst>
          </p:cNvPr>
          <p:cNvSpPr txBox="1">
            <a:spLocks noChangeArrowheads="1"/>
          </p:cNvSpPr>
          <p:nvPr/>
        </p:nvSpPr>
        <p:spPr bwMode="auto">
          <a:xfrm>
            <a:off x="7020717" y="5805264"/>
            <a:ext cx="173957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400" b="0" i="0" u="none" strike="noStrike" kern="1200" cap="none" spc="0" normalizeH="0" baseline="0" noProof="0" dirty="0">
                <a:ln>
                  <a:noFill/>
                </a:ln>
                <a:solidFill>
                  <a:srgbClr val="0000FF"/>
                </a:solidFill>
                <a:effectLst/>
                <a:uLnTx/>
                <a:uFillTx/>
                <a:latin typeface="Arial" panose="020B0604020202020204" pitchFamily="34" charset="0"/>
                <a:ea typeface="ＭＳ Ｐゴシック" panose="020B0600070205080204" pitchFamily="34" charset="-128"/>
                <a:cs typeface="+mn-cs"/>
              </a:rPr>
              <a:t>“or </a:t>
            </a:r>
            <a:r>
              <a:rPr kumimoji="0" lang="en-US" altLang="en-US" sz="1400" b="0" i="0" u="sng" strike="noStrike" kern="1200" cap="none" spc="0" normalizeH="0" baseline="0" noProof="0" dirty="0">
                <a:ln>
                  <a:noFill/>
                </a:ln>
                <a:solidFill>
                  <a:srgbClr val="CC0000"/>
                </a:solidFill>
                <a:effectLst/>
                <a:uLnTx/>
                <a:uFillTx/>
                <a:latin typeface="Arial" panose="020B0604020202020204" pitchFamily="34" charset="0"/>
                <a:ea typeface="ＭＳ Ｐゴシック" panose="020B0600070205080204" pitchFamily="34" charset="-128"/>
                <a:cs typeface="+mn-cs"/>
              </a:rPr>
              <a:t>200.23.18.0/23</a:t>
            </a:r>
            <a:r>
              <a:rPr kumimoji="0" lang="ja-JP" altLang="en-US" sz="1400" b="0" i="0" u="none" strike="noStrike" kern="1200" cap="none" spc="0" normalizeH="0" baseline="0" noProof="0" dirty="0">
                <a:ln>
                  <a:noFill/>
                </a:ln>
                <a:solidFill>
                  <a:srgbClr val="0000FF"/>
                </a:solidFill>
                <a:effectLst/>
                <a:uLnTx/>
                <a:uFillTx/>
                <a:latin typeface="Arial" panose="020B0604020202020204" pitchFamily="34" charset="0"/>
                <a:ea typeface="ＭＳ Ｐゴシック" panose="020B0600070205080204" pitchFamily="34" charset="-128"/>
                <a:cs typeface="+mn-cs"/>
              </a:rPr>
              <a:t>”</a:t>
            </a:r>
            <a:endParaRPr kumimoji="0" lang="en-US" altLang="en-US" sz="1400" b="0" i="0" u="none" strike="noStrike" kern="1200" cap="none" spc="0" normalizeH="0" baseline="0" noProof="0" dirty="0">
              <a:ln>
                <a:noFill/>
              </a:ln>
              <a:solidFill>
                <a:srgbClr val="0000FF"/>
              </a:solidFill>
              <a:effectLst/>
              <a:uLnTx/>
              <a:uFillTx/>
              <a:latin typeface="Arial" panose="020B0604020202020204" pitchFamily="34" charset="0"/>
              <a:ea typeface="ＭＳ Ｐゴシック" panose="020B0600070205080204" pitchFamily="34" charset="-128"/>
              <a:cs typeface="+mn-cs"/>
            </a:endParaRPr>
          </a:p>
        </p:txBody>
      </p:sp>
      <p:sp>
        <p:nvSpPr>
          <p:cNvPr id="60" name="Freeform 3">
            <a:extLst>
              <a:ext uri="{FF2B5EF4-FFF2-40B4-BE49-F238E27FC236}">
                <a16:creationId xmlns:a16="http://schemas.microsoft.com/office/drawing/2014/main" id="{9548E995-BFF6-4B6A-822F-1AABA16ABD67}"/>
              </a:ext>
            </a:extLst>
          </p:cNvPr>
          <p:cNvSpPr/>
          <p:nvPr/>
        </p:nvSpPr>
        <p:spPr>
          <a:xfrm>
            <a:off x="4171438" y="4958450"/>
            <a:ext cx="5325441" cy="1219472"/>
          </a:xfrm>
          <a:custGeom>
            <a:avLst/>
            <a:gdLst>
              <a:gd name="connsiteX0" fmla="*/ 5225143 w 5225143"/>
              <a:gd name="connsiteY0" fmla="*/ 0 h 1322614"/>
              <a:gd name="connsiteX1" fmla="*/ 1583871 w 5225143"/>
              <a:gd name="connsiteY1" fmla="*/ 587829 h 1322614"/>
              <a:gd name="connsiteX2" fmla="*/ 718457 w 5225143"/>
              <a:gd name="connsiteY2" fmla="*/ 963386 h 1322614"/>
              <a:gd name="connsiteX3" fmla="*/ 0 w 5225143"/>
              <a:gd name="connsiteY3" fmla="*/ 1322614 h 1322614"/>
              <a:gd name="connsiteX0" fmla="*/ 5225143 w 5225143"/>
              <a:gd name="connsiteY0" fmla="*/ 0 h 1322614"/>
              <a:gd name="connsiteX1" fmla="*/ 1583871 w 5225143"/>
              <a:gd name="connsiteY1" fmla="*/ 587829 h 1322614"/>
              <a:gd name="connsiteX2" fmla="*/ 849085 w 5225143"/>
              <a:gd name="connsiteY2" fmla="*/ 783772 h 1322614"/>
              <a:gd name="connsiteX3" fmla="*/ 0 w 5225143"/>
              <a:gd name="connsiteY3" fmla="*/ 1322614 h 1322614"/>
              <a:gd name="connsiteX0" fmla="*/ 5225143 w 5225143"/>
              <a:gd name="connsiteY0" fmla="*/ 0 h 1322614"/>
              <a:gd name="connsiteX1" fmla="*/ 849085 w 5225143"/>
              <a:gd name="connsiteY1" fmla="*/ 783772 h 1322614"/>
              <a:gd name="connsiteX2" fmla="*/ 0 w 5225143"/>
              <a:gd name="connsiteY2" fmla="*/ 1322614 h 1322614"/>
              <a:gd name="connsiteX0" fmla="*/ 5274129 w 5274129"/>
              <a:gd name="connsiteY0" fmla="*/ 0 h 1257299"/>
              <a:gd name="connsiteX1" fmla="*/ 849085 w 5274129"/>
              <a:gd name="connsiteY1" fmla="*/ 718457 h 1257299"/>
              <a:gd name="connsiteX2" fmla="*/ 0 w 5274129"/>
              <a:gd name="connsiteY2" fmla="*/ 1257299 h 1257299"/>
            </a:gdLst>
            <a:ahLst/>
            <a:cxnLst>
              <a:cxn ang="0">
                <a:pos x="connsiteX0" y="connsiteY0"/>
              </a:cxn>
              <a:cxn ang="0">
                <a:pos x="connsiteX1" y="connsiteY1"/>
              </a:cxn>
              <a:cxn ang="0">
                <a:pos x="connsiteX2" y="connsiteY2"/>
              </a:cxn>
            </a:cxnLst>
            <a:rect l="l" t="t" r="r" b="b"/>
            <a:pathLst>
              <a:path w="5274129" h="1257299">
                <a:moveTo>
                  <a:pt x="5274129" y="0"/>
                </a:moveTo>
                <a:lnTo>
                  <a:pt x="849085" y="718457"/>
                </a:lnTo>
                <a:lnTo>
                  <a:pt x="0" y="1257299"/>
                </a:lnTo>
              </a:path>
            </a:pathLst>
          </a:custGeom>
          <a:noFill/>
          <a:ln w="76200">
            <a:solidFill>
              <a:schemeClr val="accent3">
                <a:lumMod val="40000"/>
                <a:lumOff val="60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0370" name="Text Box 26"/>
          <p:cNvSpPr txBox="1">
            <a:spLocks noChangeArrowheads="1"/>
          </p:cNvSpPr>
          <p:nvPr/>
        </p:nvSpPr>
        <p:spPr bwMode="auto">
          <a:xfrm>
            <a:off x="5340350" y="5249863"/>
            <a:ext cx="10239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400" dirty="0">
                <a:solidFill>
                  <a:srgbClr val="0000FF"/>
                </a:solidFill>
              </a:rPr>
              <a:t>ISPs-R-Us</a:t>
            </a:r>
            <a:endParaRPr lang="en-US" altLang="zh-CN" sz="1800" dirty="0">
              <a:solidFill>
                <a:srgbClr val="0000FF"/>
              </a:solidFill>
            </a:endParaRPr>
          </a:p>
        </p:txBody>
      </p:sp>
      <p:sp>
        <p:nvSpPr>
          <p:cNvPr id="100375" name="Text Box 31"/>
          <p:cNvSpPr txBox="1">
            <a:spLocks noChangeArrowheads="1"/>
          </p:cNvSpPr>
          <p:nvPr/>
        </p:nvSpPr>
        <p:spPr bwMode="auto">
          <a:xfrm>
            <a:off x="7054851" y="5145089"/>
            <a:ext cx="2167581"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ja-JP" sz="1400" dirty="0">
                <a:solidFill>
                  <a:srgbClr val="0000FF"/>
                </a:solidFill>
              </a:rPr>
              <a:t>"Send me anything</a:t>
            </a:r>
          </a:p>
          <a:p>
            <a:r>
              <a:rPr lang="en-US" altLang="zh-CN" sz="1400" dirty="0">
                <a:solidFill>
                  <a:srgbClr val="0000FF"/>
                </a:solidFill>
              </a:rPr>
              <a:t>with addresses </a:t>
            </a:r>
          </a:p>
          <a:p>
            <a:r>
              <a:rPr lang="en-US" altLang="zh-CN" sz="1400" dirty="0">
                <a:solidFill>
                  <a:srgbClr val="0000FF"/>
                </a:solidFill>
              </a:rPr>
              <a:t>beginning 199.31.0.0/16”</a:t>
            </a:r>
          </a:p>
        </p:txBody>
      </p:sp>
    </p:spTree>
    <p:extLst>
      <p:ext uri="{BB962C8B-B14F-4D97-AF65-F5344CB8AC3E}">
        <p14:creationId xmlns:p14="http://schemas.microsoft.com/office/powerpoint/2010/main" val="3455310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nodeType="clickEffect">
                                  <p:stCondLst>
                                    <p:cond delay="0"/>
                                  </p:stCondLst>
                                  <p:childTnLst>
                                    <p:animEffect transition="out" filter="dissolve">
                                      <p:cBhvr>
                                        <p:cTn id="6" dur="500"/>
                                        <p:tgtEl>
                                          <p:spTgt spid="48"/>
                                        </p:tgtEl>
                                      </p:cBhvr>
                                    </p:animEffect>
                                    <p:set>
                                      <p:cBhvr>
                                        <p:cTn id="7" dur="1" fill="hold">
                                          <p:stCondLst>
                                            <p:cond delay="499"/>
                                          </p:stCondLst>
                                        </p:cTn>
                                        <p:tgtEl>
                                          <p:spTgt spid="48"/>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54"/>
                                        </p:tgtEl>
                                        <p:attrNameLst>
                                          <p:attrName>style.visibility</p:attrName>
                                        </p:attrNameLst>
                                      </p:cBhvr>
                                      <p:to>
                                        <p:strVal val="visible"/>
                                      </p:to>
                                    </p:set>
                                    <p:animEffect transition="in" filter="dissolve">
                                      <p:cBhvr>
                                        <p:cTn id="12" dur="500"/>
                                        <p:tgtEl>
                                          <p:spTgt spid="54"/>
                                        </p:tgtEl>
                                      </p:cBhvr>
                                    </p:animEffect>
                                  </p:childTnLst>
                                </p:cTn>
                              </p:par>
                            </p:childTnLst>
                          </p:cTn>
                        </p:par>
                        <p:par>
                          <p:cTn id="13" fill="hold">
                            <p:stCondLst>
                              <p:cond delay="500"/>
                            </p:stCondLst>
                            <p:childTnLst>
                              <p:par>
                                <p:cTn id="14" presetID="1" presetClass="entr" presetSubtype="0" fill="hold" grpId="0" nodeType="afterEffect">
                                  <p:stCondLst>
                                    <p:cond delay="0"/>
                                  </p:stCondLst>
                                  <p:childTnLst>
                                    <p:set>
                                      <p:cBhvr>
                                        <p:cTn id="15" dur="1" fill="hold">
                                          <p:stCondLst>
                                            <p:cond delay="0"/>
                                          </p:stCondLst>
                                        </p:cTn>
                                        <p:tgtEl>
                                          <p:spTgt spid="59"/>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22" presetClass="entr" presetSubtype="2" fill="hold" grpId="0" nodeType="clickEffect">
                                  <p:stCondLst>
                                    <p:cond delay="0"/>
                                  </p:stCondLst>
                                  <p:childTnLst>
                                    <p:set>
                                      <p:cBhvr>
                                        <p:cTn id="19" dur="1" fill="hold">
                                          <p:stCondLst>
                                            <p:cond delay="0"/>
                                          </p:stCondLst>
                                        </p:cTn>
                                        <p:tgtEl>
                                          <p:spTgt spid="60"/>
                                        </p:tgtEl>
                                        <p:attrNameLst>
                                          <p:attrName>style.visibility</p:attrName>
                                        </p:attrNameLst>
                                      </p:cBhvr>
                                      <p:to>
                                        <p:strVal val="visible"/>
                                      </p:to>
                                    </p:set>
                                    <p:animEffect transition="in" filter="wipe(right)">
                                      <p:cBhvr>
                                        <p:cTn id="20" dur="1000"/>
                                        <p:tgtEl>
                                          <p:spTgt spid="60"/>
                                        </p:tgtEl>
                                      </p:cBhvr>
                                    </p:animEffect>
                                  </p:childTnLst>
                                </p:cTn>
                              </p:par>
                            </p:childTnLst>
                          </p:cTn>
                        </p:par>
                        <p:par>
                          <p:cTn id="21" fill="hold">
                            <p:stCondLst>
                              <p:cond delay="1000"/>
                            </p:stCondLst>
                            <p:childTnLst>
                              <p:par>
                                <p:cTn id="22" presetID="1" presetClass="entr" presetSubtype="0" fill="hold" grpId="0" nodeType="afterEffect">
                                  <p:stCondLst>
                                    <p:cond delay="0"/>
                                  </p:stCondLst>
                                  <p:childTnLst>
                                    <p:set>
                                      <p:cBhvr>
                                        <p:cTn id="23"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9" grpId="0"/>
      <p:bldP spid="60"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Grp="1" noChangeArrowheads="1"/>
          </p:cNvSpPr>
          <p:nvPr>
            <p:ph type="title"/>
          </p:nvPr>
        </p:nvSpPr>
        <p:spPr>
          <a:xfrm>
            <a:off x="2123394" y="296593"/>
            <a:ext cx="8233244" cy="720724"/>
          </a:xfrm>
        </p:spPr>
        <p:txBody>
          <a:bodyPr/>
          <a:lstStyle/>
          <a:p>
            <a:r>
              <a:rPr lang="en-US" altLang="zh-CN" sz="3600" dirty="0">
                <a:ea typeface="ＭＳ Ｐゴシック" panose="020B0600070205080204" pitchFamily="34" charset="-128"/>
              </a:rPr>
              <a:t>IP addressing: last words...</a:t>
            </a:r>
            <a:endParaRPr lang="en-US" altLang="zh-CN" dirty="0">
              <a:ea typeface="ＭＳ Ｐゴシック" panose="020B0600070205080204" pitchFamily="34" charset="-128"/>
            </a:endParaRPr>
          </a:p>
        </p:txBody>
      </p:sp>
      <p:sp>
        <p:nvSpPr>
          <p:cNvPr id="55302" name="Rectangle 3"/>
          <p:cNvSpPr>
            <a:spLocks noGrp="1" noChangeArrowheads="1"/>
          </p:cNvSpPr>
          <p:nvPr>
            <p:ph type="body" idx="1"/>
          </p:nvPr>
        </p:nvSpPr>
        <p:spPr>
          <a:xfrm>
            <a:off x="335361" y="1705380"/>
            <a:ext cx="6264695" cy="3883860"/>
          </a:xfrm>
        </p:spPr>
        <p:txBody>
          <a:bodyPr>
            <a:normAutofit fontScale="92500" lnSpcReduction="10000"/>
          </a:bodyPr>
          <a:lstStyle/>
          <a:p>
            <a:pPr>
              <a:buFont typeface="Wingdings" charset="0"/>
              <a:buNone/>
              <a:defRPr/>
            </a:pPr>
            <a:r>
              <a:rPr lang="en-US" sz="2600" i="1" dirty="0">
                <a:solidFill>
                  <a:srgbClr val="CC0000"/>
                </a:solidFill>
                <a:latin typeface="+mn-lt"/>
                <a:cs typeface="+mn-cs"/>
              </a:rPr>
              <a:t>Q:</a:t>
            </a:r>
            <a:r>
              <a:rPr lang="en-US" sz="2600" dirty="0">
                <a:latin typeface="+mn-lt"/>
                <a:cs typeface="+mn-cs"/>
              </a:rPr>
              <a:t> how does an ISP get block of addresses?</a:t>
            </a:r>
          </a:p>
          <a:p>
            <a:pPr>
              <a:buFont typeface="Wingdings" charset="0"/>
              <a:buNone/>
              <a:defRPr/>
            </a:pPr>
            <a:r>
              <a:rPr lang="en-US" sz="2600" i="1" dirty="0">
                <a:solidFill>
                  <a:srgbClr val="CC0000"/>
                </a:solidFill>
                <a:latin typeface="+mn-lt"/>
                <a:cs typeface="+mn-cs"/>
              </a:rPr>
              <a:t>A:</a:t>
            </a:r>
            <a:r>
              <a:rPr lang="en-US" sz="2600" dirty="0">
                <a:solidFill>
                  <a:srgbClr val="FF0000"/>
                </a:solidFill>
                <a:latin typeface="+mn-lt"/>
                <a:cs typeface="+mn-cs"/>
              </a:rPr>
              <a:t> </a:t>
            </a:r>
            <a:r>
              <a:rPr lang="en-US" sz="2600" dirty="0">
                <a:solidFill>
                  <a:srgbClr val="000099"/>
                </a:solidFill>
                <a:latin typeface="+mn-lt"/>
                <a:cs typeface="+mn-cs"/>
              </a:rPr>
              <a:t>ICANN</a:t>
            </a:r>
            <a:r>
              <a:rPr lang="en-US" sz="2600" dirty="0">
                <a:latin typeface="+mn-lt"/>
                <a:cs typeface="+mn-cs"/>
              </a:rPr>
              <a:t>: </a:t>
            </a:r>
            <a:r>
              <a:rPr lang="en-US" sz="2600" dirty="0">
                <a:solidFill>
                  <a:srgbClr val="FF0000"/>
                </a:solidFill>
                <a:latin typeface="+mn-lt"/>
                <a:cs typeface="+mn-cs"/>
              </a:rPr>
              <a:t>I</a:t>
            </a:r>
            <a:r>
              <a:rPr lang="en-US" sz="2600" dirty="0">
                <a:latin typeface="+mn-lt"/>
                <a:cs typeface="+mn-cs"/>
              </a:rPr>
              <a:t>nternet </a:t>
            </a:r>
            <a:r>
              <a:rPr lang="en-US" sz="2600" dirty="0">
                <a:solidFill>
                  <a:srgbClr val="FF0000"/>
                </a:solidFill>
                <a:latin typeface="+mn-lt"/>
                <a:cs typeface="+mn-cs"/>
              </a:rPr>
              <a:t>C</a:t>
            </a:r>
            <a:r>
              <a:rPr lang="en-US" sz="2600" dirty="0">
                <a:latin typeface="+mn-lt"/>
                <a:cs typeface="+mn-cs"/>
              </a:rPr>
              <a:t>orporation for </a:t>
            </a:r>
            <a:r>
              <a:rPr lang="en-US" sz="2600" dirty="0">
                <a:solidFill>
                  <a:srgbClr val="FF0000"/>
                </a:solidFill>
                <a:latin typeface="+mn-lt"/>
                <a:cs typeface="+mn-cs"/>
              </a:rPr>
              <a:t>A</a:t>
            </a:r>
            <a:r>
              <a:rPr lang="en-US" sz="2600" dirty="0">
                <a:latin typeface="+mn-lt"/>
                <a:cs typeface="+mn-cs"/>
              </a:rPr>
              <a:t>ssigned </a:t>
            </a:r>
          </a:p>
          <a:p>
            <a:pPr>
              <a:buFont typeface="Wingdings" charset="0"/>
              <a:buNone/>
              <a:defRPr/>
            </a:pPr>
            <a:r>
              <a:rPr lang="en-US" sz="2600" dirty="0">
                <a:latin typeface="+mn-lt"/>
                <a:cs typeface="+mn-cs"/>
              </a:rPr>
              <a:t>     </a:t>
            </a:r>
            <a:r>
              <a:rPr lang="en-US" sz="2600" dirty="0">
                <a:solidFill>
                  <a:srgbClr val="FF0000"/>
                </a:solidFill>
                <a:latin typeface="+mn-lt"/>
                <a:cs typeface="+mn-cs"/>
              </a:rPr>
              <a:t>N</a:t>
            </a:r>
            <a:r>
              <a:rPr lang="en-US" sz="2600" dirty="0">
                <a:latin typeface="+mn-lt"/>
                <a:cs typeface="+mn-cs"/>
              </a:rPr>
              <a:t>ames and </a:t>
            </a:r>
            <a:r>
              <a:rPr lang="en-US" sz="2600" dirty="0">
                <a:solidFill>
                  <a:srgbClr val="FF0000"/>
                </a:solidFill>
                <a:latin typeface="+mn-lt"/>
                <a:cs typeface="+mn-cs"/>
              </a:rPr>
              <a:t>N</a:t>
            </a:r>
            <a:r>
              <a:rPr lang="en-US" sz="2600" dirty="0">
                <a:latin typeface="+mn-lt"/>
                <a:cs typeface="+mn-cs"/>
              </a:rPr>
              <a:t>umbers </a:t>
            </a:r>
            <a:r>
              <a:rPr lang="en-US" sz="2600" dirty="0">
                <a:solidFill>
                  <a:srgbClr val="0000FF"/>
                </a:solidFill>
                <a:latin typeface="+mn-lt"/>
                <a:cs typeface="+mn-cs"/>
              </a:rPr>
              <a:t>http://www.icann.org/</a:t>
            </a:r>
          </a:p>
          <a:p>
            <a:pPr marL="742950" lvl="2" indent="-342900">
              <a:lnSpc>
                <a:spcPct val="110000"/>
              </a:lnSpc>
              <a:buSzPct val="70000"/>
              <a:buFont typeface="Wingdings" panose="05000000000000000000" pitchFamily="2" charset="2"/>
              <a:buChar char="v"/>
              <a:defRPr/>
            </a:pPr>
            <a:r>
              <a:rPr lang="en-US" sz="2200" dirty="0">
                <a:latin typeface="+mn-lt"/>
              </a:rPr>
              <a:t>allocates IP addresses, through </a:t>
            </a:r>
            <a:r>
              <a:rPr lang="en-US" sz="2200" dirty="0">
                <a:solidFill>
                  <a:srgbClr val="0000FF"/>
                </a:solidFill>
                <a:latin typeface="+mn-lt"/>
              </a:rPr>
              <a:t>5 regional internet registries (RIRS)</a:t>
            </a:r>
          </a:p>
          <a:p>
            <a:pPr marL="1200150" lvl="3" indent="-342900">
              <a:lnSpc>
                <a:spcPct val="110000"/>
              </a:lnSpc>
              <a:buSzPct val="70000"/>
              <a:buFont typeface="Arial" panose="020B0604020202020204" pitchFamily="34" charset="0"/>
              <a:buChar char="−"/>
              <a:defRPr/>
            </a:pPr>
            <a:r>
              <a:rPr lang="en-US" sz="1900" dirty="0">
                <a:latin typeface="+mn-lt"/>
              </a:rPr>
              <a:t>RIRS may then allocate to local registries</a:t>
            </a:r>
          </a:p>
          <a:p>
            <a:pPr marL="742950" lvl="2" indent="-342900">
              <a:lnSpc>
                <a:spcPct val="110000"/>
              </a:lnSpc>
              <a:buSzPct val="70000"/>
              <a:buFont typeface="Wingdings" panose="05000000000000000000" pitchFamily="2" charset="2"/>
              <a:buChar char="v"/>
              <a:defRPr/>
            </a:pPr>
            <a:r>
              <a:rPr lang="en-US" sz="2200" dirty="0">
                <a:latin typeface="+mn-lt"/>
              </a:rPr>
              <a:t>manages DNS root zone, including delegation of individual TLD (.com, .</a:t>
            </a:r>
            <a:r>
              <a:rPr lang="en-US" sz="2200" dirty="0" err="1">
                <a:latin typeface="+mn-lt"/>
              </a:rPr>
              <a:t>edu</a:t>
            </a:r>
            <a:r>
              <a:rPr lang="en-US" sz="2200" dirty="0">
                <a:latin typeface="+mn-lt"/>
              </a:rPr>
              <a:t> , …) management </a:t>
            </a:r>
          </a:p>
          <a:p>
            <a:pPr marL="742950" lvl="2" indent="-342900">
              <a:lnSpc>
                <a:spcPct val="110000"/>
              </a:lnSpc>
              <a:buSzPct val="70000"/>
              <a:buFont typeface="Wingdings" panose="05000000000000000000" pitchFamily="2" charset="2"/>
              <a:buChar char="v"/>
              <a:defRPr/>
            </a:pPr>
            <a:r>
              <a:rPr lang="en-US" sz="2200" dirty="0">
                <a:latin typeface="+mn-lt"/>
              </a:rPr>
              <a:t>assigns domain names, resolves disputes</a:t>
            </a:r>
          </a:p>
        </p:txBody>
      </p:sp>
      <p:sp>
        <p:nvSpPr>
          <p:cNvPr id="7" name="Rectangle 7"/>
          <p:cNvSpPr txBox="1">
            <a:spLocks noChangeArrowheads="1"/>
          </p:cNvSpPr>
          <p:nvPr/>
        </p:nvSpPr>
        <p:spPr>
          <a:xfrm>
            <a:off x="9768408" y="6624784"/>
            <a:ext cx="2016224"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4.3 IP: </a:t>
            </a:r>
            <a:r>
              <a:rPr lang="en-US" altLang="zh-CN" sz="1200" dirty="0">
                <a:solidFill>
                  <a:srgbClr val="FF0000"/>
                </a:solidFill>
                <a:cs typeface="Arial" panose="020B0604020202020204" pitchFamily="34" charset="0"/>
              </a:rPr>
              <a:t> Internet Protocol</a:t>
            </a:r>
          </a:p>
        </p:txBody>
      </p:sp>
      <p:sp>
        <p:nvSpPr>
          <p:cNvPr id="6" name="Rectangle 7"/>
          <p:cNvSpPr txBox="1">
            <a:spLocks noChangeArrowheads="1"/>
          </p:cNvSpPr>
          <p:nvPr/>
        </p:nvSpPr>
        <p:spPr>
          <a:xfrm>
            <a:off x="5159896" y="6615113"/>
            <a:ext cx="2645843"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4.3.3 IPv4 Addressing </a:t>
            </a:r>
            <a:endParaRPr lang="en-US" altLang="zh-CN" sz="1200" dirty="0">
              <a:solidFill>
                <a:srgbClr val="FF0000"/>
              </a:solidFill>
              <a:cs typeface="Arial" panose="020B0604020202020204" pitchFamily="34" charset="0"/>
            </a:endParaRPr>
          </a:p>
        </p:txBody>
      </p:sp>
      <p:sp>
        <p:nvSpPr>
          <p:cNvPr id="2" name="矩形 1">
            <a:extLst>
              <a:ext uri="{FF2B5EF4-FFF2-40B4-BE49-F238E27FC236}">
                <a16:creationId xmlns:a16="http://schemas.microsoft.com/office/drawing/2014/main" id="{A03142D2-F286-4A45-AFA9-6B65D14CD7E1}"/>
              </a:ext>
            </a:extLst>
          </p:cNvPr>
          <p:cNvSpPr/>
          <p:nvPr/>
        </p:nvSpPr>
        <p:spPr>
          <a:xfrm>
            <a:off x="551384" y="5595771"/>
            <a:ext cx="6413846" cy="338554"/>
          </a:xfrm>
          <a:prstGeom prst="rect">
            <a:avLst/>
          </a:prstGeom>
        </p:spPr>
        <p:txBody>
          <a:bodyPr wrap="square">
            <a:spAutoFit/>
          </a:bodyPr>
          <a:lstStyle/>
          <a:p>
            <a:r>
              <a:rPr lang="en-US" altLang="zh-CN" sz="1600" dirty="0">
                <a:solidFill>
                  <a:srgbClr val="0000FF"/>
                </a:solidFill>
              </a:rPr>
              <a:t>https://aso.icann.org/advisory-council/regional-internet-registries-rirs/</a:t>
            </a:r>
            <a:endParaRPr lang="zh-CN" altLang="en-US" sz="1600" dirty="0">
              <a:solidFill>
                <a:srgbClr val="0000FF"/>
              </a:solidFill>
            </a:endParaRPr>
          </a:p>
        </p:txBody>
      </p:sp>
      <p:sp>
        <p:nvSpPr>
          <p:cNvPr id="8" name="Rectangle 3">
            <a:extLst>
              <a:ext uri="{FF2B5EF4-FFF2-40B4-BE49-F238E27FC236}">
                <a16:creationId xmlns:a16="http://schemas.microsoft.com/office/drawing/2014/main" id="{CC745B9A-4C22-430F-82E5-02D3600387C6}"/>
              </a:ext>
            </a:extLst>
          </p:cNvPr>
          <p:cNvSpPr txBox="1">
            <a:spLocks noChangeArrowheads="1"/>
          </p:cNvSpPr>
          <p:nvPr/>
        </p:nvSpPr>
        <p:spPr>
          <a:xfrm>
            <a:off x="6780931" y="1724136"/>
            <a:ext cx="5040009" cy="2893017"/>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charset="0"/>
              <a:buNone/>
              <a:defRPr/>
            </a:pPr>
            <a:r>
              <a:rPr lang="en-US" sz="2400" i="1" dirty="0">
                <a:solidFill>
                  <a:srgbClr val="CC0000"/>
                </a:solidFill>
              </a:rPr>
              <a:t>Q:</a:t>
            </a:r>
            <a:r>
              <a:rPr lang="en-US" sz="2400" dirty="0"/>
              <a:t> </a:t>
            </a:r>
            <a:r>
              <a:rPr lang="en-US" sz="2400" dirty="0">
                <a:solidFill>
                  <a:srgbClr val="000099"/>
                </a:solidFill>
              </a:rPr>
              <a:t>are there enough 32-bit IP addresses?</a:t>
            </a:r>
          </a:p>
          <a:p>
            <a:pPr marL="742950" lvl="2" indent="-342900" fontAlgn="base">
              <a:lnSpc>
                <a:spcPct val="110000"/>
              </a:lnSpc>
              <a:spcBef>
                <a:spcPct val="20000"/>
              </a:spcBef>
              <a:buSzPct val="70000"/>
              <a:buFont typeface="Wingdings" panose="05000000000000000000" pitchFamily="2" charset="2"/>
              <a:buChar char="v"/>
              <a:defRPr/>
            </a:pPr>
            <a:r>
              <a:rPr lang="en-US" dirty="0">
                <a:solidFill>
                  <a:srgbClr val="000099"/>
                </a:solidFill>
                <a:ea typeface="微软雅黑" panose="020B0503020204020204" pitchFamily="34" charset="-122"/>
              </a:rPr>
              <a:t>ICANN allocated last chunk of IPv4 addresses to RIRS in 2011</a:t>
            </a:r>
          </a:p>
          <a:p>
            <a:pPr marL="742950" lvl="2" indent="-342900" fontAlgn="base">
              <a:lnSpc>
                <a:spcPct val="110000"/>
              </a:lnSpc>
              <a:spcBef>
                <a:spcPct val="20000"/>
              </a:spcBef>
              <a:buSzPct val="70000"/>
              <a:buFont typeface="Wingdings" panose="05000000000000000000" pitchFamily="2" charset="2"/>
              <a:buChar char="v"/>
              <a:defRPr/>
            </a:pPr>
            <a:r>
              <a:rPr lang="en-US" dirty="0">
                <a:solidFill>
                  <a:srgbClr val="000099"/>
                </a:solidFill>
                <a:ea typeface="微软雅黑" panose="020B0503020204020204" pitchFamily="34" charset="-122"/>
              </a:rPr>
              <a:t>NAT (next) helps IPv4 address space exhaustion</a:t>
            </a:r>
          </a:p>
          <a:p>
            <a:pPr marL="742950" lvl="2" indent="-342900" fontAlgn="base">
              <a:lnSpc>
                <a:spcPct val="110000"/>
              </a:lnSpc>
              <a:spcBef>
                <a:spcPct val="20000"/>
              </a:spcBef>
              <a:buSzPct val="70000"/>
              <a:buFont typeface="Wingdings" panose="05000000000000000000" pitchFamily="2" charset="2"/>
              <a:buChar char="v"/>
              <a:defRPr/>
            </a:pPr>
            <a:r>
              <a:rPr lang="en-US" dirty="0">
                <a:solidFill>
                  <a:srgbClr val="000099"/>
                </a:solidFill>
                <a:ea typeface="微软雅黑" panose="020B0503020204020204" pitchFamily="34" charset="-122"/>
              </a:rPr>
              <a:t>IPv6 has 128-bit address space</a:t>
            </a:r>
          </a:p>
        </p:txBody>
      </p:sp>
      <p:sp>
        <p:nvSpPr>
          <p:cNvPr id="9" name="TextBox 1">
            <a:extLst>
              <a:ext uri="{FF2B5EF4-FFF2-40B4-BE49-F238E27FC236}">
                <a16:creationId xmlns:a16="http://schemas.microsoft.com/office/drawing/2014/main" id="{8BC199C1-73AE-47E4-8C36-8F2E4B03B919}"/>
              </a:ext>
            </a:extLst>
          </p:cNvPr>
          <p:cNvSpPr txBox="1"/>
          <p:nvPr/>
        </p:nvSpPr>
        <p:spPr>
          <a:xfrm flipH="1">
            <a:off x="7237747" y="4769857"/>
            <a:ext cx="4511372" cy="1323439"/>
          </a:xfrm>
          <a:prstGeom prst="rect">
            <a:avLst/>
          </a:prstGeom>
          <a:noFill/>
        </p:spPr>
        <p:txBody>
          <a:bodyPr wrap="square" rtlCol="0">
            <a:spAutoFit/>
          </a:bodyPr>
          <a:lstStyle/>
          <a:p>
            <a:r>
              <a:rPr lang="en-US" sz="2000" dirty="0">
                <a:solidFill>
                  <a:srgbClr val="000099"/>
                </a:solidFill>
              </a:rPr>
              <a:t>"Who the hell knew how much address space we needed?"  </a:t>
            </a:r>
            <a:r>
              <a:rPr lang="en-US" sz="2000" dirty="0" err="1">
                <a:solidFill>
                  <a:srgbClr val="000099"/>
                </a:solidFill>
              </a:rPr>
              <a:t>Vint</a:t>
            </a:r>
            <a:r>
              <a:rPr lang="en-US" sz="2000" dirty="0">
                <a:solidFill>
                  <a:srgbClr val="000099"/>
                </a:solidFill>
              </a:rPr>
              <a:t> Cerf (reflecting on decision to make IPv4 address 32 bits long)</a:t>
            </a:r>
          </a:p>
        </p:txBody>
      </p:sp>
    </p:spTree>
    <p:extLst>
      <p:ext uri="{BB962C8B-B14F-4D97-AF65-F5344CB8AC3E}">
        <p14:creationId xmlns:p14="http://schemas.microsoft.com/office/powerpoint/2010/main" val="1522021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dissolv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80" name="Rectangle 3"/>
          <p:cNvSpPr>
            <a:spLocks noGrp="1" noChangeArrowheads="1"/>
          </p:cNvSpPr>
          <p:nvPr>
            <p:ph type="body" sz="half" idx="1"/>
          </p:nvPr>
        </p:nvSpPr>
        <p:spPr>
          <a:xfrm>
            <a:off x="1991544" y="2204864"/>
            <a:ext cx="5544615" cy="4536504"/>
          </a:xfrm>
        </p:spPr>
        <p:txBody>
          <a:bodyPr>
            <a:normAutofit lnSpcReduction="10000"/>
          </a:bodyPr>
          <a:lstStyle/>
          <a:p>
            <a:pPr marL="512763" indent="-512763">
              <a:buNone/>
              <a:defRPr/>
            </a:pPr>
            <a:r>
              <a:rPr lang="en-US" dirty="0">
                <a:solidFill>
                  <a:schemeClr val="bg1">
                    <a:lumMod val="75000"/>
                  </a:schemeClr>
                </a:solidFill>
                <a:latin typeface="Microsoft YaHei UI" panose="020B0503020204020204" pitchFamily="34" charset="-122"/>
                <a:ea typeface="Microsoft YaHei UI" panose="020B0503020204020204" pitchFamily="34" charset="-122"/>
              </a:rPr>
              <a:t>4.1 Overview of Network layer</a:t>
            </a:r>
          </a:p>
          <a:p>
            <a:pPr marL="512763" indent="-512763">
              <a:buNone/>
              <a:defRPr/>
            </a:pPr>
            <a:r>
              <a:rPr lang="en-US" dirty="0">
                <a:solidFill>
                  <a:schemeClr val="bg1">
                    <a:lumMod val="75000"/>
                  </a:schemeClr>
                </a:solidFill>
                <a:latin typeface="Microsoft YaHei UI" panose="020B0503020204020204" pitchFamily="34" charset="-122"/>
                <a:ea typeface="Microsoft YaHei UI" panose="020B0503020204020204" pitchFamily="34" charset="-122"/>
              </a:rPr>
              <a:t>4.2 What's inside a router</a:t>
            </a:r>
          </a:p>
          <a:p>
            <a:pPr marL="512763" indent="-512763">
              <a:buNone/>
              <a:defRPr/>
            </a:pPr>
            <a:r>
              <a:rPr lang="en-US" dirty="0">
                <a:solidFill>
                  <a:srgbClr val="FF0000"/>
                </a:solidFill>
                <a:latin typeface="Microsoft YaHei UI" panose="020B0503020204020204" pitchFamily="34" charset="-122"/>
                <a:ea typeface="Microsoft YaHei UI" panose="020B0503020204020204" pitchFamily="34" charset="-122"/>
              </a:rPr>
              <a:t>4.3 IP: Internet Protocol</a:t>
            </a:r>
          </a:p>
          <a:p>
            <a:pPr lvl="1">
              <a:spcAft>
                <a:spcPts val="0"/>
              </a:spcAft>
              <a:buClr>
                <a:srgbClr val="000099"/>
              </a:buClr>
              <a:buSzPct val="85000"/>
              <a:buFont typeface="Wingdings" panose="05000000000000000000" pitchFamily="2" charset="2"/>
              <a:buChar char="v"/>
              <a:defRPr/>
            </a:pPr>
            <a:r>
              <a:rPr lang="en-US" altLang="zh-CN" sz="2600" dirty="0">
                <a:solidFill>
                  <a:schemeClr val="tx1">
                    <a:lumMod val="40000"/>
                    <a:lumOff val="60000"/>
                  </a:schemeClr>
                </a:solidFill>
                <a:ea typeface="宋体" panose="02010600030101010101" pitchFamily="2" charset="-122"/>
              </a:rPr>
              <a:t>datagram format</a:t>
            </a:r>
          </a:p>
          <a:p>
            <a:pPr lvl="1">
              <a:spcAft>
                <a:spcPts val="0"/>
              </a:spcAft>
              <a:buClr>
                <a:srgbClr val="000099"/>
              </a:buClr>
              <a:buSzPct val="85000"/>
              <a:buFont typeface="Wingdings" panose="05000000000000000000" pitchFamily="2" charset="2"/>
              <a:buChar char="v"/>
              <a:defRPr/>
            </a:pPr>
            <a:r>
              <a:rPr lang="en-US" altLang="zh-CN" sz="2600" dirty="0">
                <a:solidFill>
                  <a:schemeClr val="tx1">
                    <a:lumMod val="40000"/>
                    <a:lumOff val="60000"/>
                  </a:schemeClr>
                </a:solidFill>
                <a:ea typeface="宋体" panose="02010600030101010101" pitchFamily="2" charset="-122"/>
              </a:rPr>
              <a:t>fragmentation</a:t>
            </a:r>
          </a:p>
          <a:p>
            <a:pPr lvl="1">
              <a:spcAft>
                <a:spcPts val="0"/>
              </a:spcAft>
              <a:buClr>
                <a:srgbClr val="000099"/>
              </a:buClr>
              <a:buSzPct val="85000"/>
              <a:buFont typeface="Wingdings" panose="05000000000000000000" pitchFamily="2" charset="2"/>
              <a:buChar char="v"/>
              <a:defRPr/>
            </a:pPr>
            <a:r>
              <a:rPr lang="en-US" altLang="zh-CN" sz="2600" dirty="0">
                <a:solidFill>
                  <a:schemeClr val="tx1">
                    <a:lumMod val="40000"/>
                    <a:lumOff val="60000"/>
                  </a:schemeClr>
                </a:solidFill>
                <a:ea typeface="宋体" panose="02010600030101010101" pitchFamily="2" charset="-122"/>
              </a:rPr>
              <a:t>IPv4 addressing</a:t>
            </a:r>
          </a:p>
          <a:p>
            <a:pPr lvl="1">
              <a:spcAft>
                <a:spcPts val="0"/>
              </a:spcAft>
              <a:buClr>
                <a:srgbClr val="000099"/>
              </a:buClr>
              <a:buSzPct val="85000"/>
              <a:buFont typeface="Wingdings" panose="05000000000000000000" pitchFamily="2" charset="2"/>
              <a:buChar char="v"/>
              <a:defRPr/>
            </a:pPr>
            <a:r>
              <a:rPr lang="en-US" altLang="zh-CN" sz="2600" dirty="0">
                <a:ea typeface="宋体" panose="02010600030101010101" pitchFamily="2" charset="-122"/>
              </a:rPr>
              <a:t>network address translation</a:t>
            </a:r>
          </a:p>
          <a:p>
            <a:pPr lvl="1">
              <a:spcAft>
                <a:spcPts val="0"/>
              </a:spcAft>
              <a:buClr>
                <a:srgbClr val="000099"/>
              </a:buClr>
              <a:buSzPct val="85000"/>
              <a:buFont typeface="Wingdings" panose="05000000000000000000" pitchFamily="2" charset="2"/>
              <a:buChar char="v"/>
              <a:defRPr/>
            </a:pPr>
            <a:r>
              <a:rPr lang="en-US" altLang="zh-CN" sz="2600" dirty="0">
                <a:ea typeface="宋体" panose="02010600030101010101" pitchFamily="2" charset="-122"/>
              </a:rPr>
              <a:t>IPv6</a:t>
            </a:r>
            <a:endParaRPr lang="en-US" altLang="zh-CN" dirty="0">
              <a:solidFill>
                <a:schemeClr val="bg1">
                  <a:lumMod val="65000"/>
                </a:schemeClr>
              </a:solidFill>
              <a:latin typeface="Microsoft YaHei UI" panose="020B0503020204020204" pitchFamily="34" charset="-122"/>
              <a:ea typeface="Microsoft YaHei UI" panose="020B0503020204020204" pitchFamily="34" charset="-122"/>
            </a:endParaRPr>
          </a:p>
          <a:p>
            <a:pPr marL="512763" indent="-512763">
              <a:buNone/>
              <a:defRPr/>
            </a:pPr>
            <a:r>
              <a:rPr lang="en-US" altLang="zh-CN" dirty="0">
                <a:latin typeface="Microsoft YaHei UI" panose="020B0503020204020204" pitchFamily="34" charset="-122"/>
                <a:ea typeface="Microsoft YaHei UI" panose="020B0503020204020204" pitchFamily="34" charset="-122"/>
              </a:rPr>
              <a:t>4.4 Generalized Forward</a:t>
            </a:r>
          </a:p>
          <a:p>
            <a:pPr marL="512763" indent="-512763">
              <a:buNone/>
              <a:defRPr/>
            </a:pPr>
            <a:r>
              <a:rPr lang="en-US" altLang="zh-CN" dirty="0">
                <a:latin typeface="Microsoft YaHei UI" panose="020B0503020204020204" pitchFamily="34" charset="-122"/>
                <a:ea typeface="Microsoft YaHei UI" panose="020B0503020204020204" pitchFamily="34" charset="-122"/>
              </a:rPr>
              <a:t>4.5 Middleboxes</a:t>
            </a:r>
            <a:endParaRPr lang="en-US" dirty="0">
              <a:latin typeface="Microsoft YaHei UI" panose="020B0503020204020204" pitchFamily="34" charset="-122"/>
              <a:ea typeface="Microsoft YaHei UI" panose="020B0503020204020204" pitchFamily="34" charset="-122"/>
            </a:endParaRPr>
          </a:p>
        </p:txBody>
      </p:sp>
      <p:sp>
        <p:nvSpPr>
          <p:cNvPr id="8" name="Rectangle 2"/>
          <p:cNvSpPr txBox="1">
            <a:spLocks noChangeArrowheads="1"/>
          </p:cNvSpPr>
          <p:nvPr/>
        </p:nvSpPr>
        <p:spPr>
          <a:xfrm>
            <a:off x="1913756" y="553754"/>
            <a:ext cx="77724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1" kern="1200" baseline="0">
                <a:solidFill>
                  <a:schemeClr val="accent1"/>
                </a:solidFill>
                <a:latin typeface="Comic Sans MS" panose="030F0702030302020204" pitchFamily="66" charset="0"/>
                <a:ea typeface="微软雅黑" panose="020B0503020204020204" pitchFamily="34" charset="-122"/>
                <a:cs typeface="+mj-cs"/>
              </a:defRPr>
            </a:lvl1pPr>
          </a:lstStyle>
          <a:p>
            <a:r>
              <a:rPr lang="en-US" altLang="zh-CN" dirty="0">
                <a:solidFill>
                  <a:srgbClr val="000099"/>
                </a:solidFill>
                <a:latin typeface="Microsoft YaHei UI" panose="020B0503020204020204" pitchFamily="34" charset="-122"/>
                <a:ea typeface="Microsoft YaHei UI" panose="020B0503020204020204" pitchFamily="34" charset="-122"/>
              </a:rPr>
              <a:t>Chapter 4 Network Layer</a:t>
            </a:r>
          </a:p>
        </p:txBody>
      </p:sp>
      <p:sp>
        <p:nvSpPr>
          <p:cNvPr id="2" name="文本框 1"/>
          <p:cNvSpPr txBox="1"/>
          <p:nvPr/>
        </p:nvSpPr>
        <p:spPr>
          <a:xfrm>
            <a:off x="6030143" y="1465921"/>
            <a:ext cx="3024336" cy="461665"/>
          </a:xfrm>
          <a:prstGeom prst="rect">
            <a:avLst/>
          </a:prstGeom>
          <a:noFill/>
        </p:spPr>
        <p:txBody>
          <a:bodyPr wrap="square" rtlCol="0">
            <a:spAutoFit/>
          </a:bodyPr>
          <a:lstStyle/>
          <a:p>
            <a:r>
              <a:rPr lang="en-US" altLang="zh-CN" sz="2400" b="1" dirty="0">
                <a:solidFill>
                  <a:srgbClr val="000099"/>
                </a:solidFill>
                <a:latin typeface="Microsoft YaHei UI" panose="020B0503020204020204" pitchFamily="34" charset="-122"/>
                <a:ea typeface="Microsoft YaHei UI" panose="020B0503020204020204" pitchFamily="34" charset="-122"/>
              </a:rPr>
              <a:t>- The Data Plane</a:t>
            </a:r>
            <a:endParaRPr lang="zh-CN" altLang="en-US" sz="2400" b="1" dirty="0">
              <a:solidFill>
                <a:srgbClr val="000099"/>
              </a:solidFill>
              <a:latin typeface="Microsoft YaHei UI" panose="020B0503020204020204" pitchFamily="34" charset="-122"/>
              <a:ea typeface="Microsoft YaHei UI" panose="020B0503020204020204" pitchFamily="34" charset="-122"/>
            </a:endParaRPr>
          </a:p>
        </p:txBody>
      </p:sp>
      <p:sp>
        <p:nvSpPr>
          <p:cNvPr id="11" name="Rectangle 7"/>
          <p:cNvSpPr txBox="1">
            <a:spLocks noChangeArrowheads="1"/>
          </p:cNvSpPr>
          <p:nvPr/>
        </p:nvSpPr>
        <p:spPr>
          <a:xfrm>
            <a:off x="9192344" y="6624784"/>
            <a:ext cx="3456384"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a:solidFill>
                  <a:schemeClr val="accent4"/>
                </a:solidFill>
                <a:cs typeface="Arial" panose="020B0604020202020204" pitchFamily="34" charset="0"/>
              </a:rPr>
              <a:t>Network Layer  </a:t>
            </a:r>
            <a:r>
              <a:rPr lang="en-US" altLang="zh-CN" sz="1200">
                <a:solidFill>
                  <a:srgbClr val="FF0000"/>
                </a:solidFill>
                <a:cs typeface="Arial" panose="020B0604020202020204" pitchFamily="34" charset="0"/>
              </a:rPr>
              <a:t>- the data plane</a:t>
            </a:r>
            <a:endParaRPr lang="en-US" altLang="zh-CN" sz="1200" dirty="0">
              <a:solidFill>
                <a:srgbClr val="FF0000"/>
              </a:solidFill>
              <a:cs typeface="Arial" panose="020B0604020202020204" pitchFamily="34" charset="0"/>
            </a:endParaRPr>
          </a:p>
        </p:txBody>
      </p:sp>
    </p:spTree>
    <p:extLst>
      <p:ext uri="{BB962C8B-B14F-4D97-AF65-F5344CB8AC3E}">
        <p14:creationId xmlns:p14="http://schemas.microsoft.com/office/powerpoint/2010/main" val="203320309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80" name="Rectangle 3"/>
          <p:cNvSpPr>
            <a:spLocks noGrp="1" noChangeArrowheads="1"/>
          </p:cNvSpPr>
          <p:nvPr>
            <p:ph type="body" sz="half" idx="1"/>
          </p:nvPr>
        </p:nvSpPr>
        <p:spPr>
          <a:xfrm>
            <a:off x="1991544" y="2204864"/>
            <a:ext cx="5544615" cy="4536504"/>
          </a:xfrm>
        </p:spPr>
        <p:txBody>
          <a:bodyPr>
            <a:normAutofit lnSpcReduction="10000"/>
          </a:bodyPr>
          <a:lstStyle/>
          <a:p>
            <a:pPr marL="512763" indent="-512763">
              <a:buNone/>
              <a:defRPr/>
            </a:pPr>
            <a:r>
              <a:rPr lang="en-US" dirty="0">
                <a:solidFill>
                  <a:schemeClr val="bg1">
                    <a:lumMod val="75000"/>
                  </a:schemeClr>
                </a:solidFill>
                <a:latin typeface="Microsoft YaHei UI" panose="020B0503020204020204" pitchFamily="34" charset="-122"/>
                <a:ea typeface="Microsoft YaHei UI" panose="020B0503020204020204" pitchFamily="34" charset="-122"/>
              </a:rPr>
              <a:t>4.1 Overview of Network layer</a:t>
            </a:r>
          </a:p>
          <a:p>
            <a:pPr marL="512763" indent="-512763">
              <a:buNone/>
              <a:defRPr/>
            </a:pPr>
            <a:r>
              <a:rPr lang="en-US" dirty="0">
                <a:solidFill>
                  <a:schemeClr val="bg1">
                    <a:lumMod val="75000"/>
                  </a:schemeClr>
                </a:solidFill>
                <a:latin typeface="Microsoft YaHei UI" panose="020B0503020204020204" pitchFamily="34" charset="-122"/>
                <a:ea typeface="Microsoft YaHei UI" panose="020B0503020204020204" pitchFamily="34" charset="-122"/>
              </a:rPr>
              <a:t>4.2 What's inside a router</a:t>
            </a:r>
          </a:p>
          <a:p>
            <a:pPr marL="512763" indent="-512763">
              <a:buNone/>
              <a:defRPr/>
            </a:pPr>
            <a:r>
              <a:rPr lang="en-US" dirty="0">
                <a:solidFill>
                  <a:srgbClr val="FF0000"/>
                </a:solidFill>
                <a:latin typeface="Microsoft YaHei UI" panose="020B0503020204020204" pitchFamily="34" charset="-122"/>
                <a:ea typeface="Microsoft YaHei UI" panose="020B0503020204020204" pitchFamily="34" charset="-122"/>
              </a:rPr>
              <a:t>4.3 IP: Internet Protocol</a:t>
            </a:r>
          </a:p>
          <a:p>
            <a:pPr lvl="1">
              <a:spcAft>
                <a:spcPts val="0"/>
              </a:spcAft>
              <a:buClr>
                <a:srgbClr val="000099"/>
              </a:buClr>
              <a:buSzPct val="85000"/>
              <a:buFont typeface="Wingdings" panose="05000000000000000000" pitchFamily="2" charset="2"/>
              <a:buChar char="v"/>
              <a:defRPr/>
            </a:pPr>
            <a:r>
              <a:rPr lang="en-US" altLang="zh-CN" sz="2600" dirty="0">
                <a:solidFill>
                  <a:schemeClr val="tx1">
                    <a:lumMod val="40000"/>
                    <a:lumOff val="60000"/>
                  </a:schemeClr>
                </a:solidFill>
                <a:ea typeface="宋体" panose="02010600030101010101" pitchFamily="2" charset="-122"/>
              </a:rPr>
              <a:t>datagram format</a:t>
            </a:r>
          </a:p>
          <a:p>
            <a:pPr lvl="1">
              <a:spcAft>
                <a:spcPts val="0"/>
              </a:spcAft>
              <a:buClr>
                <a:srgbClr val="000099"/>
              </a:buClr>
              <a:buSzPct val="85000"/>
              <a:buFont typeface="Wingdings" panose="05000000000000000000" pitchFamily="2" charset="2"/>
              <a:buChar char="v"/>
              <a:defRPr/>
            </a:pPr>
            <a:r>
              <a:rPr lang="en-US" altLang="zh-CN" sz="2600" dirty="0">
                <a:solidFill>
                  <a:schemeClr val="tx1">
                    <a:lumMod val="40000"/>
                    <a:lumOff val="60000"/>
                  </a:schemeClr>
                </a:solidFill>
                <a:ea typeface="宋体" panose="02010600030101010101" pitchFamily="2" charset="-122"/>
              </a:rPr>
              <a:t>fragmentation</a:t>
            </a:r>
          </a:p>
          <a:p>
            <a:pPr lvl="1">
              <a:spcAft>
                <a:spcPts val="0"/>
              </a:spcAft>
              <a:buClr>
                <a:srgbClr val="000099"/>
              </a:buClr>
              <a:buSzPct val="85000"/>
              <a:buFont typeface="Wingdings" panose="05000000000000000000" pitchFamily="2" charset="2"/>
              <a:buChar char="v"/>
              <a:defRPr/>
            </a:pPr>
            <a:r>
              <a:rPr lang="en-US" altLang="zh-CN" sz="2600" dirty="0">
                <a:solidFill>
                  <a:schemeClr val="tx1">
                    <a:lumMod val="40000"/>
                    <a:lumOff val="60000"/>
                  </a:schemeClr>
                </a:solidFill>
                <a:ea typeface="宋体" panose="02010600030101010101" pitchFamily="2" charset="-122"/>
              </a:rPr>
              <a:t>IPv4 addressing</a:t>
            </a:r>
          </a:p>
          <a:p>
            <a:pPr lvl="1">
              <a:spcAft>
                <a:spcPts val="0"/>
              </a:spcAft>
              <a:buClr>
                <a:srgbClr val="000099"/>
              </a:buClr>
              <a:buSzPct val="85000"/>
              <a:buFont typeface="Wingdings" panose="05000000000000000000" pitchFamily="2" charset="2"/>
              <a:buChar char="v"/>
              <a:defRPr/>
            </a:pPr>
            <a:r>
              <a:rPr lang="en-US" altLang="zh-CN" sz="2600" dirty="0">
                <a:solidFill>
                  <a:srgbClr val="FF0000"/>
                </a:solidFill>
                <a:ea typeface="宋体" panose="02010600030101010101" pitchFamily="2" charset="-122"/>
              </a:rPr>
              <a:t>network address translation</a:t>
            </a:r>
          </a:p>
          <a:p>
            <a:pPr lvl="1">
              <a:spcAft>
                <a:spcPts val="0"/>
              </a:spcAft>
              <a:buClr>
                <a:srgbClr val="000099"/>
              </a:buClr>
              <a:buSzPct val="85000"/>
              <a:buFont typeface="Wingdings" panose="05000000000000000000" pitchFamily="2" charset="2"/>
              <a:buChar char="v"/>
              <a:defRPr/>
            </a:pPr>
            <a:r>
              <a:rPr lang="en-US" altLang="zh-CN" sz="2600" dirty="0">
                <a:ea typeface="宋体" panose="02010600030101010101" pitchFamily="2" charset="-122"/>
              </a:rPr>
              <a:t>IPv6</a:t>
            </a:r>
            <a:endParaRPr lang="en-US" altLang="zh-CN" dirty="0">
              <a:solidFill>
                <a:schemeClr val="bg1">
                  <a:lumMod val="65000"/>
                </a:schemeClr>
              </a:solidFill>
              <a:latin typeface="Microsoft YaHei UI" panose="020B0503020204020204" pitchFamily="34" charset="-122"/>
              <a:ea typeface="Microsoft YaHei UI" panose="020B0503020204020204" pitchFamily="34" charset="-122"/>
            </a:endParaRPr>
          </a:p>
          <a:p>
            <a:pPr marL="512763" indent="-512763">
              <a:buNone/>
              <a:defRPr/>
            </a:pPr>
            <a:r>
              <a:rPr lang="en-US" altLang="zh-CN" dirty="0">
                <a:latin typeface="Microsoft YaHei UI" panose="020B0503020204020204" pitchFamily="34" charset="-122"/>
                <a:ea typeface="Microsoft YaHei UI" panose="020B0503020204020204" pitchFamily="34" charset="-122"/>
              </a:rPr>
              <a:t>4.4 Generalized Forward</a:t>
            </a:r>
          </a:p>
          <a:p>
            <a:pPr marL="512763" indent="-512763">
              <a:buNone/>
              <a:defRPr/>
            </a:pPr>
            <a:r>
              <a:rPr lang="en-US" altLang="zh-CN" dirty="0">
                <a:latin typeface="Microsoft YaHei UI" panose="020B0503020204020204" pitchFamily="34" charset="-122"/>
                <a:ea typeface="Microsoft YaHei UI" panose="020B0503020204020204" pitchFamily="34" charset="-122"/>
              </a:rPr>
              <a:t>4.5 Middleboxes</a:t>
            </a:r>
            <a:endParaRPr lang="en-US" dirty="0">
              <a:latin typeface="Microsoft YaHei UI" panose="020B0503020204020204" pitchFamily="34" charset="-122"/>
              <a:ea typeface="Microsoft YaHei UI" panose="020B0503020204020204" pitchFamily="34" charset="-122"/>
            </a:endParaRPr>
          </a:p>
        </p:txBody>
      </p:sp>
      <p:sp>
        <p:nvSpPr>
          <p:cNvPr id="8" name="Rectangle 2"/>
          <p:cNvSpPr txBox="1">
            <a:spLocks noChangeArrowheads="1"/>
          </p:cNvSpPr>
          <p:nvPr/>
        </p:nvSpPr>
        <p:spPr>
          <a:xfrm>
            <a:off x="1913756" y="553754"/>
            <a:ext cx="77724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1" kern="1200" baseline="0">
                <a:solidFill>
                  <a:schemeClr val="accent1"/>
                </a:solidFill>
                <a:latin typeface="Comic Sans MS" panose="030F0702030302020204" pitchFamily="66" charset="0"/>
                <a:ea typeface="微软雅黑" panose="020B0503020204020204" pitchFamily="34" charset="-122"/>
                <a:cs typeface="+mj-cs"/>
              </a:defRPr>
            </a:lvl1pPr>
          </a:lstStyle>
          <a:p>
            <a:r>
              <a:rPr lang="en-US" altLang="zh-CN" dirty="0">
                <a:solidFill>
                  <a:srgbClr val="000099"/>
                </a:solidFill>
                <a:latin typeface="Microsoft YaHei UI" panose="020B0503020204020204" pitchFamily="34" charset="-122"/>
                <a:ea typeface="Microsoft YaHei UI" panose="020B0503020204020204" pitchFamily="34" charset="-122"/>
              </a:rPr>
              <a:t>Chapter 4 Network Layer</a:t>
            </a:r>
          </a:p>
        </p:txBody>
      </p:sp>
      <p:sp>
        <p:nvSpPr>
          <p:cNvPr id="2" name="文本框 1"/>
          <p:cNvSpPr txBox="1"/>
          <p:nvPr/>
        </p:nvSpPr>
        <p:spPr>
          <a:xfrm>
            <a:off x="6030143" y="1465921"/>
            <a:ext cx="3024336" cy="461665"/>
          </a:xfrm>
          <a:prstGeom prst="rect">
            <a:avLst/>
          </a:prstGeom>
          <a:noFill/>
        </p:spPr>
        <p:txBody>
          <a:bodyPr wrap="square" rtlCol="0">
            <a:spAutoFit/>
          </a:bodyPr>
          <a:lstStyle/>
          <a:p>
            <a:r>
              <a:rPr lang="en-US" altLang="zh-CN" sz="2400" b="1" dirty="0">
                <a:solidFill>
                  <a:srgbClr val="000099"/>
                </a:solidFill>
                <a:latin typeface="Microsoft YaHei UI" panose="020B0503020204020204" pitchFamily="34" charset="-122"/>
                <a:ea typeface="Microsoft YaHei UI" panose="020B0503020204020204" pitchFamily="34" charset="-122"/>
              </a:rPr>
              <a:t>- The Data Plane</a:t>
            </a:r>
            <a:endParaRPr lang="zh-CN" altLang="en-US" sz="2400" b="1" dirty="0">
              <a:solidFill>
                <a:srgbClr val="000099"/>
              </a:solidFill>
              <a:latin typeface="Microsoft YaHei UI" panose="020B0503020204020204" pitchFamily="34" charset="-122"/>
              <a:ea typeface="Microsoft YaHei UI" panose="020B0503020204020204" pitchFamily="34" charset="-122"/>
            </a:endParaRPr>
          </a:p>
        </p:txBody>
      </p:sp>
      <p:sp>
        <p:nvSpPr>
          <p:cNvPr id="11" name="Rectangle 7"/>
          <p:cNvSpPr txBox="1">
            <a:spLocks noChangeArrowheads="1"/>
          </p:cNvSpPr>
          <p:nvPr/>
        </p:nvSpPr>
        <p:spPr>
          <a:xfrm>
            <a:off x="9192344" y="6624784"/>
            <a:ext cx="3456384"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a:solidFill>
                  <a:schemeClr val="accent4"/>
                </a:solidFill>
                <a:cs typeface="Arial" panose="020B0604020202020204" pitchFamily="34" charset="0"/>
              </a:rPr>
              <a:t>Network Layer  </a:t>
            </a:r>
            <a:r>
              <a:rPr lang="en-US" altLang="zh-CN" sz="1200">
                <a:solidFill>
                  <a:srgbClr val="FF0000"/>
                </a:solidFill>
                <a:cs typeface="Arial" panose="020B0604020202020204" pitchFamily="34" charset="0"/>
              </a:rPr>
              <a:t>- the data plane</a:t>
            </a:r>
            <a:endParaRPr lang="en-US" altLang="zh-CN" sz="1200" dirty="0">
              <a:solidFill>
                <a:srgbClr val="FF0000"/>
              </a:solidFill>
              <a:cs typeface="Arial" panose="020B0604020202020204" pitchFamily="34" charset="0"/>
            </a:endParaRPr>
          </a:p>
        </p:txBody>
      </p:sp>
    </p:spTree>
    <p:extLst>
      <p:ext uri="{BB962C8B-B14F-4D97-AF65-F5344CB8AC3E}">
        <p14:creationId xmlns:p14="http://schemas.microsoft.com/office/powerpoint/2010/main" val="19250062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Freeform 80"/>
          <p:cNvSpPr>
            <a:spLocks/>
          </p:cNvSpPr>
          <p:nvPr/>
        </p:nvSpPr>
        <p:spPr bwMode="auto">
          <a:xfrm>
            <a:off x="5676901" y="2060396"/>
            <a:ext cx="3738563" cy="2697162"/>
          </a:xfrm>
          <a:custGeom>
            <a:avLst/>
            <a:gdLst>
              <a:gd name="T0" fmla="*/ 2147483647 w 2355"/>
              <a:gd name="T1" fmla="*/ 2147483647 h 1699"/>
              <a:gd name="T2" fmla="*/ 2147483647 w 2355"/>
              <a:gd name="T3" fmla="*/ 2147483647 h 1699"/>
              <a:gd name="T4" fmla="*/ 2147483647 w 2355"/>
              <a:gd name="T5" fmla="*/ 2147483647 h 1699"/>
              <a:gd name="T6" fmla="*/ 2147483647 w 2355"/>
              <a:gd name="T7" fmla="*/ 2147483647 h 1699"/>
              <a:gd name="T8" fmla="*/ 2147483647 w 2355"/>
              <a:gd name="T9" fmla="*/ 2147483647 h 1699"/>
              <a:gd name="T10" fmla="*/ 2147483647 w 2355"/>
              <a:gd name="T11" fmla="*/ 2147483647 h 1699"/>
              <a:gd name="T12" fmla="*/ 2147483647 w 2355"/>
              <a:gd name="T13" fmla="*/ 2147483647 h 1699"/>
              <a:gd name="T14" fmla="*/ 2147483647 w 2355"/>
              <a:gd name="T15" fmla="*/ 2147483647 h 1699"/>
              <a:gd name="T16" fmla="*/ 2147483647 w 2355"/>
              <a:gd name="T17" fmla="*/ 2147483647 h 1699"/>
              <a:gd name="T18" fmla="*/ 2147483647 w 2355"/>
              <a:gd name="T19" fmla="*/ 2147483647 h 1699"/>
              <a:gd name="T20" fmla="*/ 2147483647 w 2355"/>
              <a:gd name="T21" fmla="*/ 2147483647 h 169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355"/>
              <a:gd name="T34" fmla="*/ 0 h 1699"/>
              <a:gd name="T35" fmla="*/ 2355 w 2355"/>
              <a:gd name="T36" fmla="*/ 1699 h 169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355" h="1699">
                <a:moveTo>
                  <a:pt x="349" y="761"/>
                </a:moveTo>
                <a:cubicBezTo>
                  <a:pt x="587" y="729"/>
                  <a:pt x="1414" y="820"/>
                  <a:pt x="1651" y="732"/>
                </a:cubicBezTo>
                <a:cubicBezTo>
                  <a:pt x="1888" y="644"/>
                  <a:pt x="1710" y="351"/>
                  <a:pt x="1773" y="230"/>
                </a:cubicBezTo>
                <a:cubicBezTo>
                  <a:pt x="1836" y="109"/>
                  <a:pt x="1947" y="16"/>
                  <a:pt x="2029" y="8"/>
                </a:cubicBezTo>
                <a:cubicBezTo>
                  <a:pt x="2111" y="0"/>
                  <a:pt x="2213" y="27"/>
                  <a:pt x="2267" y="183"/>
                </a:cubicBezTo>
                <a:cubicBezTo>
                  <a:pt x="2321" y="339"/>
                  <a:pt x="2355" y="707"/>
                  <a:pt x="2355" y="942"/>
                </a:cubicBezTo>
                <a:cubicBezTo>
                  <a:pt x="2355" y="1177"/>
                  <a:pt x="2353" y="1485"/>
                  <a:pt x="2267" y="1592"/>
                </a:cubicBezTo>
                <a:cubicBezTo>
                  <a:pt x="2181" y="1699"/>
                  <a:pt x="1939" y="1680"/>
                  <a:pt x="1840" y="1586"/>
                </a:cubicBezTo>
                <a:cubicBezTo>
                  <a:pt x="1741" y="1492"/>
                  <a:pt x="1940" y="1135"/>
                  <a:pt x="1670" y="1025"/>
                </a:cubicBezTo>
                <a:cubicBezTo>
                  <a:pt x="1400" y="915"/>
                  <a:pt x="440" y="967"/>
                  <a:pt x="220" y="923"/>
                </a:cubicBezTo>
                <a:cubicBezTo>
                  <a:pt x="0" y="879"/>
                  <a:pt x="127" y="795"/>
                  <a:pt x="349" y="761"/>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solidFill>
                <a:srgbClr val="0000FF"/>
              </a:solidFill>
            </a:endParaRPr>
          </a:p>
        </p:txBody>
      </p:sp>
      <p:sp>
        <p:nvSpPr>
          <p:cNvPr id="56325" name="Rectangle 2"/>
          <p:cNvSpPr>
            <a:spLocks noGrp="1" noChangeArrowheads="1"/>
          </p:cNvSpPr>
          <p:nvPr>
            <p:ph type="title"/>
          </p:nvPr>
        </p:nvSpPr>
        <p:spPr>
          <a:xfrm>
            <a:off x="184945" y="17763"/>
            <a:ext cx="8091488" cy="908050"/>
          </a:xfrm>
        </p:spPr>
        <p:txBody>
          <a:bodyPr/>
          <a:lstStyle/>
          <a:p>
            <a:pPr>
              <a:defRPr/>
            </a:pPr>
            <a:r>
              <a:rPr lang="en-US" dirty="0">
                <a:cs typeface="+mj-cs"/>
              </a:rPr>
              <a:t>NAT: network address translation</a:t>
            </a:r>
          </a:p>
        </p:txBody>
      </p:sp>
      <p:sp>
        <p:nvSpPr>
          <p:cNvPr id="102403" name="Freeform 4"/>
          <p:cNvSpPr>
            <a:spLocks/>
          </p:cNvSpPr>
          <p:nvPr/>
        </p:nvSpPr>
        <p:spPr bwMode="auto">
          <a:xfrm>
            <a:off x="1524000" y="2768422"/>
            <a:ext cx="3849688" cy="1425575"/>
          </a:xfrm>
          <a:custGeom>
            <a:avLst/>
            <a:gdLst>
              <a:gd name="T0" fmla="*/ 2147483647 w 2425"/>
              <a:gd name="T1" fmla="*/ 2147483647 h 898"/>
              <a:gd name="T2" fmla="*/ 2147483647 w 2425"/>
              <a:gd name="T3" fmla="*/ 2147483647 h 898"/>
              <a:gd name="T4" fmla="*/ 2147483647 w 2425"/>
              <a:gd name="T5" fmla="*/ 2147483647 h 898"/>
              <a:gd name="T6" fmla="*/ 2147483647 w 2425"/>
              <a:gd name="T7" fmla="*/ 2147483647 h 898"/>
              <a:gd name="T8" fmla="*/ 2147483647 w 2425"/>
              <a:gd name="T9" fmla="*/ 2147483647 h 898"/>
              <a:gd name="T10" fmla="*/ 2147483647 w 2425"/>
              <a:gd name="T11" fmla="*/ 2147483647 h 898"/>
              <a:gd name="T12" fmla="*/ 2147483647 w 2425"/>
              <a:gd name="T13" fmla="*/ 2147483647 h 898"/>
              <a:gd name="T14" fmla="*/ 2147483647 w 2425"/>
              <a:gd name="T15" fmla="*/ 2147483647 h 898"/>
              <a:gd name="T16" fmla="*/ 0 60000 65536"/>
              <a:gd name="T17" fmla="*/ 0 60000 65536"/>
              <a:gd name="T18" fmla="*/ 0 60000 65536"/>
              <a:gd name="T19" fmla="*/ 0 60000 65536"/>
              <a:gd name="T20" fmla="*/ 0 60000 65536"/>
              <a:gd name="T21" fmla="*/ 0 60000 65536"/>
              <a:gd name="T22" fmla="*/ 0 60000 65536"/>
              <a:gd name="T23" fmla="*/ 0 60000 65536"/>
              <a:gd name="T24" fmla="*/ 0 w 2425"/>
              <a:gd name="T25" fmla="*/ 0 h 898"/>
              <a:gd name="T26" fmla="*/ 2425 w 2425"/>
              <a:gd name="T27" fmla="*/ 898 h 89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425" h="898">
                <a:moveTo>
                  <a:pt x="2056" y="289"/>
                </a:moveTo>
                <a:cubicBezTo>
                  <a:pt x="1826" y="223"/>
                  <a:pt x="1133" y="113"/>
                  <a:pt x="810" y="75"/>
                </a:cubicBezTo>
                <a:cubicBezTo>
                  <a:pt x="487" y="37"/>
                  <a:pt x="230" y="0"/>
                  <a:pt x="115" y="60"/>
                </a:cubicBezTo>
                <a:cubicBezTo>
                  <a:pt x="0" y="120"/>
                  <a:pt x="121" y="301"/>
                  <a:pt x="121" y="433"/>
                </a:cubicBezTo>
                <a:cubicBezTo>
                  <a:pt x="121" y="565"/>
                  <a:pt x="25" y="802"/>
                  <a:pt x="115" y="850"/>
                </a:cubicBezTo>
                <a:cubicBezTo>
                  <a:pt x="205" y="898"/>
                  <a:pt x="316" y="784"/>
                  <a:pt x="662" y="721"/>
                </a:cubicBezTo>
                <a:cubicBezTo>
                  <a:pt x="1008" y="658"/>
                  <a:pt x="1961" y="544"/>
                  <a:pt x="2193" y="472"/>
                </a:cubicBezTo>
                <a:cubicBezTo>
                  <a:pt x="2425" y="400"/>
                  <a:pt x="2292" y="327"/>
                  <a:pt x="2056" y="289"/>
                </a:cubicBezTo>
                <a:close/>
              </a:path>
            </a:pathLst>
          </a:custGeom>
          <a:gradFill rotWithShape="1">
            <a:gsLst>
              <a:gs pos="0">
                <a:srgbClr val="FFFFFF">
                  <a:alpha val="98000"/>
                </a:srgbClr>
              </a:gs>
              <a:gs pos="100000">
                <a:srgbClr val="66CC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solidFill>
                <a:srgbClr val="0000FF"/>
              </a:solidFill>
            </a:endParaRPr>
          </a:p>
        </p:txBody>
      </p:sp>
      <p:sp>
        <p:nvSpPr>
          <p:cNvPr id="102404" name="Line 8"/>
          <p:cNvSpPr>
            <a:spLocks noChangeShapeType="1"/>
          </p:cNvSpPr>
          <p:nvPr/>
        </p:nvSpPr>
        <p:spPr bwMode="auto">
          <a:xfrm flipV="1">
            <a:off x="5791200" y="3390597"/>
            <a:ext cx="1214438" cy="11112"/>
          </a:xfrm>
          <a:prstGeom prst="line">
            <a:avLst/>
          </a:prstGeom>
          <a:noFill/>
          <a:ln w="19050">
            <a:solidFill>
              <a:srgbClr val="000099"/>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102405" name="Line 9"/>
          <p:cNvSpPr>
            <a:spLocks noChangeShapeType="1"/>
          </p:cNvSpPr>
          <p:nvPr/>
        </p:nvSpPr>
        <p:spPr bwMode="auto">
          <a:xfrm flipH="1">
            <a:off x="8534400" y="3422471"/>
            <a:ext cx="300038"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102406" name="Line 10"/>
          <p:cNvSpPr>
            <a:spLocks noChangeShapeType="1"/>
          </p:cNvSpPr>
          <p:nvPr/>
        </p:nvSpPr>
        <p:spPr bwMode="auto">
          <a:xfrm>
            <a:off x="8631238" y="2635071"/>
            <a:ext cx="133350" cy="635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102407" name="Line 11"/>
          <p:cNvSpPr>
            <a:spLocks noChangeShapeType="1"/>
          </p:cNvSpPr>
          <p:nvPr/>
        </p:nvSpPr>
        <p:spPr bwMode="auto">
          <a:xfrm flipV="1">
            <a:off x="8637588" y="4140021"/>
            <a:ext cx="17145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102408" name="Text Box 12"/>
          <p:cNvSpPr txBox="1">
            <a:spLocks noChangeArrowheads="1"/>
          </p:cNvSpPr>
          <p:nvPr/>
        </p:nvSpPr>
        <p:spPr bwMode="auto">
          <a:xfrm>
            <a:off x="9256713" y="2365196"/>
            <a:ext cx="9191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solidFill>
                  <a:srgbClr val="000099"/>
                </a:solidFill>
              </a:rPr>
              <a:t>10.0.0.1</a:t>
            </a:r>
          </a:p>
        </p:txBody>
      </p:sp>
      <p:sp>
        <p:nvSpPr>
          <p:cNvPr id="102409" name="Text Box 13"/>
          <p:cNvSpPr txBox="1">
            <a:spLocks noChangeArrowheads="1"/>
          </p:cNvSpPr>
          <p:nvPr/>
        </p:nvSpPr>
        <p:spPr bwMode="auto">
          <a:xfrm>
            <a:off x="9383713" y="3133546"/>
            <a:ext cx="9191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solidFill>
                  <a:srgbClr val="000099"/>
                </a:solidFill>
              </a:rPr>
              <a:t>10.0.0.2</a:t>
            </a:r>
          </a:p>
        </p:txBody>
      </p:sp>
      <p:sp>
        <p:nvSpPr>
          <p:cNvPr id="102410" name="Text Box 14"/>
          <p:cNvSpPr txBox="1">
            <a:spLocks noChangeArrowheads="1"/>
          </p:cNvSpPr>
          <p:nvPr/>
        </p:nvSpPr>
        <p:spPr bwMode="auto">
          <a:xfrm>
            <a:off x="9334501" y="3939996"/>
            <a:ext cx="9191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solidFill>
                  <a:srgbClr val="000099"/>
                </a:solidFill>
              </a:rPr>
              <a:t>10.0.0.3</a:t>
            </a:r>
          </a:p>
        </p:txBody>
      </p:sp>
      <p:sp>
        <p:nvSpPr>
          <p:cNvPr id="102411" name="Text Box 15"/>
          <p:cNvSpPr txBox="1">
            <a:spLocks noChangeArrowheads="1"/>
          </p:cNvSpPr>
          <p:nvPr/>
        </p:nvSpPr>
        <p:spPr bwMode="auto">
          <a:xfrm>
            <a:off x="6040934" y="2846971"/>
            <a:ext cx="9191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dirty="0">
                <a:solidFill>
                  <a:srgbClr val="00B050"/>
                </a:solidFill>
              </a:rPr>
              <a:t>10.0.0.4</a:t>
            </a:r>
          </a:p>
        </p:txBody>
      </p:sp>
      <p:sp>
        <p:nvSpPr>
          <p:cNvPr id="102412" name="Line 16"/>
          <p:cNvSpPr>
            <a:spLocks noChangeShapeType="1"/>
          </p:cNvSpPr>
          <p:nvPr/>
        </p:nvSpPr>
        <p:spPr bwMode="auto">
          <a:xfrm flipH="1">
            <a:off x="5865812" y="3032601"/>
            <a:ext cx="258150" cy="229533"/>
          </a:xfrm>
          <a:prstGeom prst="line">
            <a:avLst/>
          </a:prstGeom>
          <a:noFill/>
          <a:ln w="19050">
            <a:solidFill>
              <a:srgbClr val="00B050"/>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102416" name="Text Box 81"/>
          <p:cNvSpPr txBox="1">
            <a:spLocks noChangeArrowheads="1"/>
          </p:cNvSpPr>
          <p:nvPr/>
        </p:nvSpPr>
        <p:spPr bwMode="auto">
          <a:xfrm>
            <a:off x="6240463" y="1863547"/>
            <a:ext cx="2279650" cy="915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800" dirty="0">
                <a:solidFill>
                  <a:srgbClr val="000099"/>
                </a:solidFill>
              </a:rPr>
              <a:t>local network</a:t>
            </a:r>
          </a:p>
          <a:p>
            <a:pPr algn="ctr"/>
            <a:r>
              <a:rPr lang="en-US" altLang="zh-CN" sz="1800" dirty="0">
                <a:solidFill>
                  <a:srgbClr val="000099"/>
                </a:solidFill>
              </a:rPr>
              <a:t>(e.g., home network)</a:t>
            </a:r>
          </a:p>
          <a:p>
            <a:pPr algn="ctr"/>
            <a:r>
              <a:rPr lang="en-US" altLang="zh-CN" sz="1800" dirty="0">
                <a:solidFill>
                  <a:srgbClr val="000099"/>
                </a:solidFill>
              </a:rPr>
              <a:t>10.0.0/24</a:t>
            </a:r>
          </a:p>
        </p:txBody>
      </p:sp>
      <p:sp>
        <p:nvSpPr>
          <p:cNvPr id="102417" name="Line 82"/>
          <p:cNvSpPr>
            <a:spLocks noChangeShapeType="1"/>
          </p:cNvSpPr>
          <p:nvPr/>
        </p:nvSpPr>
        <p:spPr bwMode="auto">
          <a:xfrm>
            <a:off x="8509000" y="2088971"/>
            <a:ext cx="1385888" cy="0"/>
          </a:xfrm>
          <a:prstGeom prst="line">
            <a:avLst/>
          </a:prstGeom>
          <a:noFill/>
          <a:ln w="9525">
            <a:solidFill>
              <a:srgbClr val="000099"/>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102418" name="Line 83"/>
          <p:cNvSpPr>
            <a:spLocks noChangeShapeType="1"/>
          </p:cNvSpPr>
          <p:nvPr/>
        </p:nvSpPr>
        <p:spPr bwMode="auto">
          <a:xfrm>
            <a:off x="5557838" y="1949272"/>
            <a:ext cx="0" cy="1081087"/>
          </a:xfrm>
          <a:prstGeom prst="line">
            <a:avLst/>
          </a:prstGeom>
          <a:noFill/>
          <a:ln w="9525">
            <a:solidFill>
              <a:srgbClr val="000099"/>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102419" name="Line 84"/>
          <p:cNvSpPr>
            <a:spLocks noChangeShapeType="1"/>
          </p:cNvSpPr>
          <p:nvPr/>
        </p:nvSpPr>
        <p:spPr bwMode="auto">
          <a:xfrm flipH="1" flipV="1">
            <a:off x="5697539" y="2076271"/>
            <a:ext cx="898525" cy="0"/>
          </a:xfrm>
          <a:prstGeom prst="line">
            <a:avLst/>
          </a:prstGeom>
          <a:noFill/>
          <a:ln w="9525">
            <a:solidFill>
              <a:srgbClr val="000099"/>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grpSp>
        <p:nvGrpSpPr>
          <p:cNvPr id="3" name="组合 2">
            <a:extLst>
              <a:ext uri="{FF2B5EF4-FFF2-40B4-BE49-F238E27FC236}">
                <a16:creationId xmlns:a16="http://schemas.microsoft.com/office/drawing/2014/main" id="{1C5882E5-2B64-4300-B471-E59BB8F57C3E}"/>
              </a:ext>
            </a:extLst>
          </p:cNvPr>
          <p:cNvGrpSpPr/>
          <p:nvPr/>
        </p:nvGrpSpPr>
        <p:grpSpPr>
          <a:xfrm>
            <a:off x="2251530" y="1850846"/>
            <a:ext cx="3257549" cy="1566862"/>
            <a:chOff x="2251530" y="1850846"/>
            <a:chExt cx="3257549" cy="1566862"/>
          </a:xfrm>
        </p:grpSpPr>
        <p:sp>
          <p:nvSpPr>
            <p:cNvPr id="102413" name="Text Box 17"/>
            <p:cNvSpPr txBox="1">
              <a:spLocks noChangeArrowheads="1"/>
            </p:cNvSpPr>
            <p:nvPr/>
          </p:nvSpPr>
          <p:spPr bwMode="auto">
            <a:xfrm>
              <a:off x="3842205" y="2849494"/>
              <a:ext cx="12573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dirty="0">
                  <a:solidFill>
                    <a:srgbClr val="00B050"/>
                  </a:solidFill>
                </a:rPr>
                <a:t>138.76.29.7</a:t>
              </a:r>
            </a:p>
          </p:txBody>
        </p:sp>
        <p:sp>
          <p:nvSpPr>
            <p:cNvPr id="102414" name="Line 18"/>
            <p:cNvSpPr>
              <a:spLocks noChangeShapeType="1"/>
            </p:cNvSpPr>
            <p:nvPr/>
          </p:nvSpPr>
          <p:spPr bwMode="auto">
            <a:xfrm flipH="1" flipV="1">
              <a:off x="5099505" y="3012896"/>
              <a:ext cx="236536" cy="234950"/>
            </a:xfrm>
            <a:prstGeom prst="line">
              <a:avLst/>
            </a:prstGeom>
            <a:noFill/>
            <a:ln w="19050">
              <a:solidFill>
                <a:srgbClr val="00B050"/>
              </a:solidFill>
              <a:round/>
              <a:headEnd type="triangle" w="med" len="me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102415" name="Line 79"/>
            <p:cNvSpPr>
              <a:spLocks noChangeShapeType="1"/>
            </p:cNvSpPr>
            <p:nvPr/>
          </p:nvSpPr>
          <p:spPr bwMode="auto">
            <a:xfrm>
              <a:off x="2251530" y="3411358"/>
              <a:ext cx="3025775" cy="6350"/>
            </a:xfrm>
            <a:prstGeom prst="line">
              <a:avLst/>
            </a:prstGeom>
            <a:noFill/>
            <a:ln w="19050">
              <a:solidFill>
                <a:srgbClr val="000099"/>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102420" name="Line 86"/>
            <p:cNvSpPr>
              <a:spLocks noChangeShapeType="1"/>
            </p:cNvSpPr>
            <p:nvPr/>
          </p:nvSpPr>
          <p:spPr bwMode="auto">
            <a:xfrm>
              <a:off x="4123191" y="2088971"/>
              <a:ext cx="1385888" cy="0"/>
            </a:xfrm>
            <a:prstGeom prst="line">
              <a:avLst/>
            </a:prstGeom>
            <a:noFill/>
            <a:ln w="9525">
              <a:solidFill>
                <a:srgbClr val="000099"/>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102421" name="Line 87"/>
            <p:cNvSpPr>
              <a:spLocks noChangeShapeType="1"/>
            </p:cNvSpPr>
            <p:nvPr/>
          </p:nvSpPr>
          <p:spPr bwMode="auto">
            <a:xfrm flipH="1" flipV="1">
              <a:off x="2311855" y="2076271"/>
              <a:ext cx="898525" cy="0"/>
            </a:xfrm>
            <a:prstGeom prst="line">
              <a:avLst/>
            </a:prstGeom>
            <a:noFill/>
            <a:ln w="9525">
              <a:solidFill>
                <a:srgbClr val="000099"/>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102422" name="Text Box 88"/>
            <p:cNvSpPr txBox="1">
              <a:spLocks noChangeArrowheads="1"/>
            </p:cNvSpPr>
            <p:nvPr/>
          </p:nvSpPr>
          <p:spPr bwMode="auto">
            <a:xfrm>
              <a:off x="3199266" y="1850846"/>
              <a:ext cx="9588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800" dirty="0">
                  <a:solidFill>
                    <a:srgbClr val="000099"/>
                  </a:solidFill>
                </a:rPr>
                <a:t>rest of</a:t>
              </a:r>
            </a:p>
            <a:p>
              <a:pPr algn="ctr"/>
              <a:r>
                <a:rPr lang="en-US" altLang="zh-CN" sz="1800" dirty="0">
                  <a:solidFill>
                    <a:srgbClr val="000099"/>
                  </a:solidFill>
                </a:rPr>
                <a:t>Internet</a:t>
              </a:r>
            </a:p>
          </p:txBody>
        </p:sp>
      </p:grpSp>
      <p:sp>
        <p:nvSpPr>
          <p:cNvPr id="102423" name="Text Box 90"/>
          <p:cNvSpPr txBox="1">
            <a:spLocks noChangeArrowheads="1"/>
          </p:cNvSpPr>
          <p:nvPr/>
        </p:nvSpPr>
        <p:spPr bwMode="auto">
          <a:xfrm>
            <a:off x="5784851" y="4930597"/>
            <a:ext cx="4334841" cy="1348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nSpc>
                <a:spcPct val="85000"/>
              </a:lnSpc>
            </a:pPr>
            <a:r>
              <a:rPr lang="en-US" altLang="zh-CN" dirty="0">
                <a:solidFill>
                  <a:srgbClr val="000099"/>
                </a:solidFill>
                <a:latin typeface="Comic Sans MS" panose="030F0702030302020204" pitchFamily="66" charset="0"/>
              </a:rPr>
              <a:t>datagrams with source or </a:t>
            </a:r>
          </a:p>
          <a:p>
            <a:pPr>
              <a:lnSpc>
                <a:spcPct val="85000"/>
              </a:lnSpc>
            </a:pPr>
            <a:r>
              <a:rPr lang="en-US" altLang="zh-CN" dirty="0">
                <a:solidFill>
                  <a:srgbClr val="000099"/>
                </a:solidFill>
                <a:latin typeface="Comic Sans MS" panose="030F0702030302020204" pitchFamily="66" charset="0"/>
              </a:rPr>
              <a:t>destination in this network</a:t>
            </a:r>
          </a:p>
          <a:p>
            <a:pPr>
              <a:lnSpc>
                <a:spcPct val="85000"/>
              </a:lnSpc>
            </a:pPr>
            <a:r>
              <a:rPr lang="en-US" altLang="zh-CN" dirty="0">
                <a:solidFill>
                  <a:srgbClr val="000099"/>
                </a:solidFill>
                <a:latin typeface="Comic Sans MS" panose="030F0702030302020204" pitchFamily="66" charset="0"/>
              </a:rPr>
              <a:t>have 10.0.0/24 address for </a:t>
            </a:r>
          </a:p>
          <a:p>
            <a:pPr>
              <a:lnSpc>
                <a:spcPct val="85000"/>
              </a:lnSpc>
            </a:pPr>
            <a:r>
              <a:rPr lang="en-US" altLang="zh-CN" dirty="0">
                <a:solidFill>
                  <a:srgbClr val="000099"/>
                </a:solidFill>
                <a:latin typeface="Comic Sans MS" panose="030F0702030302020204" pitchFamily="66" charset="0"/>
              </a:rPr>
              <a:t>source, destination (as usual)</a:t>
            </a:r>
          </a:p>
        </p:txBody>
      </p:sp>
      <p:sp>
        <p:nvSpPr>
          <p:cNvPr id="102426" name="Line 96"/>
          <p:cNvSpPr>
            <a:spLocks noChangeShapeType="1"/>
          </p:cNvSpPr>
          <p:nvPr/>
        </p:nvSpPr>
        <p:spPr bwMode="auto">
          <a:xfrm flipV="1">
            <a:off x="6342064" y="3533596"/>
            <a:ext cx="668337" cy="1427162"/>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nvGrpSpPr>
          <p:cNvPr id="4" name="组合 3">
            <a:extLst>
              <a:ext uri="{FF2B5EF4-FFF2-40B4-BE49-F238E27FC236}">
                <a16:creationId xmlns:a16="http://schemas.microsoft.com/office/drawing/2014/main" id="{BF6309AC-FEE6-49FA-9BA1-11289DEDAB50}"/>
              </a:ext>
            </a:extLst>
          </p:cNvPr>
          <p:cNvGrpSpPr/>
          <p:nvPr/>
        </p:nvGrpSpPr>
        <p:grpSpPr>
          <a:xfrm>
            <a:off x="1415480" y="3497084"/>
            <a:ext cx="4062983" cy="3100268"/>
            <a:chOff x="1415480" y="3497084"/>
            <a:chExt cx="4062983" cy="3100268"/>
          </a:xfrm>
        </p:grpSpPr>
        <p:sp>
          <p:nvSpPr>
            <p:cNvPr id="102424" name="Text Box 92"/>
            <p:cNvSpPr txBox="1">
              <a:spLocks noChangeArrowheads="1"/>
            </p:cNvSpPr>
            <p:nvPr/>
          </p:nvSpPr>
          <p:spPr bwMode="auto">
            <a:xfrm>
              <a:off x="1415480" y="4935359"/>
              <a:ext cx="4062983" cy="1661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r">
                <a:lnSpc>
                  <a:spcPct val="85000"/>
                </a:lnSpc>
              </a:pPr>
              <a:r>
                <a:rPr lang="en-US" altLang="zh-CN" i="1" dirty="0">
                  <a:solidFill>
                    <a:srgbClr val="CC0000"/>
                  </a:solidFill>
                  <a:latin typeface="Comic Sans MS" panose="030F0702030302020204" pitchFamily="66" charset="0"/>
                </a:rPr>
                <a:t>all</a:t>
              </a:r>
              <a:r>
                <a:rPr lang="en-US" altLang="zh-CN" dirty="0">
                  <a:solidFill>
                    <a:srgbClr val="CC0000"/>
                  </a:solidFill>
                  <a:latin typeface="Comic Sans MS" panose="030F0702030302020204" pitchFamily="66" charset="0"/>
                </a:rPr>
                <a:t> </a:t>
              </a:r>
              <a:r>
                <a:rPr lang="en-US" altLang="zh-CN" dirty="0">
                  <a:solidFill>
                    <a:srgbClr val="000099"/>
                  </a:solidFill>
                  <a:latin typeface="Comic Sans MS" panose="030F0702030302020204" pitchFamily="66" charset="0"/>
                </a:rPr>
                <a:t>datagrams</a:t>
              </a:r>
              <a:r>
                <a:rPr lang="en-US" altLang="zh-CN" dirty="0">
                  <a:latin typeface="Comic Sans MS" panose="030F0702030302020204" pitchFamily="66" charset="0"/>
                </a:rPr>
                <a:t> </a:t>
              </a:r>
              <a:r>
                <a:rPr lang="en-US" altLang="zh-CN" i="1" dirty="0">
                  <a:solidFill>
                    <a:srgbClr val="CC0000"/>
                  </a:solidFill>
                  <a:latin typeface="Comic Sans MS" panose="030F0702030302020204" pitchFamily="66" charset="0"/>
                </a:rPr>
                <a:t>leaving</a:t>
              </a:r>
              <a:r>
                <a:rPr lang="en-US" altLang="zh-CN" dirty="0">
                  <a:latin typeface="Comic Sans MS" panose="030F0702030302020204" pitchFamily="66" charset="0"/>
                </a:rPr>
                <a:t> </a:t>
              </a:r>
              <a:r>
                <a:rPr lang="en-US" altLang="zh-CN" dirty="0">
                  <a:solidFill>
                    <a:srgbClr val="000099"/>
                  </a:solidFill>
                  <a:latin typeface="Comic Sans MS" panose="030F0702030302020204" pitchFamily="66" charset="0"/>
                </a:rPr>
                <a:t>local</a:t>
              </a:r>
            </a:p>
            <a:p>
              <a:pPr algn="r">
                <a:lnSpc>
                  <a:spcPct val="85000"/>
                </a:lnSpc>
              </a:pPr>
              <a:r>
                <a:rPr lang="en-US" altLang="zh-CN" dirty="0">
                  <a:solidFill>
                    <a:srgbClr val="000099"/>
                  </a:solidFill>
                  <a:latin typeface="Comic Sans MS" panose="030F0702030302020204" pitchFamily="66" charset="0"/>
                </a:rPr>
                <a:t>network have </a:t>
              </a:r>
              <a:r>
                <a:rPr lang="en-US" altLang="zh-CN" i="1" dirty="0">
                  <a:solidFill>
                    <a:srgbClr val="CC0000"/>
                  </a:solidFill>
                  <a:latin typeface="Comic Sans MS" panose="030F0702030302020204" pitchFamily="66" charset="0"/>
                </a:rPr>
                <a:t>same</a:t>
              </a:r>
              <a:r>
                <a:rPr lang="en-US" altLang="zh-CN" dirty="0">
                  <a:latin typeface="Comic Sans MS" panose="030F0702030302020204" pitchFamily="66" charset="0"/>
                </a:rPr>
                <a:t> </a:t>
              </a:r>
              <a:r>
                <a:rPr lang="en-US" altLang="zh-CN" dirty="0">
                  <a:solidFill>
                    <a:srgbClr val="000099"/>
                  </a:solidFill>
                  <a:latin typeface="Comic Sans MS" panose="030F0702030302020204" pitchFamily="66" charset="0"/>
                </a:rPr>
                <a:t>single</a:t>
              </a:r>
              <a:r>
                <a:rPr lang="en-US" altLang="zh-CN" dirty="0">
                  <a:latin typeface="Comic Sans MS" panose="030F0702030302020204" pitchFamily="66" charset="0"/>
                </a:rPr>
                <a:t> </a:t>
              </a:r>
              <a:r>
                <a:rPr lang="en-US" altLang="zh-CN" dirty="0">
                  <a:solidFill>
                    <a:srgbClr val="000099"/>
                  </a:solidFill>
                  <a:latin typeface="Comic Sans MS" panose="030F0702030302020204" pitchFamily="66" charset="0"/>
                </a:rPr>
                <a:t>source NAT IP address: 138.76.29.7, but different source port numbers</a:t>
              </a:r>
            </a:p>
          </p:txBody>
        </p:sp>
        <p:sp>
          <p:nvSpPr>
            <p:cNvPr id="102427" name="Line 97"/>
            <p:cNvSpPr>
              <a:spLocks noChangeShapeType="1"/>
            </p:cNvSpPr>
            <p:nvPr/>
          </p:nvSpPr>
          <p:spPr bwMode="auto">
            <a:xfrm flipV="1">
              <a:off x="4230689" y="3497084"/>
              <a:ext cx="668337" cy="1427163"/>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102428" name="Group 98"/>
          <p:cNvGrpSpPr>
            <a:grpSpLocks/>
          </p:cNvGrpSpPr>
          <p:nvPr/>
        </p:nvGrpSpPr>
        <p:grpSpPr bwMode="auto">
          <a:xfrm>
            <a:off x="5157788" y="3247846"/>
            <a:ext cx="900112" cy="347662"/>
            <a:chOff x="4396" y="1245"/>
            <a:chExt cx="672" cy="248"/>
          </a:xfrm>
        </p:grpSpPr>
        <p:sp>
          <p:nvSpPr>
            <p:cNvPr id="102440" name="Oval 407"/>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solidFill>
                  <a:srgbClr val="0000FF"/>
                </a:solidFill>
                <a:latin typeface="Times New Roman" panose="02020603050405020304" pitchFamily="18" charset="0"/>
                <a:cs typeface="Arial" panose="020B0604020202020204" pitchFamily="34" charset="0"/>
              </a:endParaRPr>
            </a:p>
          </p:txBody>
        </p:sp>
        <p:sp>
          <p:nvSpPr>
            <p:cNvPr id="102441" name="Rectangle 410"/>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0000FF"/>
                </a:solidFill>
                <a:latin typeface="Times New Roman" panose="02020603050405020304" pitchFamily="18" charset="0"/>
                <a:cs typeface="Arial" panose="020B0604020202020204" pitchFamily="34" charset="0"/>
              </a:endParaRPr>
            </a:p>
          </p:txBody>
        </p:sp>
        <p:sp>
          <p:nvSpPr>
            <p:cNvPr id="102442" name="Oval 411"/>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solidFill>
                  <a:srgbClr val="0000FF"/>
                </a:solidFill>
                <a:latin typeface="Times New Roman" panose="02020603050405020304" pitchFamily="18" charset="0"/>
                <a:cs typeface="Arial" panose="020B0604020202020204" pitchFamily="34" charset="0"/>
              </a:endParaRPr>
            </a:p>
          </p:txBody>
        </p:sp>
        <p:grpSp>
          <p:nvGrpSpPr>
            <p:cNvPr id="102443" name="Group 102"/>
            <p:cNvGrpSpPr>
              <a:grpSpLocks/>
            </p:cNvGrpSpPr>
            <p:nvPr/>
          </p:nvGrpSpPr>
          <p:grpSpPr bwMode="auto">
            <a:xfrm>
              <a:off x="4530" y="1287"/>
              <a:ext cx="377" cy="75"/>
              <a:chOff x="2468" y="1332"/>
              <a:chExt cx="310" cy="60"/>
            </a:xfrm>
          </p:grpSpPr>
          <p:sp>
            <p:nvSpPr>
              <p:cNvPr id="102446" name="Freeform 103"/>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FF"/>
                  </a:solidFill>
                </a:endParaRPr>
              </a:p>
            </p:txBody>
          </p:sp>
          <p:sp>
            <p:nvSpPr>
              <p:cNvPr id="102447" name="Freeform 104"/>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FF"/>
                  </a:solidFill>
                </a:endParaRPr>
              </a:p>
            </p:txBody>
          </p:sp>
        </p:grpSp>
        <p:sp>
          <p:nvSpPr>
            <p:cNvPr id="102444" name="Line 105"/>
            <p:cNvSpPr>
              <a:spLocks noChangeShapeType="1"/>
            </p:cNvSpPr>
            <p:nvPr/>
          </p:nvSpPr>
          <p:spPr bwMode="auto">
            <a:xfrm>
              <a:off x="4400" y="1321"/>
              <a:ext cx="0" cy="10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endParaRPr>
            </a:p>
          </p:txBody>
        </p:sp>
        <p:sp>
          <p:nvSpPr>
            <p:cNvPr id="102445" name="Line 106"/>
            <p:cNvSpPr>
              <a:spLocks noChangeShapeType="1"/>
            </p:cNvSpPr>
            <p:nvPr/>
          </p:nvSpPr>
          <p:spPr bwMode="auto">
            <a:xfrm>
              <a:off x="5063" y="1327"/>
              <a:ext cx="0" cy="106"/>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endParaRPr>
            </a:p>
          </p:txBody>
        </p:sp>
      </p:grpSp>
      <p:grpSp>
        <p:nvGrpSpPr>
          <p:cNvPr id="102429" name="Group 107"/>
          <p:cNvGrpSpPr>
            <a:grpSpLocks/>
          </p:cNvGrpSpPr>
          <p:nvPr/>
        </p:nvGrpSpPr>
        <p:grpSpPr bwMode="auto">
          <a:xfrm flipH="1">
            <a:off x="8731250" y="2428696"/>
            <a:ext cx="641350" cy="558800"/>
            <a:chOff x="-44" y="1473"/>
            <a:chExt cx="981" cy="1105"/>
          </a:xfrm>
        </p:grpSpPr>
        <p:pic>
          <p:nvPicPr>
            <p:cNvPr id="102438" name="Picture 108"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9" name="Freeform 109"/>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FF"/>
                </a:solidFill>
              </a:endParaRPr>
            </a:p>
          </p:txBody>
        </p:sp>
      </p:grpSp>
      <p:grpSp>
        <p:nvGrpSpPr>
          <p:cNvPr id="102430" name="Group 110"/>
          <p:cNvGrpSpPr>
            <a:grpSpLocks/>
          </p:cNvGrpSpPr>
          <p:nvPr/>
        </p:nvGrpSpPr>
        <p:grpSpPr bwMode="auto">
          <a:xfrm flipH="1">
            <a:off x="8770938" y="3104971"/>
            <a:ext cx="641350" cy="558800"/>
            <a:chOff x="-44" y="1473"/>
            <a:chExt cx="981" cy="1105"/>
          </a:xfrm>
        </p:grpSpPr>
        <p:pic>
          <p:nvPicPr>
            <p:cNvPr id="102436" name="Picture 111"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7" name="Freeform 112"/>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FF"/>
                </a:solidFill>
              </a:endParaRPr>
            </a:p>
          </p:txBody>
        </p:sp>
      </p:grpSp>
      <p:grpSp>
        <p:nvGrpSpPr>
          <p:cNvPr id="102431" name="Group 113"/>
          <p:cNvGrpSpPr>
            <a:grpSpLocks/>
          </p:cNvGrpSpPr>
          <p:nvPr/>
        </p:nvGrpSpPr>
        <p:grpSpPr bwMode="auto">
          <a:xfrm flipH="1">
            <a:off x="8778875" y="3859033"/>
            <a:ext cx="641350" cy="558800"/>
            <a:chOff x="-44" y="1473"/>
            <a:chExt cx="981" cy="1105"/>
          </a:xfrm>
        </p:grpSpPr>
        <p:pic>
          <p:nvPicPr>
            <p:cNvPr id="102434" name="Picture 114"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5" name="Freeform 115"/>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FF"/>
                </a:solidFill>
              </a:endParaRPr>
            </a:p>
          </p:txBody>
        </p:sp>
      </p:grpSp>
      <p:sp>
        <p:nvSpPr>
          <p:cNvPr id="49" name="Rectangle 7"/>
          <p:cNvSpPr txBox="1">
            <a:spLocks noChangeArrowheads="1"/>
          </p:cNvSpPr>
          <p:nvPr/>
        </p:nvSpPr>
        <p:spPr>
          <a:xfrm>
            <a:off x="9768408" y="6624784"/>
            <a:ext cx="2016224"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4.3 IP: </a:t>
            </a:r>
            <a:r>
              <a:rPr lang="en-US" altLang="zh-CN" sz="1200" dirty="0">
                <a:solidFill>
                  <a:srgbClr val="FF0000"/>
                </a:solidFill>
                <a:cs typeface="Arial" panose="020B0604020202020204" pitchFamily="34" charset="0"/>
              </a:rPr>
              <a:t> Internet Protocol</a:t>
            </a:r>
          </a:p>
        </p:txBody>
      </p:sp>
      <p:sp>
        <p:nvSpPr>
          <p:cNvPr id="48" name="Rectangle 7"/>
          <p:cNvSpPr txBox="1">
            <a:spLocks noChangeArrowheads="1"/>
          </p:cNvSpPr>
          <p:nvPr/>
        </p:nvSpPr>
        <p:spPr>
          <a:xfrm>
            <a:off x="4871864" y="6615113"/>
            <a:ext cx="2933875"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4.3.4 Network Address Translation (NAT) </a:t>
            </a:r>
            <a:endParaRPr lang="en-US" altLang="zh-CN" sz="1200" dirty="0">
              <a:solidFill>
                <a:srgbClr val="FF0000"/>
              </a:solidFill>
              <a:cs typeface="Arial" panose="020B0604020202020204" pitchFamily="34" charset="0"/>
            </a:endParaRPr>
          </a:p>
        </p:txBody>
      </p:sp>
      <p:sp>
        <p:nvSpPr>
          <p:cNvPr id="50" name="Rectangle 3">
            <a:extLst>
              <a:ext uri="{FF2B5EF4-FFF2-40B4-BE49-F238E27FC236}">
                <a16:creationId xmlns:a16="http://schemas.microsoft.com/office/drawing/2014/main" id="{8D70AFBF-5055-476F-A9BE-AEA605D155F1}"/>
              </a:ext>
            </a:extLst>
          </p:cNvPr>
          <p:cNvSpPr/>
          <p:nvPr/>
        </p:nvSpPr>
        <p:spPr>
          <a:xfrm>
            <a:off x="1214253" y="993705"/>
            <a:ext cx="9865096" cy="757130"/>
          </a:xfrm>
          <a:prstGeom prst="rect">
            <a:avLst/>
          </a:prstGeom>
        </p:spPr>
        <p:txBody>
          <a:bodyPr wrap="square">
            <a:spAutoFit/>
          </a:bodyPr>
          <a:lstStyle/>
          <a:p>
            <a:pPr marL="239713" marR="0" lvl="0" indent="0" algn="l" defTabSz="914400" rtl="0" eaLnBrk="1" fontAlgn="auto" latinLnBrk="0" hangingPunct="1">
              <a:lnSpc>
                <a:spcPct val="90000"/>
              </a:lnSpc>
              <a:spcBef>
                <a:spcPts val="1000"/>
              </a:spcBef>
              <a:spcAft>
                <a:spcPts val="0"/>
              </a:spcAft>
              <a:buClr>
                <a:srgbClr val="0000A3"/>
              </a:buClr>
              <a:buSzTx/>
              <a:buFontTx/>
              <a:buNone/>
              <a:tabLst/>
              <a:defRPr/>
            </a:pPr>
            <a:r>
              <a:rPr kumimoji="0" lang="en-US" altLang="en-US" sz="2400" b="0" i="0" u="none" strike="noStrike" kern="1200" cap="none" spc="0" normalizeH="0" baseline="0" noProof="0" dirty="0">
                <a:ln>
                  <a:noFill/>
                </a:ln>
                <a:solidFill>
                  <a:schemeClr val="accent2">
                    <a:lumMod val="75000"/>
                  </a:schemeClr>
                </a:solidFill>
                <a:effectLst/>
                <a:uLnTx/>
                <a:uFillTx/>
                <a:latin typeface="Comic Sans MS" panose="030F0702030302020204" pitchFamily="66" charset="0"/>
                <a:ea typeface="ＭＳ Ｐゴシック" panose="020B0600070205080204" pitchFamily="34" charset="-128"/>
                <a:cs typeface="ＭＳ Ｐゴシック" panose="020B0600070205080204" pitchFamily="34" charset="-128"/>
              </a:rPr>
              <a:t>NAT: </a:t>
            </a:r>
            <a:r>
              <a:rPr kumimoji="0" lang="en-US" altLang="en-US" sz="2400" b="0" i="0" u="none" strike="noStrike" kern="1200" cap="none" spc="0" normalizeH="0" baseline="0" noProof="0" dirty="0">
                <a:ln>
                  <a:noFill/>
                </a:ln>
                <a:solidFill>
                  <a:srgbClr val="000099"/>
                </a:solidFill>
                <a:effectLst/>
                <a:uLnTx/>
                <a:uFillTx/>
                <a:latin typeface="Comic Sans MS" panose="030F0702030302020204" pitchFamily="66" charset="0"/>
                <a:ea typeface="ＭＳ Ｐゴシック" panose="020B0600070205080204" pitchFamily="34" charset="-128"/>
                <a:cs typeface="ＭＳ Ｐゴシック" panose="020B0600070205080204" pitchFamily="34" charset="-128"/>
              </a:rPr>
              <a:t>all devices in local network share just </a:t>
            </a:r>
            <a:r>
              <a:rPr kumimoji="0" lang="en-US" altLang="en-US" sz="2400" b="0" i="0" u="none" strike="noStrike" kern="1200" cap="none" spc="0" normalizeH="0" baseline="0" noProof="0" dirty="0">
                <a:ln>
                  <a:noFill/>
                </a:ln>
                <a:solidFill>
                  <a:schemeClr val="accent2">
                    <a:lumMod val="75000"/>
                  </a:schemeClr>
                </a:solidFill>
                <a:effectLst/>
                <a:uLnTx/>
                <a:uFillTx/>
                <a:latin typeface="Comic Sans MS" panose="030F0702030302020204" pitchFamily="66" charset="0"/>
                <a:ea typeface="ＭＳ Ｐゴシック" panose="020B0600070205080204" pitchFamily="34" charset="-128"/>
                <a:cs typeface="ＭＳ Ｐゴシック" panose="020B0600070205080204" pitchFamily="34" charset="-128"/>
              </a:rPr>
              <a:t>one</a:t>
            </a:r>
            <a:r>
              <a:rPr kumimoji="0" lang="en-US" altLang="en-US" sz="2400" b="0" i="0" u="none" strike="noStrike" kern="1200" cap="none" spc="0" normalizeH="0" baseline="0" noProof="0" dirty="0">
                <a:ln>
                  <a:noFill/>
                </a:ln>
                <a:solidFill>
                  <a:srgbClr val="000099"/>
                </a:solidFill>
                <a:effectLst/>
                <a:uLnTx/>
                <a:uFillTx/>
                <a:latin typeface="Comic Sans MS" panose="030F0702030302020204" pitchFamily="66" charset="0"/>
                <a:ea typeface="ＭＳ Ｐゴシック" panose="020B0600070205080204" pitchFamily="34" charset="-128"/>
                <a:cs typeface="ＭＳ Ｐゴシック" panose="020B0600070205080204" pitchFamily="34" charset="-128"/>
              </a:rPr>
              <a:t> IPv4 address as far as outside world is concerned</a:t>
            </a:r>
          </a:p>
        </p:txBody>
      </p:sp>
    </p:spTree>
    <p:extLst>
      <p:ext uri="{BB962C8B-B14F-4D97-AF65-F5344CB8AC3E}">
        <p14:creationId xmlns:p14="http://schemas.microsoft.com/office/powerpoint/2010/main" val="629879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right)">
                                      <p:cBhvr>
                                        <p:cTn id="7" dur="500"/>
                                        <p:tgtEl>
                                          <p:spTgt spid="3"/>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up)">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 name="annotation: line 623">
            <a:extLst>
              <a:ext uri="{FF2B5EF4-FFF2-40B4-BE49-F238E27FC236}">
                <a16:creationId xmlns:a16="http://schemas.microsoft.com/office/drawing/2014/main" id="{41E8EF78-3ED9-444D-9F3D-E90400FF18E3}"/>
              </a:ext>
            </a:extLst>
          </p:cNvPr>
          <p:cNvSpPr/>
          <p:nvPr/>
        </p:nvSpPr>
        <p:spPr bwMode="auto">
          <a:xfrm>
            <a:off x="5442329" y="448381"/>
            <a:ext cx="1694272" cy="662857"/>
          </a:xfrm>
          <a:prstGeom prst="borderCallout1">
            <a:avLst>
              <a:gd name="adj1" fmla="val 100521"/>
              <a:gd name="adj2" fmla="val 48951"/>
              <a:gd name="adj3" fmla="val 290832"/>
              <a:gd name="adj4" fmla="val -62975"/>
            </a:avLst>
          </a:prstGeom>
          <a:ln>
            <a:solidFill>
              <a:schemeClr val="accent4">
                <a:lumMod val="75000"/>
              </a:schemeClr>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ctr" anchorCtr="0" compatLnSpc="1">
            <a:noAutofit/>
          </a:bodyPr>
          <a:lstStyle/>
          <a:p>
            <a:pPr algn="ctr" eaLnBrk="0" fontAlgn="base" hangingPunct="0">
              <a:spcBef>
                <a:spcPct val="0"/>
              </a:spcBef>
              <a:spcAft>
                <a:spcPct val="0"/>
              </a:spcAft>
            </a:pPr>
            <a:r>
              <a:rPr lang="en-US" altLang="zh-CN" dirty="0">
                <a:solidFill>
                  <a:srgbClr val="00B050"/>
                </a:solidFill>
                <a:latin typeface="微软雅黑" panose="020B0503020204020204" pitchFamily="34" charset="-122"/>
                <a:ea typeface="微软雅黑" panose="020B0503020204020204" pitchFamily="34" charset="-122"/>
              </a:rPr>
              <a:t>packet in network layer</a:t>
            </a:r>
            <a:endParaRPr lang="zh-CN" altLang="en-US" dirty="0">
              <a:solidFill>
                <a:srgbClr val="00B050"/>
              </a:solidFill>
              <a:latin typeface="微软雅黑" panose="020B0503020204020204" pitchFamily="34" charset="-122"/>
              <a:ea typeface="微软雅黑" panose="020B0503020204020204" pitchFamily="34" charset="-122"/>
            </a:endParaRPr>
          </a:p>
        </p:txBody>
      </p:sp>
      <p:sp>
        <p:nvSpPr>
          <p:cNvPr id="44033" name="Freeform 1285"/>
          <p:cNvSpPr>
            <a:spLocks/>
          </p:cNvSpPr>
          <p:nvPr/>
        </p:nvSpPr>
        <p:spPr bwMode="auto">
          <a:xfrm>
            <a:off x="8741023" y="3516314"/>
            <a:ext cx="1314450" cy="674687"/>
          </a:xfrm>
          <a:custGeom>
            <a:avLst/>
            <a:gdLst>
              <a:gd name="T0" fmla="*/ 2147483647 w 828"/>
              <a:gd name="T1" fmla="*/ 2147483647 h 425"/>
              <a:gd name="T2" fmla="*/ 2147483647 w 828"/>
              <a:gd name="T3" fmla="*/ 2147483647 h 425"/>
              <a:gd name="T4" fmla="*/ 2147483647 w 828"/>
              <a:gd name="T5" fmla="*/ 2147483647 h 425"/>
              <a:gd name="T6" fmla="*/ 2147483647 w 828"/>
              <a:gd name="T7" fmla="*/ 2147483647 h 425"/>
              <a:gd name="T8" fmla="*/ 2147483647 w 828"/>
              <a:gd name="T9" fmla="*/ 2147483647 h 425"/>
              <a:gd name="T10" fmla="*/ 2147483647 w 828"/>
              <a:gd name="T11" fmla="*/ 2147483647 h 425"/>
              <a:gd name="T12" fmla="*/ 2147483647 w 828"/>
              <a:gd name="T13" fmla="*/ 2147483647 h 425"/>
              <a:gd name="T14" fmla="*/ 2147483647 w 828"/>
              <a:gd name="T15" fmla="*/ 2147483647 h 425"/>
              <a:gd name="T16" fmla="*/ 2147483647 w 828"/>
              <a:gd name="T17" fmla="*/ 2147483647 h 425"/>
              <a:gd name="T18" fmla="*/ 2147483647 w 828"/>
              <a:gd name="T19" fmla="*/ 2147483647 h 425"/>
              <a:gd name="T20" fmla="*/ 2147483647 w 828"/>
              <a:gd name="T21" fmla="*/ 2147483647 h 425"/>
              <a:gd name="T22" fmla="*/ 2147483647 w 828"/>
              <a:gd name="T23" fmla="*/ 2147483647 h 42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28"/>
              <a:gd name="T37" fmla="*/ 0 h 425"/>
              <a:gd name="T38" fmla="*/ 828 w 828"/>
              <a:gd name="T39" fmla="*/ 425 h 42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28" h="425">
                <a:moveTo>
                  <a:pt x="382" y="30"/>
                </a:moveTo>
                <a:cubicBezTo>
                  <a:pt x="350" y="29"/>
                  <a:pt x="413" y="30"/>
                  <a:pt x="370" y="30"/>
                </a:cubicBezTo>
                <a:cubicBezTo>
                  <a:pt x="327" y="30"/>
                  <a:pt x="187" y="16"/>
                  <a:pt x="126" y="32"/>
                </a:cubicBezTo>
                <a:cubicBezTo>
                  <a:pt x="65" y="48"/>
                  <a:pt x="12" y="86"/>
                  <a:pt x="6" y="126"/>
                </a:cubicBezTo>
                <a:cubicBezTo>
                  <a:pt x="0" y="166"/>
                  <a:pt x="44" y="231"/>
                  <a:pt x="92" y="274"/>
                </a:cubicBezTo>
                <a:cubicBezTo>
                  <a:pt x="140" y="317"/>
                  <a:pt x="217" y="360"/>
                  <a:pt x="292" y="384"/>
                </a:cubicBezTo>
                <a:cubicBezTo>
                  <a:pt x="367" y="408"/>
                  <a:pt x="472" y="425"/>
                  <a:pt x="540" y="416"/>
                </a:cubicBezTo>
                <a:cubicBezTo>
                  <a:pt x="608" y="407"/>
                  <a:pt x="659" y="371"/>
                  <a:pt x="698" y="330"/>
                </a:cubicBezTo>
                <a:cubicBezTo>
                  <a:pt x="737" y="289"/>
                  <a:pt x="760" y="221"/>
                  <a:pt x="776" y="170"/>
                </a:cubicBezTo>
                <a:cubicBezTo>
                  <a:pt x="792" y="119"/>
                  <a:pt x="828" y="44"/>
                  <a:pt x="792" y="22"/>
                </a:cubicBezTo>
                <a:cubicBezTo>
                  <a:pt x="756" y="0"/>
                  <a:pt x="630" y="37"/>
                  <a:pt x="560" y="38"/>
                </a:cubicBezTo>
                <a:cubicBezTo>
                  <a:pt x="490" y="39"/>
                  <a:pt x="414" y="31"/>
                  <a:pt x="382" y="30"/>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44034" name="Freeform 1286"/>
          <p:cNvSpPr>
            <a:spLocks/>
          </p:cNvSpPr>
          <p:nvPr/>
        </p:nvSpPr>
        <p:spPr bwMode="auto">
          <a:xfrm>
            <a:off x="8760074" y="1990725"/>
            <a:ext cx="1730375" cy="1125538"/>
          </a:xfrm>
          <a:custGeom>
            <a:avLst/>
            <a:gdLst>
              <a:gd name="T0" fmla="*/ 2147483647 w 765"/>
              <a:gd name="T1" fmla="*/ 2147483647 h 459"/>
              <a:gd name="T2" fmla="*/ 2147483647 w 765"/>
              <a:gd name="T3" fmla="*/ 2147483647 h 459"/>
              <a:gd name="T4" fmla="*/ 2147483647 w 765"/>
              <a:gd name="T5" fmla="*/ 2147483647 h 459"/>
              <a:gd name="T6" fmla="*/ 2147483647 w 765"/>
              <a:gd name="T7" fmla="*/ 2147483647 h 459"/>
              <a:gd name="T8" fmla="*/ 2147483647 w 765"/>
              <a:gd name="T9" fmla="*/ 2147483647 h 459"/>
              <a:gd name="T10" fmla="*/ 2147483647 w 765"/>
              <a:gd name="T11" fmla="*/ 2147483647 h 459"/>
              <a:gd name="T12" fmla="*/ 2147483647 w 765"/>
              <a:gd name="T13" fmla="*/ 2147483647 h 459"/>
              <a:gd name="T14" fmla="*/ 2147483647 w 765"/>
              <a:gd name="T15" fmla="*/ 2147483647 h 459"/>
              <a:gd name="T16" fmla="*/ 2147483647 w 765"/>
              <a:gd name="T17" fmla="*/ 2147483647 h 459"/>
              <a:gd name="T18" fmla="*/ 2147483647 w 765"/>
              <a:gd name="T19" fmla="*/ 2147483647 h 459"/>
              <a:gd name="T20" fmla="*/ 2147483647 w 765"/>
              <a:gd name="T21" fmla="*/ 2147483647 h 459"/>
              <a:gd name="T22" fmla="*/ 2147483647 w 765"/>
              <a:gd name="T23" fmla="*/ 2147483647 h 4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65"/>
              <a:gd name="T37" fmla="*/ 0 h 459"/>
              <a:gd name="T38" fmla="*/ 765 w 765"/>
              <a:gd name="T39" fmla="*/ 459 h 4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65" h="459">
                <a:moveTo>
                  <a:pt x="424" y="10"/>
                </a:moveTo>
                <a:cubicBezTo>
                  <a:pt x="362" y="16"/>
                  <a:pt x="343" y="55"/>
                  <a:pt x="288" y="70"/>
                </a:cubicBezTo>
                <a:cubicBezTo>
                  <a:pt x="233" y="85"/>
                  <a:pt x="142" y="56"/>
                  <a:pt x="96" y="100"/>
                </a:cubicBezTo>
                <a:cubicBezTo>
                  <a:pt x="50" y="144"/>
                  <a:pt x="0" y="279"/>
                  <a:pt x="14" y="336"/>
                </a:cubicBezTo>
                <a:cubicBezTo>
                  <a:pt x="28" y="393"/>
                  <a:pt x="125" y="429"/>
                  <a:pt x="180" y="444"/>
                </a:cubicBezTo>
                <a:cubicBezTo>
                  <a:pt x="235" y="459"/>
                  <a:pt x="279" y="426"/>
                  <a:pt x="346" y="426"/>
                </a:cubicBezTo>
                <a:cubicBezTo>
                  <a:pt x="413" y="426"/>
                  <a:pt x="525" y="443"/>
                  <a:pt x="584" y="444"/>
                </a:cubicBezTo>
                <a:cubicBezTo>
                  <a:pt x="643" y="445"/>
                  <a:pt x="670" y="446"/>
                  <a:pt x="698" y="434"/>
                </a:cubicBezTo>
                <a:cubicBezTo>
                  <a:pt x="726" y="422"/>
                  <a:pt x="743" y="418"/>
                  <a:pt x="752" y="372"/>
                </a:cubicBezTo>
                <a:cubicBezTo>
                  <a:pt x="761" y="326"/>
                  <a:pt x="765" y="214"/>
                  <a:pt x="750" y="158"/>
                </a:cubicBezTo>
                <a:cubicBezTo>
                  <a:pt x="735" y="102"/>
                  <a:pt x="716" y="58"/>
                  <a:pt x="662" y="34"/>
                </a:cubicBezTo>
                <a:cubicBezTo>
                  <a:pt x="608" y="10"/>
                  <a:pt x="505" y="0"/>
                  <a:pt x="424" y="10"/>
                </a:cubicBezTo>
                <a:close/>
              </a:path>
            </a:pathLst>
          </a:custGeom>
          <a:gradFill rotWithShape="1">
            <a:gsLst>
              <a:gs pos="0">
                <a:srgbClr val="00CCFF"/>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44035" name="Freeform 1287"/>
          <p:cNvSpPr>
            <a:spLocks/>
          </p:cNvSpPr>
          <p:nvPr/>
        </p:nvSpPr>
        <p:spPr bwMode="auto">
          <a:xfrm>
            <a:off x="6939211" y="1698626"/>
            <a:ext cx="1736725" cy="107156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grpSp>
        <p:nvGrpSpPr>
          <p:cNvPr id="44036" name="Group 1288"/>
          <p:cNvGrpSpPr>
            <a:grpSpLocks/>
          </p:cNvGrpSpPr>
          <p:nvPr/>
        </p:nvGrpSpPr>
        <p:grpSpPr bwMode="auto">
          <a:xfrm>
            <a:off x="7015411" y="2963863"/>
            <a:ext cx="1458913" cy="933450"/>
            <a:chOff x="2889" y="1631"/>
            <a:chExt cx="980" cy="743"/>
          </a:xfrm>
        </p:grpSpPr>
        <p:sp>
          <p:nvSpPr>
            <p:cNvPr id="44654" name="Rectangle 1289"/>
            <p:cNvSpPr>
              <a:spLocks noChangeArrowheads="1"/>
            </p:cNvSpPr>
            <p:nvPr/>
          </p:nvSpPr>
          <p:spPr bwMode="auto">
            <a:xfrm>
              <a:off x="3046" y="1841"/>
              <a:ext cx="663" cy="533"/>
            </a:xfrm>
            <a:prstGeom prst="rect">
              <a:avLst/>
            </a:prstGeom>
            <a:solidFill>
              <a:srgbClr val="00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44655" name="AutoShape 1290"/>
            <p:cNvSpPr>
              <a:spLocks noChangeArrowheads="1"/>
            </p:cNvSpPr>
            <p:nvPr/>
          </p:nvSpPr>
          <p:spPr bwMode="auto">
            <a:xfrm>
              <a:off x="2889" y="1631"/>
              <a:ext cx="980" cy="253"/>
            </a:xfrm>
            <a:prstGeom prst="triangle">
              <a:avLst>
                <a:gd name="adj" fmla="val 50000"/>
              </a:avLst>
            </a:prstGeom>
            <a:solidFill>
              <a:srgbClr val="00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0000FF"/>
                </a:solidFill>
              </a:endParaRPr>
            </a:p>
          </p:txBody>
        </p:sp>
      </p:grpSp>
      <p:sp>
        <p:nvSpPr>
          <p:cNvPr id="44037" name="Line 1291"/>
          <p:cNvSpPr>
            <a:spLocks noChangeShapeType="1"/>
          </p:cNvSpPr>
          <p:nvPr/>
        </p:nvSpPr>
        <p:spPr bwMode="auto">
          <a:xfrm>
            <a:off x="9133136" y="3802063"/>
            <a:ext cx="163513" cy="1206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endParaRPr>
          </a:p>
        </p:txBody>
      </p:sp>
      <p:sp>
        <p:nvSpPr>
          <p:cNvPr id="44038" name="Line 1292"/>
          <p:cNvSpPr>
            <a:spLocks noChangeShapeType="1"/>
          </p:cNvSpPr>
          <p:nvPr/>
        </p:nvSpPr>
        <p:spPr bwMode="auto">
          <a:xfrm>
            <a:off x="9229973" y="3722688"/>
            <a:ext cx="279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endParaRPr>
          </a:p>
        </p:txBody>
      </p:sp>
      <p:sp>
        <p:nvSpPr>
          <p:cNvPr id="44039" name="Line 1293"/>
          <p:cNvSpPr>
            <a:spLocks noChangeShapeType="1"/>
          </p:cNvSpPr>
          <p:nvPr/>
        </p:nvSpPr>
        <p:spPr bwMode="auto">
          <a:xfrm flipV="1">
            <a:off x="9466510" y="3808414"/>
            <a:ext cx="134938" cy="1047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endParaRPr>
          </a:p>
        </p:txBody>
      </p:sp>
      <p:sp>
        <p:nvSpPr>
          <p:cNvPr id="44040" name="Line 1294"/>
          <p:cNvSpPr>
            <a:spLocks noChangeShapeType="1"/>
          </p:cNvSpPr>
          <p:nvPr/>
        </p:nvSpPr>
        <p:spPr bwMode="auto">
          <a:xfrm>
            <a:off x="8164760" y="3729038"/>
            <a:ext cx="67945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endParaRPr>
          </a:p>
        </p:txBody>
      </p:sp>
      <p:sp>
        <p:nvSpPr>
          <p:cNvPr id="44041" name="Line 1295"/>
          <p:cNvSpPr>
            <a:spLocks noChangeShapeType="1"/>
          </p:cNvSpPr>
          <p:nvPr/>
        </p:nvSpPr>
        <p:spPr bwMode="auto">
          <a:xfrm>
            <a:off x="8460035" y="2576514"/>
            <a:ext cx="509588" cy="31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endParaRPr>
          </a:p>
        </p:txBody>
      </p:sp>
      <p:sp>
        <p:nvSpPr>
          <p:cNvPr id="44042" name="Line 1296"/>
          <p:cNvSpPr>
            <a:spLocks noChangeShapeType="1"/>
          </p:cNvSpPr>
          <p:nvPr/>
        </p:nvSpPr>
        <p:spPr bwMode="auto">
          <a:xfrm>
            <a:off x="8026648" y="2392363"/>
            <a:ext cx="152400" cy="952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endParaRPr>
          </a:p>
        </p:txBody>
      </p:sp>
      <p:sp>
        <p:nvSpPr>
          <p:cNvPr id="44043" name="Freeform 1297"/>
          <p:cNvSpPr>
            <a:spLocks/>
          </p:cNvSpPr>
          <p:nvPr/>
        </p:nvSpPr>
        <p:spPr bwMode="auto">
          <a:xfrm>
            <a:off x="7234485" y="4367214"/>
            <a:ext cx="3079750" cy="1665287"/>
          </a:xfrm>
          <a:custGeom>
            <a:avLst/>
            <a:gdLst>
              <a:gd name="T0" fmla="*/ 2147483647 w 1940"/>
              <a:gd name="T1" fmla="*/ 2147483647 h 1049"/>
              <a:gd name="T2" fmla="*/ 2147483647 w 1940"/>
              <a:gd name="T3" fmla="*/ 2147483647 h 1049"/>
              <a:gd name="T4" fmla="*/ 2147483647 w 1940"/>
              <a:gd name="T5" fmla="*/ 2147483647 h 1049"/>
              <a:gd name="T6" fmla="*/ 2147483647 w 1940"/>
              <a:gd name="T7" fmla="*/ 2147483647 h 1049"/>
              <a:gd name="T8" fmla="*/ 2147483647 w 1940"/>
              <a:gd name="T9" fmla="*/ 2147483647 h 1049"/>
              <a:gd name="T10" fmla="*/ 2147483647 w 1940"/>
              <a:gd name="T11" fmla="*/ 2147483647 h 1049"/>
              <a:gd name="T12" fmla="*/ 2147483647 w 1940"/>
              <a:gd name="T13" fmla="*/ 2147483647 h 1049"/>
              <a:gd name="T14" fmla="*/ 2147483647 w 1940"/>
              <a:gd name="T15" fmla="*/ 2147483647 h 1049"/>
              <a:gd name="T16" fmla="*/ 2147483647 w 1940"/>
              <a:gd name="T17" fmla="*/ 2147483647 h 1049"/>
              <a:gd name="T18" fmla="*/ 2147483647 w 1940"/>
              <a:gd name="T19" fmla="*/ 2147483647 h 1049"/>
              <a:gd name="T20" fmla="*/ 2147483647 w 1940"/>
              <a:gd name="T21" fmla="*/ 2147483647 h 1049"/>
              <a:gd name="T22" fmla="*/ 2147483647 w 1940"/>
              <a:gd name="T23" fmla="*/ 2147483647 h 1049"/>
              <a:gd name="T24" fmla="*/ 2147483647 w 1940"/>
              <a:gd name="T25" fmla="*/ 2147483647 h 1049"/>
              <a:gd name="T26" fmla="*/ 2147483647 w 1940"/>
              <a:gd name="T27" fmla="*/ 2147483647 h 1049"/>
              <a:gd name="T28" fmla="*/ 2147483647 w 1940"/>
              <a:gd name="T29" fmla="*/ 2147483647 h 1049"/>
              <a:gd name="T30" fmla="*/ 2147483647 w 1940"/>
              <a:gd name="T31" fmla="*/ 2147483647 h 104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940"/>
              <a:gd name="T49" fmla="*/ 0 h 1049"/>
              <a:gd name="T50" fmla="*/ 1940 w 1940"/>
              <a:gd name="T51" fmla="*/ 1049 h 104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940" h="1049">
                <a:moveTo>
                  <a:pt x="952" y="26"/>
                </a:moveTo>
                <a:cubicBezTo>
                  <a:pt x="867" y="45"/>
                  <a:pt x="832" y="118"/>
                  <a:pt x="755" y="125"/>
                </a:cubicBezTo>
                <a:cubicBezTo>
                  <a:pt x="678" y="132"/>
                  <a:pt x="587" y="72"/>
                  <a:pt x="488" y="68"/>
                </a:cubicBezTo>
                <a:cubicBezTo>
                  <a:pt x="389" y="64"/>
                  <a:pt x="237" y="48"/>
                  <a:pt x="158" y="101"/>
                </a:cubicBezTo>
                <a:cubicBezTo>
                  <a:pt x="79" y="154"/>
                  <a:pt x="28" y="298"/>
                  <a:pt x="14" y="389"/>
                </a:cubicBezTo>
                <a:cubicBezTo>
                  <a:pt x="0" y="480"/>
                  <a:pt x="25" y="595"/>
                  <a:pt x="71" y="648"/>
                </a:cubicBezTo>
                <a:cubicBezTo>
                  <a:pt x="117" y="701"/>
                  <a:pt x="205" y="665"/>
                  <a:pt x="288" y="706"/>
                </a:cubicBezTo>
                <a:cubicBezTo>
                  <a:pt x="371" y="747"/>
                  <a:pt x="450" y="842"/>
                  <a:pt x="568" y="893"/>
                </a:cubicBezTo>
                <a:cubicBezTo>
                  <a:pt x="686" y="944"/>
                  <a:pt x="852" y="991"/>
                  <a:pt x="996" y="1014"/>
                </a:cubicBezTo>
                <a:cubicBezTo>
                  <a:pt x="1140" y="1036"/>
                  <a:pt x="1309" y="1049"/>
                  <a:pt x="1433" y="1031"/>
                </a:cubicBezTo>
                <a:cubicBezTo>
                  <a:pt x="1557" y="1012"/>
                  <a:pt x="1657" y="960"/>
                  <a:pt x="1739" y="907"/>
                </a:cubicBezTo>
                <a:cubicBezTo>
                  <a:pt x="1821" y="855"/>
                  <a:pt x="1906" y="824"/>
                  <a:pt x="1923" y="714"/>
                </a:cubicBezTo>
                <a:cubicBezTo>
                  <a:pt x="1940" y="604"/>
                  <a:pt x="1898" y="350"/>
                  <a:pt x="1839" y="251"/>
                </a:cubicBezTo>
                <a:cubicBezTo>
                  <a:pt x="1780" y="151"/>
                  <a:pt x="1662" y="153"/>
                  <a:pt x="1566" y="114"/>
                </a:cubicBezTo>
                <a:cubicBezTo>
                  <a:pt x="1470" y="76"/>
                  <a:pt x="1365" y="30"/>
                  <a:pt x="1263" y="15"/>
                </a:cubicBezTo>
                <a:cubicBezTo>
                  <a:pt x="1161" y="0"/>
                  <a:pt x="1037" y="8"/>
                  <a:pt x="952" y="26"/>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44044" name="Line 1298"/>
          <p:cNvSpPr>
            <a:spLocks noChangeShapeType="1"/>
          </p:cNvSpPr>
          <p:nvPr/>
        </p:nvSpPr>
        <p:spPr bwMode="auto">
          <a:xfrm rot="16200000" flipV="1">
            <a:off x="9533979" y="5239544"/>
            <a:ext cx="474662" cy="63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045" name="Line 1299"/>
          <p:cNvSpPr>
            <a:spLocks noChangeShapeType="1"/>
          </p:cNvSpPr>
          <p:nvPr/>
        </p:nvSpPr>
        <p:spPr bwMode="auto">
          <a:xfrm rot="5400000" flipV="1">
            <a:off x="9728449" y="5429251"/>
            <a:ext cx="3175" cy="8572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046" name="Line 1300"/>
          <p:cNvSpPr>
            <a:spLocks noChangeShapeType="1"/>
          </p:cNvSpPr>
          <p:nvPr/>
        </p:nvSpPr>
        <p:spPr bwMode="auto">
          <a:xfrm rot="16200000" flipH="1">
            <a:off x="9836398" y="5027613"/>
            <a:ext cx="193675" cy="762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047" name="Line 1301"/>
          <p:cNvSpPr>
            <a:spLocks noChangeShapeType="1"/>
          </p:cNvSpPr>
          <p:nvPr/>
        </p:nvSpPr>
        <p:spPr bwMode="auto">
          <a:xfrm>
            <a:off x="9095036" y="4686300"/>
            <a:ext cx="390525" cy="1841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endParaRPr>
          </a:p>
        </p:txBody>
      </p:sp>
      <p:sp>
        <p:nvSpPr>
          <p:cNvPr id="44048" name="Line 1302"/>
          <p:cNvSpPr>
            <a:spLocks noChangeShapeType="1"/>
          </p:cNvSpPr>
          <p:nvPr/>
        </p:nvSpPr>
        <p:spPr bwMode="auto">
          <a:xfrm flipV="1">
            <a:off x="8474323" y="4673600"/>
            <a:ext cx="322262" cy="1984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endParaRPr>
          </a:p>
        </p:txBody>
      </p:sp>
      <p:sp>
        <p:nvSpPr>
          <p:cNvPr id="44049" name="Line 1303"/>
          <p:cNvSpPr>
            <a:spLocks noChangeShapeType="1"/>
          </p:cNvSpPr>
          <p:nvPr/>
        </p:nvSpPr>
        <p:spPr bwMode="auto">
          <a:xfrm flipV="1">
            <a:off x="8517185" y="4965700"/>
            <a:ext cx="97155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endParaRPr>
          </a:p>
        </p:txBody>
      </p:sp>
      <p:sp>
        <p:nvSpPr>
          <p:cNvPr id="44050" name="Line 1305"/>
          <p:cNvSpPr>
            <a:spLocks noChangeShapeType="1"/>
          </p:cNvSpPr>
          <p:nvPr/>
        </p:nvSpPr>
        <p:spPr bwMode="auto">
          <a:xfrm>
            <a:off x="7837736" y="4762500"/>
            <a:ext cx="233363" cy="952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endParaRPr>
          </a:p>
        </p:txBody>
      </p:sp>
      <p:sp>
        <p:nvSpPr>
          <p:cNvPr id="44051" name="Line 1306"/>
          <p:cNvSpPr>
            <a:spLocks noChangeShapeType="1"/>
          </p:cNvSpPr>
          <p:nvPr/>
        </p:nvSpPr>
        <p:spPr bwMode="auto">
          <a:xfrm flipV="1">
            <a:off x="7578974" y="4999038"/>
            <a:ext cx="403225" cy="10001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endParaRPr>
          </a:p>
        </p:txBody>
      </p:sp>
      <p:sp>
        <p:nvSpPr>
          <p:cNvPr id="44052" name="Line 1309"/>
          <p:cNvSpPr>
            <a:spLocks noChangeShapeType="1"/>
          </p:cNvSpPr>
          <p:nvPr/>
        </p:nvSpPr>
        <p:spPr bwMode="auto">
          <a:xfrm flipH="1">
            <a:off x="8004423" y="5054600"/>
            <a:ext cx="177800" cy="203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endParaRPr>
          </a:p>
        </p:txBody>
      </p:sp>
      <p:sp>
        <p:nvSpPr>
          <p:cNvPr id="44053" name="Line 1310"/>
          <p:cNvSpPr>
            <a:spLocks noChangeShapeType="1"/>
          </p:cNvSpPr>
          <p:nvPr/>
        </p:nvSpPr>
        <p:spPr bwMode="auto">
          <a:xfrm flipH="1" flipV="1">
            <a:off x="8398124" y="5038726"/>
            <a:ext cx="1587" cy="2206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endParaRPr>
          </a:p>
        </p:txBody>
      </p:sp>
      <p:sp>
        <p:nvSpPr>
          <p:cNvPr id="44054" name="Line 1311"/>
          <p:cNvSpPr>
            <a:spLocks noChangeShapeType="1"/>
          </p:cNvSpPr>
          <p:nvPr/>
        </p:nvSpPr>
        <p:spPr bwMode="auto">
          <a:xfrm>
            <a:off x="8480674" y="5041901"/>
            <a:ext cx="503237" cy="2698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endParaRPr>
          </a:p>
        </p:txBody>
      </p:sp>
      <p:sp>
        <p:nvSpPr>
          <p:cNvPr id="44055" name="Line 1313"/>
          <p:cNvSpPr>
            <a:spLocks noChangeShapeType="1"/>
          </p:cNvSpPr>
          <p:nvPr/>
        </p:nvSpPr>
        <p:spPr bwMode="auto">
          <a:xfrm>
            <a:off x="8018710" y="3511551"/>
            <a:ext cx="0" cy="1317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endParaRPr>
          </a:p>
        </p:txBody>
      </p:sp>
      <p:sp>
        <p:nvSpPr>
          <p:cNvPr id="44056" name="Line 1314"/>
          <p:cNvSpPr>
            <a:spLocks noChangeShapeType="1"/>
          </p:cNvSpPr>
          <p:nvPr/>
        </p:nvSpPr>
        <p:spPr bwMode="auto">
          <a:xfrm flipV="1">
            <a:off x="9314111" y="2481263"/>
            <a:ext cx="123825" cy="8731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endParaRPr>
          </a:p>
        </p:txBody>
      </p:sp>
      <p:sp>
        <p:nvSpPr>
          <p:cNvPr id="44057" name="Line 1315"/>
          <p:cNvSpPr>
            <a:spLocks noChangeShapeType="1"/>
          </p:cNvSpPr>
          <p:nvPr/>
        </p:nvSpPr>
        <p:spPr bwMode="auto">
          <a:xfrm>
            <a:off x="9142660" y="2654300"/>
            <a:ext cx="0" cy="825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endParaRPr>
          </a:p>
        </p:txBody>
      </p:sp>
      <p:sp>
        <p:nvSpPr>
          <p:cNvPr id="44058" name="Line 1316"/>
          <p:cNvSpPr>
            <a:spLocks noChangeShapeType="1"/>
          </p:cNvSpPr>
          <p:nvPr/>
        </p:nvSpPr>
        <p:spPr bwMode="auto">
          <a:xfrm flipV="1">
            <a:off x="9314111" y="2551114"/>
            <a:ext cx="263525" cy="2889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endParaRPr>
          </a:p>
        </p:txBody>
      </p:sp>
      <p:sp>
        <p:nvSpPr>
          <p:cNvPr id="44059" name="Line 1317"/>
          <p:cNvSpPr>
            <a:spLocks noChangeShapeType="1"/>
          </p:cNvSpPr>
          <p:nvPr/>
        </p:nvSpPr>
        <p:spPr bwMode="auto">
          <a:xfrm>
            <a:off x="9679235" y="2549525"/>
            <a:ext cx="0" cy="1968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endParaRPr>
          </a:p>
        </p:txBody>
      </p:sp>
      <p:sp>
        <p:nvSpPr>
          <p:cNvPr id="44060" name="Line 1318"/>
          <p:cNvSpPr>
            <a:spLocks noChangeShapeType="1"/>
          </p:cNvSpPr>
          <p:nvPr/>
        </p:nvSpPr>
        <p:spPr bwMode="auto">
          <a:xfrm>
            <a:off x="9333161" y="2855913"/>
            <a:ext cx="18891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endParaRPr>
          </a:p>
        </p:txBody>
      </p:sp>
      <p:sp>
        <p:nvSpPr>
          <p:cNvPr id="44061" name="Line 1319"/>
          <p:cNvSpPr>
            <a:spLocks noChangeShapeType="1"/>
          </p:cNvSpPr>
          <p:nvPr/>
        </p:nvSpPr>
        <p:spPr bwMode="auto">
          <a:xfrm flipV="1">
            <a:off x="7628186" y="3722689"/>
            <a:ext cx="168275" cy="31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endParaRPr>
          </a:p>
        </p:txBody>
      </p:sp>
      <p:sp>
        <p:nvSpPr>
          <p:cNvPr id="44062" name="Line 1320"/>
          <p:cNvSpPr>
            <a:spLocks noChangeShapeType="1"/>
          </p:cNvSpPr>
          <p:nvPr/>
        </p:nvSpPr>
        <p:spPr bwMode="auto">
          <a:xfrm>
            <a:off x="9887198" y="2846388"/>
            <a:ext cx="177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endParaRPr>
          </a:p>
        </p:txBody>
      </p:sp>
      <p:sp>
        <p:nvSpPr>
          <p:cNvPr id="44063" name="Line 1321"/>
          <p:cNvSpPr>
            <a:spLocks noChangeShapeType="1"/>
          </p:cNvSpPr>
          <p:nvPr/>
        </p:nvSpPr>
        <p:spPr bwMode="auto">
          <a:xfrm flipH="1">
            <a:off x="9033124" y="2922588"/>
            <a:ext cx="98425" cy="7048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endParaRPr>
          </a:p>
        </p:txBody>
      </p:sp>
      <p:sp>
        <p:nvSpPr>
          <p:cNvPr id="44064" name="Line 1322"/>
          <p:cNvSpPr>
            <a:spLocks noChangeShapeType="1"/>
          </p:cNvSpPr>
          <p:nvPr/>
        </p:nvSpPr>
        <p:spPr bwMode="auto">
          <a:xfrm flipH="1">
            <a:off x="9625261" y="2922589"/>
            <a:ext cx="111125" cy="7270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endParaRPr>
          </a:p>
        </p:txBody>
      </p:sp>
      <p:sp>
        <p:nvSpPr>
          <p:cNvPr id="44065" name="Line 1323"/>
          <p:cNvSpPr>
            <a:spLocks noChangeShapeType="1"/>
          </p:cNvSpPr>
          <p:nvPr/>
        </p:nvSpPr>
        <p:spPr bwMode="auto">
          <a:xfrm flipV="1">
            <a:off x="9009311" y="4064001"/>
            <a:ext cx="227013" cy="4365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endParaRPr>
          </a:p>
        </p:txBody>
      </p:sp>
      <p:grpSp>
        <p:nvGrpSpPr>
          <p:cNvPr id="44066" name="Group 1324"/>
          <p:cNvGrpSpPr>
            <a:grpSpLocks/>
          </p:cNvGrpSpPr>
          <p:nvPr/>
        </p:nvGrpSpPr>
        <p:grpSpPr bwMode="auto">
          <a:xfrm flipH="1">
            <a:off x="7512299" y="4522788"/>
            <a:ext cx="414337" cy="373062"/>
            <a:chOff x="2839" y="3501"/>
            <a:chExt cx="755" cy="803"/>
          </a:xfrm>
        </p:grpSpPr>
        <p:pic>
          <p:nvPicPr>
            <p:cNvPr id="44652" name="Picture 1325" descr="desktop_computer_stylized_medium"/>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653" name="Freeform 1326"/>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FF"/>
                </a:solidFill>
              </a:endParaRPr>
            </a:p>
          </p:txBody>
        </p:sp>
      </p:grpSp>
      <p:grpSp>
        <p:nvGrpSpPr>
          <p:cNvPr id="44067" name="Group 1327"/>
          <p:cNvGrpSpPr>
            <a:grpSpLocks/>
          </p:cNvGrpSpPr>
          <p:nvPr/>
        </p:nvGrpSpPr>
        <p:grpSpPr bwMode="auto">
          <a:xfrm flipH="1">
            <a:off x="7194798" y="4943475"/>
            <a:ext cx="482600" cy="406400"/>
            <a:chOff x="2839" y="3501"/>
            <a:chExt cx="755" cy="803"/>
          </a:xfrm>
        </p:grpSpPr>
        <p:pic>
          <p:nvPicPr>
            <p:cNvPr id="44650" name="Picture 1328" descr="desktop_computer_stylized_medium"/>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651" name="Freeform 1329"/>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FF"/>
                </a:solidFill>
              </a:endParaRPr>
            </a:p>
          </p:txBody>
        </p:sp>
      </p:grpSp>
      <p:grpSp>
        <p:nvGrpSpPr>
          <p:cNvPr id="44068" name="Group 1330"/>
          <p:cNvGrpSpPr>
            <a:grpSpLocks/>
          </p:cNvGrpSpPr>
          <p:nvPr/>
        </p:nvGrpSpPr>
        <p:grpSpPr bwMode="auto">
          <a:xfrm flipH="1">
            <a:off x="7672635" y="5245100"/>
            <a:ext cx="427038" cy="349250"/>
            <a:chOff x="2839" y="3501"/>
            <a:chExt cx="755" cy="803"/>
          </a:xfrm>
        </p:grpSpPr>
        <p:pic>
          <p:nvPicPr>
            <p:cNvPr id="44648" name="Picture 1331" descr="desktop_computer_stylized_medium"/>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649" name="Freeform 1332"/>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FF"/>
                </a:solidFill>
              </a:endParaRPr>
            </a:p>
          </p:txBody>
        </p:sp>
      </p:grpSp>
      <p:grpSp>
        <p:nvGrpSpPr>
          <p:cNvPr id="44069" name="Group 1333"/>
          <p:cNvGrpSpPr>
            <a:grpSpLocks/>
          </p:cNvGrpSpPr>
          <p:nvPr/>
        </p:nvGrpSpPr>
        <p:grpSpPr bwMode="auto">
          <a:xfrm>
            <a:off x="8286999" y="5227639"/>
            <a:ext cx="427037" cy="350837"/>
            <a:chOff x="2839" y="3501"/>
            <a:chExt cx="755" cy="803"/>
          </a:xfrm>
        </p:grpSpPr>
        <p:pic>
          <p:nvPicPr>
            <p:cNvPr id="44646" name="Picture 1334" descr="desktop_computer_stylized_medium"/>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647" name="Freeform 1335"/>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FF"/>
                </a:solidFill>
              </a:endParaRPr>
            </a:p>
          </p:txBody>
        </p:sp>
      </p:grpSp>
      <p:pic>
        <p:nvPicPr>
          <p:cNvPr id="44070" name="Picture 1336" descr="car_icon_small"/>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079036" y="1709739"/>
            <a:ext cx="849313"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4071" name="Group 1337"/>
          <p:cNvGrpSpPr>
            <a:grpSpLocks/>
          </p:cNvGrpSpPr>
          <p:nvPr/>
        </p:nvGrpSpPr>
        <p:grpSpPr bwMode="auto">
          <a:xfrm>
            <a:off x="7350374" y="1535113"/>
            <a:ext cx="415925" cy="385762"/>
            <a:chOff x="2751" y="1851"/>
            <a:chExt cx="462" cy="478"/>
          </a:xfrm>
        </p:grpSpPr>
        <p:pic>
          <p:nvPicPr>
            <p:cNvPr id="44644" name="Picture 1338" descr="iphone_stylized_small"/>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928" y="1922"/>
              <a:ext cx="152"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645" name="Picture 1339" descr="antenna_radiation_stylized"/>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751" y="1851"/>
              <a:ext cx="462" cy="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072" name="Group 1340"/>
          <p:cNvGrpSpPr>
            <a:grpSpLocks/>
          </p:cNvGrpSpPr>
          <p:nvPr/>
        </p:nvGrpSpPr>
        <p:grpSpPr bwMode="auto">
          <a:xfrm>
            <a:off x="9426824" y="2384426"/>
            <a:ext cx="390525" cy="169863"/>
            <a:chOff x="4650" y="1129"/>
            <a:chExt cx="246" cy="95"/>
          </a:xfrm>
        </p:grpSpPr>
        <p:sp>
          <p:nvSpPr>
            <p:cNvPr id="44636"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solidFill>
                  <a:srgbClr val="0000FF"/>
                </a:solidFill>
                <a:latin typeface="Times New Roman" panose="02020603050405020304" pitchFamily="18" charset="0"/>
                <a:cs typeface="Arial" panose="020B0604020202020204" pitchFamily="34" charset="0"/>
              </a:endParaRPr>
            </a:p>
          </p:txBody>
        </p:sp>
        <p:sp>
          <p:nvSpPr>
            <p:cNvPr id="44637"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0000FF"/>
                </a:solidFill>
                <a:latin typeface="Times New Roman" panose="02020603050405020304" pitchFamily="18" charset="0"/>
                <a:cs typeface="Arial" panose="020B0604020202020204" pitchFamily="34" charset="0"/>
              </a:endParaRPr>
            </a:p>
          </p:txBody>
        </p:sp>
        <p:sp>
          <p:nvSpPr>
            <p:cNvPr id="44638"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solidFill>
                  <a:srgbClr val="0000FF"/>
                </a:solidFill>
                <a:latin typeface="Times New Roman" panose="02020603050405020304" pitchFamily="18" charset="0"/>
                <a:cs typeface="Arial" panose="020B0604020202020204" pitchFamily="34" charset="0"/>
              </a:endParaRPr>
            </a:p>
          </p:txBody>
        </p:sp>
        <p:grpSp>
          <p:nvGrpSpPr>
            <p:cNvPr id="44639" name="Group 1344"/>
            <p:cNvGrpSpPr>
              <a:grpSpLocks/>
            </p:cNvGrpSpPr>
            <p:nvPr/>
          </p:nvGrpSpPr>
          <p:grpSpPr bwMode="auto">
            <a:xfrm>
              <a:off x="4699" y="1145"/>
              <a:ext cx="138" cy="29"/>
              <a:chOff x="2468" y="1332"/>
              <a:chExt cx="310" cy="60"/>
            </a:xfrm>
          </p:grpSpPr>
          <p:sp>
            <p:nvSpPr>
              <p:cNvPr id="44642" name="Freeform 1345"/>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FF"/>
                  </a:solidFill>
                </a:endParaRPr>
              </a:p>
            </p:txBody>
          </p:sp>
          <p:sp>
            <p:nvSpPr>
              <p:cNvPr id="44643" name="Freeform 1346"/>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FF"/>
                  </a:solidFill>
                </a:endParaRPr>
              </a:p>
            </p:txBody>
          </p:sp>
        </p:grpSp>
        <p:sp>
          <p:nvSpPr>
            <p:cNvPr id="44640" name="Line 1347"/>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endParaRPr>
            </a:p>
          </p:txBody>
        </p:sp>
        <p:sp>
          <p:nvSpPr>
            <p:cNvPr id="44641" name="Line 1348"/>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endParaRPr>
            </a:p>
          </p:txBody>
        </p:sp>
      </p:grpSp>
      <p:grpSp>
        <p:nvGrpSpPr>
          <p:cNvPr id="44073" name="Group 1349"/>
          <p:cNvGrpSpPr>
            <a:grpSpLocks/>
          </p:cNvGrpSpPr>
          <p:nvPr/>
        </p:nvGrpSpPr>
        <p:grpSpPr bwMode="auto">
          <a:xfrm>
            <a:off x="9499849" y="2746376"/>
            <a:ext cx="390525" cy="176213"/>
            <a:chOff x="4650" y="1129"/>
            <a:chExt cx="246" cy="95"/>
          </a:xfrm>
        </p:grpSpPr>
        <p:sp>
          <p:nvSpPr>
            <p:cNvPr id="44628"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solidFill>
                  <a:srgbClr val="0000FF"/>
                </a:solidFill>
                <a:latin typeface="Times New Roman" panose="02020603050405020304" pitchFamily="18" charset="0"/>
                <a:cs typeface="Arial" panose="020B0604020202020204" pitchFamily="34" charset="0"/>
              </a:endParaRPr>
            </a:p>
          </p:txBody>
        </p:sp>
        <p:sp>
          <p:nvSpPr>
            <p:cNvPr id="44629"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0000FF"/>
                </a:solidFill>
                <a:latin typeface="Times New Roman" panose="02020603050405020304" pitchFamily="18" charset="0"/>
                <a:cs typeface="Arial" panose="020B0604020202020204" pitchFamily="34" charset="0"/>
              </a:endParaRPr>
            </a:p>
          </p:txBody>
        </p:sp>
        <p:sp>
          <p:nvSpPr>
            <p:cNvPr id="44630"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solidFill>
                  <a:srgbClr val="0000FF"/>
                </a:solidFill>
                <a:latin typeface="Times New Roman" panose="02020603050405020304" pitchFamily="18" charset="0"/>
                <a:cs typeface="Arial" panose="020B0604020202020204" pitchFamily="34" charset="0"/>
              </a:endParaRPr>
            </a:p>
          </p:txBody>
        </p:sp>
        <p:grpSp>
          <p:nvGrpSpPr>
            <p:cNvPr id="44631" name="Group 1353"/>
            <p:cNvGrpSpPr>
              <a:grpSpLocks/>
            </p:cNvGrpSpPr>
            <p:nvPr/>
          </p:nvGrpSpPr>
          <p:grpSpPr bwMode="auto">
            <a:xfrm>
              <a:off x="4699" y="1145"/>
              <a:ext cx="138" cy="29"/>
              <a:chOff x="2468" y="1332"/>
              <a:chExt cx="310" cy="60"/>
            </a:xfrm>
          </p:grpSpPr>
          <p:sp>
            <p:nvSpPr>
              <p:cNvPr id="44634" name="Freeform 1354"/>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FF"/>
                  </a:solidFill>
                </a:endParaRPr>
              </a:p>
            </p:txBody>
          </p:sp>
          <p:sp>
            <p:nvSpPr>
              <p:cNvPr id="44635" name="Freeform 1355"/>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FF"/>
                  </a:solidFill>
                </a:endParaRPr>
              </a:p>
            </p:txBody>
          </p:sp>
        </p:grpSp>
        <p:sp>
          <p:nvSpPr>
            <p:cNvPr id="44632" name="Line 1356"/>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endParaRPr>
            </a:p>
          </p:txBody>
        </p:sp>
        <p:sp>
          <p:nvSpPr>
            <p:cNvPr id="44633" name="Line 1357"/>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endParaRPr>
            </a:p>
          </p:txBody>
        </p:sp>
      </p:grpSp>
      <p:grpSp>
        <p:nvGrpSpPr>
          <p:cNvPr id="44074" name="Group 1358"/>
          <p:cNvGrpSpPr>
            <a:grpSpLocks/>
          </p:cNvGrpSpPr>
          <p:nvPr/>
        </p:nvGrpSpPr>
        <p:grpSpPr bwMode="auto">
          <a:xfrm>
            <a:off x="8941049" y="2482851"/>
            <a:ext cx="390525" cy="169863"/>
            <a:chOff x="4650" y="1129"/>
            <a:chExt cx="246" cy="95"/>
          </a:xfrm>
        </p:grpSpPr>
        <p:sp>
          <p:nvSpPr>
            <p:cNvPr id="44620"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solidFill>
                  <a:srgbClr val="0000FF"/>
                </a:solidFill>
                <a:latin typeface="Times New Roman" panose="02020603050405020304" pitchFamily="18" charset="0"/>
                <a:cs typeface="Arial" panose="020B0604020202020204" pitchFamily="34" charset="0"/>
              </a:endParaRPr>
            </a:p>
          </p:txBody>
        </p:sp>
        <p:sp>
          <p:nvSpPr>
            <p:cNvPr id="44621"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0000FF"/>
                </a:solidFill>
                <a:latin typeface="Times New Roman" panose="02020603050405020304" pitchFamily="18" charset="0"/>
                <a:cs typeface="Arial" panose="020B0604020202020204" pitchFamily="34" charset="0"/>
              </a:endParaRPr>
            </a:p>
          </p:txBody>
        </p:sp>
        <p:sp>
          <p:nvSpPr>
            <p:cNvPr id="44622"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solidFill>
                  <a:srgbClr val="0000FF"/>
                </a:solidFill>
                <a:latin typeface="Times New Roman" panose="02020603050405020304" pitchFamily="18" charset="0"/>
                <a:cs typeface="Arial" panose="020B0604020202020204" pitchFamily="34" charset="0"/>
              </a:endParaRPr>
            </a:p>
          </p:txBody>
        </p:sp>
        <p:grpSp>
          <p:nvGrpSpPr>
            <p:cNvPr id="44623" name="Group 1362"/>
            <p:cNvGrpSpPr>
              <a:grpSpLocks/>
            </p:cNvGrpSpPr>
            <p:nvPr/>
          </p:nvGrpSpPr>
          <p:grpSpPr bwMode="auto">
            <a:xfrm>
              <a:off x="4699" y="1145"/>
              <a:ext cx="138" cy="29"/>
              <a:chOff x="2468" y="1332"/>
              <a:chExt cx="310" cy="60"/>
            </a:xfrm>
          </p:grpSpPr>
          <p:sp>
            <p:nvSpPr>
              <p:cNvPr id="44626" name="Freeform 1363"/>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FF"/>
                  </a:solidFill>
                </a:endParaRPr>
              </a:p>
            </p:txBody>
          </p:sp>
          <p:sp>
            <p:nvSpPr>
              <p:cNvPr id="44627" name="Freeform 1364"/>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FF"/>
                  </a:solidFill>
                </a:endParaRPr>
              </a:p>
            </p:txBody>
          </p:sp>
        </p:grpSp>
        <p:sp>
          <p:nvSpPr>
            <p:cNvPr id="44624" name="Line 1365"/>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endParaRPr>
            </a:p>
          </p:txBody>
        </p:sp>
        <p:sp>
          <p:nvSpPr>
            <p:cNvPr id="44625" name="Line 1366"/>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endParaRPr>
            </a:p>
          </p:txBody>
        </p:sp>
      </p:grpSp>
      <p:grpSp>
        <p:nvGrpSpPr>
          <p:cNvPr id="44075" name="Group 1367"/>
          <p:cNvGrpSpPr>
            <a:grpSpLocks/>
          </p:cNvGrpSpPr>
          <p:nvPr/>
        </p:nvGrpSpPr>
        <p:grpSpPr bwMode="auto">
          <a:xfrm>
            <a:off x="8952161" y="2746376"/>
            <a:ext cx="390525" cy="169863"/>
            <a:chOff x="4650" y="1129"/>
            <a:chExt cx="246" cy="95"/>
          </a:xfrm>
        </p:grpSpPr>
        <p:sp>
          <p:nvSpPr>
            <p:cNvPr id="44612"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solidFill>
                  <a:srgbClr val="0000FF"/>
                </a:solidFill>
                <a:latin typeface="Times New Roman" panose="02020603050405020304" pitchFamily="18" charset="0"/>
                <a:cs typeface="Arial" panose="020B0604020202020204" pitchFamily="34" charset="0"/>
              </a:endParaRPr>
            </a:p>
          </p:txBody>
        </p:sp>
        <p:sp>
          <p:nvSpPr>
            <p:cNvPr id="44613"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0000FF"/>
                </a:solidFill>
                <a:latin typeface="Times New Roman" panose="02020603050405020304" pitchFamily="18" charset="0"/>
                <a:cs typeface="Arial" panose="020B0604020202020204" pitchFamily="34" charset="0"/>
              </a:endParaRPr>
            </a:p>
          </p:txBody>
        </p:sp>
        <p:sp>
          <p:nvSpPr>
            <p:cNvPr id="44614"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solidFill>
                  <a:srgbClr val="0000FF"/>
                </a:solidFill>
                <a:latin typeface="Times New Roman" panose="02020603050405020304" pitchFamily="18" charset="0"/>
                <a:cs typeface="Arial" panose="020B0604020202020204" pitchFamily="34" charset="0"/>
              </a:endParaRPr>
            </a:p>
          </p:txBody>
        </p:sp>
        <p:grpSp>
          <p:nvGrpSpPr>
            <p:cNvPr id="44615" name="Group 1371"/>
            <p:cNvGrpSpPr>
              <a:grpSpLocks/>
            </p:cNvGrpSpPr>
            <p:nvPr/>
          </p:nvGrpSpPr>
          <p:grpSpPr bwMode="auto">
            <a:xfrm>
              <a:off x="4699" y="1145"/>
              <a:ext cx="138" cy="29"/>
              <a:chOff x="2468" y="1332"/>
              <a:chExt cx="310" cy="60"/>
            </a:xfrm>
          </p:grpSpPr>
          <p:sp>
            <p:nvSpPr>
              <p:cNvPr id="44618" name="Freeform 1372"/>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FF"/>
                  </a:solidFill>
                </a:endParaRPr>
              </a:p>
            </p:txBody>
          </p:sp>
          <p:sp>
            <p:nvSpPr>
              <p:cNvPr id="44619" name="Freeform 1373"/>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FF"/>
                  </a:solidFill>
                </a:endParaRPr>
              </a:p>
            </p:txBody>
          </p:sp>
        </p:grpSp>
        <p:sp>
          <p:nvSpPr>
            <p:cNvPr id="44616" name="Line 1374"/>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endParaRPr>
            </a:p>
          </p:txBody>
        </p:sp>
        <p:sp>
          <p:nvSpPr>
            <p:cNvPr id="44617" name="Line 1375"/>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endParaRPr>
            </a:p>
          </p:txBody>
        </p:sp>
      </p:grpSp>
      <p:sp>
        <p:nvSpPr>
          <p:cNvPr id="44076" name="Line 1376"/>
          <p:cNvSpPr>
            <a:spLocks noChangeShapeType="1"/>
          </p:cNvSpPr>
          <p:nvPr/>
        </p:nvSpPr>
        <p:spPr bwMode="auto">
          <a:xfrm>
            <a:off x="10082460" y="2844800"/>
            <a:ext cx="177800" cy="0"/>
          </a:xfrm>
          <a:prstGeom prst="line">
            <a:avLst/>
          </a:prstGeom>
          <a:noFill/>
          <a:ln w="9525">
            <a:solidFill>
              <a:schemeClr val="bg2"/>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endParaRPr>
          </a:p>
        </p:txBody>
      </p:sp>
      <p:grpSp>
        <p:nvGrpSpPr>
          <p:cNvPr id="44077" name="Group 1377"/>
          <p:cNvGrpSpPr>
            <a:grpSpLocks/>
          </p:cNvGrpSpPr>
          <p:nvPr/>
        </p:nvGrpSpPr>
        <p:grpSpPr bwMode="auto">
          <a:xfrm>
            <a:off x="9137899" y="3900488"/>
            <a:ext cx="485775" cy="203200"/>
            <a:chOff x="4650" y="1129"/>
            <a:chExt cx="246" cy="95"/>
          </a:xfrm>
        </p:grpSpPr>
        <p:sp>
          <p:nvSpPr>
            <p:cNvPr id="44604"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solidFill>
                  <a:srgbClr val="0000FF"/>
                </a:solidFill>
                <a:latin typeface="Times New Roman" panose="02020603050405020304" pitchFamily="18" charset="0"/>
                <a:cs typeface="Arial" panose="020B0604020202020204" pitchFamily="34" charset="0"/>
              </a:endParaRPr>
            </a:p>
          </p:txBody>
        </p:sp>
        <p:sp>
          <p:nvSpPr>
            <p:cNvPr id="44605"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0000FF"/>
                </a:solidFill>
                <a:latin typeface="Times New Roman" panose="02020603050405020304" pitchFamily="18" charset="0"/>
                <a:cs typeface="Arial" panose="020B0604020202020204" pitchFamily="34" charset="0"/>
              </a:endParaRPr>
            </a:p>
          </p:txBody>
        </p:sp>
        <p:sp>
          <p:nvSpPr>
            <p:cNvPr id="44606"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solidFill>
                  <a:srgbClr val="0000FF"/>
                </a:solidFill>
                <a:latin typeface="Times New Roman" panose="02020603050405020304" pitchFamily="18" charset="0"/>
                <a:cs typeface="Arial" panose="020B0604020202020204" pitchFamily="34" charset="0"/>
              </a:endParaRPr>
            </a:p>
          </p:txBody>
        </p:sp>
        <p:grpSp>
          <p:nvGrpSpPr>
            <p:cNvPr id="44607" name="Group 1381"/>
            <p:cNvGrpSpPr>
              <a:grpSpLocks/>
            </p:cNvGrpSpPr>
            <p:nvPr/>
          </p:nvGrpSpPr>
          <p:grpSpPr bwMode="auto">
            <a:xfrm>
              <a:off x="4699" y="1145"/>
              <a:ext cx="138" cy="29"/>
              <a:chOff x="2468" y="1332"/>
              <a:chExt cx="310" cy="60"/>
            </a:xfrm>
          </p:grpSpPr>
          <p:sp>
            <p:nvSpPr>
              <p:cNvPr id="44610" name="Freeform 1382"/>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FF"/>
                  </a:solidFill>
                </a:endParaRPr>
              </a:p>
            </p:txBody>
          </p:sp>
          <p:sp>
            <p:nvSpPr>
              <p:cNvPr id="44611" name="Freeform 1383"/>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FF"/>
                  </a:solidFill>
                </a:endParaRPr>
              </a:p>
            </p:txBody>
          </p:sp>
        </p:grpSp>
        <p:sp>
          <p:nvSpPr>
            <p:cNvPr id="44608" name="Line 1384"/>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endParaRPr>
            </a:p>
          </p:txBody>
        </p:sp>
        <p:sp>
          <p:nvSpPr>
            <p:cNvPr id="44609" name="Line 1385"/>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endParaRPr>
            </a:p>
          </p:txBody>
        </p:sp>
      </p:grpSp>
      <p:grpSp>
        <p:nvGrpSpPr>
          <p:cNvPr id="44078" name="Group 1386"/>
          <p:cNvGrpSpPr>
            <a:grpSpLocks/>
          </p:cNvGrpSpPr>
          <p:nvPr/>
        </p:nvGrpSpPr>
        <p:grpSpPr bwMode="auto">
          <a:xfrm>
            <a:off x="8818811" y="3619500"/>
            <a:ext cx="485775" cy="203200"/>
            <a:chOff x="4650" y="1129"/>
            <a:chExt cx="246" cy="95"/>
          </a:xfrm>
        </p:grpSpPr>
        <p:sp>
          <p:nvSpPr>
            <p:cNvPr id="44596"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solidFill>
                  <a:srgbClr val="0000FF"/>
                </a:solidFill>
                <a:latin typeface="Times New Roman" panose="02020603050405020304" pitchFamily="18" charset="0"/>
                <a:cs typeface="Arial" panose="020B0604020202020204" pitchFamily="34" charset="0"/>
              </a:endParaRPr>
            </a:p>
          </p:txBody>
        </p:sp>
        <p:sp>
          <p:nvSpPr>
            <p:cNvPr id="44597"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0000FF"/>
                </a:solidFill>
                <a:latin typeface="Times New Roman" panose="02020603050405020304" pitchFamily="18" charset="0"/>
                <a:cs typeface="Arial" panose="020B0604020202020204" pitchFamily="34" charset="0"/>
              </a:endParaRPr>
            </a:p>
          </p:txBody>
        </p:sp>
        <p:sp>
          <p:nvSpPr>
            <p:cNvPr id="44598"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solidFill>
                  <a:srgbClr val="0000FF"/>
                </a:solidFill>
                <a:latin typeface="Times New Roman" panose="02020603050405020304" pitchFamily="18" charset="0"/>
                <a:cs typeface="Arial" panose="020B0604020202020204" pitchFamily="34" charset="0"/>
              </a:endParaRPr>
            </a:p>
          </p:txBody>
        </p:sp>
        <p:grpSp>
          <p:nvGrpSpPr>
            <p:cNvPr id="44599" name="Group 1390"/>
            <p:cNvGrpSpPr>
              <a:grpSpLocks/>
            </p:cNvGrpSpPr>
            <p:nvPr/>
          </p:nvGrpSpPr>
          <p:grpSpPr bwMode="auto">
            <a:xfrm>
              <a:off x="4699" y="1145"/>
              <a:ext cx="138" cy="29"/>
              <a:chOff x="2468" y="1332"/>
              <a:chExt cx="310" cy="60"/>
            </a:xfrm>
          </p:grpSpPr>
          <p:sp>
            <p:nvSpPr>
              <p:cNvPr id="44602" name="Freeform 1391"/>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FF"/>
                  </a:solidFill>
                </a:endParaRPr>
              </a:p>
            </p:txBody>
          </p:sp>
          <p:sp>
            <p:nvSpPr>
              <p:cNvPr id="44603" name="Freeform 1392"/>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FF"/>
                  </a:solidFill>
                </a:endParaRPr>
              </a:p>
            </p:txBody>
          </p:sp>
        </p:grpSp>
        <p:sp>
          <p:nvSpPr>
            <p:cNvPr id="44600" name="Line 1393"/>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endParaRPr>
            </a:p>
          </p:txBody>
        </p:sp>
        <p:sp>
          <p:nvSpPr>
            <p:cNvPr id="44601" name="Line 1394"/>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endParaRPr>
            </a:p>
          </p:txBody>
        </p:sp>
      </p:grpSp>
      <p:grpSp>
        <p:nvGrpSpPr>
          <p:cNvPr id="44079" name="Group 1395"/>
          <p:cNvGrpSpPr>
            <a:grpSpLocks/>
          </p:cNvGrpSpPr>
          <p:nvPr/>
        </p:nvGrpSpPr>
        <p:grpSpPr bwMode="auto">
          <a:xfrm>
            <a:off x="9480799" y="3632200"/>
            <a:ext cx="485775" cy="203200"/>
            <a:chOff x="4650" y="1129"/>
            <a:chExt cx="246" cy="95"/>
          </a:xfrm>
        </p:grpSpPr>
        <p:sp>
          <p:nvSpPr>
            <p:cNvPr id="44588"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solidFill>
                  <a:srgbClr val="0000FF"/>
                </a:solidFill>
                <a:latin typeface="Times New Roman" panose="02020603050405020304" pitchFamily="18" charset="0"/>
                <a:cs typeface="Arial" panose="020B0604020202020204" pitchFamily="34" charset="0"/>
              </a:endParaRPr>
            </a:p>
          </p:txBody>
        </p:sp>
        <p:sp>
          <p:nvSpPr>
            <p:cNvPr id="44589"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0000FF"/>
                </a:solidFill>
                <a:latin typeface="Times New Roman" panose="02020603050405020304" pitchFamily="18" charset="0"/>
                <a:cs typeface="Arial" panose="020B0604020202020204" pitchFamily="34" charset="0"/>
              </a:endParaRPr>
            </a:p>
          </p:txBody>
        </p:sp>
        <p:sp>
          <p:nvSpPr>
            <p:cNvPr id="44590"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solidFill>
                  <a:srgbClr val="0000FF"/>
                </a:solidFill>
                <a:latin typeface="Times New Roman" panose="02020603050405020304" pitchFamily="18" charset="0"/>
                <a:cs typeface="Arial" panose="020B0604020202020204" pitchFamily="34" charset="0"/>
              </a:endParaRPr>
            </a:p>
          </p:txBody>
        </p:sp>
        <p:grpSp>
          <p:nvGrpSpPr>
            <p:cNvPr id="44591" name="Group 1399"/>
            <p:cNvGrpSpPr>
              <a:grpSpLocks/>
            </p:cNvGrpSpPr>
            <p:nvPr/>
          </p:nvGrpSpPr>
          <p:grpSpPr bwMode="auto">
            <a:xfrm>
              <a:off x="4699" y="1145"/>
              <a:ext cx="138" cy="29"/>
              <a:chOff x="2468" y="1332"/>
              <a:chExt cx="310" cy="60"/>
            </a:xfrm>
          </p:grpSpPr>
          <p:sp>
            <p:nvSpPr>
              <p:cNvPr id="44594" name="Freeform 140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FF"/>
                  </a:solidFill>
                </a:endParaRPr>
              </a:p>
            </p:txBody>
          </p:sp>
          <p:sp>
            <p:nvSpPr>
              <p:cNvPr id="44595" name="Freeform 140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FF"/>
                  </a:solidFill>
                </a:endParaRPr>
              </a:p>
            </p:txBody>
          </p:sp>
        </p:grpSp>
        <p:sp>
          <p:nvSpPr>
            <p:cNvPr id="44592" name="Line 1402"/>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endParaRPr>
            </a:p>
          </p:txBody>
        </p:sp>
        <p:sp>
          <p:nvSpPr>
            <p:cNvPr id="44593" name="Line 1403"/>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endParaRPr>
            </a:p>
          </p:txBody>
        </p:sp>
      </p:grpSp>
      <p:grpSp>
        <p:nvGrpSpPr>
          <p:cNvPr id="44080" name="Group 1404"/>
          <p:cNvGrpSpPr>
            <a:grpSpLocks/>
          </p:cNvGrpSpPr>
          <p:nvPr/>
        </p:nvGrpSpPr>
        <p:grpSpPr bwMode="auto">
          <a:xfrm>
            <a:off x="8699749" y="4494214"/>
            <a:ext cx="619125" cy="242887"/>
            <a:chOff x="4650" y="1129"/>
            <a:chExt cx="246" cy="95"/>
          </a:xfrm>
        </p:grpSpPr>
        <p:sp>
          <p:nvSpPr>
            <p:cNvPr id="44580"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solidFill>
                  <a:srgbClr val="0000FF"/>
                </a:solidFill>
                <a:latin typeface="Times New Roman" panose="02020603050405020304" pitchFamily="18" charset="0"/>
                <a:cs typeface="Arial" panose="020B0604020202020204" pitchFamily="34" charset="0"/>
              </a:endParaRPr>
            </a:p>
          </p:txBody>
        </p:sp>
        <p:sp>
          <p:nvSpPr>
            <p:cNvPr id="44581"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0000FF"/>
                </a:solidFill>
                <a:latin typeface="Times New Roman" panose="02020603050405020304" pitchFamily="18" charset="0"/>
                <a:cs typeface="Arial" panose="020B0604020202020204" pitchFamily="34" charset="0"/>
              </a:endParaRPr>
            </a:p>
          </p:txBody>
        </p:sp>
        <p:sp>
          <p:nvSpPr>
            <p:cNvPr id="44582"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solidFill>
                  <a:srgbClr val="0000FF"/>
                </a:solidFill>
                <a:latin typeface="Times New Roman" panose="02020603050405020304" pitchFamily="18" charset="0"/>
                <a:cs typeface="Arial" panose="020B0604020202020204" pitchFamily="34" charset="0"/>
              </a:endParaRPr>
            </a:p>
          </p:txBody>
        </p:sp>
        <p:grpSp>
          <p:nvGrpSpPr>
            <p:cNvPr id="44583" name="Group 1408"/>
            <p:cNvGrpSpPr>
              <a:grpSpLocks/>
            </p:cNvGrpSpPr>
            <p:nvPr/>
          </p:nvGrpSpPr>
          <p:grpSpPr bwMode="auto">
            <a:xfrm>
              <a:off x="4699" y="1145"/>
              <a:ext cx="138" cy="29"/>
              <a:chOff x="2468" y="1332"/>
              <a:chExt cx="310" cy="60"/>
            </a:xfrm>
          </p:grpSpPr>
          <p:sp>
            <p:nvSpPr>
              <p:cNvPr id="44586" name="Freeform 140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FF"/>
                  </a:solidFill>
                </a:endParaRPr>
              </a:p>
            </p:txBody>
          </p:sp>
          <p:sp>
            <p:nvSpPr>
              <p:cNvPr id="44587" name="Freeform 141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FF"/>
                  </a:solidFill>
                </a:endParaRPr>
              </a:p>
            </p:txBody>
          </p:sp>
        </p:grpSp>
        <p:sp>
          <p:nvSpPr>
            <p:cNvPr id="44584" name="Line 1411"/>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endParaRPr>
            </a:p>
          </p:txBody>
        </p:sp>
        <p:sp>
          <p:nvSpPr>
            <p:cNvPr id="44585" name="Line 1412"/>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endParaRPr>
            </a:p>
          </p:txBody>
        </p:sp>
      </p:grpSp>
      <p:grpSp>
        <p:nvGrpSpPr>
          <p:cNvPr id="44081" name="Group 1413"/>
          <p:cNvGrpSpPr>
            <a:grpSpLocks/>
          </p:cNvGrpSpPr>
          <p:nvPr/>
        </p:nvGrpSpPr>
        <p:grpSpPr bwMode="auto">
          <a:xfrm>
            <a:off x="9333161" y="4792664"/>
            <a:ext cx="619125" cy="242887"/>
            <a:chOff x="4650" y="1129"/>
            <a:chExt cx="246" cy="95"/>
          </a:xfrm>
        </p:grpSpPr>
        <p:sp>
          <p:nvSpPr>
            <p:cNvPr id="44572"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solidFill>
                  <a:srgbClr val="0000FF"/>
                </a:solidFill>
                <a:latin typeface="Times New Roman" panose="02020603050405020304" pitchFamily="18" charset="0"/>
                <a:cs typeface="Arial" panose="020B0604020202020204" pitchFamily="34" charset="0"/>
              </a:endParaRPr>
            </a:p>
          </p:txBody>
        </p:sp>
        <p:sp>
          <p:nvSpPr>
            <p:cNvPr id="44573"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0000FF"/>
                </a:solidFill>
                <a:latin typeface="Times New Roman" panose="02020603050405020304" pitchFamily="18" charset="0"/>
                <a:cs typeface="Arial" panose="020B0604020202020204" pitchFamily="34" charset="0"/>
              </a:endParaRPr>
            </a:p>
          </p:txBody>
        </p:sp>
        <p:sp>
          <p:nvSpPr>
            <p:cNvPr id="44574"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solidFill>
                  <a:srgbClr val="0000FF"/>
                </a:solidFill>
                <a:latin typeface="Times New Roman" panose="02020603050405020304" pitchFamily="18" charset="0"/>
                <a:cs typeface="Arial" panose="020B0604020202020204" pitchFamily="34" charset="0"/>
              </a:endParaRPr>
            </a:p>
          </p:txBody>
        </p:sp>
        <p:grpSp>
          <p:nvGrpSpPr>
            <p:cNvPr id="44575" name="Group 1417"/>
            <p:cNvGrpSpPr>
              <a:grpSpLocks/>
            </p:cNvGrpSpPr>
            <p:nvPr/>
          </p:nvGrpSpPr>
          <p:grpSpPr bwMode="auto">
            <a:xfrm>
              <a:off x="4699" y="1145"/>
              <a:ext cx="138" cy="29"/>
              <a:chOff x="2468" y="1332"/>
              <a:chExt cx="310" cy="60"/>
            </a:xfrm>
          </p:grpSpPr>
          <p:sp>
            <p:nvSpPr>
              <p:cNvPr id="44578" name="Freeform 141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FF"/>
                  </a:solidFill>
                </a:endParaRPr>
              </a:p>
            </p:txBody>
          </p:sp>
          <p:sp>
            <p:nvSpPr>
              <p:cNvPr id="44579" name="Freeform 141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FF"/>
                  </a:solidFill>
                </a:endParaRPr>
              </a:p>
            </p:txBody>
          </p:sp>
        </p:grpSp>
        <p:sp>
          <p:nvSpPr>
            <p:cNvPr id="44576" name="Line 1420"/>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endParaRPr>
            </a:p>
          </p:txBody>
        </p:sp>
        <p:sp>
          <p:nvSpPr>
            <p:cNvPr id="44577" name="Line 1421"/>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endParaRPr>
            </a:p>
          </p:txBody>
        </p:sp>
      </p:grpSp>
      <p:grpSp>
        <p:nvGrpSpPr>
          <p:cNvPr id="44082" name="Group 1422"/>
          <p:cNvGrpSpPr>
            <a:grpSpLocks/>
          </p:cNvGrpSpPr>
          <p:nvPr/>
        </p:nvGrpSpPr>
        <p:grpSpPr bwMode="auto">
          <a:xfrm>
            <a:off x="7983786" y="4837114"/>
            <a:ext cx="619125" cy="242887"/>
            <a:chOff x="4650" y="1129"/>
            <a:chExt cx="246" cy="95"/>
          </a:xfrm>
        </p:grpSpPr>
        <p:sp>
          <p:nvSpPr>
            <p:cNvPr id="44564"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solidFill>
                  <a:srgbClr val="0000FF"/>
                </a:solidFill>
                <a:latin typeface="Times New Roman" panose="02020603050405020304" pitchFamily="18" charset="0"/>
                <a:cs typeface="Arial" panose="020B0604020202020204" pitchFamily="34" charset="0"/>
              </a:endParaRPr>
            </a:p>
          </p:txBody>
        </p:sp>
        <p:sp>
          <p:nvSpPr>
            <p:cNvPr id="44565"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0000FF"/>
                </a:solidFill>
                <a:latin typeface="Times New Roman" panose="02020603050405020304" pitchFamily="18" charset="0"/>
                <a:cs typeface="Arial" panose="020B0604020202020204" pitchFamily="34" charset="0"/>
              </a:endParaRPr>
            </a:p>
          </p:txBody>
        </p:sp>
        <p:sp>
          <p:nvSpPr>
            <p:cNvPr id="44566"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solidFill>
                  <a:srgbClr val="0000FF"/>
                </a:solidFill>
                <a:latin typeface="Times New Roman" panose="02020603050405020304" pitchFamily="18" charset="0"/>
                <a:cs typeface="Arial" panose="020B0604020202020204" pitchFamily="34" charset="0"/>
              </a:endParaRPr>
            </a:p>
          </p:txBody>
        </p:sp>
        <p:grpSp>
          <p:nvGrpSpPr>
            <p:cNvPr id="44567" name="Group 1426"/>
            <p:cNvGrpSpPr>
              <a:grpSpLocks/>
            </p:cNvGrpSpPr>
            <p:nvPr/>
          </p:nvGrpSpPr>
          <p:grpSpPr bwMode="auto">
            <a:xfrm>
              <a:off x="4699" y="1145"/>
              <a:ext cx="138" cy="29"/>
              <a:chOff x="2468" y="1332"/>
              <a:chExt cx="310" cy="60"/>
            </a:xfrm>
          </p:grpSpPr>
          <p:sp>
            <p:nvSpPr>
              <p:cNvPr id="44570" name="Freeform 1427"/>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FF"/>
                  </a:solidFill>
                </a:endParaRPr>
              </a:p>
            </p:txBody>
          </p:sp>
          <p:sp>
            <p:nvSpPr>
              <p:cNvPr id="44571" name="Freeform 1428"/>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FF"/>
                  </a:solidFill>
                </a:endParaRPr>
              </a:p>
            </p:txBody>
          </p:sp>
        </p:grpSp>
        <p:sp>
          <p:nvSpPr>
            <p:cNvPr id="44568" name="Line 1429"/>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endParaRPr>
            </a:p>
          </p:txBody>
        </p:sp>
        <p:sp>
          <p:nvSpPr>
            <p:cNvPr id="44569" name="Line 1430"/>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endParaRPr>
            </a:p>
          </p:txBody>
        </p:sp>
      </p:grpSp>
      <p:grpSp>
        <p:nvGrpSpPr>
          <p:cNvPr id="44083" name="Group 1431"/>
          <p:cNvGrpSpPr>
            <a:grpSpLocks/>
          </p:cNvGrpSpPr>
          <p:nvPr/>
        </p:nvGrpSpPr>
        <p:grpSpPr bwMode="auto">
          <a:xfrm>
            <a:off x="7790111" y="3629026"/>
            <a:ext cx="390525" cy="169863"/>
            <a:chOff x="4650" y="1129"/>
            <a:chExt cx="246" cy="95"/>
          </a:xfrm>
        </p:grpSpPr>
        <p:sp>
          <p:nvSpPr>
            <p:cNvPr id="44556"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solidFill>
                  <a:srgbClr val="0000FF"/>
                </a:solidFill>
                <a:latin typeface="Times New Roman" panose="02020603050405020304" pitchFamily="18" charset="0"/>
                <a:cs typeface="Arial" panose="020B0604020202020204" pitchFamily="34" charset="0"/>
              </a:endParaRPr>
            </a:p>
          </p:txBody>
        </p:sp>
        <p:sp>
          <p:nvSpPr>
            <p:cNvPr id="44557"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0000FF"/>
                </a:solidFill>
                <a:latin typeface="Times New Roman" panose="02020603050405020304" pitchFamily="18" charset="0"/>
                <a:cs typeface="Arial" panose="020B0604020202020204" pitchFamily="34" charset="0"/>
              </a:endParaRPr>
            </a:p>
          </p:txBody>
        </p:sp>
        <p:sp>
          <p:nvSpPr>
            <p:cNvPr id="44558"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solidFill>
                  <a:srgbClr val="0000FF"/>
                </a:solidFill>
                <a:latin typeface="Times New Roman" panose="02020603050405020304" pitchFamily="18" charset="0"/>
                <a:cs typeface="Arial" panose="020B0604020202020204" pitchFamily="34" charset="0"/>
              </a:endParaRPr>
            </a:p>
          </p:txBody>
        </p:sp>
        <p:grpSp>
          <p:nvGrpSpPr>
            <p:cNvPr id="44559" name="Group 1435"/>
            <p:cNvGrpSpPr>
              <a:grpSpLocks/>
            </p:cNvGrpSpPr>
            <p:nvPr/>
          </p:nvGrpSpPr>
          <p:grpSpPr bwMode="auto">
            <a:xfrm>
              <a:off x="4699" y="1145"/>
              <a:ext cx="138" cy="29"/>
              <a:chOff x="2468" y="1332"/>
              <a:chExt cx="310" cy="60"/>
            </a:xfrm>
          </p:grpSpPr>
          <p:sp>
            <p:nvSpPr>
              <p:cNvPr id="44562" name="Freeform 143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FF"/>
                  </a:solidFill>
                </a:endParaRPr>
              </a:p>
            </p:txBody>
          </p:sp>
          <p:sp>
            <p:nvSpPr>
              <p:cNvPr id="44563" name="Freeform 143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FF"/>
                  </a:solidFill>
                </a:endParaRPr>
              </a:p>
            </p:txBody>
          </p:sp>
        </p:grpSp>
        <p:sp>
          <p:nvSpPr>
            <p:cNvPr id="44560" name="Line 1438"/>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endParaRPr>
            </a:p>
          </p:txBody>
        </p:sp>
        <p:sp>
          <p:nvSpPr>
            <p:cNvPr id="44561" name="Line 1439"/>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endParaRPr>
            </a:p>
          </p:txBody>
        </p:sp>
      </p:grpSp>
      <p:grpSp>
        <p:nvGrpSpPr>
          <p:cNvPr id="44084" name="Group 1440"/>
          <p:cNvGrpSpPr>
            <a:grpSpLocks/>
          </p:cNvGrpSpPr>
          <p:nvPr/>
        </p:nvGrpSpPr>
        <p:grpSpPr bwMode="auto">
          <a:xfrm>
            <a:off x="8090149" y="2476501"/>
            <a:ext cx="390525" cy="169863"/>
            <a:chOff x="4650" y="1129"/>
            <a:chExt cx="246" cy="95"/>
          </a:xfrm>
        </p:grpSpPr>
        <p:sp>
          <p:nvSpPr>
            <p:cNvPr id="44548"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solidFill>
                  <a:srgbClr val="0000FF"/>
                </a:solidFill>
                <a:latin typeface="Times New Roman" panose="02020603050405020304" pitchFamily="18" charset="0"/>
                <a:cs typeface="Arial" panose="020B0604020202020204" pitchFamily="34" charset="0"/>
              </a:endParaRPr>
            </a:p>
          </p:txBody>
        </p:sp>
        <p:sp>
          <p:nvSpPr>
            <p:cNvPr id="44549"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0000FF"/>
                </a:solidFill>
                <a:latin typeface="Times New Roman" panose="02020603050405020304" pitchFamily="18" charset="0"/>
                <a:cs typeface="Arial" panose="020B0604020202020204" pitchFamily="34" charset="0"/>
              </a:endParaRPr>
            </a:p>
          </p:txBody>
        </p:sp>
        <p:sp>
          <p:nvSpPr>
            <p:cNvPr id="44550"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solidFill>
                  <a:srgbClr val="0000FF"/>
                </a:solidFill>
                <a:latin typeface="Times New Roman" panose="02020603050405020304" pitchFamily="18" charset="0"/>
                <a:cs typeface="Arial" panose="020B0604020202020204" pitchFamily="34" charset="0"/>
              </a:endParaRPr>
            </a:p>
          </p:txBody>
        </p:sp>
        <p:grpSp>
          <p:nvGrpSpPr>
            <p:cNvPr id="44551" name="Group 1444"/>
            <p:cNvGrpSpPr>
              <a:grpSpLocks/>
            </p:cNvGrpSpPr>
            <p:nvPr/>
          </p:nvGrpSpPr>
          <p:grpSpPr bwMode="auto">
            <a:xfrm>
              <a:off x="4699" y="1145"/>
              <a:ext cx="138" cy="29"/>
              <a:chOff x="2468" y="1332"/>
              <a:chExt cx="310" cy="60"/>
            </a:xfrm>
          </p:grpSpPr>
          <p:sp>
            <p:nvSpPr>
              <p:cNvPr id="44554" name="Freeform 1445"/>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FF"/>
                  </a:solidFill>
                </a:endParaRPr>
              </a:p>
            </p:txBody>
          </p:sp>
          <p:sp>
            <p:nvSpPr>
              <p:cNvPr id="44555" name="Freeform 1446"/>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FF"/>
                  </a:solidFill>
                </a:endParaRPr>
              </a:p>
            </p:txBody>
          </p:sp>
        </p:grpSp>
        <p:sp>
          <p:nvSpPr>
            <p:cNvPr id="44552" name="Line 1447"/>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endParaRPr>
            </a:p>
          </p:txBody>
        </p:sp>
        <p:sp>
          <p:nvSpPr>
            <p:cNvPr id="44553" name="Line 1448"/>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endParaRPr>
            </a:p>
          </p:txBody>
        </p:sp>
      </p:grpSp>
      <p:grpSp>
        <p:nvGrpSpPr>
          <p:cNvPr id="44085" name="Group 1449"/>
          <p:cNvGrpSpPr>
            <a:grpSpLocks/>
          </p:cNvGrpSpPr>
          <p:nvPr/>
        </p:nvGrpSpPr>
        <p:grpSpPr bwMode="auto">
          <a:xfrm>
            <a:off x="7348786" y="3489326"/>
            <a:ext cx="506413" cy="352425"/>
            <a:chOff x="2967" y="478"/>
            <a:chExt cx="788" cy="625"/>
          </a:xfrm>
        </p:grpSpPr>
        <p:pic>
          <p:nvPicPr>
            <p:cNvPr id="44546" name="Picture 1450" descr="access_point_stylized_small"/>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012" y="559"/>
              <a:ext cx="576" cy="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547" name="Picture 1451" descr="antenna_radiation_stylized"/>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967" y="478"/>
              <a:ext cx="788"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086" name="Group 1452"/>
          <p:cNvGrpSpPr>
            <a:grpSpLocks/>
          </p:cNvGrpSpPr>
          <p:nvPr/>
        </p:nvGrpSpPr>
        <p:grpSpPr bwMode="auto">
          <a:xfrm>
            <a:off x="8869611" y="4992689"/>
            <a:ext cx="563563" cy="420687"/>
            <a:chOff x="2967" y="478"/>
            <a:chExt cx="788" cy="625"/>
          </a:xfrm>
        </p:grpSpPr>
        <p:pic>
          <p:nvPicPr>
            <p:cNvPr id="44544" name="Picture 1453" descr="access_point_stylized_small"/>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012" y="559"/>
              <a:ext cx="576" cy="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545" name="Picture 1454" descr="antenna_radiation_stylized"/>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967" y="478"/>
              <a:ext cx="788"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087" name="Group 1455"/>
          <p:cNvGrpSpPr>
            <a:grpSpLocks/>
          </p:cNvGrpSpPr>
          <p:nvPr/>
        </p:nvGrpSpPr>
        <p:grpSpPr bwMode="auto">
          <a:xfrm>
            <a:off x="7798048" y="1833564"/>
            <a:ext cx="457200" cy="631825"/>
            <a:chOff x="742" y="2409"/>
            <a:chExt cx="576" cy="881"/>
          </a:xfrm>
        </p:grpSpPr>
        <p:grpSp>
          <p:nvGrpSpPr>
            <p:cNvPr id="44526" name="Group 1456"/>
            <p:cNvGrpSpPr>
              <a:grpSpLocks/>
            </p:cNvGrpSpPr>
            <p:nvPr/>
          </p:nvGrpSpPr>
          <p:grpSpPr bwMode="auto">
            <a:xfrm>
              <a:off x="832" y="2643"/>
              <a:ext cx="376" cy="647"/>
              <a:chOff x="3130" y="3288"/>
              <a:chExt cx="410" cy="742"/>
            </a:xfrm>
          </p:grpSpPr>
          <p:sp>
            <p:nvSpPr>
              <p:cNvPr id="44529" name="Line 270"/>
              <p:cNvSpPr>
                <a:spLocks noChangeShapeType="1"/>
              </p:cNvSpPr>
              <p:nvPr/>
            </p:nvSpPr>
            <p:spPr bwMode="auto">
              <a:xfrm flipH="1">
                <a:off x="3130" y="3288"/>
                <a:ext cx="205" cy="6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44530" name="Line 271"/>
              <p:cNvSpPr>
                <a:spLocks noChangeShapeType="1"/>
              </p:cNvSpPr>
              <p:nvPr/>
            </p:nvSpPr>
            <p:spPr bwMode="auto">
              <a:xfrm>
                <a:off x="3335" y="3288"/>
                <a:ext cx="205" cy="66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44531" name="Line 272"/>
              <p:cNvSpPr>
                <a:spLocks noChangeShapeType="1"/>
              </p:cNvSpPr>
              <p:nvPr/>
            </p:nvSpPr>
            <p:spPr bwMode="auto">
              <a:xfrm>
                <a:off x="3130" y="3957"/>
                <a:ext cx="205" cy="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44532" name="Line 273"/>
              <p:cNvSpPr>
                <a:spLocks noChangeShapeType="1"/>
              </p:cNvSpPr>
              <p:nvPr/>
            </p:nvSpPr>
            <p:spPr bwMode="auto">
              <a:xfrm flipH="1">
                <a:off x="3335" y="3957"/>
                <a:ext cx="205" cy="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44533" name="Line 274"/>
              <p:cNvSpPr>
                <a:spLocks noChangeShapeType="1"/>
              </p:cNvSpPr>
              <p:nvPr/>
            </p:nvSpPr>
            <p:spPr bwMode="auto">
              <a:xfrm>
                <a:off x="3335" y="3303"/>
                <a:ext cx="0" cy="7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44534" name="Line 275"/>
              <p:cNvSpPr>
                <a:spLocks noChangeShapeType="1"/>
              </p:cNvSpPr>
              <p:nvPr/>
            </p:nvSpPr>
            <p:spPr bwMode="auto">
              <a:xfrm flipV="1">
                <a:off x="3130" y="3888"/>
                <a:ext cx="205"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44535" name="Line 276"/>
              <p:cNvSpPr>
                <a:spLocks noChangeShapeType="1"/>
              </p:cNvSpPr>
              <p:nvPr/>
            </p:nvSpPr>
            <p:spPr bwMode="auto">
              <a:xfrm flipH="1" flipV="1">
                <a:off x="3335" y="3888"/>
                <a:ext cx="205" cy="6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44536" name="Line 277"/>
              <p:cNvSpPr>
                <a:spLocks noChangeShapeType="1"/>
              </p:cNvSpPr>
              <p:nvPr/>
            </p:nvSpPr>
            <p:spPr bwMode="auto">
              <a:xfrm>
                <a:off x="3217" y="3668"/>
                <a:ext cx="118" cy="5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44537" name="Line 278"/>
              <p:cNvSpPr>
                <a:spLocks noChangeShapeType="1"/>
              </p:cNvSpPr>
              <p:nvPr/>
            </p:nvSpPr>
            <p:spPr bwMode="auto">
              <a:xfrm flipV="1">
                <a:off x="3335" y="3668"/>
                <a:ext cx="124" cy="5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44538" name="Line 279"/>
              <p:cNvSpPr>
                <a:spLocks noChangeShapeType="1"/>
              </p:cNvSpPr>
              <p:nvPr/>
            </p:nvSpPr>
            <p:spPr bwMode="auto">
              <a:xfrm>
                <a:off x="3178" y="3766"/>
                <a:ext cx="152" cy="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44539" name="Line 280"/>
              <p:cNvSpPr>
                <a:spLocks noChangeShapeType="1"/>
              </p:cNvSpPr>
              <p:nvPr/>
            </p:nvSpPr>
            <p:spPr bwMode="auto">
              <a:xfrm flipV="1">
                <a:off x="3335" y="3781"/>
                <a:ext cx="153" cy="6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44540" name="Line 281"/>
              <p:cNvSpPr>
                <a:spLocks noChangeShapeType="1"/>
              </p:cNvSpPr>
              <p:nvPr/>
            </p:nvSpPr>
            <p:spPr bwMode="auto">
              <a:xfrm flipV="1">
                <a:off x="3335" y="3567"/>
                <a:ext cx="78"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44541" name="Line 282"/>
              <p:cNvSpPr>
                <a:spLocks noChangeShapeType="1"/>
              </p:cNvSpPr>
              <p:nvPr/>
            </p:nvSpPr>
            <p:spPr bwMode="auto">
              <a:xfrm flipV="1">
                <a:off x="3335" y="3428"/>
                <a:ext cx="49" cy="2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44542" name="Line 283"/>
              <p:cNvSpPr>
                <a:spLocks noChangeShapeType="1"/>
              </p:cNvSpPr>
              <p:nvPr/>
            </p:nvSpPr>
            <p:spPr bwMode="auto">
              <a:xfrm>
                <a:off x="3247" y="3558"/>
                <a:ext cx="95" cy="3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44543" name="Line 284"/>
              <p:cNvSpPr>
                <a:spLocks noChangeShapeType="1"/>
              </p:cNvSpPr>
              <p:nvPr/>
            </p:nvSpPr>
            <p:spPr bwMode="auto">
              <a:xfrm>
                <a:off x="3289" y="3422"/>
                <a:ext cx="55" cy="3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grpSp>
        <p:pic>
          <p:nvPicPr>
            <p:cNvPr id="44527" name="Picture 1472" descr="cell_tower_radiation copy"/>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42" y="2409"/>
              <a:ext cx="576" cy="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528" name="Oval 1473"/>
            <p:cNvSpPr>
              <a:spLocks noChangeArrowheads="1"/>
            </p:cNvSpPr>
            <p:nvPr/>
          </p:nvSpPr>
          <p:spPr bwMode="auto">
            <a:xfrm>
              <a:off x="986" y="2597"/>
              <a:ext cx="66" cy="69"/>
            </a:xfrm>
            <a:prstGeom prst="ellipse">
              <a:avLst/>
            </a:prstGeom>
            <a:solidFill>
              <a:schemeClr val="tx2"/>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grpSp>
      <p:grpSp>
        <p:nvGrpSpPr>
          <p:cNvPr id="44088" name="Group 1474"/>
          <p:cNvGrpSpPr>
            <a:grpSpLocks/>
          </p:cNvGrpSpPr>
          <p:nvPr/>
        </p:nvGrpSpPr>
        <p:grpSpPr bwMode="auto">
          <a:xfrm>
            <a:off x="9977686" y="4991101"/>
            <a:ext cx="227013" cy="481013"/>
            <a:chOff x="4140" y="429"/>
            <a:chExt cx="1425" cy="2396"/>
          </a:xfrm>
        </p:grpSpPr>
        <p:sp>
          <p:nvSpPr>
            <p:cNvPr id="44494" name="Freeform 1475"/>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44495" name="Rectangle 1476"/>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44496" name="Freeform 1477"/>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44497" name="Freeform 1478"/>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44498" name="Rectangle 1479"/>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grpSp>
          <p:nvGrpSpPr>
            <p:cNvPr id="44499" name="Group 1480"/>
            <p:cNvGrpSpPr>
              <a:grpSpLocks/>
            </p:cNvGrpSpPr>
            <p:nvPr/>
          </p:nvGrpSpPr>
          <p:grpSpPr bwMode="auto">
            <a:xfrm>
              <a:off x="4749" y="668"/>
              <a:ext cx="581" cy="145"/>
              <a:chOff x="614" y="2568"/>
              <a:chExt cx="725" cy="139"/>
            </a:xfrm>
          </p:grpSpPr>
          <p:sp>
            <p:nvSpPr>
              <p:cNvPr id="44524" name="AutoShape 1481"/>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44525" name="AutoShape 1482"/>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grpSp>
        <p:sp>
          <p:nvSpPr>
            <p:cNvPr id="44500" name="Rectangle 1483"/>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grpSp>
          <p:nvGrpSpPr>
            <p:cNvPr id="44501" name="Group 1484"/>
            <p:cNvGrpSpPr>
              <a:grpSpLocks/>
            </p:cNvGrpSpPr>
            <p:nvPr/>
          </p:nvGrpSpPr>
          <p:grpSpPr bwMode="auto">
            <a:xfrm>
              <a:off x="4747" y="994"/>
              <a:ext cx="581" cy="134"/>
              <a:chOff x="614" y="2568"/>
              <a:chExt cx="725" cy="139"/>
            </a:xfrm>
          </p:grpSpPr>
          <p:sp>
            <p:nvSpPr>
              <p:cNvPr id="44522" name="AutoShape 1485"/>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44523" name="AutoShape 1486"/>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grpSp>
        <p:sp>
          <p:nvSpPr>
            <p:cNvPr id="44502" name="Rectangle 1487"/>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44503" name="Rectangle 1488"/>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grpSp>
          <p:nvGrpSpPr>
            <p:cNvPr id="44504" name="Group 1489"/>
            <p:cNvGrpSpPr>
              <a:grpSpLocks/>
            </p:cNvGrpSpPr>
            <p:nvPr/>
          </p:nvGrpSpPr>
          <p:grpSpPr bwMode="auto">
            <a:xfrm>
              <a:off x="4735" y="1627"/>
              <a:ext cx="582" cy="151"/>
              <a:chOff x="614" y="2568"/>
              <a:chExt cx="725" cy="139"/>
            </a:xfrm>
          </p:grpSpPr>
          <p:sp>
            <p:nvSpPr>
              <p:cNvPr id="44520" name="AutoShape 1490"/>
              <p:cNvSpPr>
                <a:spLocks noChangeArrowheads="1"/>
              </p:cNvSpPr>
              <p:nvPr/>
            </p:nvSpPr>
            <p:spPr bwMode="auto">
              <a:xfrm>
                <a:off x="618" y="2579"/>
                <a:ext cx="720" cy="131"/>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44521" name="AutoShape 1491"/>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grpSp>
        <p:sp>
          <p:nvSpPr>
            <p:cNvPr id="44505" name="Freeform 1492"/>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grpSp>
          <p:nvGrpSpPr>
            <p:cNvPr id="44506" name="Group 1493"/>
            <p:cNvGrpSpPr>
              <a:grpSpLocks/>
            </p:cNvGrpSpPr>
            <p:nvPr/>
          </p:nvGrpSpPr>
          <p:grpSpPr bwMode="auto">
            <a:xfrm>
              <a:off x="4739" y="1327"/>
              <a:ext cx="582" cy="139"/>
              <a:chOff x="614" y="2568"/>
              <a:chExt cx="725" cy="139"/>
            </a:xfrm>
          </p:grpSpPr>
          <p:sp>
            <p:nvSpPr>
              <p:cNvPr id="44518" name="AutoShape 1494"/>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44519" name="AutoShape 1495"/>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grpSp>
        <p:sp>
          <p:nvSpPr>
            <p:cNvPr id="44507" name="Rectangle 1496"/>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44508" name="Freeform 1497"/>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44509" name="Freeform 1498"/>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44510" name="Oval 1499"/>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44511" name="Freeform 1500"/>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44512" name="AutoShape 1501"/>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44513" name="AutoShape 1502"/>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44514" name="Oval 1503"/>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44515" name="Oval 1504"/>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endParaRPr lang="zh-CN" altLang="zh-CN" sz="1800">
                <a:solidFill>
                  <a:srgbClr val="0000FF"/>
                </a:solidFill>
                <a:cs typeface="Arial" panose="020B0604020202020204" pitchFamily="34" charset="0"/>
              </a:endParaRPr>
            </a:p>
          </p:txBody>
        </p:sp>
        <p:sp>
          <p:nvSpPr>
            <p:cNvPr id="44516" name="Oval 1505"/>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44517" name="Rectangle 1506"/>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grpSp>
      <p:grpSp>
        <p:nvGrpSpPr>
          <p:cNvPr id="44089" name="Group 1507"/>
          <p:cNvGrpSpPr>
            <a:grpSpLocks/>
          </p:cNvGrpSpPr>
          <p:nvPr/>
        </p:nvGrpSpPr>
        <p:grpSpPr bwMode="auto">
          <a:xfrm>
            <a:off x="9661773" y="5292726"/>
            <a:ext cx="227012" cy="481013"/>
            <a:chOff x="4140" y="429"/>
            <a:chExt cx="1425" cy="2396"/>
          </a:xfrm>
        </p:grpSpPr>
        <p:sp>
          <p:nvSpPr>
            <p:cNvPr id="44462" name="Freeform 1508"/>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44463" name="Rectangle 1509"/>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44464" name="Freeform 1510"/>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44465" name="Freeform 1511"/>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44466" name="Rectangle 1512"/>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grpSp>
          <p:nvGrpSpPr>
            <p:cNvPr id="44467" name="Group 1513"/>
            <p:cNvGrpSpPr>
              <a:grpSpLocks/>
            </p:cNvGrpSpPr>
            <p:nvPr/>
          </p:nvGrpSpPr>
          <p:grpSpPr bwMode="auto">
            <a:xfrm>
              <a:off x="4749" y="668"/>
              <a:ext cx="581" cy="145"/>
              <a:chOff x="614" y="2568"/>
              <a:chExt cx="725" cy="139"/>
            </a:xfrm>
          </p:grpSpPr>
          <p:sp>
            <p:nvSpPr>
              <p:cNvPr id="44492" name="AutoShape 1514"/>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44493" name="AutoShape 1515"/>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grpSp>
        <p:sp>
          <p:nvSpPr>
            <p:cNvPr id="44468" name="Rectangle 1516"/>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grpSp>
          <p:nvGrpSpPr>
            <p:cNvPr id="44469" name="Group 1517"/>
            <p:cNvGrpSpPr>
              <a:grpSpLocks/>
            </p:cNvGrpSpPr>
            <p:nvPr/>
          </p:nvGrpSpPr>
          <p:grpSpPr bwMode="auto">
            <a:xfrm>
              <a:off x="4747" y="994"/>
              <a:ext cx="581" cy="134"/>
              <a:chOff x="614" y="2568"/>
              <a:chExt cx="725" cy="139"/>
            </a:xfrm>
          </p:grpSpPr>
          <p:sp>
            <p:nvSpPr>
              <p:cNvPr id="44490" name="AutoShape 1518"/>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44491" name="AutoShape 1519"/>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grpSp>
        <p:sp>
          <p:nvSpPr>
            <p:cNvPr id="44470" name="Rectangle 1520"/>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44471" name="Rectangle 1521"/>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grpSp>
          <p:nvGrpSpPr>
            <p:cNvPr id="44472" name="Group 1522"/>
            <p:cNvGrpSpPr>
              <a:grpSpLocks/>
            </p:cNvGrpSpPr>
            <p:nvPr/>
          </p:nvGrpSpPr>
          <p:grpSpPr bwMode="auto">
            <a:xfrm>
              <a:off x="4735" y="1627"/>
              <a:ext cx="582" cy="151"/>
              <a:chOff x="614" y="2568"/>
              <a:chExt cx="725" cy="139"/>
            </a:xfrm>
          </p:grpSpPr>
          <p:sp>
            <p:nvSpPr>
              <p:cNvPr id="44488" name="AutoShape 1523"/>
              <p:cNvSpPr>
                <a:spLocks noChangeArrowheads="1"/>
              </p:cNvSpPr>
              <p:nvPr/>
            </p:nvSpPr>
            <p:spPr bwMode="auto">
              <a:xfrm>
                <a:off x="618" y="2579"/>
                <a:ext cx="720" cy="131"/>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44489" name="AutoShape 1524"/>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grpSp>
        <p:sp>
          <p:nvSpPr>
            <p:cNvPr id="44473" name="Freeform 1525"/>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grpSp>
          <p:nvGrpSpPr>
            <p:cNvPr id="44474" name="Group 1526"/>
            <p:cNvGrpSpPr>
              <a:grpSpLocks/>
            </p:cNvGrpSpPr>
            <p:nvPr/>
          </p:nvGrpSpPr>
          <p:grpSpPr bwMode="auto">
            <a:xfrm>
              <a:off x="4739" y="1327"/>
              <a:ext cx="582" cy="139"/>
              <a:chOff x="614" y="2568"/>
              <a:chExt cx="725" cy="139"/>
            </a:xfrm>
          </p:grpSpPr>
          <p:sp>
            <p:nvSpPr>
              <p:cNvPr id="44486" name="AutoShape 1527"/>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44487" name="AutoShape 1528"/>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grpSp>
        <p:sp>
          <p:nvSpPr>
            <p:cNvPr id="44475" name="Rectangle 1529"/>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44476" name="Freeform 1530"/>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44477" name="Freeform 1531"/>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44478" name="Oval 1532"/>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44479" name="Freeform 1533"/>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44480" name="AutoShape 1534"/>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44481" name="AutoShape 1535"/>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44482" name="Oval 1536"/>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44483" name="Oval 1537"/>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endParaRPr lang="zh-CN" altLang="zh-CN" sz="1800">
                <a:solidFill>
                  <a:srgbClr val="0000FF"/>
                </a:solidFill>
                <a:cs typeface="Arial" panose="020B0604020202020204" pitchFamily="34" charset="0"/>
              </a:endParaRPr>
            </a:p>
          </p:txBody>
        </p:sp>
        <p:sp>
          <p:nvSpPr>
            <p:cNvPr id="44484" name="Oval 1538"/>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44485" name="Rectangle 1539"/>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grpSp>
      <p:grpSp>
        <p:nvGrpSpPr>
          <p:cNvPr id="44090" name="Group 1540"/>
          <p:cNvGrpSpPr>
            <a:grpSpLocks/>
          </p:cNvGrpSpPr>
          <p:nvPr/>
        </p:nvGrpSpPr>
        <p:grpSpPr bwMode="auto">
          <a:xfrm>
            <a:off x="7039224" y="2032000"/>
            <a:ext cx="534987" cy="407988"/>
            <a:chOff x="877" y="1008"/>
            <a:chExt cx="2747" cy="2591"/>
          </a:xfrm>
        </p:grpSpPr>
        <p:pic>
          <p:nvPicPr>
            <p:cNvPr id="44439" name="Picture 1541" descr="antenna_stylized"/>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440" name="Picture 1542" descr="laptop_keyboard"/>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441" name="Freeform 1543"/>
            <p:cNvSpPr>
              <a:spLocks/>
            </p:cNvSpPr>
            <p:nvPr/>
          </p:nvSpPr>
          <p:spPr bwMode="auto">
            <a:xfrm>
              <a:off x="1753" y="1603"/>
              <a:ext cx="1807" cy="1322"/>
            </a:xfrm>
            <a:custGeom>
              <a:avLst/>
              <a:gdLst>
                <a:gd name="T0" fmla="*/ 1 w 2982"/>
                <a:gd name="T1" fmla="*/ 0 h 2442"/>
                <a:gd name="T2" fmla="*/ 0 w 2982"/>
                <a:gd name="T3" fmla="*/ 1 h 2442"/>
                <a:gd name="T4" fmla="*/ 2 w 2982"/>
                <a:gd name="T5" fmla="*/ 1 h 2442"/>
                <a:gd name="T6" fmla="*/ 2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solidFill>
                  <a:srgbClr val="0000FF"/>
                </a:solidFill>
              </a:endParaRPr>
            </a:p>
          </p:txBody>
        </p:sp>
        <p:pic>
          <p:nvPicPr>
            <p:cNvPr id="44442" name="Picture 1544" descr="screen"/>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443" name="Freeform 1545"/>
            <p:cNvSpPr>
              <a:spLocks/>
            </p:cNvSpPr>
            <p:nvPr/>
          </p:nvSpPr>
          <p:spPr bwMode="auto">
            <a:xfrm>
              <a:off x="2082" y="1564"/>
              <a:ext cx="1531" cy="246"/>
            </a:xfrm>
            <a:custGeom>
              <a:avLst/>
              <a:gdLst>
                <a:gd name="T0" fmla="*/ 1 w 2528"/>
                <a:gd name="T1" fmla="*/ 0 h 455"/>
                <a:gd name="T2" fmla="*/ 2 w 2528"/>
                <a:gd name="T3" fmla="*/ 1 h 455"/>
                <a:gd name="T4" fmla="*/ 2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44444" name="Freeform 1546"/>
            <p:cNvSpPr>
              <a:spLocks/>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44445" name="Freeform 1547"/>
            <p:cNvSpPr>
              <a:spLocks/>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44446" name="Freeform 1548"/>
            <p:cNvSpPr>
              <a:spLocks/>
            </p:cNvSpPr>
            <p:nvPr/>
          </p:nvSpPr>
          <p:spPr bwMode="auto">
            <a:xfrm>
              <a:off x="1732" y="2534"/>
              <a:ext cx="1680" cy="399"/>
            </a:xfrm>
            <a:custGeom>
              <a:avLst/>
              <a:gdLst>
                <a:gd name="T0" fmla="*/ 1 w 2773"/>
                <a:gd name="T1" fmla="*/ 0 h 738"/>
                <a:gd name="T2" fmla="*/ 0 w 2773"/>
                <a:gd name="T3" fmla="*/ 1 h 738"/>
                <a:gd name="T4" fmla="*/ 2 w 2773"/>
                <a:gd name="T5" fmla="*/ 1 h 738"/>
                <a:gd name="T6" fmla="*/ 2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44447" name="Freeform 1549"/>
            <p:cNvSpPr>
              <a:spLocks/>
            </p:cNvSpPr>
            <p:nvPr/>
          </p:nvSpPr>
          <p:spPr bwMode="auto">
            <a:xfrm>
              <a:off x="3195" y="1755"/>
              <a:ext cx="429" cy="1187"/>
            </a:xfrm>
            <a:custGeom>
              <a:avLst/>
              <a:gdLst>
                <a:gd name="T0" fmla="*/ 2 w 637"/>
                <a:gd name="T1" fmla="*/ 0 h 1659"/>
                <a:gd name="T2" fmla="*/ 2 w 637"/>
                <a:gd name="T3" fmla="*/ 0 h 1659"/>
                <a:gd name="T4" fmla="*/ 1 w 637"/>
                <a:gd name="T5" fmla="*/ 15 h 1659"/>
                <a:gd name="T6" fmla="*/ 0 w 637"/>
                <a:gd name="T7" fmla="*/ 15 h 1659"/>
                <a:gd name="T8" fmla="*/ 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44448" name="Freeform 1550"/>
            <p:cNvSpPr>
              <a:spLocks/>
            </p:cNvSpPr>
            <p:nvPr/>
          </p:nvSpPr>
          <p:spPr bwMode="auto">
            <a:xfrm>
              <a:off x="1734" y="2587"/>
              <a:ext cx="1494" cy="394"/>
            </a:xfrm>
            <a:custGeom>
              <a:avLst/>
              <a:gdLst>
                <a:gd name="T0" fmla="*/ 0 w 2216"/>
                <a:gd name="T1" fmla="*/ 0 h 550"/>
                <a:gd name="T2" fmla="*/ 1 w 2216"/>
                <a:gd name="T3" fmla="*/ 1 h 550"/>
                <a:gd name="T4" fmla="*/ 9 w 2216"/>
                <a:gd name="T5" fmla="*/ 5 h 550"/>
                <a:gd name="T6" fmla="*/ 9 w 2216"/>
                <a:gd name="T7" fmla="*/ 4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grpSp>
          <p:nvGrpSpPr>
            <p:cNvPr id="44449" name="Group 1551"/>
            <p:cNvGrpSpPr>
              <a:grpSpLocks/>
            </p:cNvGrpSpPr>
            <p:nvPr/>
          </p:nvGrpSpPr>
          <p:grpSpPr bwMode="auto">
            <a:xfrm>
              <a:off x="1709" y="3008"/>
              <a:ext cx="507" cy="234"/>
              <a:chOff x="1740" y="2642"/>
              <a:chExt cx="752" cy="327"/>
            </a:xfrm>
          </p:grpSpPr>
          <p:sp>
            <p:nvSpPr>
              <p:cNvPr id="44456" name="Freeform 1552"/>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44457" name="Freeform 1553"/>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44458" name="Freeform 1554"/>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44459" name="Freeform 1555"/>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44460" name="Freeform 1556"/>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44461" name="Freeform 1557"/>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grpSp>
        <p:sp>
          <p:nvSpPr>
            <p:cNvPr id="44450" name="Freeform 1558"/>
            <p:cNvSpPr>
              <a:spLocks/>
            </p:cNvSpPr>
            <p:nvPr/>
          </p:nvSpPr>
          <p:spPr bwMode="auto">
            <a:xfrm>
              <a:off x="2577" y="3043"/>
              <a:ext cx="614" cy="514"/>
            </a:xfrm>
            <a:custGeom>
              <a:avLst/>
              <a:gdLst>
                <a:gd name="T0" fmla="*/ 1 w 990"/>
                <a:gd name="T1" fmla="*/ 2 h 792"/>
                <a:gd name="T2" fmla="*/ 1 w 990"/>
                <a:gd name="T3" fmla="*/ 0 h 792"/>
                <a:gd name="T4" fmla="*/ 1 w 990"/>
                <a:gd name="T5" fmla="*/ 1 h 792"/>
                <a:gd name="T6" fmla="*/ 0 w 990"/>
                <a:gd name="T7" fmla="*/ 2 h 792"/>
                <a:gd name="T8" fmla="*/ 1 w 990"/>
                <a:gd name="T9" fmla="*/ 2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44451" name="Freeform 1559"/>
            <p:cNvSpPr>
              <a:spLocks/>
            </p:cNvSpPr>
            <p:nvPr/>
          </p:nvSpPr>
          <p:spPr bwMode="auto">
            <a:xfrm>
              <a:off x="1010" y="3084"/>
              <a:ext cx="1571" cy="469"/>
            </a:xfrm>
            <a:custGeom>
              <a:avLst/>
              <a:gdLst>
                <a:gd name="T0" fmla="*/ 1 w 2532"/>
                <a:gd name="T1" fmla="*/ 0 h 723"/>
                <a:gd name="T2" fmla="*/ 1 w 2532"/>
                <a:gd name="T3" fmla="*/ 0 h 723"/>
                <a:gd name="T4" fmla="*/ 4 w 2532"/>
                <a:gd name="T5" fmla="*/ 2 h 723"/>
                <a:gd name="T6" fmla="*/ 4 w 2532"/>
                <a:gd name="T7" fmla="*/ 2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44452" name="Freeform 1560"/>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44453" name="Freeform 1561"/>
            <p:cNvSpPr>
              <a:spLocks/>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44454" name="Freeform 1562"/>
            <p:cNvSpPr>
              <a:spLocks/>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44455" name="Freeform 1563"/>
            <p:cNvSpPr>
              <a:spLocks/>
            </p:cNvSpPr>
            <p:nvPr/>
          </p:nvSpPr>
          <p:spPr bwMode="auto">
            <a:xfrm flipV="1">
              <a:off x="2549" y="2986"/>
              <a:ext cx="608" cy="467"/>
            </a:xfrm>
            <a:custGeom>
              <a:avLst/>
              <a:gdLst>
                <a:gd name="T0" fmla="*/ 0 w 2532"/>
                <a:gd name="T1" fmla="*/ 0 h 723"/>
                <a:gd name="T2" fmla="*/ 0 w 2532"/>
                <a:gd name="T3" fmla="*/ 0 h 723"/>
                <a:gd name="T4" fmla="*/ 0 w 2532"/>
                <a:gd name="T5" fmla="*/ 2 h 723"/>
                <a:gd name="T6" fmla="*/ 0 w 2532"/>
                <a:gd name="T7" fmla="*/ 2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grpSp>
      <p:grpSp>
        <p:nvGrpSpPr>
          <p:cNvPr id="44091" name="Group 1564"/>
          <p:cNvGrpSpPr>
            <a:grpSpLocks/>
          </p:cNvGrpSpPr>
          <p:nvPr/>
        </p:nvGrpSpPr>
        <p:grpSpPr bwMode="auto">
          <a:xfrm>
            <a:off x="8609261" y="5475289"/>
            <a:ext cx="474663" cy="407987"/>
            <a:chOff x="877" y="1008"/>
            <a:chExt cx="2747" cy="2591"/>
          </a:xfrm>
        </p:grpSpPr>
        <p:pic>
          <p:nvPicPr>
            <p:cNvPr id="44416" name="Picture 1565" descr="antenna_stylized"/>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417" name="Picture 1566" descr="laptop_keyboard"/>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418" name="Freeform 1567"/>
            <p:cNvSpPr>
              <a:spLocks/>
            </p:cNvSpPr>
            <p:nvPr/>
          </p:nvSpPr>
          <p:spPr bwMode="auto">
            <a:xfrm>
              <a:off x="1753" y="1603"/>
              <a:ext cx="1807" cy="1322"/>
            </a:xfrm>
            <a:custGeom>
              <a:avLst/>
              <a:gdLst>
                <a:gd name="T0" fmla="*/ 1 w 2982"/>
                <a:gd name="T1" fmla="*/ 0 h 2442"/>
                <a:gd name="T2" fmla="*/ 0 w 2982"/>
                <a:gd name="T3" fmla="*/ 1 h 2442"/>
                <a:gd name="T4" fmla="*/ 2 w 2982"/>
                <a:gd name="T5" fmla="*/ 1 h 2442"/>
                <a:gd name="T6" fmla="*/ 2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solidFill>
                  <a:srgbClr val="0000FF"/>
                </a:solidFill>
              </a:endParaRPr>
            </a:p>
          </p:txBody>
        </p:sp>
        <p:pic>
          <p:nvPicPr>
            <p:cNvPr id="44419" name="Picture 1568" descr="screen"/>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420" name="Freeform 1569"/>
            <p:cNvSpPr>
              <a:spLocks/>
            </p:cNvSpPr>
            <p:nvPr/>
          </p:nvSpPr>
          <p:spPr bwMode="auto">
            <a:xfrm>
              <a:off x="2082" y="1564"/>
              <a:ext cx="1531" cy="246"/>
            </a:xfrm>
            <a:custGeom>
              <a:avLst/>
              <a:gdLst>
                <a:gd name="T0" fmla="*/ 1 w 2528"/>
                <a:gd name="T1" fmla="*/ 0 h 455"/>
                <a:gd name="T2" fmla="*/ 2 w 2528"/>
                <a:gd name="T3" fmla="*/ 1 h 455"/>
                <a:gd name="T4" fmla="*/ 2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44421" name="Freeform 1570"/>
            <p:cNvSpPr>
              <a:spLocks/>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44422" name="Freeform 1571"/>
            <p:cNvSpPr>
              <a:spLocks/>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44423" name="Freeform 1572"/>
            <p:cNvSpPr>
              <a:spLocks/>
            </p:cNvSpPr>
            <p:nvPr/>
          </p:nvSpPr>
          <p:spPr bwMode="auto">
            <a:xfrm>
              <a:off x="1732" y="2534"/>
              <a:ext cx="1680" cy="399"/>
            </a:xfrm>
            <a:custGeom>
              <a:avLst/>
              <a:gdLst>
                <a:gd name="T0" fmla="*/ 1 w 2773"/>
                <a:gd name="T1" fmla="*/ 0 h 738"/>
                <a:gd name="T2" fmla="*/ 0 w 2773"/>
                <a:gd name="T3" fmla="*/ 1 h 738"/>
                <a:gd name="T4" fmla="*/ 2 w 2773"/>
                <a:gd name="T5" fmla="*/ 1 h 738"/>
                <a:gd name="T6" fmla="*/ 2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44424" name="Freeform 1573"/>
            <p:cNvSpPr>
              <a:spLocks/>
            </p:cNvSpPr>
            <p:nvPr/>
          </p:nvSpPr>
          <p:spPr bwMode="auto">
            <a:xfrm>
              <a:off x="3195" y="1755"/>
              <a:ext cx="429" cy="1187"/>
            </a:xfrm>
            <a:custGeom>
              <a:avLst/>
              <a:gdLst>
                <a:gd name="T0" fmla="*/ 2 w 637"/>
                <a:gd name="T1" fmla="*/ 0 h 1659"/>
                <a:gd name="T2" fmla="*/ 2 w 637"/>
                <a:gd name="T3" fmla="*/ 0 h 1659"/>
                <a:gd name="T4" fmla="*/ 1 w 637"/>
                <a:gd name="T5" fmla="*/ 15 h 1659"/>
                <a:gd name="T6" fmla="*/ 0 w 637"/>
                <a:gd name="T7" fmla="*/ 15 h 1659"/>
                <a:gd name="T8" fmla="*/ 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44425" name="Freeform 1574"/>
            <p:cNvSpPr>
              <a:spLocks/>
            </p:cNvSpPr>
            <p:nvPr/>
          </p:nvSpPr>
          <p:spPr bwMode="auto">
            <a:xfrm>
              <a:off x="1734" y="2587"/>
              <a:ext cx="1494" cy="394"/>
            </a:xfrm>
            <a:custGeom>
              <a:avLst/>
              <a:gdLst>
                <a:gd name="T0" fmla="*/ 0 w 2216"/>
                <a:gd name="T1" fmla="*/ 0 h 550"/>
                <a:gd name="T2" fmla="*/ 1 w 2216"/>
                <a:gd name="T3" fmla="*/ 1 h 550"/>
                <a:gd name="T4" fmla="*/ 9 w 2216"/>
                <a:gd name="T5" fmla="*/ 5 h 550"/>
                <a:gd name="T6" fmla="*/ 9 w 2216"/>
                <a:gd name="T7" fmla="*/ 4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grpSp>
          <p:nvGrpSpPr>
            <p:cNvPr id="44426" name="Group 1575"/>
            <p:cNvGrpSpPr>
              <a:grpSpLocks/>
            </p:cNvGrpSpPr>
            <p:nvPr/>
          </p:nvGrpSpPr>
          <p:grpSpPr bwMode="auto">
            <a:xfrm>
              <a:off x="1709" y="3008"/>
              <a:ext cx="507" cy="234"/>
              <a:chOff x="1740" y="2642"/>
              <a:chExt cx="752" cy="327"/>
            </a:xfrm>
          </p:grpSpPr>
          <p:sp>
            <p:nvSpPr>
              <p:cNvPr id="44433" name="Freeform 1576"/>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44434" name="Freeform 1577"/>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44435" name="Freeform 1578"/>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44436" name="Freeform 1579"/>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44437" name="Freeform 1580"/>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44438" name="Freeform 1581"/>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grpSp>
        <p:sp>
          <p:nvSpPr>
            <p:cNvPr id="44427" name="Freeform 1582"/>
            <p:cNvSpPr>
              <a:spLocks/>
            </p:cNvSpPr>
            <p:nvPr/>
          </p:nvSpPr>
          <p:spPr bwMode="auto">
            <a:xfrm>
              <a:off x="2577" y="3043"/>
              <a:ext cx="614" cy="514"/>
            </a:xfrm>
            <a:custGeom>
              <a:avLst/>
              <a:gdLst>
                <a:gd name="T0" fmla="*/ 1 w 990"/>
                <a:gd name="T1" fmla="*/ 2 h 792"/>
                <a:gd name="T2" fmla="*/ 1 w 990"/>
                <a:gd name="T3" fmla="*/ 0 h 792"/>
                <a:gd name="T4" fmla="*/ 1 w 990"/>
                <a:gd name="T5" fmla="*/ 1 h 792"/>
                <a:gd name="T6" fmla="*/ 0 w 990"/>
                <a:gd name="T7" fmla="*/ 2 h 792"/>
                <a:gd name="T8" fmla="*/ 1 w 990"/>
                <a:gd name="T9" fmla="*/ 2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44428" name="Freeform 1583"/>
            <p:cNvSpPr>
              <a:spLocks/>
            </p:cNvSpPr>
            <p:nvPr/>
          </p:nvSpPr>
          <p:spPr bwMode="auto">
            <a:xfrm>
              <a:off x="1010" y="3084"/>
              <a:ext cx="1571" cy="469"/>
            </a:xfrm>
            <a:custGeom>
              <a:avLst/>
              <a:gdLst>
                <a:gd name="T0" fmla="*/ 1 w 2532"/>
                <a:gd name="T1" fmla="*/ 0 h 723"/>
                <a:gd name="T2" fmla="*/ 1 w 2532"/>
                <a:gd name="T3" fmla="*/ 0 h 723"/>
                <a:gd name="T4" fmla="*/ 4 w 2532"/>
                <a:gd name="T5" fmla="*/ 2 h 723"/>
                <a:gd name="T6" fmla="*/ 4 w 2532"/>
                <a:gd name="T7" fmla="*/ 2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44429" name="Freeform 1584"/>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44430" name="Freeform 1585"/>
            <p:cNvSpPr>
              <a:spLocks/>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44431" name="Freeform 1586"/>
            <p:cNvSpPr>
              <a:spLocks/>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44432" name="Freeform 1587"/>
            <p:cNvSpPr>
              <a:spLocks/>
            </p:cNvSpPr>
            <p:nvPr/>
          </p:nvSpPr>
          <p:spPr bwMode="auto">
            <a:xfrm flipV="1">
              <a:off x="2549" y="2986"/>
              <a:ext cx="608" cy="467"/>
            </a:xfrm>
            <a:custGeom>
              <a:avLst/>
              <a:gdLst>
                <a:gd name="T0" fmla="*/ 0 w 2532"/>
                <a:gd name="T1" fmla="*/ 0 h 723"/>
                <a:gd name="T2" fmla="*/ 0 w 2532"/>
                <a:gd name="T3" fmla="*/ 0 h 723"/>
                <a:gd name="T4" fmla="*/ 0 w 2532"/>
                <a:gd name="T5" fmla="*/ 2 h 723"/>
                <a:gd name="T6" fmla="*/ 0 w 2532"/>
                <a:gd name="T7" fmla="*/ 2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grpSp>
      <p:grpSp>
        <p:nvGrpSpPr>
          <p:cNvPr id="44092" name="Group 1588"/>
          <p:cNvGrpSpPr>
            <a:grpSpLocks/>
          </p:cNvGrpSpPr>
          <p:nvPr/>
        </p:nvGrpSpPr>
        <p:grpSpPr bwMode="auto">
          <a:xfrm>
            <a:off x="7297985" y="3030539"/>
            <a:ext cx="444500" cy="407987"/>
            <a:chOff x="877" y="1008"/>
            <a:chExt cx="2747" cy="2591"/>
          </a:xfrm>
        </p:grpSpPr>
        <p:pic>
          <p:nvPicPr>
            <p:cNvPr id="44393" name="Picture 1589" descr="antenna_stylized"/>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394" name="Picture 1590" descr="laptop_keyboard"/>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395" name="Freeform 1591"/>
            <p:cNvSpPr>
              <a:spLocks/>
            </p:cNvSpPr>
            <p:nvPr/>
          </p:nvSpPr>
          <p:spPr bwMode="auto">
            <a:xfrm>
              <a:off x="1753" y="1603"/>
              <a:ext cx="1807" cy="1322"/>
            </a:xfrm>
            <a:custGeom>
              <a:avLst/>
              <a:gdLst>
                <a:gd name="T0" fmla="*/ 1 w 2982"/>
                <a:gd name="T1" fmla="*/ 0 h 2442"/>
                <a:gd name="T2" fmla="*/ 0 w 2982"/>
                <a:gd name="T3" fmla="*/ 1 h 2442"/>
                <a:gd name="T4" fmla="*/ 2 w 2982"/>
                <a:gd name="T5" fmla="*/ 1 h 2442"/>
                <a:gd name="T6" fmla="*/ 2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solidFill>
                  <a:srgbClr val="0000FF"/>
                </a:solidFill>
              </a:endParaRPr>
            </a:p>
          </p:txBody>
        </p:sp>
        <p:pic>
          <p:nvPicPr>
            <p:cNvPr id="44396" name="Picture 1592" descr="screen"/>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397" name="Freeform 1593"/>
            <p:cNvSpPr>
              <a:spLocks/>
            </p:cNvSpPr>
            <p:nvPr/>
          </p:nvSpPr>
          <p:spPr bwMode="auto">
            <a:xfrm>
              <a:off x="2082" y="1564"/>
              <a:ext cx="1531" cy="246"/>
            </a:xfrm>
            <a:custGeom>
              <a:avLst/>
              <a:gdLst>
                <a:gd name="T0" fmla="*/ 1 w 2528"/>
                <a:gd name="T1" fmla="*/ 0 h 455"/>
                <a:gd name="T2" fmla="*/ 2 w 2528"/>
                <a:gd name="T3" fmla="*/ 1 h 455"/>
                <a:gd name="T4" fmla="*/ 2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44398" name="Freeform 1594"/>
            <p:cNvSpPr>
              <a:spLocks/>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44399" name="Freeform 1595"/>
            <p:cNvSpPr>
              <a:spLocks/>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44400" name="Freeform 1596"/>
            <p:cNvSpPr>
              <a:spLocks/>
            </p:cNvSpPr>
            <p:nvPr/>
          </p:nvSpPr>
          <p:spPr bwMode="auto">
            <a:xfrm>
              <a:off x="1732" y="2534"/>
              <a:ext cx="1680" cy="399"/>
            </a:xfrm>
            <a:custGeom>
              <a:avLst/>
              <a:gdLst>
                <a:gd name="T0" fmla="*/ 1 w 2773"/>
                <a:gd name="T1" fmla="*/ 0 h 738"/>
                <a:gd name="T2" fmla="*/ 0 w 2773"/>
                <a:gd name="T3" fmla="*/ 1 h 738"/>
                <a:gd name="T4" fmla="*/ 2 w 2773"/>
                <a:gd name="T5" fmla="*/ 1 h 738"/>
                <a:gd name="T6" fmla="*/ 2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44401" name="Freeform 1597"/>
            <p:cNvSpPr>
              <a:spLocks/>
            </p:cNvSpPr>
            <p:nvPr/>
          </p:nvSpPr>
          <p:spPr bwMode="auto">
            <a:xfrm>
              <a:off x="3195" y="1755"/>
              <a:ext cx="429" cy="1187"/>
            </a:xfrm>
            <a:custGeom>
              <a:avLst/>
              <a:gdLst>
                <a:gd name="T0" fmla="*/ 2 w 637"/>
                <a:gd name="T1" fmla="*/ 0 h 1659"/>
                <a:gd name="T2" fmla="*/ 2 w 637"/>
                <a:gd name="T3" fmla="*/ 0 h 1659"/>
                <a:gd name="T4" fmla="*/ 1 w 637"/>
                <a:gd name="T5" fmla="*/ 15 h 1659"/>
                <a:gd name="T6" fmla="*/ 0 w 637"/>
                <a:gd name="T7" fmla="*/ 15 h 1659"/>
                <a:gd name="T8" fmla="*/ 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44402" name="Freeform 1598"/>
            <p:cNvSpPr>
              <a:spLocks/>
            </p:cNvSpPr>
            <p:nvPr/>
          </p:nvSpPr>
          <p:spPr bwMode="auto">
            <a:xfrm>
              <a:off x="1734" y="2587"/>
              <a:ext cx="1494" cy="394"/>
            </a:xfrm>
            <a:custGeom>
              <a:avLst/>
              <a:gdLst>
                <a:gd name="T0" fmla="*/ 0 w 2216"/>
                <a:gd name="T1" fmla="*/ 0 h 550"/>
                <a:gd name="T2" fmla="*/ 1 w 2216"/>
                <a:gd name="T3" fmla="*/ 1 h 550"/>
                <a:gd name="T4" fmla="*/ 9 w 2216"/>
                <a:gd name="T5" fmla="*/ 5 h 550"/>
                <a:gd name="T6" fmla="*/ 9 w 2216"/>
                <a:gd name="T7" fmla="*/ 4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grpSp>
          <p:nvGrpSpPr>
            <p:cNvPr id="44403" name="Group 1599"/>
            <p:cNvGrpSpPr>
              <a:grpSpLocks/>
            </p:cNvGrpSpPr>
            <p:nvPr/>
          </p:nvGrpSpPr>
          <p:grpSpPr bwMode="auto">
            <a:xfrm>
              <a:off x="1709" y="3008"/>
              <a:ext cx="507" cy="234"/>
              <a:chOff x="1740" y="2642"/>
              <a:chExt cx="752" cy="327"/>
            </a:xfrm>
          </p:grpSpPr>
          <p:sp>
            <p:nvSpPr>
              <p:cNvPr id="44410" name="Freeform 1600"/>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44411" name="Freeform 1601"/>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44412" name="Freeform 1602"/>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44413" name="Freeform 1603"/>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44414" name="Freeform 1604"/>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44415" name="Freeform 1605"/>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grpSp>
        <p:sp>
          <p:nvSpPr>
            <p:cNvPr id="44404" name="Freeform 1606"/>
            <p:cNvSpPr>
              <a:spLocks/>
            </p:cNvSpPr>
            <p:nvPr/>
          </p:nvSpPr>
          <p:spPr bwMode="auto">
            <a:xfrm>
              <a:off x="2577" y="3043"/>
              <a:ext cx="614" cy="514"/>
            </a:xfrm>
            <a:custGeom>
              <a:avLst/>
              <a:gdLst>
                <a:gd name="T0" fmla="*/ 1 w 990"/>
                <a:gd name="T1" fmla="*/ 2 h 792"/>
                <a:gd name="T2" fmla="*/ 1 w 990"/>
                <a:gd name="T3" fmla="*/ 0 h 792"/>
                <a:gd name="T4" fmla="*/ 1 w 990"/>
                <a:gd name="T5" fmla="*/ 1 h 792"/>
                <a:gd name="T6" fmla="*/ 0 w 990"/>
                <a:gd name="T7" fmla="*/ 2 h 792"/>
                <a:gd name="T8" fmla="*/ 1 w 990"/>
                <a:gd name="T9" fmla="*/ 2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44405" name="Freeform 1607"/>
            <p:cNvSpPr>
              <a:spLocks/>
            </p:cNvSpPr>
            <p:nvPr/>
          </p:nvSpPr>
          <p:spPr bwMode="auto">
            <a:xfrm>
              <a:off x="1010" y="3084"/>
              <a:ext cx="1571" cy="469"/>
            </a:xfrm>
            <a:custGeom>
              <a:avLst/>
              <a:gdLst>
                <a:gd name="T0" fmla="*/ 1 w 2532"/>
                <a:gd name="T1" fmla="*/ 0 h 723"/>
                <a:gd name="T2" fmla="*/ 1 w 2532"/>
                <a:gd name="T3" fmla="*/ 0 h 723"/>
                <a:gd name="T4" fmla="*/ 4 w 2532"/>
                <a:gd name="T5" fmla="*/ 2 h 723"/>
                <a:gd name="T6" fmla="*/ 4 w 2532"/>
                <a:gd name="T7" fmla="*/ 2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44406" name="Freeform 1608"/>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44407" name="Freeform 1609"/>
            <p:cNvSpPr>
              <a:spLocks/>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44408" name="Freeform 1610"/>
            <p:cNvSpPr>
              <a:spLocks/>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44409" name="Freeform 1611"/>
            <p:cNvSpPr>
              <a:spLocks/>
            </p:cNvSpPr>
            <p:nvPr/>
          </p:nvSpPr>
          <p:spPr bwMode="auto">
            <a:xfrm flipV="1">
              <a:off x="2549" y="2986"/>
              <a:ext cx="608" cy="467"/>
            </a:xfrm>
            <a:custGeom>
              <a:avLst/>
              <a:gdLst>
                <a:gd name="T0" fmla="*/ 0 w 2532"/>
                <a:gd name="T1" fmla="*/ 0 h 723"/>
                <a:gd name="T2" fmla="*/ 0 w 2532"/>
                <a:gd name="T3" fmla="*/ 0 h 723"/>
                <a:gd name="T4" fmla="*/ 0 w 2532"/>
                <a:gd name="T5" fmla="*/ 2 h 723"/>
                <a:gd name="T6" fmla="*/ 0 w 2532"/>
                <a:gd name="T7" fmla="*/ 2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grpSp>
      <p:grpSp>
        <p:nvGrpSpPr>
          <p:cNvPr id="44093" name="Group 1612"/>
          <p:cNvGrpSpPr>
            <a:grpSpLocks/>
          </p:cNvGrpSpPr>
          <p:nvPr/>
        </p:nvGrpSpPr>
        <p:grpSpPr bwMode="auto">
          <a:xfrm flipH="1">
            <a:off x="7677399" y="3211513"/>
            <a:ext cx="414337" cy="373062"/>
            <a:chOff x="2839" y="3501"/>
            <a:chExt cx="755" cy="803"/>
          </a:xfrm>
        </p:grpSpPr>
        <p:pic>
          <p:nvPicPr>
            <p:cNvPr id="44391" name="Picture 1613" descr="desktop_computer_stylized_medium"/>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392" name="Freeform 1614"/>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FF"/>
                </a:solidFill>
              </a:endParaRPr>
            </a:p>
          </p:txBody>
        </p:sp>
      </p:grpSp>
      <p:grpSp>
        <p:nvGrpSpPr>
          <p:cNvPr id="44094" name="Group 1615"/>
          <p:cNvGrpSpPr>
            <a:grpSpLocks/>
          </p:cNvGrpSpPr>
          <p:nvPr/>
        </p:nvGrpSpPr>
        <p:grpSpPr bwMode="auto">
          <a:xfrm>
            <a:off x="9044236" y="5411789"/>
            <a:ext cx="474663" cy="407987"/>
            <a:chOff x="877" y="1008"/>
            <a:chExt cx="2747" cy="2591"/>
          </a:xfrm>
        </p:grpSpPr>
        <p:pic>
          <p:nvPicPr>
            <p:cNvPr id="44368" name="Picture 1616" descr="antenna_stylized"/>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369" name="Picture 1617" descr="laptop_keyboard"/>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370" name="Freeform 1618"/>
            <p:cNvSpPr>
              <a:spLocks/>
            </p:cNvSpPr>
            <p:nvPr/>
          </p:nvSpPr>
          <p:spPr bwMode="auto">
            <a:xfrm>
              <a:off x="1753" y="1603"/>
              <a:ext cx="1807" cy="1322"/>
            </a:xfrm>
            <a:custGeom>
              <a:avLst/>
              <a:gdLst>
                <a:gd name="T0" fmla="*/ 1 w 2982"/>
                <a:gd name="T1" fmla="*/ 0 h 2442"/>
                <a:gd name="T2" fmla="*/ 0 w 2982"/>
                <a:gd name="T3" fmla="*/ 1 h 2442"/>
                <a:gd name="T4" fmla="*/ 2 w 2982"/>
                <a:gd name="T5" fmla="*/ 1 h 2442"/>
                <a:gd name="T6" fmla="*/ 2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solidFill>
                  <a:srgbClr val="0000FF"/>
                </a:solidFill>
              </a:endParaRPr>
            </a:p>
          </p:txBody>
        </p:sp>
        <p:pic>
          <p:nvPicPr>
            <p:cNvPr id="44371" name="Picture 1619" descr="screen"/>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372" name="Freeform 1620"/>
            <p:cNvSpPr>
              <a:spLocks/>
            </p:cNvSpPr>
            <p:nvPr/>
          </p:nvSpPr>
          <p:spPr bwMode="auto">
            <a:xfrm>
              <a:off x="2082" y="1564"/>
              <a:ext cx="1531" cy="246"/>
            </a:xfrm>
            <a:custGeom>
              <a:avLst/>
              <a:gdLst>
                <a:gd name="T0" fmla="*/ 1 w 2528"/>
                <a:gd name="T1" fmla="*/ 0 h 455"/>
                <a:gd name="T2" fmla="*/ 2 w 2528"/>
                <a:gd name="T3" fmla="*/ 1 h 455"/>
                <a:gd name="T4" fmla="*/ 2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44373" name="Freeform 1621"/>
            <p:cNvSpPr>
              <a:spLocks/>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44374" name="Freeform 1622"/>
            <p:cNvSpPr>
              <a:spLocks/>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44375" name="Freeform 1623"/>
            <p:cNvSpPr>
              <a:spLocks/>
            </p:cNvSpPr>
            <p:nvPr/>
          </p:nvSpPr>
          <p:spPr bwMode="auto">
            <a:xfrm>
              <a:off x="1732" y="2534"/>
              <a:ext cx="1680" cy="399"/>
            </a:xfrm>
            <a:custGeom>
              <a:avLst/>
              <a:gdLst>
                <a:gd name="T0" fmla="*/ 1 w 2773"/>
                <a:gd name="T1" fmla="*/ 0 h 738"/>
                <a:gd name="T2" fmla="*/ 0 w 2773"/>
                <a:gd name="T3" fmla="*/ 1 h 738"/>
                <a:gd name="T4" fmla="*/ 2 w 2773"/>
                <a:gd name="T5" fmla="*/ 1 h 738"/>
                <a:gd name="T6" fmla="*/ 2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44376" name="Freeform 1624"/>
            <p:cNvSpPr>
              <a:spLocks/>
            </p:cNvSpPr>
            <p:nvPr/>
          </p:nvSpPr>
          <p:spPr bwMode="auto">
            <a:xfrm>
              <a:off x="3195" y="1755"/>
              <a:ext cx="429" cy="1187"/>
            </a:xfrm>
            <a:custGeom>
              <a:avLst/>
              <a:gdLst>
                <a:gd name="T0" fmla="*/ 2 w 637"/>
                <a:gd name="T1" fmla="*/ 0 h 1659"/>
                <a:gd name="T2" fmla="*/ 2 w 637"/>
                <a:gd name="T3" fmla="*/ 0 h 1659"/>
                <a:gd name="T4" fmla="*/ 1 w 637"/>
                <a:gd name="T5" fmla="*/ 15 h 1659"/>
                <a:gd name="T6" fmla="*/ 0 w 637"/>
                <a:gd name="T7" fmla="*/ 15 h 1659"/>
                <a:gd name="T8" fmla="*/ 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44377" name="Freeform 1625"/>
            <p:cNvSpPr>
              <a:spLocks/>
            </p:cNvSpPr>
            <p:nvPr/>
          </p:nvSpPr>
          <p:spPr bwMode="auto">
            <a:xfrm>
              <a:off x="1734" y="2587"/>
              <a:ext cx="1494" cy="394"/>
            </a:xfrm>
            <a:custGeom>
              <a:avLst/>
              <a:gdLst>
                <a:gd name="T0" fmla="*/ 0 w 2216"/>
                <a:gd name="T1" fmla="*/ 0 h 550"/>
                <a:gd name="T2" fmla="*/ 1 w 2216"/>
                <a:gd name="T3" fmla="*/ 1 h 550"/>
                <a:gd name="T4" fmla="*/ 9 w 2216"/>
                <a:gd name="T5" fmla="*/ 5 h 550"/>
                <a:gd name="T6" fmla="*/ 9 w 2216"/>
                <a:gd name="T7" fmla="*/ 4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grpSp>
          <p:nvGrpSpPr>
            <p:cNvPr id="44378" name="Group 1626"/>
            <p:cNvGrpSpPr>
              <a:grpSpLocks/>
            </p:cNvGrpSpPr>
            <p:nvPr/>
          </p:nvGrpSpPr>
          <p:grpSpPr bwMode="auto">
            <a:xfrm>
              <a:off x="1709" y="3008"/>
              <a:ext cx="507" cy="234"/>
              <a:chOff x="1740" y="2642"/>
              <a:chExt cx="752" cy="327"/>
            </a:xfrm>
          </p:grpSpPr>
          <p:sp>
            <p:nvSpPr>
              <p:cNvPr id="44385" name="Freeform 1627"/>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44386" name="Freeform 1628"/>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44387" name="Freeform 1629"/>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44388" name="Freeform 1630"/>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44389" name="Freeform 1631"/>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44390" name="Freeform 1632"/>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grpSp>
        <p:sp>
          <p:nvSpPr>
            <p:cNvPr id="44379" name="Freeform 1633"/>
            <p:cNvSpPr>
              <a:spLocks/>
            </p:cNvSpPr>
            <p:nvPr/>
          </p:nvSpPr>
          <p:spPr bwMode="auto">
            <a:xfrm>
              <a:off x="2577" y="3043"/>
              <a:ext cx="614" cy="514"/>
            </a:xfrm>
            <a:custGeom>
              <a:avLst/>
              <a:gdLst>
                <a:gd name="T0" fmla="*/ 1 w 990"/>
                <a:gd name="T1" fmla="*/ 2 h 792"/>
                <a:gd name="T2" fmla="*/ 1 w 990"/>
                <a:gd name="T3" fmla="*/ 0 h 792"/>
                <a:gd name="T4" fmla="*/ 1 w 990"/>
                <a:gd name="T5" fmla="*/ 1 h 792"/>
                <a:gd name="T6" fmla="*/ 0 w 990"/>
                <a:gd name="T7" fmla="*/ 2 h 792"/>
                <a:gd name="T8" fmla="*/ 1 w 990"/>
                <a:gd name="T9" fmla="*/ 2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44380" name="Freeform 1634"/>
            <p:cNvSpPr>
              <a:spLocks/>
            </p:cNvSpPr>
            <p:nvPr/>
          </p:nvSpPr>
          <p:spPr bwMode="auto">
            <a:xfrm>
              <a:off x="1010" y="3084"/>
              <a:ext cx="1571" cy="469"/>
            </a:xfrm>
            <a:custGeom>
              <a:avLst/>
              <a:gdLst>
                <a:gd name="T0" fmla="*/ 1 w 2532"/>
                <a:gd name="T1" fmla="*/ 0 h 723"/>
                <a:gd name="T2" fmla="*/ 1 w 2532"/>
                <a:gd name="T3" fmla="*/ 0 h 723"/>
                <a:gd name="T4" fmla="*/ 4 w 2532"/>
                <a:gd name="T5" fmla="*/ 2 h 723"/>
                <a:gd name="T6" fmla="*/ 4 w 2532"/>
                <a:gd name="T7" fmla="*/ 2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44381" name="Freeform 1635"/>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44382" name="Freeform 1636"/>
            <p:cNvSpPr>
              <a:spLocks/>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44383" name="Freeform 1637"/>
            <p:cNvSpPr>
              <a:spLocks/>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44384" name="Freeform 1638"/>
            <p:cNvSpPr>
              <a:spLocks/>
            </p:cNvSpPr>
            <p:nvPr/>
          </p:nvSpPr>
          <p:spPr bwMode="auto">
            <a:xfrm flipV="1">
              <a:off x="2549" y="2986"/>
              <a:ext cx="608" cy="467"/>
            </a:xfrm>
            <a:custGeom>
              <a:avLst/>
              <a:gdLst>
                <a:gd name="T0" fmla="*/ 0 w 2532"/>
                <a:gd name="T1" fmla="*/ 0 h 723"/>
                <a:gd name="T2" fmla="*/ 0 w 2532"/>
                <a:gd name="T3" fmla="*/ 0 h 723"/>
                <a:gd name="T4" fmla="*/ 0 w 2532"/>
                <a:gd name="T5" fmla="*/ 2 h 723"/>
                <a:gd name="T6" fmla="*/ 0 w 2532"/>
                <a:gd name="T7" fmla="*/ 2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grpSp>
      <p:sp>
        <p:nvSpPr>
          <p:cNvPr id="4102" name="Rectangle 2"/>
          <p:cNvSpPr>
            <a:spLocks noGrp="1" noChangeArrowheads="1"/>
          </p:cNvSpPr>
          <p:nvPr>
            <p:ph type="title"/>
          </p:nvPr>
        </p:nvSpPr>
        <p:spPr>
          <a:xfrm>
            <a:off x="1199457" y="192089"/>
            <a:ext cx="3823593" cy="942975"/>
          </a:xfrm>
        </p:spPr>
        <p:txBody>
          <a:bodyPr/>
          <a:lstStyle/>
          <a:p>
            <a:pPr>
              <a:defRPr/>
            </a:pPr>
            <a:r>
              <a:rPr lang="en-US" sz="4000" dirty="0"/>
              <a:t>Network layer</a:t>
            </a:r>
          </a:p>
        </p:txBody>
      </p:sp>
      <p:sp>
        <p:nvSpPr>
          <p:cNvPr id="44097" name="Rectangle 3"/>
          <p:cNvSpPr>
            <a:spLocks noGrp="1" noChangeArrowheads="1"/>
          </p:cNvSpPr>
          <p:nvPr>
            <p:ph type="body" sz="half" idx="1"/>
          </p:nvPr>
        </p:nvSpPr>
        <p:spPr>
          <a:xfrm>
            <a:off x="1199457" y="1255714"/>
            <a:ext cx="5236270" cy="5100637"/>
          </a:xfrm>
        </p:spPr>
        <p:txBody>
          <a:bodyPr>
            <a:normAutofit fontScale="85000" lnSpcReduction="10000"/>
          </a:bodyPr>
          <a:lstStyle/>
          <a:p>
            <a:r>
              <a:rPr lang="en-US" altLang="zh-CN" dirty="0">
                <a:ea typeface="ＭＳ Ｐゴシック" panose="020B0600070205080204" pitchFamily="34" charset="-128"/>
                <a:cs typeface="ＭＳ Ｐゴシック" panose="020B0600070205080204" pitchFamily="34" charset="-128"/>
              </a:rPr>
              <a:t>transport segment from sending to receiving host </a:t>
            </a:r>
          </a:p>
          <a:p>
            <a:pPr lvl="1"/>
            <a:r>
              <a:rPr lang="en-US" altLang="zh-CN" dirty="0">
                <a:ea typeface="ＭＳ Ｐゴシック" panose="020B0600070205080204" pitchFamily="34" charset="-128"/>
                <a:cs typeface="ＭＳ Ｐゴシック" panose="020B0600070205080204" pitchFamily="34" charset="-128"/>
              </a:rPr>
              <a:t>on sending side encapsulates </a:t>
            </a:r>
            <a:r>
              <a:rPr lang="en-US" altLang="zh-CN" dirty="0">
                <a:solidFill>
                  <a:schemeClr val="accent1">
                    <a:lumMod val="75000"/>
                  </a:schemeClr>
                </a:solidFill>
                <a:ea typeface="ＭＳ Ｐゴシック" panose="020B0600070205080204" pitchFamily="34" charset="-128"/>
                <a:cs typeface="ＭＳ Ｐゴシック" panose="020B0600070205080204" pitchFamily="34" charset="-128"/>
              </a:rPr>
              <a:t>segment</a:t>
            </a:r>
            <a:r>
              <a:rPr lang="en-US" altLang="zh-CN" dirty="0">
                <a:ea typeface="ＭＳ Ｐゴシック" panose="020B0600070205080204" pitchFamily="34" charset="-128"/>
                <a:cs typeface="ＭＳ Ｐゴシック" panose="020B0600070205080204" pitchFamily="34" charset="-128"/>
              </a:rPr>
              <a:t>s into </a:t>
            </a:r>
            <a:r>
              <a:rPr lang="en-US" altLang="zh-CN" dirty="0">
                <a:solidFill>
                  <a:schemeClr val="accent1">
                    <a:lumMod val="75000"/>
                  </a:schemeClr>
                </a:solidFill>
                <a:ea typeface="ＭＳ Ｐゴシック" panose="020B0600070205080204" pitchFamily="34" charset="-128"/>
                <a:cs typeface="ＭＳ Ｐゴシック" panose="020B0600070205080204" pitchFamily="34" charset="-128"/>
              </a:rPr>
              <a:t>datagram</a:t>
            </a:r>
            <a:r>
              <a:rPr lang="en-US" altLang="zh-CN" dirty="0">
                <a:ea typeface="ＭＳ Ｐゴシック" panose="020B0600070205080204" pitchFamily="34" charset="-128"/>
                <a:cs typeface="ＭＳ Ｐゴシック" panose="020B0600070205080204" pitchFamily="34" charset="-128"/>
              </a:rPr>
              <a:t>s</a:t>
            </a:r>
          </a:p>
          <a:p>
            <a:pPr lvl="1"/>
            <a:r>
              <a:rPr lang="en-US" altLang="zh-CN" dirty="0">
                <a:ea typeface="ＭＳ Ｐゴシック" panose="020B0600070205080204" pitchFamily="34" charset="-128"/>
                <a:cs typeface="ＭＳ Ｐゴシック" panose="020B0600070205080204" pitchFamily="34" charset="-128"/>
              </a:rPr>
              <a:t>on receiving side, delivers segments to transport layer</a:t>
            </a:r>
          </a:p>
          <a:p>
            <a:r>
              <a:rPr lang="en-US" altLang="zh-CN" dirty="0">
                <a:ea typeface="ＭＳ Ｐゴシック" panose="020B0600070205080204" pitchFamily="34" charset="-128"/>
                <a:cs typeface="ＭＳ Ｐゴシック" panose="020B0600070205080204" pitchFamily="34" charset="-128"/>
              </a:rPr>
              <a:t>network layer protocols in </a:t>
            </a:r>
            <a:r>
              <a:rPr lang="en-US" altLang="zh-CN" i="1" dirty="0">
                <a:solidFill>
                  <a:srgbClr val="0000FF"/>
                </a:solidFill>
                <a:ea typeface="ＭＳ Ｐゴシック" panose="020B0600070205080204" pitchFamily="34" charset="-128"/>
                <a:cs typeface="ＭＳ Ｐゴシック" panose="020B0600070205080204" pitchFamily="34" charset="-128"/>
              </a:rPr>
              <a:t>every Internet device:</a:t>
            </a:r>
          </a:p>
          <a:p>
            <a:pPr lvl="1"/>
            <a:r>
              <a:rPr lang="en-US" altLang="zh-CN" dirty="0">
                <a:solidFill>
                  <a:srgbClr val="000099"/>
                </a:solidFill>
                <a:ea typeface="ＭＳ Ｐゴシック" panose="020B0600070205080204" pitchFamily="34" charset="-128"/>
                <a:cs typeface="ＭＳ Ｐゴシック" panose="020B0600070205080204" pitchFamily="34" charset="-128"/>
              </a:rPr>
              <a:t> </a:t>
            </a:r>
            <a:r>
              <a:rPr lang="en-US" altLang="zh-CN" dirty="0">
                <a:ea typeface="ＭＳ Ｐゴシック" panose="020B0600070205080204" pitchFamily="34" charset="-128"/>
                <a:cs typeface="ＭＳ Ｐゴシック" panose="020B0600070205080204" pitchFamily="34" charset="-128"/>
              </a:rPr>
              <a:t>host, router</a:t>
            </a:r>
          </a:p>
          <a:p>
            <a:r>
              <a:rPr lang="en-US" altLang="zh-CN" dirty="0">
                <a:ea typeface="ＭＳ Ｐゴシック" panose="020B0600070205080204" pitchFamily="34" charset="-128"/>
                <a:cs typeface="ＭＳ Ｐゴシック" panose="020B0600070205080204" pitchFamily="34" charset="-128"/>
              </a:rPr>
              <a:t>routers:</a:t>
            </a:r>
          </a:p>
          <a:p>
            <a:pPr lvl="1"/>
            <a:r>
              <a:rPr lang="en-US" altLang="zh-CN" dirty="0">
                <a:solidFill>
                  <a:srgbClr val="0000FF"/>
                </a:solidFill>
                <a:ea typeface="ＭＳ Ｐゴシック" panose="020B0600070205080204" pitchFamily="34" charset="-128"/>
                <a:cs typeface="ＭＳ Ｐゴシック" panose="020B0600070205080204" pitchFamily="34" charset="-128"/>
              </a:rPr>
              <a:t>examine</a:t>
            </a:r>
            <a:r>
              <a:rPr lang="en-US" altLang="zh-CN" dirty="0">
                <a:ea typeface="ＭＳ Ｐゴシック" panose="020B0600070205080204" pitchFamily="34" charset="-128"/>
                <a:cs typeface="ＭＳ Ｐゴシック" panose="020B0600070205080204" pitchFamily="34" charset="-128"/>
              </a:rPr>
              <a:t> header fields in all IP datagrams passing through it</a:t>
            </a:r>
          </a:p>
          <a:p>
            <a:pPr lvl="1"/>
            <a:r>
              <a:rPr lang="en-US" altLang="zh-CN" dirty="0">
                <a:ea typeface="ＭＳ Ｐゴシック" panose="020B0600070205080204" pitchFamily="34" charset="-128"/>
                <a:cs typeface="ＭＳ Ｐゴシック" panose="020B0600070205080204" pitchFamily="34" charset="-128"/>
              </a:rPr>
              <a:t>move datagrams from input ports to output ports to transfer datagrams along end-end path</a:t>
            </a:r>
          </a:p>
          <a:p>
            <a:endParaRPr lang="en-US" altLang="zh-CN" sz="2400" dirty="0">
              <a:ea typeface="ＭＳ Ｐゴシック" panose="020B0600070205080204" pitchFamily="34" charset="-128"/>
              <a:cs typeface="ＭＳ Ｐゴシック" panose="020B0600070205080204" pitchFamily="34" charset="-128"/>
            </a:endParaRPr>
          </a:p>
        </p:txBody>
      </p:sp>
      <p:grpSp>
        <p:nvGrpSpPr>
          <p:cNvPr id="19767" name="Group 1046"/>
          <p:cNvGrpSpPr>
            <a:grpSpLocks/>
          </p:cNvGrpSpPr>
          <p:nvPr/>
        </p:nvGrpSpPr>
        <p:grpSpPr bwMode="auto">
          <a:xfrm>
            <a:off x="7393235" y="1141413"/>
            <a:ext cx="1047750" cy="996950"/>
            <a:chOff x="3402" y="719"/>
            <a:chExt cx="660" cy="628"/>
          </a:xfrm>
        </p:grpSpPr>
        <p:sp>
          <p:nvSpPr>
            <p:cNvPr id="44358" name="Freeform 1030"/>
            <p:cNvSpPr>
              <a:spLocks/>
            </p:cNvSpPr>
            <p:nvPr/>
          </p:nvSpPr>
          <p:spPr bwMode="auto">
            <a:xfrm>
              <a:off x="3402" y="753"/>
              <a:ext cx="192" cy="594"/>
            </a:xfrm>
            <a:custGeom>
              <a:avLst/>
              <a:gdLst>
                <a:gd name="T0" fmla="*/ 0 w 192"/>
                <a:gd name="T1" fmla="*/ 594 h 594"/>
                <a:gd name="T2" fmla="*/ 192 w 192"/>
                <a:gd name="T3" fmla="*/ 0 h 594"/>
                <a:gd name="T4" fmla="*/ 192 w 192"/>
                <a:gd name="T5" fmla="*/ 515 h 594"/>
                <a:gd name="T6" fmla="*/ 0 w 192"/>
                <a:gd name="T7" fmla="*/ 594 h 594"/>
                <a:gd name="T8" fmla="*/ 0 60000 65536"/>
                <a:gd name="T9" fmla="*/ 0 60000 65536"/>
                <a:gd name="T10" fmla="*/ 0 60000 65536"/>
                <a:gd name="T11" fmla="*/ 0 60000 65536"/>
                <a:gd name="T12" fmla="*/ 0 w 192"/>
                <a:gd name="T13" fmla="*/ 0 h 594"/>
                <a:gd name="T14" fmla="*/ 192 w 192"/>
                <a:gd name="T15" fmla="*/ 594 h 594"/>
              </a:gdLst>
              <a:ahLst/>
              <a:cxnLst>
                <a:cxn ang="T8">
                  <a:pos x="T0" y="T1"/>
                </a:cxn>
                <a:cxn ang="T9">
                  <a:pos x="T2" y="T3"/>
                </a:cxn>
                <a:cxn ang="T10">
                  <a:pos x="T4" y="T5"/>
                </a:cxn>
                <a:cxn ang="T11">
                  <a:pos x="T6" y="T7"/>
                </a:cxn>
              </a:cxnLst>
              <a:rect l="T12" t="T13" r="T14" b="T15"/>
              <a:pathLst>
                <a:path w="192" h="594">
                  <a:moveTo>
                    <a:pt x="0" y="594"/>
                  </a:moveTo>
                  <a:lnTo>
                    <a:pt x="192" y="0"/>
                  </a:lnTo>
                  <a:lnTo>
                    <a:pt x="192" y="515"/>
                  </a:lnTo>
                  <a:lnTo>
                    <a:pt x="0" y="594"/>
                  </a:lnTo>
                  <a:close/>
                </a:path>
              </a:pathLst>
            </a:custGeom>
            <a:gradFill rotWithShape="1">
              <a:gsLst>
                <a:gs pos="0">
                  <a:schemeClr val="bg1"/>
                </a:gs>
                <a:gs pos="100000">
                  <a:srgbClr val="CC0000"/>
                </a:gs>
              </a:gsLst>
              <a:lin ang="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a:lstStyle/>
            <a:p>
              <a:endParaRPr lang="zh-CN" altLang="en-US">
                <a:solidFill>
                  <a:srgbClr val="0000FF"/>
                </a:solidFill>
              </a:endParaRPr>
            </a:p>
          </p:txBody>
        </p:sp>
        <p:grpSp>
          <p:nvGrpSpPr>
            <p:cNvPr id="44359" name="Group 310"/>
            <p:cNvGrpSpPr>
              <a:grpSpLocks/>
            </p:cNvGrpSpPr>
            <p:nvPr/>
          </p:nvGrpSpPr>
          <p:grpSpPr bwMode="auto">
            <a:xfrm>
              <a:off x="3549" y="719"/>
              <a:ext cx="513" cy="547"/>
              <a:chOff x="2956" y="969"/>
              <a:chExt cx="513" cy="547"/>
            </a:xfrm>
          </p:grpSpPr>
          <p:sp>
            <p:nvSpPr>
              <p:cNvPr id="44360" name="Rectangle 311"/>
              <p:cNvSpPr>
                <a:spLocks noChangeArrowheads="1"/>
              </p:cNvSpPr>
              <p:nvPr/>
            </p:nvSpPr>
            <p:spPr bwMode="auto">
              <a:xfrm>
                <a:off x="3018" y="969"/>
                <a:ext cx="426" cy="489"/>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44361" name="Rectangle 312"/>
              <p:cNvSpPr>
                <a:spLocks noChangeArrowheads="1"/>
              </p:cNvSpPr>
              <p:nvPr/>
            </p:nvSpPr>
            <p:spPr bwMode="auto">
              <a:xfrm>
                <a:off x="2997" y="984"/>
                <a:ext cx="435" cy="504"/>
              </a:xfrm>
              <a:prstGeom prst="rect">
                <a:avLst/>
              </a:prstGeom>
              <a:solidFill>
                <a:schemeClr val="bg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44362" name="Rectangle 313"/>
              <p:cNvSpPr>
                <a:spLocks noChangeArrowheads="1"/>
              </p:cNvSpPr>
              <p:nvPr/>
            </p:nvSpPr>
            <p:spPr bwMode="auto">
              <a:xfrm>
                <a:off x="3000" y="1185"/>
                <a:ext cx="432" cy="108"/>
              </a:xfrm>
              <a:prstGeom prst="rect">
                <a:avLst/>
              </a:prstGeom>
              <a:solidFill>
                <a:srgbClr val="CC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44363" name="Text Box 314"/>
              <p:cNvSpPr txBox="1">
                <a:spLocks noChangeArrowheads="1"/>
              </p:cNvSpPr>
              <p:nvPr/>
            </p:nvSpPr>
            <p:spPr bwMode="auto">
              <a:xfrm>
                <a:off x="2956" y="978"/>
                <a:ext cx="513" cy="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000">
                    <a:solidFill>
                      <a:srgbClr val="0000FF"/>
                    </a:solidFill>
                  </a:rPr>
                  <a:t>application</a:t>
                </a:r>
              </a:p>
              <a:p>
                <a:pPr algn="ctr"/>
                <a:r>
                  <a:rPr lang="en-US" altLang="zh-CN" sz="1000">
                    <a:solidFill>
                      <a:srgbClr val="0000FF"/>
                    </a:solidFill>
                  </a:rPr>
                  <a:t>transport</a:t>
                </a:r>
              </a:p>
              <a:p>
                <a:pPr algn="ctr"/>
                <a:r>
                  <a:rPr lang="en-US" altLang="zh-CN" sz="1000">
                    <a:solidFill>
                      <a:srgbClr val="0000FF"/>
                    </a:solidFill>
                  </a:rPr>
                  <a:t>network</a:t>
                </a:r>
              </a:p>
              <a:p>
                <a:pPr algn="ctr"/>
                <a:r>
                  <a:rPr lang="en-US" altLang="zh-CN" sz="1000">
                    <a:solidFill>
                      <a:srgbClr val="0000FF"/>
                    </a:solidFill>
                  </a:rPr>
                  <a:t>data link</a:t>
                </a:r>
              </a:p>
              <a:p>
                <a:pPr algn="ctr"/>
                <a:r>
                  <a:rPr lang="en-US" altLang="zh-CN" sz="1000">
                    <a:solidFill>
                      <a:srgbClr val="0000FF"/>
                    </a:solidFill>
                  </a:rPr>
                  <a:t>physical</a:t>
                </a:r>
                <a:endParaRPr lang="en-US" altLang="zh-CN">
                  <a:solidFill>
                    <a:srgbClr val="0000FF"/>
                  </a:solidFill>
                </a:endParaRPr>
              </a:p>
            </p:txBody>
          </p:sp>
          <p:sp>
            <p:nvSpPr>
              <p:cNvPr id="44364" name="Line 315"/>
              <p:cNvSpPr>
                <a:spLocks noChangeShapeType="1"/>
              </p:cNvSpPr>
              <p:nvPr/>
            </p:nvSpPr>
            <p:spPr bwMode="auto">
              <a:xfrm>
                <a:off x="2997" y="1194"/>
                <a:ext cx="435" cy="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365" name="Line 316"/>
              <p:cNvSpPr>
                <a:spLocks noChangeShapeType="1"/>
              </p:cNvSpPr>
              <p:nvPr/>
            </p:nvSpPr>
            <p:spPr bwMode="auto">
              <a:xfrm>
                <a:off x="3003" y="1290"/>
                <a:ext cx="435" cy="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366" name="Line 317"/>
              <p:cNvSpPr>
                <a:spLocks noChangeShapeType="1"/>
              </p:cNvSpPr>
              <p:nvPr/>
            </p:nvSpPr>
            <p:spPr bwMode="auto">
              <a:xfrm>
                <a:off x="3003" y="1374"/>
                <a:ext cx="435" cy="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367" name="Line 318"/>
              <p:cNvSpPr>
                <a:spLocks noChangeShapeType="1"/>
              </p:cNvSpPr>
              <p:nvPr/>
            </p:nvSpPr>
            <p:spPr bwMode="auto">
              <a:xfrm>
                <a:off x="3003" y="1092"/>
                <a:ext cx="435" cy="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grpSp>
      </p:grpSp>
      <p:grpSp>
        <p:nvGrpSpPr>
          <p:cNvPr id="19769" name="Group 1047"/>
          <p:cNvGrpSpPr>
            <a:grpSpLocks/>
          </p:cNvGrpSpPr>
          <p:nvPr/>
        </p:nvGrpSpPr>
        <p:grpSpPr bwMode="auto">
          <a:xfrm>
            <a:off x="10096430" y="4124682"/>
            <a:ext cx="1047750" cy="996950"/>
            <a:chOff x="3402" y="719"/>
            <a:chExt cx="660" cy="628"/>
          </a:xfrm>
        </p:grpSpPr>
        <p:sp>
          <p:nvSpPr>
            <p:cNvPr id="44348" name="Freeform 1048"/>
            <p:cNvSpPr>
              <a:spLocks/>
            </p:cNvSpPr>
            <p:nvPr/>
          </p:nvSpPr>
          <p:spPr bwMode="auto">
            <a:xfrm>
              <a:off x="3402" y="753"/>
              <a:ext cx="192" cy="594"/>
            </a:xfrm>
            <a:custGeom>
              <a:avLst/>
              <a:gdLst>
                <a:gd name="T0" fmla="*/ 0 w 192"/>
                <a:gd name="T1" fmla="*/ 594 h 594"/>
                <a:gd name="T2" fmla="*/ 192 w 192"/>
                <a:gd name="T3" fmla="*/ 0 h 594"/>
                <a:gd name="T4" fmla="*/ 192 w 192"/>
                <a:gd name="T5" fmla="*/ 515 h 594"/>
                <a:gd name="T6" fmla="*/ 0 w 192"/>
                <a:gd name="T7" fmla="*/ 594 h 594"/>
                <a:gd name="T8" fmla="*/ 0 60000 65536"/>
                <a:gd name="T9" fmla="*/ 0 60000 65536"/>
                <a:gd name="T10" fmla="*/ 0 60000 65536"/>
                <a:gd name="T11" fmla="*/ 0 60000 65536"/>
                <a:gd name="T12" fmla="*/ 0 w 192"/>
                <a:gd name="T13" fmla="*/ 0 h 594"/>
                <a:gd name="T14" fmla="*/ 192 w 192"/>
                <a:gd name="T15" fmla="*/ 594 h 594"/>
              </a:gdLst>
              <a:ahLst/>
              <a:cxnLst>
                <a:cxn ang="T8">
                  <a:pos x="T0" y="T1"/>
                </a:cxn>
                <a:cxn ang="T9">
                  <a:pos x="T2" y="T3"/>
                </a:cxn>
                <a:cxn ang="T10">
                  <a:pos x="T4" y="T5"/>
                </a:cxn>
                <a:cxn ang="T11">
                  <a:pos x="T6" y="T7"/>
                </a:cxn>
              </a:cxnLst>
              <a:rect l="T12" t="T13" r="T14" b="T15"/>
              <a:pathLst>
                <a:path w="192" h="594">
                  <a:moveTo>
                    <a:pt x="0" y="594"/>
                  </a:moveTo>
                  <a:lnTo>
                    <a:pt x="192" y="0"/>
                  </a:lnTo>
                  <a:lnTo>
                    <a:pt x="192" y="515"/>
                  </a:lnTo>
                  <a:lnTo>
                    <a:pt x="0" y="594"/>
                  </a:lnTo>
                  <a:close/>
                </a:path>
              </a:pathLst>
            </a:custGeom>
            <a:gradFill rotWithShape="1">
              <a:gsLst>
                <a:gs pos="0">
                  <a:schemeClr val="bg1"/>
                </a:gs>
                <a:gs pos="100000">
                  <a:srgbClr val="CC0000"/>
                </a:gs>
              </a:gsLst>
              <a:lin ang="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a:lstStyle/>
            <a:p>
              <a:endParaRPr lang="zh-CN" altLang="en-US">
                <a:solidFill>
                  <a:srgbClr val="0000FF"/>
                </a:solidFill>
              </a:endParaRPr>
            </a:p>
          </p:txBody>
        </p:sp>
        <p:grpSp>
          <p:nvGrpSpPr>
            <p:cNvPr id="44349" name="Group 1049"/>
            <p:cNvGrpSpPr>
              <a:grpSpLocks/>
            </p:cNvGrpSpPr>
            <p:nvPr/>
          </p:nvGrpSpPr>
          <p:grpSpPr bwMode="auto">
            <a:xfrm>
              <a:off x="3549" y="719"/>
              <a:ext cx="513" cy="547"/>
              <a:chOff x="2956" y="969"/>
              <a:chExt cx="513" cy="547"/>
            </a:xfrm>
          </p:grpSpPr>
          <p:sp>
            <p:nvSpPr>
              <p:cNvPr id="44350" name="Rectangle 1050"/>
              <p:cNvSpPr>
                <a:spLocks noChangeArrowheads="1"/>
              </p:cNvSpPr>
              <p:nvPr/>
            </p:nvSpPr>
            <p:spPr bwMode="auto">
              <a:xfrm>
                <a:off x="3018" y="969"/>
                <a:ext cx="426" cy="489"/>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44351" name="Rectangle 1051"/>
              <p:cNvSpPr>
                <a:spLocks noChangeArrowheads="1"/>
              </p:cNvSpPr>
              <p:nvPr/>
            </p:nvSpPr>
            <p:spPr bwMode="auto">
              <a:xfrm>
                <a:off x="2997" y="984"/>
                <a:ext cx="435" cy="504"/>
              </a:xfrm>
              <a:prstGeom prst="rect">
                <a:avLst/>
              </a:prstGeom>
              <a:solidFill>
                <a:schemeClr val="bg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44352" name="Rectangle 1052"/>
              <p:cNvSpPr>
                <a:spLocks noChangeArrowheads="1"/>
              </p:cNvSpPr>
              <p:nvPr/>
            </p:nvSpPr>
            <p:spPr bwMode="auto">
              <a:xfrm>
                <a:off x="3000" y="1185"/>
                <a:ext cx="432" cy="108"/>
              </a:xfrm>
              <a:prstGeom prst="rect">
                <a:avLst/>
              </a:prstGeom>
              <a:solidFill>
                <a:srgbClr val="CC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44353" name="Text Box 1053"/>
              <p:cNvSpPr txBox="1">
                <a:spLocks noChangeArrowheads="1"/>
              </p:cNvSpPr>
              <p:nvPr/>
            </p:nvSpPr>
            <p:spPr bwMode="auto">
              <a:xfrm>
                <a:off x="2956" y="978"/>
                <a:ext cx="513" cy="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000">
                    <a:solidFill>
                      <a:srgbClr val="0000FF"/>
                    </a:solidFill>
                  </a:rPr>
                  <a:t>application</a:t>
                </a:r>
              </a:p>
              <a:p>
                <a:pPr algn="ctr"/>
                <a:r>
                  <a:rPr lang="en-US" altLang="zh-CN" sz="1000">
                    <a:solidFill>
                      <a:srgbClr val="0000FF"/>
                    </a:solidFill>
                  </a:rPr>
                  <a:t>transport</a:t>
                </a:r>
              </a:p>
              <a:p>
                <a:pPr algn="ctr"/>
                <a:r>
                  <a:rPr lang="en-US" altLang="zh-CN" sz="1000">
                    <a:solidFill>
                      <a:srgbClr val="0000FF"/>
                    </a:solidFill>
                  </a:rPr>
                  <a:t>network</a:t>
                </a:r>
              </a:p>
              <a:p>
                <a:pPr algn="ctr"/>
                <a:r>
                  <a:rPr lang="en-US" altLang="zh-CN" sz="1000">
                    <a:solidFill>
                      <a:srgbClr val="0000FF"/>
                    </a:solidFill>
                  </a:rPr>
                  <a:t>data link</a:t>
                </a:r>
              </a:p>
              <a:p>
                <a:pPr algn="ctr"/>
                <a:r>
                  <a:rPr lang="en-US" altLang="zh-CN" sz="1000">
                    <a:solidFill>
                      <a:srgbClr val="0000FF"/>
                    </a:solidFill>
                  </a:rPr>
                  <a:t>physical</a:t>
                </a:r>
                <a:endParaRPr lang="en-US" altLang="zh-CN">
                  <a:solidFill>
                    <a:srgbClr val="0000FF"/>
                  </a:solidFill>
                </a:endParaRPr>
              </a:p>
            </p:txBody>
          </p:sp>
          <p:sp>
            <p:nvSpPr>
              <p:cNvPr id="44354" name="Line 1054"/>
              <p:cNvSpPr>
                <a:spLocks noChangeShapeType="1"/>
              </p:cNvSpPr>
              <p:nvPr/>
            </p:nvSpPr>
            <p:spPr bwMode="auto">
              <a:xfrm>
                <a:off x="2997" y="1194"/>
                <a:ext cx="435" cy="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355" name="Line 1055"/>
              <p:cNvSpPr>
                <a:spLocks noChangeShapeType="1"/>
              </p:cNvSpPr>
              <p:nvPr/>
            </p:nvSpPr>
            <p:spPr bwMode="auto">
              <a:xfrm>
                <a:off x="3003" y="1290"/>
                <a:ext cx="435" cy="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356" name="Line 1056"/>
              <p:cNvSpPr>
                <a:spLocks noChangeShapeType="1"/>
              </p:cNvSpPr>
              <p:nvPr/>
            </p:nvSpPr>
            <p:spPr bwMode="auto">
              <a:xfrm>
                <a:off x="3003" y="1374"/>
                <a:ext cx="435" cy="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357" name="Line 1057"/>
              <p:cNvSpPr>
                <a:spLocks noChangeShapeType="1"/>
              </p:cNvSpPr>
              <p:nvPr/>
            </p:nvSpPr>
            <p:spPr bwMode="auto">
              <a:xfrm>
                <a:off x="3003" y="1092"/>
                <a:ext cx="435" cy="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grpSp>
      </p:grpSp>
      <p:grpSp>
        <p:nvGrpSpPr>
          <p:cNvPr id="19771" name="Group 1278"/>
          <p:cNvGrpSpPr>
            <a:grpSpLocks/>
          </p:cNvGrpSpPr>
          <p:nvPr/>
        </p:nvGrpSpPr>
        <p:grpSpPr bwMode="auto">
          <a:xfrm>
            <a:off x="7845673" y="1763713"/>
            <a:ext cx="2546350" cy="3429000"/>
            <a:chOff x="3674" y="1148"/>
            <a:chExt cx="1604" cy="2160"/>
          </a:xfrm>
        </p:grpSpPr>
        <p:grpSp>
          <p:nvGrpSpPr>
            <p:cNvPr id="44106" name="Group 433"/>
            <p:cNvGrpSpPr>
              <a:grpSpLocks/>
            </p:cNvGrpSpPr>
            <p:nvPr/>
          </p:nvGrpSpPr>
          <p:grpSpPr bwMode="auto">
            <a:xfrm>
              <a:off x="3701" y="1305"/>
              <a:ext cx="513" cy="442"/>
              <a:chOff x="3937" y="633"/>
              <a:chExt cx="513" cy="442"/>
            </a:xfrm>
          </p:grpSpPr>
          <p:sp>
            <p:nvSpPr>
              <p:cNvPr id="44327" name="Line 434"/>
              <p:cNvSpPr>
                <a:spLocks noChangeShapeType="1"/>
              </p:cNvSpPr>
              <p:nvPr/>
            </p:nvSpPr>
            <p:spPr bwMode="auto">
              <a:xfrm>
                <a:off x="4061" y="1035"/>
                <a:ext cx="312" cy="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328" name="Line 435"/>
              <p:cNvSpPr>
                <a:spLocks noChangeShapeType="1"/>
              </p:cNvSpPr>
              <p:nvPr/>
            </p:nvSpPr>
            <p:spPr bwMode="auto">
              <a:xfrm flipV="1">
                <a:off x="4212" y="929"/>
                <a:ext cx="1" cy="10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329" name="Oval 436"/>
              <p:cNvSpPr>
                <a:spLocks noChangeArrowheads="1"/>
              </p:cNvSpPr>
              <p:nvPr/>
            </p:nvSpPr>
            <p:spPr bwMode="auto">
              <a:xfrm>
                <a:off x="4048" y="854"/>
                <a:ext cx="313" cy="81"/>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44330" name="Line 437"/>
              <p:cNvSpPr>
                <a:spLocks noChangeShapeType="1"/>
              </p:cNvSpPr>
              <p:nvPr/>
            </p:nvSpPr>
            <p:spPr bwMode="auto">
              <a:xfrm>
                <a:off x="4048" y="847"/>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331" name="Line 438"/>
              <p:cNvSpPr>
                <a:spLocks noChangeShapeType="1"/>
              </p:cNvSpPr>
              <p:nvPr/>
            </p:nvSpPr>
            <p:spPr bwMode="auto">
              <a:xfrm>
                <a:off x="4361" y="847"/>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332" name="Rectangle 439"/>
              <p:cNvSpPr>
                <a:spLocks noChangeArrowheads="1"/>
              </p:cNvSpPr>
              <p:nvPr/>
            </p:nvSpPr>
            <p:spPr bwMode="auto">
              <a:xfrm>
                <a:off x="4048" y="847"/>
                <a:ext cx="310" cy="49"/>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0000FF"/>
                  </a:solidFill>
                </a:endParaRPr>
              </a:p>
            </p:txBody>
          </p:sp>
          <p:sp>
            <p:nvSpPr>
              <p:cNvPr id="44333" name="Oval 440"/>
              <p:cNvSpPr>
                <a:spLocks noChangeArrowheads="1"/>
              </p:cNvSpPr>
              <p:nvPr/>
            </p:nvSpPr>
            <p:spPr bwMode="auto">
              <a:xfrm>
                <a:off x="4045" y="788"/>
                <a:ext cx="313" cy="95"/>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grpSp>
            <p:nvGrpSpPr>
              <p:cNvPr id="44334" name="Group 441"/>
              <p:cNvGrpSpPr>
                <a:grpSpLocks/>
              </p:cNvGrpSpPr>
              <p:nvPr/>
            </p:nvGrpSpPr>
            <p:grpSpPr bwMode="auto">
              <a:xfrm>
                <a:off x="4120" y="809"/>
                <a:ext cx="156" cy="55"/>
                <a:chOff x="2848" y="848"/>
                <a:chExt cx="140" cy="98"/>
              </a:xfrm>
            </p:grpSpPr>
            <p:sp>
              <p:nvSpPr>
                <p:cNvPr id="44345" name="Line 442"/>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346" name="Line 443"/>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347" name="Line 444"/>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grpSp>
          <p:grpSp>
            <p:nvGrpSpPr>
              <p:cNvPr id="44335" name="Group 445"/>
              <p:cNvGrpSpPr>
                <a:grpSpLocks/>
              </p:cNvGrpSpPr>
              <p:nvPr/>
            </p:nvGrpSpPr>
            <p:grpSpPr bwMode="auto">
              <a:xfrm flipV="1">
                <a:off x="4120" y="808"/>
                <a:ext cx="156" cy="56"/>
                <a:chOff x="2848" y="848"/>
                <a:chExt cx="140" cy="98"/>
              </a:xfrm>
            </p:grpSpPr>
            <p:sp>
              <p:nvSpPr>
                <p:cNvPr id="44342" name="Line 446"/>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343" name="Line 447"/>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344" name="Line 448"/>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grpSp>
          <p:sp>
            <p:nvSpPr>
              <p:cNvPr id="44336" name="Rectangle 449"/>
              <p:cNvSpPr>
                <a:spLocks noChangeArrowheads="1"/>
              </p:cNvSpPr>
              <p:nvPr/>
            </p:nvSpPr>
            <p:spPr bwMode="auto">
              <a:xfrm>
                <a:off x="3996" y="732"/>
                <a:ext cx="426" cy="306"/>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44337" name="Rectangle 450"/>
              <p:cNvSpPr>
                <a:spLocks noChangeArrowheads="1"/>
              </p:cNvSpPr>
              <p:nvPr/>
            </p:nvSpPr>
            <p:spPr bwMode="auto">
              <a:xfrm>
                <a:off x="3969" y="753"/>
                <a:ext cx="435" cy="312"/>
              </a:xfrm>
              <a:prstGeom prst="rect">
                <a:avLst/>
              </a:prstGeom>
              <a:solidFill>
                <a:schemeClr val="bg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44338" name="Line 451"/>
              <p:cNvSpPr>
                <a:spLocks noChangeShapeType="1"/>
              </p:cNvSpPr>
              <p:nvPr/>
            </p:nvSpPr>
            <p:spPr bwMode="auto">
              <a:xfrm>
                <a:off x="3966" y="945"/>
                <a:ext cx="435" cy="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339" name="Line 452"/>
              <p:cNvSpPr>
                <a:spLocks noChangeShapeType="1"/>
              </p:cNvSpPr>
              <p:nvPr/>
            </p:nvSpPr>
            <p:spPr bwMode="auto">
              <a:xfrm>
                <a:off x="3972" y="849"/>
                <a:ext cx="435" cy="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340" name="Rectangle 453"/>
              <p:cNvSpPr>
                <a:spLocks noChangeArrowheads="1"/>
              </p:cNvSpPr>
              <p:nvPr/>
            </p:nvSpPr>
            <p:spPr bwMode="auto">
              <a:xfrm>
                <a:off x="3966" y="756"/>
                <a:ext cx="435" cy="93"/>
              </a:xfrm>
              <a:prstGeom prst="rect">
                <a:avLst/>
              </a:prstGeom>
              <a:solidFill>
                <a:srgbClr val="CC00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800">
                  <a:solidFill>
                    <a:srgbClr val="0000FF"/>
                  </a:solidFill>
                  <a:latin typeface="Comic Sans MS" panose="030F0702030302020204" pitchFamily="66" charset="0"/>
                </a:endParaRPr>
              </a:p>
            </p:txBody>
          </p:sp>
          <p:sp>
            <p:nvSpPr>
              <p:cNvPr id="44341" name="Text Box 454"/>
              <p:cNvSpPr txBox="1">
                <a:spLocks noChangeArrowheads="1"/>
              </p:cNvSpPr>
              <p:nvPr/>
            </p:nvSpPr>
            <p:spPr bwMode="auto">
              <a:xfrm>
                <a:off x="3937" y="633"/>
                <a:ext cx="513"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en-US" altLang="zh-CN" sz="1000">
                  <a:solidFill>
                    <a:srgbClr val="0000FF"/>
                  </a:solidFill>
                </a:endParaRPr>
              </a:p>
              <a:p>
                <a:pPr algn="ctr"/>
                <a:r>
                  <a:rPr lang="en-US" altLang="zh-CN" sz="1000">
                    <a:solidFill>
                      <a:srgbClr val="0000FF"/>
                    </a:solidFill>
                  </a:rPr>
                  <a:t>network</a:t>
                </a:r>
              </a:p>
              <a:p>
                <a:pPr algn="ctr"/>
                <a:r>
                  <a:rPr lang="en-US" altLang="zh-CN" sz="1000">
                    <a:solidFill>
                      <a:srgbClr val="0000FF"/>
                    </a:solidFill>
                  </a:rPr>
                  <a:t>data link</a:t>
                </a:r>
              </a:p>
              <a:p>
                <a:pPr algn="ctr"/>
                <a:r>
                  <a:rPr lang="en-US" altLang="zh-CN" sz="1000">
                    <a:solidFill>
                      <a:srgbClr val="0000FF"/>
                    </a:solidFill>
                  </a:rPr>
                  <a:t>physical</a:t>
                </a:r>
                <a:endParaRPr lang="en-US" altLang="zh-CN">
                  <a:solidFill>
                    <a:srgbClr val="0000FF"/>
                  </a:solidFill>
                </a:endParaRPr>
              </a:p>
            </p:txBody>
          </p:sp>
        </p:grpSp>
        <p:grpSp>
          <p:nvGrpSpPr>
            <p:cNvPr id="44107" name="Group 1058"/>
            <p:cNvGrpSpPr>
              <a:grpSpLocks/>
            </p:cNvGrpSpPr>
            <p:nvPr/>
          </p:nvGrpSpPr>
          <p:grpSpPr bwMode="auto">
            <a:xfrm>
              <a:off x="4207" y="1532"/>
              <a:ext cx="513" cy="442"/>
              <a:chOff x="3937" y="633"/>
              <a:chExt cx="513" cy="442"/>
            </a:xfrm>
          </p:grpSpPr>
          <p:sp>
            <p:nvSpPr>
              <p:cNvPr id="44306" name="Line 1059"/>
              <p:cNvSpPr>
                <a:spLocks noChangeShapeType="1"/>
              </p:cNvSpPr>
              <p:nvPr/>
            </p:nvSpPr>
            <p:spPr bwMode="auto">
              <a:xfrm>
                <a:off x="4061" y="1035"/>
                <a:ext cx="312" cy="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307" name="Line 1060"/>
              <p:cNvSpPr>
                <a:spLocks noChangeShapeType="1"/>
              </p:cNvSpPr>
              <p:nvPr/>
            </p:nvSpPr>
            <p:spPr bwMode="auto">
              <a:xfrm flipV="1">
                <a:off x="4212" y="929"/>
                <a:ext cx="1" cy="10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308" name="Oval 1061"/>
              <p:cNvSpPr>
                <a:spLocks noChangeArrowheads="1"/>
              </p:cNvSpPr>
              <p:nvPr/>
            </p:nvSpPr>
            <p:spPr bwMode="auto">
              <a:xfrm>
                <a:off x="4048" y="854"/>
                <a:ext cx="313" cy="81"/>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44309" name="Line 1062"/>
              <p:cNvSpPr>
                <a:spLocks noChangeShapeType="1"/>
              </p:cNvSpPr>
              <p:nvPr/>
            </p:nvSpPr>
            <p:spPr bwMode="auto">
              <a:xfrm>
                <a:off x="4048" y="847"/>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310" name="Line 1063"/>
              <p:cNvSpPr>
                <a:spLocks noChangeShapeType="1"/>
              </p:cNvSpPr>
              <p:nvPr/>
            </p:nvSpPr>
            <p:spPr bwMode="auto">
              <a:xfrm>
                <a:off x="4361" y="847"/>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311" name="Rectangle 1064"/>
              <p:cNvSpPr>
                <a:spLocks noChangeArrowheads="1"/>
              </p:cNvSpPr>
              <p:nvPr/>
            </p:nvSpPr>
            <p:spPr bwMode="auto">
              <a:xfrm>
                <a:off x="4048" y="847"/>
                <a:ext cx="310" cy="49"/>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0000FF"/>
                  </a:solidFill>
                </a:endParaRPr>
              </a:p>
            </p:txBody>
          </p:sp>
          <p:sp>
            <p:nvSpPr>
              <p:cNvPr id="44312" name="Oval 1065"/>
              <p:cNvSpPr>
                <a:spLocks noChangeArrowheads="1"/>
              </p:cNvSpPr>
              <p:nvPr/>
            </p:nvSpPr>
            <p:spPr bwMode="auto">
              <a:xfrm>
                <a:off x="4045" y="788"/>
                <a:ext cx="313" cy="95"/>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grpSp>
            <p:nvGrpSpPr>
              <p:cNvPr id="44313" name="Group 1066"/>
              <p:cNvGrpSpPr>
                <a:grpSpLocks/>
              </p:cNvGrpSpPr>
              <p:nvPr/>
            </p:nvGrpSpPr>
            <p:grpSpPr bwMode="auto">
              <a:xfrm>
                <a:off x="4120" y="809"/>
                <a:ext cx="156" cy="55"/>
                <a:chOff x="2848" y="848"/>
                <a:chExt cx="140" cy="98"/>
              </a:xfrm>
            </p:grpSpPr>
            <p:sp>
              <p:nvSpPr>
                <p:cNvPr id="44324" name="Line 1067"/>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325" name="Line 1068"/>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326" name="Line 1069"/>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grpSp>
          <p:grpSp>
            <p:nvGrpSpPr>
              <p:cNvPr id="44314" name="Group 1070"/>
              <p:cNvGrpSpPr>
                <a:grpSpLocks/>
              </p:cNvGrpSpPr>
              <p:nvPr/>
            </p:nvGrpSpPr>
            <p:grpSpPr bwMode="auto">
              <a:xfrm flipV="1">
                <a:off x="4120" y="808"/>
                <a:ext cx="156" cy="56"/>
                <a:chOff x="2848" y="848"/>
                <a:chExt cx="140" cy="98"/>
              </a:xfrm>
            </p:grpSpPr>
            <p:sp>
              <p:nvSpPr>
                <p:cNvPr id="44321" name="Line 1071"/>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322" name="Line 1072"/>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323" name="Line 1073"/>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grpSp>
          <p:sp>
            <p:nvSpPr>
              <p:cNvPr id="44315" name="Rectangle 1074"/>
              <p:cNvSpPr>
                <a:spLocks noChangeArrowheads="1"/>
              </p:cNvSpPr>
              <p:nvPr/>
            </p:nvSpPr>
            <p:spPr bwMode="auto">
              <a:xfrm>
                <a:off x="3996" y="732"/>
                <a:ext cx="426" cy="306"/>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44316" name="Rectangle 1075"/>
              <p:cNvSpPr>
                <a:spLocks noChangeArrowheads="1"/>
              </p:cNvSpPr>
              <p:nvPr/>
            </p:nvSpPr>
            <p:spPr bwMode="auto">
              <a:xfrm>
                <a:off x="3969" y="753"/>
                <a:ext cx="435" cy="312"/>
              </a:xfrm>
              <a:prstGeom prst="rect">
                <a:avLst/>
              </a:prstGeom>
              <a:solidFill>
                <a:schemeClr val="bg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44317" name="Line 1076"/>
              <p:cNvSpPr>
                <a:spLocks noChangeShapeType="1"/>
              </p:cNvSpPr>
              <p:nvPr/>
            </p:nvSpPr>
            <p:spPr bwMode="auto">
              <a:xfrm>
                <a:off x="3966" y="945"/>
                <a:ext cx="435" cy="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318" name="Line 1077"/>
              <p:cNvSpPr>
                <a:spLocks noChangeShapeType="1"/>
              </p:cNvSpPr>
              <p:nvPr/>
            </p:nvSpPr>
            <p:spPr bwMode="auto">
              <a:xfrm>
                <a:off x="3972" y="849"/>
                <a:ext cx="435" cy="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319" name="Rectangle 1078"/>
              <p:cNvSpPr>
                <a:spLocks noChangeArrowheads="1"/>
              </p:cNvSpPr>
              <p:nvPr/>
            </p:nvSpPr>
            <p:spPr bwMode="auto">
              <a:xfrm>
                <a:off x="3966" y="756"/>
                <a:ext cx="435" cy="93"/>
              </a:xfrm>
              <a:prstGeom prst="rect">
                <a:avLst/>
              </a:prstGeom>
              <a:solidFill>
                <a:srgbClr val="CC00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44320" name="Text Box 1079"/>
              <p:cNvSpPr txBox="1">
                <a:spLocks noChangeArrowheads="1"/>
              </p:cNvSpPr>
              <p:nvPr/>
            </p:nvSpPr>
            <p:spPr bwMode="auto">
              <a:xfrm>
                <a:off x="3937" y="633"/>
                <a:ext cx="513"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en-US" altLang="zh-CN" sz="1000">
                  <a:solidFill>
                    <a:srgbClr val="0000FF"/>
                  </a:solidFill>
                </a:endParaRPr>
              </a:p>
              <a:p>
                <a:pPr algn="ctr"/>
                <a:r>
                  <a:rPr lang="en-US" altLang="zh-CN" sz="1000">
                    <a:solidFill>
                      <a:srgbClr val="0000FF"/>
                    </a:solidFill>
                  </a:rPr>
                  <a:t>network</a:t>
                </a:r>
              </a:p>
              <a:p>
                <a:pPr algn="ctr"/>
                <a:r>
                  <a:rPr lang="en-US" altLang="zh-CN" sz="1000">
                    <a:solidFill>
                      <a:srgbClr val="0000FF"/>
                    </a:solidFill>
                  </a:rPr>
                  <a:t>data link</a:t>
                </a:r>
              </a:p>
              <a:p>
                <a:pPr algn="ctr"/>
                <a:r>
                  <a:rPr lang="en-US" altLang="zh-CN" sz="1000">
                    <a:solidFill>
                      <a:srgbClr val="0000FF"/>
                    </a:solidFill>
                  </a:rPr>
                  <a:t>physical</a:t>
                </a:r>
                <a:endParaRPr lang="en-US" altLang="zh-CN">
                  <a:solidFill>
                    <a:srgbClr val="0000FF"/>
                  </a:solidFill>
                </a:endParaRPr>
              </a:p>
            </p:txBody>
          </p:sp>
        </p:grpSp>
        <p:grpSp>
          <p:nvGrpSpPr>
            <p:cNvPr id="44108" name="Group 1080"/>
            <p:cNvGrpSpPr>
              <a:grpSpLocks/>
            </p:cNvGrpSpPr>
            <p:nvPr/>
          </p:nvGrpSpPr>
          <p:grpSpPr bwMode="auto">
            <a:xfrm>
              <a:off x="4661" y="1148"/>
              <a:ext cx="513" cy="442"/>
              <a:chOff x="3937" y="633"/>
              <a:chExt cx="513" cy="442"/>
            </a:xfrm>
          </p:grpSpPr>
          <p:sp>
            <p:nvSpPr>
              <p:cNvPr id="44285" name="Line 1081"/>
              <p:cNvSpPr>
                <a:spLocks noChangeShapeType="1"/>
              </p:cNvSpPr>
              <p:nvPr/>
            </p:nvSpPr>
            <p:spPr bwMode="auto">
              <a:xfrm>
                <a:off x="4061" y="1035"/>
                <a:ext cx="312" cy="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286" name="Line 1082"/>
              <p:cNvSpPr>
                <a:spLocks noChangeShapeType="1"/>
              </p:cNvSpPr>
              <p:nvPr/>
            </p:nvSpPr>
            <p:spPr bwMode="auto">
              <a:xfrm flipV="1">
                <a:off x="4212" y="929"/>
                <a:ext cx="1" cy="10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287" name="Oval 1083"/>
              <p:cNvSpPr>
                <a:spLocks noChangeArrowheads="1"/>
              </p:cNvSpPr>
              <p:nvPr/>
            </p:nvSpPr>
            <p:spPr bwMode="auto">
              <a:xfrm>
                <a:off x="4048" y="854"/>
                <a:ext cx="313" cy="81"/>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44288" name="Line 1084"/>
              <p:cNvSpPr>
                <a:spLocks noChangeShapeType="1"/>
              </p:cNvSpPr>
              <p:nvPr/>
            </p:nvSpPr>
            <p:spPr bwMode="auto">
              <a:xfrm>
                <a:off x="4048" y="847"/>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289" name="Line 1085"/>
              <p:cNvSpPr>
                <a:spLocks noChangeShapeType="1"/>
              </p:cNvSpPr>
              <p:nvPr/>
            </p:nvSpPr>
            <p:spPr bwMode="auto">
              <a:xfrm>
                <a:off x="4361" y="847"/>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290" name="Rectangle 1086"/>
              <p:cNvSpPr>
                <a:spLocks noChangeArrowheads="1"/>
              </p:cNvSpPr>
              <p:nvPr/>
            </p:nvSpPr>
            <p:spPr bwMode="auto">
              <a:xfrm>
                <a:off x="4048" y="847"/>
                <a:ext cx="310" cy="49"/>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0000FF"/>
                  </a:solidFill>
                </a:endParaRPr>
              </a:p>
            </p:txBody>
          </p:sp>
          <p:sp>
            <p:nvSpPr>
              <p:cNvPr id="44291" name="Oval 1087"/>
              <p:cNvSpPr>
                <a:spLocks noChangeArrowheads="1"/>
              </p:cNvSpPr>
              <p:nvPr/>
            </p:nvSpPr>
            <p:spPr bwMode="auto">
              <a:xfrm>
                <a:off x="4045" y="788"/>
                <a:ext cx="313" cy="95"/>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grpSp>
            <p:nvGrpSpPr>
              <p:cNvPr id="44292" name="Group 1088"/>
              <p:cNvGrpSpPr>
                <a:grpSpLocks/>
              </p:cNvGrpSpPr>
              <p:nvPr/>
            </p:nvGrpSpPr>
            <p:grpSpPr bwMode="auto">
              <a:xfrm>
                <a:off x="4120" y="809"/>
                <a:ext cx="156" cy="55"/>
                <a:chOff x="2848" y="848"/>
                <a:chExt cx="140" cy="98"/>
              </a:xfrm>
            </p:grpSpPr>
            <p:sp>
              <p:nvSpPr>
                <p:cNvPr id="44303" name="Line 1089"/>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304" name="Line 1090"/>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305" name="Line 1091"/>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grpSp>
          <p:grpSp>
            <p:nvGrpSpPr>
              <p:cNvPr id="44293" name="Group 1092"/>
              <p:cNvGrpSpPr>
                <a:grpSpLocks/>
              </p:cNvGrpSpPr>
              <p:nvPr/>
            </p:nvGrpSpPr>
            <p:grpSpPr bwMode="auto">
              <a:xfrm flipV="1">
                <a:off x="4120" y="808"/>
                <a:ext cx="156" cy="56"/>
                <a:chOff x="2848" y="848"/>
                <a:chExt cx="140" cy="98"/>
              </a:xfrm>
            </p:grpSpPr>
            <p:sp>
              <p:nvSpPr>
                <p:cNvPr id="44300" name="Line 1093"/>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301" name="Line 1094"/>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302" name="Line 1095"/>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grpSp>
          <p:sp>
            <p:nvSpPr>
              <p:cNvPr id="44294" name="Rectangle 1096"/>
              <p:cNvSpPr>
                <a:spLocks noChangeArrowheads="1"/>
              </p:cNvSpPr>
              <p:nvPr/>
            </p:nvSpPr>
            <p:spPr bwMode="auto">
              <a:xfrm>
                <a:off x="3996" y="732"/>
                <a:ext cx="426" cy="306"/>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44295" name="Rectangle 1097"/>
              <p:cNvSpPr>
                <a:spLocks noChangeArrowheads="1"/>
              </p:cNvSpPr>
              <p:nvPr/>
            </p:nvSpPr>
            <p:spPr bwMode="auto">
              <a:xfrm>
                <a:off x="3969" y="753"/>
                <a:ext cx="435" cy="312"/>
              </a:xfrm>
              <a:prstGeom prst="rect">
                <a:avLst/>
              </a:prstGeom>
              <a:solidFill>
                <a:schemeClr val="bg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44296" name="Line 1098"/>
              <p:cNvSpPr>
                <a:spLocks noChangeShapeType="1"/>
              </p:cNvSpPr>
              <p:nvPr/>
            </p:nvSpPr>
            <p:spPr bwMode="auto">
              <a:xfrm>
                <a:off x="3966" y="945"/>
                <a:ext cx="435" cy="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297" name="Line 1099"/>
              <p:cNvSpPr>
                <a:spLocks noChangeShapeType="1"/>
              </p:cNvSpPr>
              <p:nvPr/>
            </p:nvSpPr>
            <p:spPr bwMode="auto">
              <a:xfrm>
                <a:off x="3972" y="849"/>
                <a:ext cx="435" cy="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298" name="Rectangle 1100"/>
              <p:cNvSpPr>
                <a:spLocks noChangeArrowheads="1"/>
              </p:cNvSpPr>
              <p:nvPr/>
            </p:nvSpPr>
            <p:spPr bwMode="auto">
              <a:xfrm>
                <a:off x="3966" y="756"/>
                <a:ext cx="435" cy="93"/>
              </a:xfrm>
              <a:prstGeom prst="rect">
                <a:avLst/>
              </a:prstGeom>
              <a:solidFill>
                <a:srgbClr val="CC00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44299" name="Text Box 1101"/>
              <p:cNvSpPr txBox="1">
                <a:spLocks noChangeArrowheads="1"/>
              </p:cNvSpPr>
              <p:nvPr/>
            </p:nvSpPr>
            <p:spPr bwMode="auto">
              <a:xfrm>
                <a:off x="3937" y="633"/>
                <a:ext cx="513"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en-US" altLang="zh-CN" sz="1000">
                  <a:solidFill>
                    <a:srgbClr val="0000FF"/>
                  </a:solidFill>
                </a:endParaRPr>
              </a:p>
              <a:p>
                <a:pPr algn="ctr"/>
                <a:r>
                  <a:rPr lang="en-US" altLang="zh-CN" sz="1000">
                    <a:solidFill>
                      <a:srgbClr val="0000FF"/>
                    </a:solidFill>
                  </a:rPr>
                  <a:t>network</a:t>
                </a:r>
              </a:p>
              <a:p>
                <a:pPr algn="ctr"/>
                <a:r>
                  <a:rPr lang="en-US" altLang="zh-CN" sz="1000">
                    <a:solidFill>
                      <a:srgbClr val="0000FF"/>
                    </a:solidFill>
                  </a:rPr>
                  <a:t>data link</a:t>
                </a:r>
              </a:p>
              <a:p>
                <a:pPr algn="ctr"/>
                <a:r>
                  <a:rPr lang="en-US" altLang="zh-CN" sz="1000">
                    <a:solidFill>
                      <a:srgbClr val="0000FF"/>
                    </a:solidFill>
                  </a:rPr>
                  <a:t>physical</a:t>
                </a:r>
                <a:endParaRPr lang="en-US" altLang="zh-CN">
                  <a:solidFill>
                    <a:srgbClr val="0000FF"/>
                  </a:solidFill>
                </a:endParaRPr>
              </a:p>
            </p:txBody>
          </p:sp>
        </p:grpSp>
        <p:grpSp>
          <p:nvGrpSpPr>
            <p:cNvPr id="44109" name="Group 1102"/>
            <p:cNvGrpSpPr>
              <a:grpSpLocks/>
            </p:cNvGrpSpPr>
            <p:nvPr/>
          </p:nvGrpSpPr>
          <p:grpSpPr bwMode="auto">
            <a:xfrm>
              <a:off x="4702" y="1523"/>
              <a:ext cx="513" cy="442"/>
              <a:chOff x="3937" y="633"/>
              <a:chExt cx="513" cy="442"/>
            </a:xfrm>
          </p:grpSpPr>
          <p:sp>
            <p:nvSpPr>
              <p:cNvPr id="44264" name="Line 1103"/>
              <p:cNvSpPr>
                <a:spLocks noChangeShapeType="1"/>
              </p:cNvSpPr>
              <p:nvPr/>
            </p:nvSpPr>
            <p:spPr bwMode="auto">
              <a:xfrm>
                <a:off x="4061" y="1035"/>
                <a:ext cx="312" cy="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265" name="Line 1104"/>
              <p:cNvSpPr>
                <a:spLocks noChangeShapeType="1"/>
              </p:cNvSpPr>
              <p:nvPr/>
            </p:nvSpPr>
            <p:spPr bwMode="auto">
              <a:xfrm flipV="1">
                <a:off x="4212" y="929"/>
                <a:ext cx="1" cy="10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266" name="Oval 1105"/>
              <p:cNvSpPr>
                <a:spLocks noChangeArrowheads="1"/>
              </p:cNvSpPr>
              <p:nvPr/>
            </p:nvSpPr>
            <p:spPr bwMode="auto">
              <a:xfrm>
                <a:off x="4048" y="854"/>
                <a:ext cx="313" cy="81"/>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44267" name="Line 1106"/>
              <p:cNvSpPr>
                <a:spLocks noChangeShapeType="1"/>
              </p:cNvSpPr>
              <p:nvPr/>
            </p:nvSpPr>
            <p:spPr bwMode="auto">
              <a:xfrm>
                <a:off x="4048" y="847"/>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268" name="Line 1107"/>
              <p:cNvSpPr>
                <a:spLocks noChangeShapeType="1"/>
              </p:cNvSpPr>
              <p:nvPr/>
            </p:nvSpPr>
            <p:spPr bwMode="auto">
              <a:xfrm>
                <a:off x="4361" y="847"/>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269" name="Rectangle 1108"/>
              <p:cNvSpPr>
                <a:spLocks noChangeArrowheads="1"/>
              </p:cNvSpPr>
              <p:nvPr/>
            </p:nvSpPr>
            <p:spPr bwMode="auto">
              <a:xfrm>
                <a:off x="4048" y="847"/>
                <a:ext cx="310" cy="49"/>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0000FF"/>
                  </a:solidFill>
                </a:endParaRPr>
              </a:p>
            </p:txBody>
          </p:sp>
          <p:sp>
            <p:nvSpPr>
              <p:cNvPr id="44270" name="Oval 1109"/>
              <p:cNvSpPr>
                <a:spLocks noChangeArrowheads="1"/>
              </p:cNvSpPr>
              <p:nvPr/>
            </p:nvSpPr>
            <p:spPr bwMode="auto">
              <a:xfrm>
                <a:off x="4045" y="788"/>
                <a:ext cx="313" cy="95"/>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grpSp>
            <p:nvGrpSpPr>
              <p:cNvPr id="44271" name="Group 1110"/>
              <p:cNvGrpSpPr>
                <a:grpSpLocks/>
              </p:cNvGrpSpPr>
              <p:nvPr/>
            </p:nvGrpSpPr>
            <p:grpSpPr bwMode="auto">
              <a:xfrm>
                <a:off x="4120" y="809"/>
                <a:ext cx="156" cy="55"/>
                <a:chOff x="2848" y="848"/>
                <a:chExt cx="140" cy="98"/>
              </a:xfrm>
            </p:grpSpPr>
            <p:sp>
              <p:nvSpPr>
                <p:cNvPr id="44282" name="Line 1111"/>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283" name="Line 1112"/>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284" name="Line 1113"/>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grpSp>
          <p:grpSp>
            <p:nvGrpSpPr>
              <p:cNvPr id="44272" name="Group 1114"/>
              <p:cNvGrpSpPr>
                <a:grpSpLocks/>
              </p:cNvGrpSpPr>
              <p:nvPr/>
            </p:nvGrpSpPr>
            <p:grpSpPr bwMode="auto">
              <a:xfrm flipV="1">
                <a:off x="4120" y="808"/>
                <a:ext cx="156" cy="56"/>
                <a:chOff x="2848" y="848"/>
                <a:chExt cx="140" cy="98"/>
              </a:xfrm>
            </p:grpSpPr>
            <p:sp>
              <p:nvSpPr>
                <p:cNvPr id="44279" name="Line 1115"/>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280" name="Line 1116"/>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281" name="Line 1117"/>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grpSp>
          <p:sp>
            <p:nvSpPr>
              <p:cNvPr id="44273" name="Rectangle 1118"/>
              <p:cNvSpPr>
                <a:spLocks noChangeArrowheads="1"/>
              </p:cNvSpPr>
              <p:nvPr/>
            </p:nvSpPr>
            <p:spPr bwMode="auto">
              <a:xfrm>
                <a:off x="3996" y="732"/>
                <a:ext cx="426" cy="306"/>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44274" name="Rectangle 1119"/>
              <p:cNvSpPr>
                <a:spLocks noChangeArrowheads="1"/>
              </p:cNvSpPr>
              <p:nvPr/>
            </p:nvSpPr>
            <p:spPr bwMode="auto">
              <a:xfrm>
                <a:off x="3969" y="753"/>
                <a:ext cx="435" cy="312"/>
              </a:xfrm>
              <a:prstGeom prst="rect">
                <a:avLst/>
              </a:prstGeom>
              <a:solidFill>
                <a:schemeClr val="bg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44275" name="Line 1120"/>
              <p:cNvSpPr>
                <a:spLocks noChangeShapeType="1"/>
              </p:cNvSpPr>
              <p:nvPr/>
            </p:nvSpPr>
            <p:spPr bwMode="auto">
              <a:xfrm>
                <a:off x="3966" y="945"/>
                <a:ext cx="435" cy="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276" name="Line 1121"/>
              <p:cNvSpPr>
                <a:spLocks noChangeShapeType="1"/>
              </p:cNvSpPr>
              <p:nvPr/>
            </p:nvSpPr>
            <p:spPr bwMode="auto">
              <a:xfrm>
                <a:off x="3972" y="849"/>
                <a:ext cx="435" cy="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277" name="Rectangle 1122"/>
              <p:cNvSpPr>
                <a:spLocks noChangeArrowheads="1"/>
              </p:cNvSpPr>
              <p:nvPr/>
            </p:nvSpPr>
            <p:spPr bwMode="auto">
              <a:xfrm>
                <a:off x="3966" y="756"/>
                <a:ext cx="435" cy="93"/>
              </a:xfrm>
              <a:prstGeom prst="rect">
                <a:avLst/>
              </a:prstGeom>
              <a:solidFill>
                <a:srgbClr val="CC00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44278" name="Text Box 1123"/>
              <p:cNvSpPr txBox="1">
                <a:spLocks noChangeArrowheads="1"/>
              </p:cNvSpPr>
              <p:nvPr/>
            </p:nvSpPr>
            <p:spPr bwMode="auto">
              <a:xfrm>
                <a:off x="3937" y="633"/>
                <a:ext cx="513"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en-US" altLang="zh-CN" sz="1000">
                  <a:solidFill>
                    <a:srgbClr val="0000FF"/>
                  </a:solidFill>
                </a:endParaRPr>
              </a:p>
              <a:p>
                <a:pPr algn="ctr"/>
                <a:r>
                  <a:rPr lang="en-US" altLang="zh-CN" sz="1000">
                    <a:solidFill>
                      <a:srgbClr val="0000FF"/>
                    </a:solidFill>
                  </a:rPr>
                  <a:t>network</a:t>
                </a:r>
              </a:p>
              <a:p>
                <a:pPr algn="ctr"/>
                <a:r>
                  <a:rPr lang="en-US" altLang="zh-CN" sz="1000">
                    <a:solidFill>
                      <a:srgbClr val="0000FF"/>
                    </a:solidFill>
                  </a:rPr>
                  <a:t>data link</a:t>
                </a:r>
              </a:p>
              <a:p>
                <a:pPr algn="ctr"/>
                <a:r>
                  <a:rPr lang="en-US" altLang="zh-CN" sz="1000">
                    <a:solidFill>
                      <a:srgbClr val="0000FF"/>
                    </a:solidFill>
                  </a:rPr>
                  <a:t>physical</a:t>
                </a:r>
                <a:endParaRPr lang="en-US" altLang="zh-CN">
                  <a:solidFill>
                    <a:srgbClr val="0000FF"/>
                  </a:solidFill>
                </a:endParaRPr>
              </a:p>
            </p:txBody>
          </p:sp>
        </p:grpSp>
        <p:grpSp>
          <p:nvGrpSpPr>
            <p:cNvPr id="44110" name="Group 1124"/>
            <p:cNvGrpSpPr>
              <a:grpSpLocks/>
            </p:cNvGrpSpPr>
            <p:nvPr/>
          </p:nvGrpSpPr>
          <p:grpSpPr bwMode="auto">
            <a:xfrm>
              <a:off x="4197" y="1157"/>
              <a:ext cx="513" cy="442"/>
              <a:chOff x="3937" y="633"/>
              <a:chExt cx="513" cy="442"/>
            </a:xfrm>
          </p:grpSpPr>
          <p:sp>
            <p:nvSpPr>
              <p:cNvPr id="44243" name="Line 1125"/>
              <p:cNvSpPr>
                <a:spLocks noChangeShapeType="1"/>
              </p:cNvSpPr>
              <p:nvPr/>
            </p:nvSpPr>
            <p:spPr bwMode="auto">
              <a:xfrm>
                <a:off x="4061" y="1035"/>
                <a:ext cx="312" cy="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244" name="Line 1126"/>
              <p:cNvSpPr>
                <a:spLocks noChangeShapeType="1"/>
              </p:cNvSpPr>
              <p:nvPr/>
            </p:nvSpPr>
            <p:spPr bwMode="auto">
              <a:xfrm flipV="1">
                <a:off x="4212" y="929"/>
                <a:ext cx="1" cy="10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245" name="Oval 1127"/>
              <p:cNvSpPr>
                <a:spLocks noChangeArrowheads="1"/>
              </p:cNvSpPr>
              <p:nvPr/>
            </p:nvSpPr>
            <p:spPr bwMode="auto">
              <a:xfrm>
                <a:off x="4048" y="854"/>
                <a:ext cx="313" cy="81"/>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44246" name="Line 1128"/>
              <p:cNvSpPr>
                <a:spLocks noChangeShapeType="1"/>
              </p:cNvSpPr>
              <p:nvPr/>
            </p:nvSpPr>
            <p:spPr bwMode="auto">
              <a:xfrm>
                <a:off x="4048" y="847"/>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247" name="Line 1129"/>
              <p:cNvSpPr>
                <a:spLocks noChangeShapeType="1"/>
              </p:cNvSpPr>
              <p:nvPr/>
            </p:nvSpPr>
            <p:spPr bwMode="auto">
              <a:xfrm>
                <a:off x="4361" y="847"/>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248" name="Rectangle 1130"/>
              <p:cNvSpPr>
                <a:spLocks noChangeArrowheads="1"/>
              </p:cNvSpPr>
              <p:nvPr/>
            </p:nvSpPr>
            <p:spPr bwMode="auto">
              <a:xfrm>
                <a:off x="4048" y="847"/>
                <a:ext cx="310" cy="49"/>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0000FF"/>
                  </a:solidFill>
                </a:endParaRPr>
              </a:p>
            </p:txBody>
          </p:sp>
          <p:sp>
            <p:nvSpPr>
              <p:cNvPr id="44249" name="Oval 1131"/>
              <p:cNvSpPr>
                <a:spLocks noChangeArrowheads="1"/>
              </p:cNvSpPr>
              <p:nvPr/>
            </p:nvSpPr>
            <p:spPr bwMode="auto">
              <a:xfrm>
                <a:off x="4045" y="788"/>
                <a:ext cx="313" cy="95"/>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grpSp>
            <p:nvGrpSpPr>
              <p:cNvPr id="44250" name="Group 1132"/>
              <p:cNvGrpSpPr>
                <a:grpSpLocks/>
              </p:cNvGrpSpPr>
              <p:nvPr/>
            </p:nvGrpSpPr>
            <p:grpSpPr bwMode="auto">
              <a:xfrm>
                <a:off x="4120" y="809"/>
                <a:ext cx="156" cy="55"/>
                <a:chOff x="2848" y="848"/>
                <a:chExt cx="140" cy="98"/>
              </a:xfrm>
            </p:grpSpPr>
            <p:sp>
              <p:nvSpPr>
                <p:cNvPr id="44261" name="Line 1133"/>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262" name="Line 1134"/>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263" name="Line 1135"/>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grpSp>
          <p:grpSp>
            <p:nvGrpSpPr>
              <p:cNvPr id="44251" name="Group 1136"/>
              <p:cNvGrpSpPr>
                <a:grpSpLocks/>
              </p:cNvGrpSpPr>
              <p:nvPr/>
            </p:nvGrpSpPr>
            <p:grpSpPr bwMode="auto">
              <a:xfrm flipV="1">
                <a:off x="4120" y="808"/>
                <a:ext cx="156" cy="56"/>
                <a:chOff x="2848" y="848"/>
                <a:chExt cx="140" cy="98"/>
              </a:xfrm>
            </p:grpSpPr>
            <p:sp>
              <p:nvSpPr>
                <p:cNvPr id="44258" name="Line 1137"/>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259" name="Line 1138"/>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260" name="Line 1139"/>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grpSp>
          <p:sp>
            <p:nvSpPr>
              <p:cNvPr id="44252" name="Rectangle 1140"/>
              <p:cNvSpPr>
                <a:spLocks noChangeArrowheads="1"/>
              </p:cNvSpPr>
              <p:nvPr/>
            </p:nvSpPr>
            <p:spPr bwMode="auto">
              <a:xfrm>
                <a:off x="3996" y="732"/>
                <a:ext cx="426" cy="306"/>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44253" name="Rectangle 1141"/>
              <p:cNvSpPr>
                <a:spLocks noChangeArrowheads="1"/>
              </p:cNvSpPr>
              <p:nvPr/>
            </p:nvSpPr>
            <p:spPr bwMode="auto">
              <a:xfrm>
                <a:off x="3969" y="753"/>
                <a:ext cx="435" cy="312"/>
              </a:xfrm>
              <a:prstGeom prst="rect">
                <a:avLst/>
              </a:prstGeom>
              <a:solidFill>
                <a:schemeClr val="bg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44254" name="Line 1142"/>
              <p:cNvSpPr>
                <a:spLocks noChangeShapeType="1"/>
              </p:cNvSpPr>
              <p:nvPr/>
            </p:nvSpPr>
            <p:spPr bwMode="auto">
              <a:xfrm>
                <a:off x="3966" y="945"/>
                <a:ext cx="435" cy="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255" name="Line 1143"/>
              <p:cNvSpPr>
                <a:spLocks noChangeShapeType="1"/>
              </p:cNvSpPr>
              <p:nvPr/>
            </p:nvSpPr>
            <p:spPr bwMode="auto">
              <a:xfrm>
                <a:off x="3972" y="849"/>
                <a:ext cx="435" cy="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256" name="Rectangle 1144"/>
              <p:cNvSpPr>
                <a:spLocks noChangeArrowheads="1"/>
              </p:cNvSpPr>
              <p:nvPr/>
            </p:nvSpPr>
            <p:spPr bwMode="auto">
              <a:xfrm>
                <a:off x="3966" y="756"/>
                <a:ext cx="435" cy="93"/>
              </a:xfrm>
              <a:prstGeom prst="rect">
                <a:avLst/>
              </a:prstGeom>
              <a:solidFill>
                <a:srgbClr val="CC00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44257" name="Text Box 1145"/>
              <p:cNvSpPr txBox="1">
                <a:spLocks noChangeArrowheads="1"/>
              </p:cNvSpPr>
              <p:nvPr/>
            </p:nvSpPr>
            <p:spPr bwMode="auto">
              <a:xfrm>
                <a:off x="3937" y="633"/>
                <a:ext cx="513"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en-US" altLang="zh-CN" sz="1000">
                  <a:solidFill>
                    <a:srgbClr val="0000FF"/>
                  </a:solidFill>
                </a:endParaRPr>
              </a:p>
              <a:p>
                <a:pPr algn="ctr"/>
                <a:r>
                  <a:rPr lang="en-US" altLang="zh-CN" sz="1000">
                    <a:solidFill>
                      <a:srgbClr val="0000FF"/>
                    </a:solidFill>
                  </a:rPr>
                  <a:t>network</a:t>
                </a:r>
              </a:p>
              <a:p>
                <a:pPr algn="ctr"/>
                <a:r>
                  <a:rPr lang="en-US" altLang="zh-CN" sz="1000">
                    <a:solidFill>
                      <a:srgbClr val="0000FF"/>
                    </a:solidFill>
                  </a:rPr>
                  <a:t>data link</a:t>
                </a:r>
              </a:p>
              <a:p>
                <a:pPr algn="ctr"/>
                <a:r>
                  <a:rPr lang="en-US" altLang="zh-CN" sz="1000">
                    <a:solidFill>
                      <a:srgbClr val="0000FF"/>
                    </a:solidFill>
                  </a:rPr>
                  <a:t>physical</a:t>
                </a:r>
                <a:endParaRPr lang="en-US" altLang="zh-CN">
                  <a:solidFill>
                    <a:srgbClr val="0000FF"/>
                  </a:solidFill>
                </a:endParaRPr>
              </a:p>
            </p:txBody>
          </p:sp>
        </p:grpSp>
        <p:grpSp>
          <p:nvGrpSpPr>
            <p:cNvPr id="44111" name="Group 1146"/>
            <p:cNvGrpSpPr>
              <a:grpSpLocks/>
            </p:cNvGrpSpPr>
            <p:nvPr/>
          </p:nvGrpSpPr>
          <p:grpSpPr bwMode="auto">
            <a:xfrm>
              <a:off x="4389" y="2239"/>
              <a:ext cx="513" cy="442"/>
              <a:chOff x="3937" y="633"/>
              <a:chExt cx="513" cy="442"/>
            </a:xfrm>
          </p:grpSpPr>
          <p:sp>
            <p:nvSpPr>
              <p:cNvPr id="44222" name="Line 1147"/>
              <p:cNvSpPr>
                <a:spLocks noChangeShapeType="1"/>
              </p:cNvSpPr>
              <p:nvPr/>
            </p:nvSpPr>
            <p:spPr bwMode="auto">
              <a:xfrm>
                <a:off x="4061" y="1035"/>
                <a:ext cx="312" cy="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223" name="Line 1148"/>
              <p:cNvSpPr>
                <a:spLocks noChangeShapeType="1"/>
              </p:cNvSpPr>
              <p:nvPr/>
            </p:nvSpPr>
            <p:spPr bwMode="auto">
              <a:xfrm flipV="1">
                <a:off x="4212" y="929"/>
                <a:ext cx="1" cy="10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224" name="Oval 1149"/>
              <p:cNvSpPr>
                <a:spLocks noChangeArrowheads="1"/>
              </p:cNvSpPr>
              <p:nvPr/>
            </p:nvSpPr>
            <p:spPr bwMode="auto">
              <a:xfrm>
                <a:off x="4048" y="854"/>
                <a:ext cx="313" cy="81"/>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44225" name="Line 1150"/>
              <p:cNvSpPr>
                <a:spLocks noChangeShapeType="1"/>
              </p:cNvSpPr>
              <p:nvPr/>
            </p:nvSpPr>
            <p:spPr bwMode="auto">
              <a:xfrm>
                <a:off x="4048" y="847"/>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226" name="Line 1151"/>
              <p:cNvSpPr>
                <a:spLocks noChangeShapeType="1"/>
              </p:cNvSpPr>
              <p:nvPr/>
            </p:nvSpPr>
            <p:spPr bwMode="auto">
              <a:xfrm>
                <a:off x="4361" y="847"/>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227" name="Rectangle 1152"/>
              <p:cNvSpPr>
                <a:spLocks noChangeArrowheads="1"/>
              </p:cNvSpPr>
              <p:nvPr/>
            </p:nvSpPr>
            <p:spPr bwMode="auto">
              <a:xfrm>
                <a:off x="4048" y="847"/>
                <a:ext cx="310" cy="49"/>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0000FF"/>
                  </a:solidFill>
                </a:endParaRPr>
              </a:p>
            </p:txBody>
          </p:sp>
          <p:sp>
            <p:nvSpPr>
              <p:cNvPr id="44228" name="Oval 1153"/>
              <p:cNvSpPr>
                <a:spLocks noChangeArrowheads="1"/>
              </p:cNvSpPr>
              <p:nvPr/>
            </p:nvSpPr>
            <p:spPr bwMode="auto">
              <a:xfrm>
                <a:off x="4045" y="788"/>
                <a:ext cx="313" cy="95"/>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grpSp>
            <p:nvGrpSpPr>
              <p:cNvPr id="44229" name="Group 1154"/>
              <p:cNvGrpSpPr>
                <a:grpSpLocks/>
              </p:cNvGrpSpPr>
              <p:nvPr/>
            </p:nvGrpSpPr>
            <p:grpSpPr bwMode="auto">
              <a:xfrm>
                <a:off x="4120" y="809"/>
                <a:ext cx="156" cy="55"/>
                <a:chOff x="2848" y="848"/>
                <a:chExt cx="140" cy="98"/>
              </a:xfrm>
            </p:grpSpPr>
            <p:sp>
              <p:nvSpPr>
                <p:cNvPr id="44240" name="Line 1155"/>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241" name="Line 1156"/>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242" name="Line 1157"/>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grpSp>
          <p:grpSp>
            <p:nvGrpSpPr>
              <p:cNvPr id="44230" name="Group 1158"/>
              <p:cNvGrpSpPr>
                <a:grpSpLocks/>
              </p:cNvGrpSpPr>
              <p:nvPr/>
            </p:nvGrpSpPr>
            <p:grpSpPr bwMode="auto">
              <a:xfrm flipV="1">
                <a:off x="4120" y="808"/>
                <a:ext cx="156" cy="56"/>
                <a:chOff x="2848" y="848"/>
                <a:chExt cx="140" cy="98"/>
              </a:xfrm>
            </p:grpSpPr>
            <p:sp>
              <p:nvSpPr>
                <p:cNvPr id="44237" name="Line 1159"/>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238" name="Line 1160"/>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239" name="Line 1161"/>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grpSp>
          <p:sp>
            <p:nvSpPr>
              <p:cNvPr id="44231" name="Rectangle 1162"/>
              <p:cNvSpPr>
                <a:spLocks noChangeArrowheads="1"/>
              </p:cNvSpPr>
              <p:nvPr/>
            </p:nvSpPr>
            <p:spPr bwMode="auto">
              <a:xfrm>
                <a:off x="3996" y="732"/>
                <a:ext cx="426" cy="306"/>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44232" name="Rectangle 1163"/>
              <p:cNvSpPr>
                <a:spLocks noChangeArrowheads="1"/>
              </p:cNvSpPr>
              <p:nvPr/>
            </p:nvSpPr>
            <p:spPr bwMode="auto">
              <a:xfrm>
                <a:off x="3969" y="753"/>
                <a:ext cx="435" cy="312"/>
              </a:xfrm>
              <a:prstGeom prst="rect">
                <a:avLst/>
              </a:prstGeom>
              <a:solidFill>
                <a:schemeClr val="bg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44233" name="Line 1164"/>
              <p:cNvSpPr>
                <a:spLocks noChangeShapeType="1"/>
              </p:cNvSpPr>
              <p:nvPr/>
            </p:nvSpPr>
            <p:spPr bwMode="auto">
              <a:xfrm>
                <a:off x="3966" y="945"/>
                <a:ext cx="435" cy="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234" name="Line 1165"/>
              <p:cNvSpPr>
                <a:spLocks noChangeShapeType="1"/>
              </p:cNvSpPr>
              <p:nvPr/>
            </p:nvSpPr>
            <p:spPr bwMode="auto">
              <a:xfrm>
                <a:off x="3972" y="849"/>
                <a:ext cx="435" cy="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235" name="Rectangle 1166"/>
              <p:cNvSpPr>
                <a:spLocks noChangeArrowheads="1"/>
              </p:cNvSpPr>
              <p:nvPr/>
            </p:nvSpPr>
            <p:spPr bwMode="auto">
              <a:xfrm>
                <a:off x="3966" y="756"/>
                <a:ext cx="435" cy="93"/>
              </a:xfrm>
              <a:prstGeom prst="rect">
                <a:avLst/>
              </a:prstGeom>
              <a:solidFill>
                <a:srgbClr val="CC00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44236" name="Text Box 1167"/>
              <p:cNvSpPr txBox="1">
                <a:spLocks noChangeArrowheads="1"/>
              </p:cNvSpPr>
              <p:nvPr/>
            </p:nvSpPr>
            <p:spPr bwMode="auto">
              <a:xfrm>
                <a:off x="3937" y="633"/>
                <a:ext cx="513"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en-US" altLang="zh-CN" sz="1000">
                  <a:solidFill>
                    <a:srgbClr val="0000FF"/>
                  </a:solidFill>
                </a:endParaRPr>
              </a:p>
              <a:p>
                <a:pPr algn="ctr"/>
                <a:r>
                  <a:rPr lang="en-US" altLang="zh-CN" sz="1000">
                    <a:solidFill>
                      <a:srgbClr val="0000FF"/>
                    </a:solidFill>
                  </a:rPr>
                  <a:t>network</a:t>
                </a:r>
              </a:p>
              <a:p>
                <a:pPr algn="ctr"/>
                <a:r>
                  <a:rPr lang="en-US" altLang="zh-CN" sz="1000">
                    <a:solidFill>
                      <a:srgbClr val="0000FF"/>
                    </a:solidFill>
                  </a:rPr>
                  <a:t>data link</a:t>
                </a:r>
              </a:p>
              <a:p>
                <a:pPr algn="ctr"/>
                <a:r>
                  <a:rPr lang="en-US" altLang="zh-CN" sz="1000">
                    <a:solidFill>
                      <a:srgbClr val="0000FF"/>
                    </a:solidFill>
                  </a:rPr>
                  <a:t>physical</a:t>
                </a:r>
                <a:endParaRPr lang="en-US" altLang="zh-CN">
                  <a:solidFill>
                    <a:srgbClr val="0000FF"/>
                  </a:solidFill>
                </a:endParaRPr>
              </a:p>
            </p:txBody>
          </p:sp>
        </p:grpSp>
        <p:grpSp>
          <p:nvGrpSpPr>
            <p:cNvPr id="44112" name="Group 1168"/>
            <p:cNvGrpSpPr>
              <a:grpSpLocks/>
            </p:cNvGrpSpPr>
            <p:nvPr/>
          </p:nvGrpSpPr>
          <p:grpSpPr bwMode="auto">
            <a:xfrm>
              <a:off x="4765" y="1995"/>
              <a:ext cx="513" cy="442"/>
              <a:chOff x="3937" y="633"/>
              <a:chExt cx="513" cy="442"/>
            </a:xfrm>
          </p:grpSpPr>
          <p:sp>
            <p:nvSpPr>
              <p:cNvPr id="44201" name="Line 1169"/>
              <p:cNvSpPr>
                <a:spLocks noChangeShapeType="1"/>
              </p:cNvSpPr>
              <p:nvPr/>
            </p:nvSpPr>
            <p:spPr bwMode="auto">
              <a:xfrm>
                <a:off x="4061" y="1035"/>
                <a:ext cx="312" cy="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202" name="Line 1170"/>
              <p:cNvSpPr>
                <a:spLocks noChangeShapeType="1"/>
              </p:cNvSpPr>
              <p:nvPr/>
            </p:nvSpPr>
            <p:spPr bwMode="auto">
              <a:xfrm flipV="1">
                <a:off x="4212" y="929"/>
                <a:ext cx="1" cy="10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203" name="Oval 1171"/>
              <p:cNvSpPr>
                <a:spLocks noChangeArrowheads="1"/>
              </p:cNvSpPr>
              <p:nvPr/>
            </p:nvSpPr>
            <p:spPr bwMode="auto">
              <a:xfrm>
                <a:off x="4048" y="854"/>
                <a:ext cx="313" cy="81"/>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44204" name="Line 1172"/>
              <p:cNvSpPr>
                <a:spLocks noChangeShapeType="1"/>
              </p:cNvSpPr>
              <p:nvPr/>
            </p:nvSpPr>
            <p:spPr bwMode="auto">
              <a:xfrm>
                <a:off x="4048" y="847"/>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205" name="Line 1173"/>
              <p:cNvSpPr>
                <a:spLocks noChangeShapeType="1"/>
              </p:cNvSpPr>
              <p:nvPr/>
            </p:nvSpPr>
            <p:spPr bwMode="auto">
              <a:xfrm>
                <a:off x="4361" y="847"/>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206" name="Rectangle 1174"/>
              <p:cNvSpPr>
                <a:spLocks noChangeArrowheads="1"/>
              </p:cNvSpPr>
              <p:nvPr/>
            </p:nvSpPr>
            <p:spPr bwMode="auto">
              <a:xfrm>
                <a:off x="4048" y="847"/>
                <a:ext cx="310" cy="49"/>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0000FF"/>
                  </a:solidFill>
                </a:endParaRPr>
              </a:p>
            </p:txBody>
          </p:sp>
          <p:sp>
            <p:nvSpPr>
              <p:cNvPr id="44207" name="Oval 1175"/>
              <p:cNvSpPr>
                <a:spLocks noChangeArrowheads="1"/>
              </p:cNvSpPr>
              <p:nvPr/>
            </p:nvSpPr>
            <p:spPr bwMode="auto">
              <a:xfrm>
                <a:off x="4045" y="788"/>
                <a:ext cx="313" cy="95"/>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grpSp>
            <p:nvGrpSpPr>
              <p:cNvPr id="44208" name="Group 1176"/>
              <p:cNvGrpSpPr>
                <a:grpSpLocks/>
              </p:cNvGrpSpPr>
              <p:nvPr/>
            </p:nvGrpSpPr>
            <p:grpSpPr bwMode="auto">
              <a:xfrm>
                <a:off x="4120" y="809"/>
                <a:ext cx="156" cy="55"/>
                <a:chOff x="2848" y="848"/>
                <a:chExt cx="140" cy="98"/>
              </a:xfrm>
            </p:grpSpPr>
            <p:sp>
              <p:nvSpPr>
                <p:cNvPr id="44219" name="Line 1177"/>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220" name="Line 1178"/>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221" name="Line 1179"/>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grpSp>
          <p:grpSp>
            <p:nvGrpSpPr>
              <p:cNvPr id="44209" name="Group 1180"/>
              <p:cNvGrpSpPr>
                <a:grpSpLocks/>
              </p:cNvGrpSpPr>
              <p:nvPr/>
            </p:nvGrpSpPr>
            <p:grpSpPr bwMode="auto">
              <a:xfrm flipV="1">
                <a:off x="4120" y="808"/>
                <a:ext cx="156" cy="56"/>
                <a:chOff x="2848" y="848"/>
                <a:chExt cx="140" cy="98"/>
              </a:xfrm>
            </p:grpSpPr>
            <p:sp>
              <p:nvSpPr>
                <p:cNvPr id="44216" name="Line 1181"/>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217" name="Line 1182"/>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218" name="Line 1183"/>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grpSp>
          <p:sp>
            <p:nvSpPr>
              <p:cNvPr id="44210" name="Rectangle 1184"/>
              <p:cNvSpPr>
                <a:spLocks noChangeArrowheads="1"/>
              </p:cNvSpPr>
              <p:nvPr/>
            </p:nvSpPr>
            <p:spPr bwMode="auto">
              <a:xfrm>
                <a:off x="3996" y="732"/>
                <a:ext cx="426" cy="306"/>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44211" name="Rectangle 1185"/>
              <p:cNvSpPr>
                <a:spLocks noChangeArrowheads="1"/>
              </p:cNvSpPr>
              <p:nvPr/>
            </p:nvSpPr>
            <p:spPr bwMode="auto">
              <a:xfrm>
                <a:off x="3969" y="753"/>
                <a:ext cx="435" cy="312"/>
              </a:xfrm>
              <a:prstGeom prst="rect">
                <a:avLst/>
              </a:prstGeom>
              <a:solidFill>
                <a:schemeClr val="bg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44212" name="Line 1186"/>
              <p:cNvSpPr>
                <a:spLocks noChangeShapeType="1"/>
              </p:cNvSpPr>
              <p:nvPr/>
            </p:nvSpPr>
            <p:spPr bwMode="auto">
              <a:xfrm>
                <a:off x="3966" y="945"/>
                <a:ext cx="435" cy="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213" name="Line 1187"/>
              <p:cNvSpPr>
                <a:spLocks noChangeShapeType="1"/>
              </p:cNvSpPr>
              <p:nvPr/>
            </p:nvSpPr>
            <p:spPr bwMode="auto">
              <a:xfrm>
                <a:off x="3972" y="849"/>
                <a:ext cx="435" cy="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214" name="Rectangle 1188"/>
              <p:cNvSpPr>
                <a:spLocks noChangeArrowheads="1"/>
              </p:cNvSpPr>
              <p:nvPr/>
            </p:nvSpPr>
            <p:spPr bwMode="auto">
              <a:xfrm>
                <a:off x="3966" y="756"/>
                <a:ext cx="435" cy="93"/>
              </a:xfrm>
              <a:prstGeom prst="rect">
                <a:avLst/>
              </a:prstGeom>
              <a:solidFill>
                <a:srgbClr val="CC00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44215" name="Text Box 1189"/>
              <p:cNvSpPr txBox="1">
                <a:spLocks noChangeArrowheads="1"/>
              </p:cNvSpPr>
              <p:nvPr/>
            </p:nvSpPr>
            <p:spPr bwMode="auto">
              <a:xfrm>
                <a:off x="3937" y="633"/>
                <a:ext cx="513"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en-US" altLang="zh-CN" sz="1000">
                  <a:solidFill>
                    <a:srgbClr val="0000FF"/>
                  </a:solidFill>
                </a:endParaRPr>
              </a:p>
              <a:p>
                <a:pPr algn="ctr"/>
                <a:r>
                  <a:rPr lang="en-US" altLang="zh-CN" sz="1000">
                    <a:solidFill>
                      <a:srgbClr val="0000FF"/>
                    </a:solidFill>
                  </a:rPr>
                  <a:t>network</a:t>
                </a:r>
              </a:p>
              <a:p>
                <a:pPr algn="ctr"/>
                <a:r>
                  <a:rPr lang="en-US" altLang="zh-CN" sz="1000">
                    <a:solidFill>
                      <a:srgbClr val="0000FF"/>
                    </a:solidFill>
                  </a:rPr>
                  <a:t>data link</a:t>
                </a:r>
              </a:p>
              <a:p>
                <a:pPr algn="ctr"/>
                <a:r>
                  <a:rPr lang="en-US" altLang="zh-CN" sz="1000">
                    <a:solidFill>
                      <a:srgbClr val="0000FF"/>
                    </a:solidFill>
                  </a:rPr>
                  <a:t>physical</a:t>
                </a:r>
                <a:endParaRPr lang="en-US" altLang="zh-CN">
                  <a:solidFill>
                    <a:srgbClr val="0000FF"/>
                  </a:solidFill>
                </a:endParaRPr>
              </a:p>
            </p:txBody>
          </p:sp>
        </p:grpSp>
        <p:grpSp>
          <p:nvGrpSpPr>
            <p:cNvPr id="44113" name="Group 1190"/>
            <p:cNvGrpSpPr>
              <a:grpSpLocks/>
            </p:cNvGrpSpPr>
            <p:nvPr/>
          </p:nvGrpSpPr>
          <p:grpSpPr bwMode="auto">
            <a:xfrm>
              <a:off x="4128" y="2003"/>
              <a:ext cx="513" cy="442"/>
              <a:chOff x="3937" y="633"/>
              <a:chExt cx="513" cy="442"/>
            </a:xfrm>
          </p:grpSpPr>
          <p:sp>
            <p:nvSpPr>
              <p:cNvPr id="44180" name="Line 1191"/>
              <p:cNvSpPr>
                <a:spLocks noChangeShapeType="1"/>
              </p:cNvSpPr>
              <p:nvPr/>
            </p:nvSpPr>
            <p:spPr bwMode="auto">
              <a:xfrm>
                <a:off x="4061" y="1035"/>
                <a:ext cx="312" cy="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181" name="Line 1192"/>
              <p:cNvSpPr>
                <a:spLocks noChangeShapeType="1"/>
              </p:cNvSpPr>
              <p:nvPr/>
            </p:nvSpPr>
            <p:spPr bwMode="auto">
              <a:xfrm flipV="1">
                <a:off x="4212" y="929"/>
                <a:ext cx="1" cy="10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182" name="Oval 1193"/>
              <p:cNvSpPr>
                <a:spLocks noChangeArrowheads="1"/>
              </p:cNvSpPr>
              <p:nvPr/>
            </p:nvSpPr>
            <p:spPr bwMode="auto">
              <a:xfrm>
                <a:off x="4048" y="854"/>
                <a:ext cx="313" cy="81"/>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44183" name="Line 1194"/>
              <p:cNvSpPr>
                <a:spLocks noChangeShapeType="1"/>
              </p:cNvSpPr>
              <p:nvPr/>
            </p:nvSpPr>
            <p:spPr bwMode="auto">
              <a:xfrm>
                <a:off x="4048" y="847"/>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184" name="Line 1195"/>
              <p:cNvSpPr>
                <a:spLocks noChangeShapeType="1"/>
              </p:cNvSpPr>
              <p:nvPr/>
            </p:nvSpPr>
            <p:spPr bwMode="auto">
              <a:xfrm>
                <a:off x="4361" y="847"/>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185" name="Rectangle 1196"/>
              <p:cNvSpPr>
                <a:spLocks noChangeArrowheads="1"/>
              </p:cNvSpPr>
              <p:nvPr/>
            </p:nvSpPr>
            <p:spPr bwMode="auto">
              <a:xfrm>
                <a:off x="4048" y="847"/>
                <a:ext cx="310" cy="49"/>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0000FF"/>
                  </a:solidFill>
                </a:endParaRPr>
              </a:p>
            </p:txBody>
          </p:sp>
          <p:sp>
            <p:nvSpPr>
              <p:cNvPr id="44186" name="Oval 1197"/>
              <p:cNvSpPr>
                <a:spLocks noChangeArrowheads="1"/>
              </p:cNvSpPr>
              <p:nvPr/>
            </p:nvSpPr>
            <p:spPr bwMode="auto">
              <a:xfrm>
                <a:off x="4045" y="788"/>
                <a:ext cx="313" cy="95"/>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grpSp>
            <p:nvGrpSpPr>
              <p:cNvPr id="44187" name="Group 1198"/>
              <p:cNvGrpSpPr>
                <a:grpSpLocks/>
              </p:cNvGrpSpPr>
              <p:nvPr/>
            </p:nvGrpSpPr>
            <p:grpSpPr bwMode="auto">
              <a:xfrm>
                <a:off x="4120" y="809"/>
                <a:ext cx="156" cy="55"/>
                <a:chOff x="2848" y="848"/>
                <a:chExt cx="140" cy="98"/>
              </a:xfrm>
            </p:grpSpPr>
            <p:sp>
              <p:nvSpPr>
                <p:cNvPr id="44198" name="Line 1199"/>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199" name="Line 1200"/>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200" name="Line 1201"/>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grpSp>
          <p:grpSp>
            <p:nvGrpSpPr>
              <p:cNvPr id="44188" name="Group 1202"/>
              <p:cNvGrpSpPr>
                <a:grpSpLocks/>
              </p:cNvGrpSpPr>
              <p:nvPr/>
            </p:nvGrpSpPr>
            <p:grpSpPr bwMode="auto">
              <a:xfrm flipV="1">
                <a:off x="4120" y="808"/>
                <a:ext cx="156" cy="56"/>
                <a:chOff x="2848" y="848"/>
                <a:chExt cx="140" cy="98"/>
              </a:xfrm>
            </p:grpSpPr>
            <p:sp>
              <p:nvSpPr>
                <p:cNvPr id="44195" name="Line 1203"/>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196" name="Line 1204"/>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197" name="Line 1205"/>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grpSp>
          <p:sp>
            <p:nvSpPr>
              <p:cNvPr id="44189" name="Rectangle 1206"/>
              <p:cNvSpPr>
                <a:spLocks noChangeArrowheads="1"/>
              </p:cNvSpPr>
              <p:nvPr/>
            </p:nvSpPr>
            <p:spPr bwMode="auto">
              <a:xfrm>
                <a:off x="3996" y="732"/>
                <a:ext cx="426" cy="306"/>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44190" name="Rectangle 1207"/>
              <p:cNvSpPr>
                <a:spLocks noChangeArrowheads="1"/>
              </p:cNvSpPr>
              <p:nvPr/>
            </p:nvSpPr>
            <p:spPr bwMode="auto">
              <a:xfrm>
                <a:off x="3969" y="753"/>
                <a:ext cx="435" cy="312"/>
              </a:xfrm>
              <a:prstGeom prst="rect">
                <a:avLst/>
              </a:prstGeom>
              <a:solidFill>
                <a:schemeClr val="bg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44191" name="Line 1208"/>
              <p:cNvSpPr>
                <a:spLocks noChangeShapeType="1"/>
              </p:cNvSpPr>
              <p:nvPr/>
            </p:nvSpPr>
            <p:spPr bwMode="auto">
              <a:xfrm>
                <a:off x="3966" y="945"/>
                <a:ext cx="435" cy="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192" name="Line 1209"/>
              <p:cNvSpPr>
                <a:spLocks noChangeShapeType="1"/>
              </p:cNvSpPr>
              <p:nvPr/>
            </p:nvSpPr>
            <p:spPr bwMode="auto">
              <a:xfrm>
                <a:off x="3972" y="849"/>
                <a:ext cx="435" cy="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193" name="Rectangle 1210"/>
              <p:cNvSpPr>
                <a:spLocks noChangeArrowheads="1"/>
              </p:cNvSpPr>
              <p:nvPr/>
            </p:nvSpPr>
            <p:spPr bwMode="auto">
              <a:xfrm>
                <a:off x="3966" y="756"/>
                <a:ext cx="435" cy="93"/>
              </a:xfrm>
              <a:prstGeom prst="rect">
                <a:avLst/>
              </a:prstGeom>
              <a:solidFill>
                <a:srgbClr val="CC00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44194" name="Text Box 1211"/>
              <p:cNvSpPr txBox="1">
                <a:spLocks noChangeArrowheads="1"/>
              </p:cNvSpPr>
              <p:nvPr/>
            </p:nvSpPr>
            <p:spPr bwMode="auto">
              <a:xfrm>
                <a:off x="3937" y="633"/>
                <a:ext cx="513"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en-US" altLang="zh-CN" sz="1000">
                  <a:solidFill>
                    <a:srgbClr val="0000FF"/>
                  </a:solidFill>
                </a:endParaRPr>
              </a:p>
              <a:p>
                <a:pPr algn="ctr"/>
                <a:r>
                  <a:rPr lang="en-US" altLang="zh-CN" sz="1000">
                    <a:solidFill>
                      <a:srgbClr val="0000FF"/>
                    </a:solidFill>
                  </a:rPr>
                  <a:t>network</a:t>
                </a:r>
              </a:p>
              <a:p>
                <a:pPr algn="ctr"/>
                <a:r>
                  <a:rPr lang="en-US" altLang="zh-CN" sz="1000">
                    <a:solidFill>
                      <a:srgbClr val="0000FF"/>
                    </a:solidFill>
                  </a:rPr>
                  <a:t>data link</a:t>
                </a:r>
              </a:p>
              <a:p>
                <a:pPr algn="ctr"/>
                <a:r>
                  <a:rPr lang="en-US" altLang="zh-CN" sz="1000">
                    <a:solidFill>
                      <a:srgbClr val="0000FF"/>
                    </a:solidFill>
                  </a:rPr>
                  <a:t>physical</a:t>
                </a:r>
                <a:endParaRPr lang="en-US" altLang="zh-CN">
                  <a:solidFill>
                    <a:srgbClr val="0000FF"/>
                  </a:solidFill>
                </a:endParaRPr>
              </a:p>
            </p:txBody>
          </p:sp>
        </p:grpSp>
        <p:grpSp>
          <p:nvGrpSpPr>
            <p:cNvPr id="44114" name="Group 1212"/>
            <p:cNvGrpSpPr>
              <a:grpSpLocks/>
            </p:cNvGrpSpPr>
            <p:nvPr/>
          </p:nvGrpSpPr>
          <p:grpSpPr bwMode="auto">
            <a:xfrm>
              <a:off x="4608" y="2771"/>
              <a:ext cx="513" cy="442"/>
              <a:chOff x="3937" y="633"/>
              <a:chExt cx="513" cy="442"/>
            </a:xfrm>
          </p:grpSpPr>
          <p:sp>
            <p:nvSpPr>
              <p:cNvPr id="44159" name="Line 1213"/>
              <p:cNvSpPr>
                <a:spLocks noChangeShapeType="1"/>
              </p:cNvSpPr>
              <p:nvPr/>
            </p:nvSpPr>
            <p:spPr bwMode="auto">
              <a:xfrm>
                <a:off x="4061" y="1035"/>
                <a:ext cx="312" cy="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160" name="Line 1214"/>
              <p:cNvSpPr>
                <a:spLocks noChangeShapeType="1"/>
              </p:cNvSpPr>
              <p:nvPr/>
            </p:nvSpPr>
            <p:spPr bwMode="auto">
              <a:xfrm flipV="1">
                <a:off x="4212" y="929"/>
                <a:ext cx="1" cy="10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161" name="Oval 1215"/>
              <p:cNvSpPr>
                <a:spLocks noChangeArrowheads="1"/>
              </p:cNvSpPr>
              <p:nvPr/>
            </p:nvSpPr>
            <p:spPr bwMode="auto">
              <a:xfrm>
                <a:off x="4048" y="854"/>
                <a:ext cx="313" cy="81"/>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44162" name="Line 1216"/>
              <p:cNvSpPr>
                <a:spLocks noChangeShapeType="1"/>
              </p:cNvSpPr>
              <p:nvPr/>
            </p:nvSpPr>
            <p:spPr bwMode="auto">
              <a:xfrm>
                <a:off x="4048" y="847"/>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163" name="Line 1217"/>
              <p:cNvSpPr>
                <a:spLocks noChangeShapeType="1"/>
              </p:cNvSpPr>
              <p:nvPr/>
            </p:nvSpPr>
            <p:spPr bwMode="auto">
              <a:xfrm>
                <a:off x="4361" y="847"/>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164" name="Rectangle 1218"/>
              <p:cNvSpPr>
                <a:spLocks noChangeArrowheads="1"/>
              </p:cNvSpPr>
              <p:nvPr/>
            </p:nvSpPr>
            <p:spPr bwMode="auto">
              <a:xfrm>
                <a:off x="4048" y="847"/>
                <a:ext cx="310" cy="49"/>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0000FF"/>
                  </a:solidFill>
                </a:endParaRPr>
              </a:p>
            </p:txBody>
          </p:sp>
          <p:sp>
            <p:nvSpPr>
              <p:cNvPr id="44165" name="Oval 1219"/>
              <p:cNvSpPr>
                <a:spLocks noChangeArrowheads="1"/>
              </p:cNvSpPr>
              <p:nvPr/>
            </p:nvSpPr>
            <p:spPr bwMode="auto">
              <a:xfrm>
                <a:off x="4045" y="788"/>
                <a:ext cx="313" cy="95"/>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grpSp>
            <p:nvGrpSpPr>
              <p:cNvPr id="44166" name="Group 1220"/>
              <p:cNvGrpSpPr>
                <a:grpSpLocks/>
              </p:cNvGrpSpPr>
              <p:nvPr/>
            </p:nvGrpSpPr>
            <p:grpSpPr bwMode="auto">
              <a:xfrm>
                <a:off x="4120" y="809"/>
                <a:ext cx="156" cy="55"/>
                <a:chOff x="2848" y="848"/>
                <a:chExt cx="140" cy="98"/>
              </a:xfrm>
            </p:grpSpPr>
            <p:sp>
              <p:nvSpPr>
                <p:cNvPr id="44177" name="Line 1221"/>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178" name="Line 1222"/>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179" name="Line 1223"/>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grpSp>
          <p:grpSp>
            <p:nvGrpSpPr>
              <p:cNvPr id="44167" name="Group 1224"/>
              <p:cNvGrpSpPr>
                <a:grpSpLocks/>
              </p:cNvGrpSpPr>
              <p:nvPr/>
            </p:nvGrpSpPr>
            <p:grpSpPr bwMode="auto">
              <a:xfrm flipV="1">
                <a:off x="4120" y="808"/>
                <a:ext cx="156" cy="56"/>
                <a:chOff x="2848" y="848"/>
                <a:chExt cx="140" cy="98"/>
              </a:xfrm>
            </p:grpSpPr>
            <p:sp>
              <p:nvSpPr>
                <p:cNvPr id="44174" name="Line 1225"/>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175" name="Line 1226"/>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176" name="Line 1227"/>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grpSp>
          <p:sp>
            <p:nvSpPr>
              <p:cNvPr id="44168" name="Rectangle 1228"/>
              <p:cNvSpPr>
                <a:spLocks noChangeArrowheads="1"/>
              </p:cNvSpPr>
              <p:nvPr/>
            </p:nvSpPr>
            <p:spPr bwMode="auto">
              <a:xfrm>
                <a:off x="3996" y="732"/>
                <a:ext cx="426" cy="306"/>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44169" name="Rectangle 1229"/>
              <p:cNvSpPr>
                <a:spLocks noChangeArrowheads="1"/>
              </p:cNvSpPr>
              <p:nvPr/>
            </p:nvSpPr>
            <p:spPr bwMode="auto">
              <a:xfrm>
                <a:off x="3969" y="753"/>
                <a:ext cx="435" cy="312"/>
              </a:xfrm>
              <a:prstGeom prst="rect">
                <a:avLst/>
              </a:prstGeom>
              <a:solidFill>
                <a:schemeClr val="bg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44170" name="Line 1230"/>
              <p:cNvSpPr>
                <a:spLocks noChangeShapeType="1"/>
              </p:cNvSpPr>
              <p:nvPr/>
            </p:nvSpPr>
            <p:spPr bwMode="auto">
              <a:xfrm>
                <a:off x="3966" y="945"/>
                <a:ext cx="435" cy="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171" name="Line 1231"/>
              <p:cNvSpPr>
                <a:spLocks noChangeShapeType="1"/>
              </p:cNvSpPr>
              <p:nvPr/>
            </p:nvSpPr>
            <p:spPr bwMode="auto">
              <a:xfrm>
                <a:off x="3972" y="849"/>
                <a:ext cx="435" cy="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172" name="Rectangle 1232"/>
              <p:cNvSpPr>
                <a:spLocks noChangeArrowheads="1"/>
              </p:cNvSpPr>
              <p:nvPr/>
            </p:nvSpPr>
            <p:spPr bwMode="auto">
              <a:xfrm>
                <a:off x="3966" y="756"/>
                <a:ext cx="435" cy="93"/>
              </a:xfrm>
              <a:prstGeom prst="rect">
                <a:avLst/>
              </a:prstGeom>
              <a:solidFill>
                <a:srgbClr val="CC00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44173" name="Text Box 1233"/>
              <p:cNvSpPr txBox="1">
                <a:spLocks noChangeArrowheads="1"/>
              </p:cNvSpPr>
              <p:nvPr/>
            </p:nvSpPr>
            <p:spPr bwMode="auto">
              <a:xfrm>
                <a:off x="3937" y="633"/>
                <a:ext cx="513"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en-US" altLang="zh-CN" sz="1000">
                  <a:solidFill>
                    <a:srgbClr val="0000FF"/>
                  </a:solidFill>
                </a:endParaRPr>
              </a:p>
              <a:p>
                <a:pPr algn="ctr"/>
                <a:r>
                  <a:rPr lang="en-US" altLang="zh-CN" sz="1000">
                    <a:solidFill>
                      <a:srgbClr val="0000FF"/>
                    </a:solidFill>
                  </a:rPr>
                  <a:t>network</a:t>
                </a:r>
              </a:p>
              <a:p>
                <a:pPr algn="ctr"/>
                <a:r>
                  <a:rPr lang="en-US" altLang="zh-CN" sz="1000">
                    <a:solidFill>
                      <a:srgbClr val="0000FF"/>
                    </a:solidFill>
                  </a:rPr>
                  <a:t>data link</a:t>
                </a:r>
              </a:p>
              <a:p>
                <a:pPr algn="ctr"/>
                <a:r>
                  <a:rPr lang="en-US" altLang="zh-CN" sz="1000">
                    <a:solidFill>
                      <a:srgbClr val="0000FF"/>
                    </a:solidFill>
                  </a:rPr>
                  <a:t>physical</a:t>
                </a:r>
                <a:endParaRPr lang="en-US" altLang="zh-CN">
                  <a:solidFill>
                    <a:srgbClr val="0000FF"/>
                  </a:solidFill>
                </a:endParaRPr>
              </a:p>
            </p:txBody>
          </p:sp>
        </p:grpSp>
        <p:grpSp>
          <p:nvGrpSpPr>
            <p:cNvPr id="44115" name="Group 1234"/>
            <p:cNvGrpSpPr>
              <a:grpSpLocks/>
            </p:cNvGrpSpPr>
            <p:nvPr/>
          </p:nvGrpSpPr>
          <p:grpSpPr bwMode="auto">
            <a:xfrm>
              <a:off x="4119" y="2640"/>
              <a:ext cx="513" cy="442"/>
              <a:chOff x="3937" y="633"/>
              <a:chExt cx="513" cy="442"/>
            </a:xfrm>
          </p:grpSpPr>
          <p:sp>
            <p:nvSpPr>
              <p:cNvPr id="44138" name="Line 1235"/>
              <p:cNvSpPr>
                <a:spLocks noChangeShapeType="1"/>
              </p:cNvSpPr>
              <p:nvPr/>
            </p:nvSpPr>
            <p:spPr bwMode="auto">
              <a:xfrm>
                <a:off x="4061" y="1035"/>
                <a:ext cx="312" cy="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139" name="Line 1236"/>
              <p:cNvSpPr>
                <a:spLocks noChangeShapeType="1"/>
              </p:cNvSpPr>
              <p:nvPr/>
            </p:nvSpPr>
            <p:spPr bwMode="auto">
              <a:xfrm flipV="1">
                <a:off x="4212" y="929"/>
                <a:ext cx="1" cy="10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140" name="Oval 1237"/>
              <p:cNvSpPr>
                <a:spLocks noChangeArrowheads="1"/>
              </p:cNvSpPr>
              <p:nvPr/>
            </p:nvSpPr>
            <p:spPr bwMode="auto">
              <a:xfrm>
                <a:off x="4048" y="854"/>
                <a:ext cx="313" cy="81"/>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44141" name="Line 1238"/>
              <p:cNvSpPr>
                <a:spLocks noChangeShapeType="1"/>
              </p:cNvSpPr>
              <p:nvPr/>
            </p:nvSpPr>
            <p:spPr bwMode="auto">
              <a:xfrm>
                <a:off x="4048" y="847"/>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142" name="Line 1239"/>
              <p:cNvSpPr>
                <a:spLocks noChangeShapeType="1"/>
              </p:cNvSpPr>
              <p:nvPr/>
            </p:nvSpPr>
            <p:spPr bwMode="auto">
              <a:xfrm>
                <a:off x="4361" y="847"/>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143" name="Rectangle 1240"/>
              <p:cNvSpPr>
                <a:spLocks noChangeArrowheads="1"/>
              </p:cNvSpPr>
              <p:nvPr/>
            </p:nvSpPr>
            <p:spPr bwMode="auto">
              <a:xfrm>
                <a:off x="4048" y="847"/>
                <a:ext cx="310" cy="49"/>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0000FF"/>
                  </a:solidFill>
                </a:endParaRPr>
              </a:p>
            </p:txBody>
          </p:sp>
          <p:sp>
            <p:nvSpPr>
              <p:cNvPr id="44144" name="Oval 1241"/>
              <p:cNvSpPr>
                <a:spLocks noChangeArrowheads="1"/>
              </p:cNvSpPr>
              <p:nvPr/>
            </p:nvSpPr>
            <p:spPr bwMode="auto">
              <a:xfrm>
                <a:off x="4045" y="788"/>
                <a:ext cx="313" cy="95"/>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grpSp>
            <p:nvGrpSpPr>
              <p:cNvPr id="44145" name="Group 1242"/>
              <p:cNvGrpSpPr>
                <a:grpSpLocks/>
              </p:cNvGrpSpPr>
              <p:nvPr/>
            </p:nvGrpSpPr>
            <p:grpSpPr bwMode="auto">
              <a:xfrm>
                <a:off x="4120" y="809"/>
                <a:ext cx="156" cy="55"/>
                <a:chOff x="2848" y="848"/>
                <a:chExt cx="140" cy="98"/>
              </a:xfrm>
            </p:grpSpPr>
            <p:sp>
              <p:nvSpPr>
                <p:cNvPr id="44156" name="Line 1243"/>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157" name="Line 1244"/>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158" name="Line 1245"/>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grpSp>
          <p:grpSp>
            <p:nvGrpSpPr>
              <p:cNvPr id="44146" name="Group 1246"/>
              <p:cNvGrpSpPr>
                <a:grpSpLocks/>
              </p:cNvGrpSpPr>
              <p:nvPr/>
            </p:nvGrpSpPr>
            <p:grpSpPr bwMode="auto">
              <a:xfrm flipV="1">
                <a:off x="4120" y="808"/>
                <a:ext cx="156" cy="56"/>
                <a:chOff x="2848" y="848"/>
                <a:chExt cx="140" cy="98"/>
              </a:xfrm>
            </p:grpSpPr>
            <p:sp>
              <p:nvSpPr>
                <p:cNvPr id="44153" name="Line 1247"/>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154" name="Line 1248"/>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155" name="Line 1249"/>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grpSp>
          <p:sp>
            <p:nvSpPr>
              <p:cNvPr id="44147" name="Rectangle 1250"/>
              <p:cNvSpPr>
                <a:spLocks noChangeArrowheads="1"/>
              </p:cNvSpPr>
              <p:nvPr/>
            </p:nvSpPr>
            <p:spPr bwMode="auto">
              <a:xfrm>
                <a:off x="3996" y="732"/>
                <a:ext cx="426" cy="306"/>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44148" name="Rectangle 1251"/>
              <p:cNvSpPr>
                <a:spLocks noChangeArrowheads="1"/>
              </p:cNvSpPr>
              <p:nvPr/>
            </p:nvSpPr>
            <p:spPr bwMode="auto">
              <a:xfrm>
                <a:off x="3969" y="753"/>
                <a:ext cx="435" cy="312"/>
              </a:xfrm>
              <a:prstGeom prst="rect">
                <a:avLst/>
              </a:prstGeom>
              <a:solidFill>
                <a:schemeClr val="bg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44149" name="Line 1252"/>
              <p:cNvSpPr>
                <a:spLocks noChangeShapeType="1"/>
              </p:cNvSpPr>
              <p:nvPr/>
            </p:nvSpPr>
            <p:spPr bwMode="auto">
              <a:xfrm>
                <a:off x="3966" y="945"/>
                <a:ext cx="435" cy="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150" name="Line 1253"/>
              <p:cNvSpPr>
                <a:spLocks noChangeShapeType="1"/>
              </p:cNvSpPr>
              <p:nvPr/>
            </p:nvSpPr>
            <p:spPr bwMode="auto">
              <a:xfrm>
                <a:off x="3972" y="849"/>
                <a:ext cx="435" cy="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151" name="Rectangle 1254"/>
              <p:cNvSpPr>
                <a:spLocks noChangeArrowheads="1"/>
              </p:cNvSpPr>
              <p:nvPr/>
            </p:nvSpPr>
            <p:spPr bwMode="auto">
              <a:xfrm>
                <a:off x="3966" y="756"/>
                <a:ext cx="435" cy="93"/>
              </a:xfrm>
              <a:prstGeom prst="rect">
                <a:avLst/>
              </a:prstGeom>
              <a:solidFill>
                <a:srgbClr val="CC00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44152" name="Text Box 1255"/>
              <p:cNvSpPr txBox="1">
                <a:spLocks noChangeArrowheads="1"/>
              </p:cNvSpPr>
              <p:nvPr/>
            </p:nvSpPr>
            <p:spPr bwMode="auto">
              <a:xfrm>
                <a:off x="3937" y="633"/>
                <a:ext cx="513"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en-US" altLang="zh-CN" sz="1000">
                  <a:solidFill>
                    <a:srgbClr val="0000FF"/>
                  </a:solidFill>
                </a:endParaRPr>
              </a:p>
              <a:p>
                <a:pPr algn="ctr"/>
                <a:r>
                  <a:rPr lang="en-US" altLang="zh-CN" sz="1000">
                    <a:solidFill>
                      <a:srgbClr val="0000FF"/>
                    </a:solidFill>
                  </a:rPr>
                  <a:t>network</a:t>
                </a:r>
              </a:p>
              <a:p>
                <a:pPr algn="ctr"/>
                <a:r>
                  <a:rPr lang="en-US" altLang="zh-CN" sz="1000">
                    <a:solidFill>
                      <a:srgbClr val="0000FF"/>
                    </a:solidFill>
                  </a:rPr>
                  <a:t>data link</a:t>
                </a:r>
              </a:p>
              <a:p>
                <a:pPr algn="ctr"/>
                <a:r>
                  <a:rPr lang="en-US" altLang="zh-CN" sz="1000">
                    <a:solidFill>
                      <a:srgbClr val="0000FF"/>
                    </a:solidFill>
                  </a:rPr>
                  <a:t>physical</a:t>
                </a:r>
                <a:endParaRPr lang="en-US" altLang="zh-CN">
                  <a:solidFill>
                    <a:srgbClr val="0000FF"/>
                  </a:solidFill>
                </a:endParaRPr>
              </a:p>
            </p:txBody>
          </p:sp>
        </p:grpSp>
        <p:grpSp>
          <p:nvGrpSpPr>
            <p:cNvPr id="44116" name="Group 1256"/>
            <p:cNvGrpSpPr>
              <a:grpSpLocks/>
            </p:cNvGrpSpPr>
            <p:nvPr/>
          </p:nvGrpSpPr>
          <p:grpSpPr bwMode="auto">
            <a:xfrm>
              <a:off x="3674" y="2866"/>
              <a:ext cx="513" cy="442"/>
              <a:chOff x="3937" y="633"/>
              <a:chExt cx="513" cy="442"/>
            </a:xfrm>
          </p:grpSpPr>
          <p:sp>
            <p:nvSpPr>
              <p:cNvPr id="44117" name="Line 1257"/>
              <p:cNvSpPr>
                <a:spLocks noChangeShapeType="1"/>
              </p:cNvSpPr>
              <p:nvPr/>
            </p:nvSpPr>
            <p:spPr bwMode="auto">
              <a:xfrm>
                <a:off x="4061" y="1035"/>
                <a:ext cx="312" cy="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118" name="Line 1258"/>
              <p:cNvSpPr>
                <a:spLocks noChangeShapeType="1"/>
              </p:cNvSpPr>
              <p:nvPr/>
            </p:nvSpPr>
            <p:spPr bwMode="auto">
              <a:xfrm flipV="1">
                <a:off x="4212" y="929"/>
                <a:ext cx="1" cy="10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119" name="Oval 1259"/>
              <p:cNvSpPr>
                <a:spLocks noChangeArrowheads="1"/>
              </p:cNvSpPr>
              <p:nvPr/>
            </p:nvSpPr>
            <p:spPr bwMode="auto">
              <a:xfrm>
                <a:off x="4048" y="854"/>
                <a:ext cx="313" cy="81"/>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44120" name="Line 1260"/>
              <p:cNvSpPr>
                <a:spLocks noChangeShapeType="1"/>
              </p:cNvSpPr>
              <p:nvPr/>
            </p:nvSpPr>
            <p:spPr bwMode="auto">
              <a:xfrm>
                <a:off x="4048" y="847"/>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121" name="Line 1261"/>
              <p:cNvSpPr>
                <a:spLocks noChangeShapeType="1"/>
              </p:cNvSpPr>
              <p:nvPr/>
            </p:nvSpPr>
            <p:spPr bwMode="auto">
              <a:xfrm>
                <a:off x="4361" y="847"/>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122" name="Rectangle 1262"/>
              <p:cNvSpPr>
                <a:spLocks noChangeArrowheads="1"/>
              </p:cNvSpPr>
              <p:nvPr/>
            </p:nvSpPr>
            <p:spPr bwMode="auto">
              <a:xfrm>
                <a:off x="4048" y="847"/>
                <a:ext cx="310" cy="49"/>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0000FF"/>
                  </a:solidFill>
                </a:endParaRPr>
              </a:p>
            </p:txBody>
          </p:sp>
          <p:sp>
            <p:nvSpPr>
              <p:cNvPr id="44123" name="Oval 1263"/>
              <p:cNvSpPr>
                <a:spLocks noChangeArrowheads="1"/>
              </p:cNvSpPr>
              <p:nvPr/>
            </p:nvSpPr>
            <p:spPr bwMode="auto">
              <a:xfrm>
                <a:off x="4045" y="788"/>
                <a:ext cx="313" cy="95"/>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grpSp>
            <p:nvGrpSpPr>
              <p:cNvPr id="44124" name="Group 1264"/>
              <p:cNvGrpSpPr>
                <a:grpSpLocks/>
              </p:cNvGrpSpPr>
              <p:nvPr/>
            </p:nvGrpSpPr>
            <p:grpSpPr bwMode="auto">
              <a:xfrm>
                <a:off x="4120" y="809"/>
                <a:ext cx="156" cy="55"/>
                <a:chOff x="2848" y="848"/>
                <a:chExt cx="140" cy="98"/>
              </a:xfrm>
            </p:grpSpPr>
            <p:sp>
              <p:nvSpPr>
                <p:cNvPr id="44135" name="Line 1265"/>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136" name="Line 1266"/>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137" name="Line 1267"/>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grpSp>
          <p:grpSp>
            <p:nvGrpSpPr>
              <p:cNvPr id="44125" name="Group 1268"/>
              <p:cNvGrpSpPr>
                <a:grpSpLocks/>
              </p:cNvGrpSpPr>
              <p:nvPr/>
            </p:nvGrpSpPr>
            <p:grpSpPr bwMode="auto">
              <a:xfrm flipV="1">
                <a:off x="4120" y="808"/>
                <a:ext cx="156" cy="56"/>
                <a:chOff x="2848" y="848"/>
                <a:chExt cx="140" cy="98"/>
              </a:xfrm>
            </p:grpSpPr>
            <p:sp>
              <p:nvSpPr>
                <p:cNvPr id="44132" name="Line 1269"/>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133" name="Line 1270"/>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134" name="Line 1271"/>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grpSp>
          <p:sp>
            <p:nvSpPr>
              <p:cNvPr id="44126" name="Rectangle 1272"/>
              <p:cNvSpPr>
                <a:spLocks noChangeArrowheads="1"/>
              </p:cNvSpPr>
              <p:nvPr/>
            </p:nvSpPr>
            <p:spPr bwMode="auto">
              <a:xfrm>
                <a:off x="3996" y="732"/>
                <a:ext cx="426" cy="306"/>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44127" name="Rectangle 1273"/>
              <p:cNvSpPr>
                <a:spLocks noChangeArrowheads="1"/>
              </p:cNvSpPr>
              <p:nvPr/>
            </p:nvSpPr>
            <p:spPr bwMode="auto">
              <a:xfrm>
                <a:off x="3969" y="753"/>
                <a:ext cx="435" cy="312"/>
              </a:xfrm>
              <a:prstGeom prst="rect">
                <a:avLst/>
              </a:prstGeom>
              <a:solidFill>
                <a:schemeClr val="bg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44128" name="Line 1274"/>
              <p:cNvSpPr>
                <a:spLocks noChangeShapeType="1"/>
              </p:cNvSpPr>
              <p:nvPr/>
            </p:nvSpPr>
            <p:spPr bwMode="auto">
              <a:xfrm>
                <a:off x="3966" y="945"/>
                <a:ext cx="435" cy="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129" name="Line 1275"/>
              <p:cNvSpPr>
                <a:spLocks noChangeShapeType="1"/>
              </p:cNvSpPr>
              <p:nvPr/>
            </p:nvSpPr>
            <p:spPr bwMode="auto">
              <a:xfrm>
                <a:off x="3972" y="849"/>
                <a:ext cx="435" cy="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130" name="Rectangle 1276"/>
              <p:cNvSpPr>
                <a:spLocks noChangeArrowheads="1"/>
              </p:cNvSpPr>
              <p:nvPr/>
            </p:nvSpPr>
            <p:spPr bwMode="auto">
              <a:xfrm>
                <a:off x="3966" y="756"/>
                <a:ext cx="435" cy="93"/>
              </a:xfrm>
              <a:prstGeom prst="rect">
                <a:avLst/>
              </a:prstGeom>
              <a:solidFill>
                <a:srgbClr val="CC00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44131" name="Text Box 1277"/>
              <p:cNvSpPr txBox="1">
                <a:spLocks noChangeArrowheads="1"/>
              </p:cNvSpPr>
              <p:nvPr/>
            </p:nvSpPr>
            <p:spPr bwMode="auto">
              <a:xfrm>
                <a:off x="3937" y="633"/>
                <a:ext cx="513"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en-US" altLang="zh-CN" sz="1000">
                  <a:solidFill>
                    <a:srgbClr val="0000FF"/>
                  </a:solidFill>
                </a:endParaRPr>
              </a:p>
              <a:p>
                <a:pPr algn="ctr"/>
                <a:r>
                  <a:rPr lang="en-US" altLang="zh-CN" sz="1000">
                    <a:solidFill>
                      <a:srgbClr val="0000FF"/>
                    </a:solidFill>
                  </a:rPr>
                  <a:t>network</a:t>
                </a:r>
              </a:p>
              <a:p>
                <a:pPr algn="ctr"/>
                <a:r>
                  <a:rPr lang="en-US" altLang="zh-CN" sz="1000">
                    <a:solidFill>
                      <a:srgbClr val="0000FF"/>
                    </a:solidFill>
                  </a:rPr>
                  <a:t>data link</a:t>
                </a:r>
              </a:p>
              <a:p>
                <a:pPr algn="ctr"/>
                <a:r>
                  <a:rPr lang="en-US" altLang="zh-CN" sz="1000">
                    <a:solidFill>
                      <a:srgbClr val="0000FF"/>
                    </a:solidFill>
                  </a:rPr>
                  <a:t>physical</a:t>
                </a:r>
                <a:endParaRPr lang="en-US" altLang="zh-CN">
                  <a:solidFill>
                    <a:srgbClr val="0000FF"/>
                  </a:solidFill>
                </a:endParaRPr>
              </a:p>
            </p:txBody>
          </p:sp>
        </p:grpSp>
      </p:grpSp>
      <p:sp>
        <p:nvSpPr>
          <p:cNvPr id="632065" name="Rectangle 1281"/>
          <p:cNvSpPr>
            <a:spLocks noChangeArrowheads="1"/>
          </p:cNvSpPr>
          <p:nvPr/>
        </p:nvSpPr>
        <p:spPr bwMode="auto">
          <a:xfrm>
            <a:off x="7644060" y="1491051"/>
            <a:ext cx="596900" cy="138112"/>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chemeClr val="accent4"/>
              </a:solidFill>
            </a:endParaRPr>
          </a:p>
        </p:txBody>
      </p:sp>
      <p:sp>
        <p:nvSpPr>
          <p:cNvPr id="632066" name="Rectangle 1282"/>
          <p:cNvSpPr>
            <a:spLocks noChangeArrowheads="1"/>
          </p:cNvSpPr>
          <p:nvPr/>
        </p:nvSpPr>
        <p:spPr bwMode="auto">
          <a:xfrm>
            <a:off x="10469810" y="4487863"/>
            <a:ext cx="388938" cy="138112"/>
          </a:xfrm>
          <a:prstGeom prst="rect">
            <a:avLst/>
          </a:prstGeom>
          <a:solidFill>
            <a:srgbClr val="00B050"/>
          </a:solidFill>
          <a:ln w="9525">
            <a:solidFill>
              <a:schemeClr val="accent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625" name="Rectangle 7"/>
          <p:cNvSpPr txBox="1">
            <a:spLocks noChangeArrowheads="1"/>
          </p:cNvSpPr>
          <p:nvPr/>
        </p:nvSpPr>
        <p:spPr>
          <a:xfrm>
            <a:off x="10344472" y="6624784"/>
            <a:ext cx="1440160"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rgbClr val="FF0000"/>
                </a:solidFill>
                <a:cs typeface="Arial" panose="020B0604020202020204" pitchFamily="34" charset="0"/>
              </a:rPr>
              <a:t>4.1 Overview</a:t>
            </a:r>
          </a:p>
        </p:txBody>
      </p:sp>
      <p:cxnSp>
        <p:nvCxnSpPr>
          <p:cNvPr id="626" name="line 625">
            <a:extLst>
              <a:ext uri="{FF2B5EF4-FFF2-40B4-BE49-F238E27FC236}">
                <a16:creationId xmlns:a16="http://schemas.microsoft.com/office/drawing/2014/main" id="{90C9D775-3A88-40FF-A1A3-9A0BCE663663}"/>
              </a:ext>
            </a:extLst>
          </p:cNvPr>
          <p:cNvCxnSpPr>
            <a:cxnSpLocks/>
          </p:cNvCxnSpPr>
          <p:nvPr/>
        </p:nvCxnSpPr>
        <p:spPr>
          <a:xfrm>
            <a:off x="3757454" y="2603451"/>
            <a:ext cx="1152128" cy="0"/>
          </a:xfrm>
          <a:prstGeom prst="line">
            <a:avLst/>
          </a:prstGeom>
          <a:ln w="76200" cmpd="dbl"/>
        </p:spPr>
        <p:style>
          <a:lnRef idx="1">
            <a:schemeClr val="accent1"/>
          </a:lnRef>
          <a:fillRef idx="0">
            <a:schemeClr val="accent1"/>
          </a:fillRef>
          <a:effectRef idx="0">
            <a:schemeClr val="accent1"/>
          </a:effectRef>
          <a:fontRef idx="minor">
            <a:schemeClr val="tx1"/>
          </a:fontRef>
        </p:style>
      </p:cxnSp>
      <p:sp>
        <p:nvSpPr>
          <p:cNvPr id="627" name="Rectangle 1283">
            <a:extLst>
              <a:ext uri="{FF2B5EF4-FFF2-40B4-BE49-F238E27FC236}">
                <a16:creationId xmlns:a16="http://schemas.microsoft.com/office/drawing/2014/main" id="{E3FB1A92-C38B-4220-8DDB-0735E0497243}"/>
              </a:ext>
            </a:extLst>
          </p:cNvPr>
          <p:cNvSpPr>
            <a:spLocks noChangeArrowheads="1"/>
          </p:cNvSpPr>
          <p:nvPr/>
        </p:nvSpPr>
        <p:spPr bwMode="auto">
          <a:xfrm>
            <a:off x="7659300" y="1494944"/>
            <a:ext cx="388800" cy="138112"/>
          </a:xfrm>
          <a:prstGeom prst="rect">
            <a:avLst/>
          </a:prstGeom>
          <a:solidFill>
            <a:srgbClr val="00B05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chemeClr val="accent4"/>
              </a:solidFill>
            </a:endParaRPr>
          </a:p>
        </p:txBody>
      </p:sp>
      <p:sp>
        <p:nvSpPr>
          <p:cNvPr id="632064" name="Rectangle 1280"/>
          <p:cNvSpPr>
            <a:spLocks noChangeArrowheads="1"/>
          </p:cNvSpPr>
          <p:nvPr/>
        </p:nvSpPr>
        <p:spPr bwMode="auto">
          <a:xfrm>
            <a:off x="7652921" y="1285905"/>
            <a:ext cx="388938" cy="138112"/>
          </a:xfrm>
          <a:prstGeom prst="rect">
            <a:avLst/>
          </a:prstGeom>
          <a:solidFill>
            <a:srgbClr val="00B050"/>
          </a:solidFill>
          <a:ln w="9525">
            <a:solidFill>
              <a:schemeClr val="accent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cxnSp>
        <p:nvCxnSpPr>
          <p:cNvPr id="4" name="arrow 3">
            <a:extLst>
              <a:ext uri="{FF2B5EF4-FFF2-40B4-BE49-F238E27FC236}">
                <a16:creationId xmlns:a16="http://schemas.microsoft.com/office/drawing/2014/main" id="{FE7853D1-708B-425A-8188-F951A486541B}"/>
              </a:ext>
            </a:extLst>
          </p:cNvPr>
          <p:cNvCxnSpPr>
            <a:cxnSpLocks/>
            <a:endCxn id="44357" idx="0"/>
          </p:cNvCxnSpPr>
          <p:nvPr/>
        </p:nvCxnSpPr>
        <p:spPr>
          <a:xfrm>
            <a:off x="8013948" y="1386533"/>
            <a:ext cx="2390458" cy="2933412"/>
          </a:xfrm>
          <a:prstGeom prst="straightConnector1">
            <a:avLst/>
          </a:prstGeom>
          <a:ln w="76200">
            <a:solidFill>
              <a:srgbClr val="0000FF">
                <a:alpha val="30000"/>
              </a:srgbClr>
            </a:solidFill>
            <a:tailEnd type="triangle"/>
          </a:ln>
          <a:effectLst/>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55224568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4097">
                                            <p:txEl>
                                              <p:pRg st="0" end="0"/>
                                            </p:txEl>
                                          </p:spTgt>
                                        </p:tgtEl>
                                        <p:attrNameLst>
                                          <p:attrName>style.visibility</p:attrName>
                                        </p:attrNameLst>
                                      </p:cBhvr>
                                      <p:to>
                                        <p:strVal val="visible"/>
                                      </p:to>
                                    </p:set>
                                    <p:animEffect transition="in" filter="wipe(left)">
                                      <p:cBhvr>
                                        <p:cTn id="7" dur="500"/>
                                        <p:tgtEl>
                                          <p:spTgt spid="44097">
                                            <p:txEl>
                                              <p:pRg st="0" end="0"/>
                                            </p:txEl>
                                          </p:spTgt>
                                        </p:tgtEl>
                                      </p:cBhvr>
                                    </p:animEffect>
                                  </p:childTnLst>
                                </p:cTn>
                              </p:par>
                              <p:par>
                                <p:cTn id="8" presetID="22" presetClass="entr" presetSubtype="8" fill="hold" nodeType="withEffect">
                                  <p:stCondLst>
                                    <p:cond delay="0"/>
                                  </p:stCondLst>
                                  <p:childTnLst>
                                    <p:set>
                                      <p:cBhvr>
                                        <p:cTn id="9" dur="1" fill="hold">
                                          <p:stCondLst>
                                            <p:cond delay="0"/>
                                          </p:stCondLst>
                                        </p:cTn>
                                        <p:tgtEl>
                                          <p:spTgt spid="19767"/>
                                        </p:tgtEl>
                                        <p:attrNameLst>
                                          <p:attrName>style.visibility</p:attrName>
                                        </p:attrNameLst>
                                      </p:cBhvr>
                                      <p:to>
                                        <p:strVal val="visible"/>
                                      </p:to>
                                    </p:set>
                                    <p:animEffect transition="in" filter="wipe(left)">
                                      <p:cBhvr>
                                        <p:cTn id="10" dur="500"/>
                                        <p:tgtEl>
                                          <p:spTgt spid="19767"/>
                                        </p:tgtEl>
                                      </p:cBhvr>
                                    </p:animEffect>
                                  </p:childTnLst>
                                </p:cTn>
                              </p:par>
                              <p:par>
                                <p:cTn id="11" presetID="22" presetClass="entr" presetSubtype="8" fill="hold" nodeType="withEffect">
                                  <p:stCondLst>
                                    <p:cond delay="0"/>
                                  </p:stCondLst>
                                  <p:childTnLst>
                                    <p:set>
                                      <p:cBhvr>
                                        <p:cTn id="12" dur="1" fill="hold">
                                          <p:stCondLst>
                                            <p:cond delay="0"/>
                                          </p:stCondLst>
                                        </p:cTn>
                                        <p:tgtEl>
                                          <p:spTgt spid="19769"/>
                                        </p:tgtEl>
                                        <p:attrNameLst>
                                          <p:attrName>style.visibility</p:attrName>
                                        </p:attrNameLst>
                                      </p:cBhvr>
                                      <p:to>
                                        <p:strVal val="visible"/>
                                      </p:to>
                                    </p:set>
                                    <p:animEffect transition="in" filter="wipe(left)">
                                      <p:cBhvr>
                                        <p:cTn id="13" dur="500"/>
                                        <p:tgtEl>
                                          <p:spTgt spid="19769"/>
                                        </p:tgtEl>
                                      </p:cBhvr>
                                    </p:animEffect>
                                  </p:childTnLst>
                                </p:cTn>
                              </p:par>
                            </p:childTnLst>
                          </p:cTn>
                        </p:par>
                        <p:par>
                          <p:cTn id="14" fill="hold">
                            <p:stCondLst>
                              <p:cond delay="500"/>
                            </p:stCondLst>
                            <p:childTnLst>
                              <p:par>
                                <p:cTn id="15" presetID="1" presetClass="entr" presetSubtype="0" fill="hold" grpId="0" nodeType="afterEffect">
                                  <p:stCondLst>
                                    <p:cond delay="0"/>
                                  </p:stCondLst>
                                  <p:childTnLst>
                                    <p:set>
                                      <p:cBhvr>
                                        <p:cTn id="16" dur="1" fill="hold">
                                          <p:stCondLst>
                                            <p:cond delay="0"/>
                                          </p:stCondLst>
                                        </p:cTn>
                                        <p:tgtEl>
                                          <p:spTgt spid="632064"/>
                                        </p:tgtEl>
                                        <p:attrNameLst>
                                          <p:attrName>style.visibility</p:attrName>
                                        </p:attrNameLst>
                                      </p:cBhvr>
                                      <p:to>
                                        <p:strVal val="visible"/>
                                      </p:to>
                                    </p:set>
                                  </p:childTnLst>
                                </p:cTn>
                              </p:par>
                            </p:childTnLst>
                          </p:cTn>
                        </p:par>
                        <p:par>
                          <p:cTn id="17" fill="hold">
                            <p:stCondLst>
                              <p:cond delay="500"/>
                            </p:stCondLst>
                            <p:childTnLst>
                              <p:par>
                                <p:cTn id="18" presetID="22" presetClass="entr" presetSubtype="1" fill="hold" nodeType="after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wipe(up)">
                                      <p:cBhvr>
                                        <p:cTn id="20" dur="500"/>
                                        <p:tgtEl>
                                          <p:spTgt spid="4"/>
                                        </p:tgtEl>
                                      </p:cBhvr>
                                    </p:animEffect>
                                  </p:childTnLst>
                                </p:cTn>
                              </p:par>
                              <p:par>
                                <p:cTn id="21" presetID="22" presetClass="entr" presetSubtype="8" fill="hold" grpId="0" nodeType="withEffect">
                                  <p:stCondLst>
                                    <p:cond delay="0"/>
                                  </p:stCondLst>
                                  <p:childTnLst>
                                    <p:set>
                                      <p:cBhvr>
                                        <p:cTn id="22" dur="1" fill="hold">
                                          <p:stCondLst>
                                            <p:cond delay="0"/>
                                          </p:stCondLst>
                                        </p:cTn>
                                        <p:tgtEl>
                                          <p:spTgt spid="44097">
                                            <p:txEl>
                                              <p:pRg st="1" end="1"/>
                                            </p:txEl>
                                          </p:spTgt>
                                        </p:tgtEl>
                                        <p:attrNameLst>
                                          <p:attrName>style.visibility</p:attrName>
                                        </p:attrNameLst>
                                      </p:cBhvr>
                                      <p:to>
                                        <p:strVal val="visible"/>
                                      </p:to>
                                    </p:set>
                                    <p:animEffect transition="in" filter="wipe(left)">
                                      <p:cBhvr>
                                        <p:cTn id="23" dur="500"/>
                                        <p:tgtEl>
                                          <p:spTgt spid="44097">
                                            <p:txEl>
                                              <p:pRg st="1" end="1"/>
                                            </p:txEl>
                                          </p:spTgt>
                                        </p:tgtEl>
                                      </p:cBhvr>
                                    </p:animEffect>
                                  </p:childTnLst>
                                </p:cTn>
                              </p:par>
                            </p:childTnLst>
                          </p:cTn>
                        </p:par>
                        <p:par>
                          <p:cTn id="24" fill="hold">
                            <p:stCondLst>
                              <p:cond delay="1000"/>
                            </p:stCondLst>
                            <p:childTnLst>
                              <p:par>
                                <p:cTn id="25" presetID="22" presetClass="entr" presetSubtype="8" fill="hold" grpId="0" nodeType="afterEffect">
                                  <p:stCondLst>
                                    <p:cond delay="0"/>
                                  </p:stCondLst>
                                  <p:childTnLst>
                                    <p:set>
                                      <p:cBhvr>
                                        <p:cTn id="26" dur="1" fill="hold">
                                          <p:stCondLst>
                                            <p:cond delay="0"/>
                                          </p:stCondLst>
                                        </p:cTn>
                                        <p:tgtEl>
                                          <p:spTgt spid="624"/>
                                        </p:tgtEl>
                                        <p:attrNameLst>
                                          <p:attrName>style.visibility</p:attrName>
                                        </p:attrNameLst>
                                      </p:cBhvr>
                                      <p:to>
                                        <p:strVal val="visible"/>
                                      </p:to>
                                    </p:set>
                                    <p:animEffect transition="in" filter="wipe(left)">
                                      <p:cBhvr>
                                        <p:cTn id="27" dur="500"/>
                                        <p:tgtEl>
                                          <p:spTgt spid="624"/>
                                        </p:tgtEl>
                                      </p:cBhvr>
                                    </p:animEffect>
                                  </p:childTnLst>
                                </p:cTn>
                              </p:par>
                            </p:childTnLst>
                          </p:cTn>
                        </p:par>
                        <p:par>
                          <p:cTn id="28" fill="hold">
                            <p:stCondLst>
                              <p:cond delay="1500"/>
                            </p:stCondLst>
                            <p:childTnLst>
                              <p:par>
                                <p:cTn id="29" presetID="42" presetClass="path" presetSubtype="0" accel="50000" decel="50000" fill="hold" grpId="1" nodeType="afterEffect">
                                  <p:stCondLst>
                                    <p:cond delay="0"/>
                                  </p:stCondLst>
                                  <p:childTnLst>
                                    <p:animMotion origin="layout" path="M 2.08333E-7 -3.7037E-6 L -0.00013 0.0294 " pathEditMode="relative" rAng="0" ptsTypes="AA">
                                      <p:cBhvr>
                                        <p:cTn id="30" dur="500" fill="hold"/>
                                        <p:tgtEl>
                                          <p:spTgt spid="632064"/>
                                        </p:tgtEl>
                                        <p:attrNameLst>
                                          <p:attrName>ppt_x</p:attrName>
                                          <p:attrName>ppt_y</p:attrName>
                                        </p:attrNameLst>
                                      </p:cBhvr>
                                      <p:rCtr x="-13" y="1458"/>
                                    </p:animMotion>
                                  </p:childTnLst>
                                </p:cTn>
                              </p:par>
                            </p:childTnLst>
                          </p:cTn>
                        </p:par>
                        <p:par>
                          <p:cTn id="31" fill="hold">
                            <p:stCondLst>
                              <p:cond delay="2000"/>
                            </p:stCondLst>
                            <p:childTnLst>
                              <p:par>
                                <p:cTn id="32" presetID="1" presetClass="entr" presetSubtype="0" fill="hold" grpId="0" nodeType="afterEffect">
                                  <p:stCondLst>
                                    <p:cond delay="0"/>
                                  </p:stCondLst>
                                  <p:childTnLst>
                                    <p:set>
                                      <p:cBhvr>
                                        <p:cTn id="33" dur="1" fill="hold">
                                          <p:stCondLst>
                                            <p:cond delay="0"/>
                                          </p:stCondLst>
                                        </p:cTn>
                                        <p:tgtEl>
                                          <p:spTgt spid="632065"/>
                                        </p:tgtEl>
                                        <p:attrNameLst>
                                          <p:attrName>style.visibility</p:attrName>
                                        </p:attrNameLst>
                                      </p:cBhvr>
                                      <p:to>
                                        <p:strVal val="visible"/>
                                      </p:to>
                                    </p:set>
                                  </p:childTnLst>
                                </p:cTn>
                              </p:par>
                              <p:par>
                                <p:cTn id="34" presetID="22" presetClass="entr" presetSubtype="8" fill="hold" nodeType="withEffect">
                                  <p:stCondLst>
                                    <p:cond delay="0"/>
                                  </p:stCondLst>
                                  <p:childTnLst>
                                    <p:set>
                                      <p:cBhvr>
                                        <p:cTn id="35" dur="1" fill="hold">
                                          <p:stCondLst>
                                            <p:cond delay="0"/>
                                          </p:stCondLst>
                                        </p:cTn>
                                        <p:tgtEl>
                                          <p:spTgt spid="626"/>
                                        </p:tgtEl>
                                        <p:attrNameLst>
                                          <p:attrName>style.visibility</p:attrName>
                                        </p:attrNameLst>
                                      </p:cBhvr>
                                      <p:to>
                                        <p:strVal val="visible"/>
                                      </p:to>
                                    </p:set>
                                    <p:animEffect transition="in" filter="wipe(left)">
                                      <p:cBhvr>
                                        <p:cTn id="36" dur="500"/>
                                        <p:tgtEl>
                                          <p:spTgt spid="626"/>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ntr" presetSubtype="0" fill="hold" nodeType="clickEffect">
                                  <p:stCondLst>
                                    <p:cond delay="0"/>
                                  </p:stCondLst>
                                  <p:childTnLst>
                                    <p:set>
                                      <p:cBhvr>
                                        <p:cTn id="40" dur="1" fill="hold">
                                          <p:stCondLst>
                                            <p:cond delay="0"/>
                                          </p:stCondLst>
                                        </p:cTn>
                                        <p:tgtEl>
                                          <p:spTgt spid="19771"/>
                                        </p:tgtEl>
                                        <p:attrNameLst>
                                          <p:attrName>style.visibility</p:attrName>
                                        </p:attrNameLst>
                                      </p:cBhvr>
                                      <p:to>
                                        <p:strVal val="visible"/>
                                      </p:to>
                                    </p:set>
                                    <p:animEffect transition="in" filter="dissolve">
                                      <p:cBhvr>
                                        <p:cTn id="41" dur="1000"/>
                                        <p:tgtEl>
                                          <p:spTgt spid="19771"/>
                                        </p:tgtEl>
                                      </p:cBhvr>
                                    </p:animEffect>
                                  </p:childTnLst>
                                </p:cTn>
                              </p:par>
                            </p:childTnLst>
                          </p:cTn>
                        </p:par>
                        <p:par>
                          <p:cTn id="42" fill="hold" nodeType="afterGroup">
                            <p:stCondLst>
                              <p:cond delay="1000"/>
                            </p:stCondLst>
                            <p:childTnLst>
                              <p:par>
                                <p:cTn id="43" presetID="1" presetClass="exit" presetSubtype="0" fill="hold" grpId="2" nodeType="afterEffect">
                                  <p:stCondLst>
                                    <p:cond delay="0"/>
                                  </p:stCondLst>
                                  <p:childTnLst>
                                    <p:set>
                                      <p:cBhvr>
                                        <p:cTn id="44" dur="1" fill="hold">
                                          <p:stCondLst>
                                            <p:cond delay="0"/>
                                          </p:stCondLst>
                                        </p:cTn>
                                        <p:tgtEl>
                                          <p:spTgt spid="632064"/>
                                        </p:tgtEl>
                                        <p:attrNameLst>
                                          <p:attrName>style.visibility</p:attrName>
                                        </p:attrNameLst>
                                      </p:cBhvr>
                                      <p:to>
                                        <p:strVal val="hidden"/>
                                      </p:to>
                                    </p:set>
                                  </p:childTnLst>
                                </p:cTn>
                              </p:par>
                              <p:par>
                                <p:cTn id="45" presetID="1" presetClass="entr" presetSubtype="0" fill="hold" grpId="0" nodeType="withEffect">
                                  <p:stCondLst>
                                    <p:cond delay="0"/>
                                  </p:stCondLst>
                                  <p:childTnLst>
                                    <p:set>
                                      <p:cBhvr>
                                        <p:cTn id="46" dur="1" fill="hold">
                                          <p:stCondLst>
                                            <p:cond delay="0"/>
                                          </p:stCondLst>
                                        </p:cTn>
                                        <p:tgtEl>
                                          <p:spTgt spid="627"/>
                                        </p:tgtEl>
                                        <p:attrNameLst>
                                          <p:attrName>style.visibility</p:attrName>
                                        </p:attrNameLst>
                                      </p:cBhvr>
                                      <p:to>
                                        <p:strVal val="visible"/>
                                      </p:to>
                                    </p:set>
                                  </p:childTnLst>
                                </p:cTn>
                              </p:par>
                            </p:childTnLst>
                          </p:cTn>
                        </p:par>
                        <p:par>
                          <p:cTn id="47" fill="hold">
                            <p:stCondLst>
                              <p:cond delay="1000"/>
                            </p:stCondLst>
                            <p:childTnLst>
                              <p:par>
                                <p:cTn id="48" presetID="0" presetClass="path" presetSubtype="0" accel="50000" decel="50000" fill="hold" grpId="1" nodeType="afterEffect">
                                  <p:stCondLst>
                                    <p:cond delay="0"/>
                                  </p:stCondLst>
                                  <p:childTnLst>
                                    <p:animMotion origin="layout" path="M 0.00091 -4.81481E-6 L 0.00091 0.07269 L 0.02097 0.18982 L 0.02097 0.1132 L 0.05365 0.11112 L 0.05456 0.18982 L 0.08724 0.14144 L 0.08724 0.07871 L 0.11979 0.07686 L 0.08164 0.23426 L 0.08607 0.1595 L 0.11628 0.1595 L 0.11745 0.23635 L 0.0793 0.34538 L 0.07709 0.27061 L 0.10625 0.26875 L 0.10964 0.39584 L 0.11628 0.3213 L 0.14336 0.31922 L 0.14675 0.39792 L 0.0793 0.49908 L 0.0793 0.41621 L 0.10625 0.41621 L 0.10625 0.497 L 0.14011 0.53542 L 0.14011 0.44653 L 0.16797 0.44653 L 0.17018 0.52732 L 0.23203 0.50301 L 0.23203 0.43843 " pathEditMode="relative" rAng="0" ptsTypes="AAAAAAAAAAAAAAAAAAAAAAAAAAAAAA">
                                      <p:cBhvr>
                                        <p:cTn id="49" dur="5000" fill="hold"/>
                                        <p:tgtEl>
                                          <p:spTgt spid="632065"/>
                                        </p:tgtEl>
                                        <p:attrNameLst>
                                          <p:attrName>ppt_x</p:attrName>
                                          <p:attrName>ppt_y</p:attrName>
                                        </p:attrNameLst>
                                      </p:cBhvr>
                                      <p:rCtr x="11549" y="26759"/>
                                    </p:animMotion>
                                  </p:childTnLst>
                                </p:cTn>
                              </p:par>
                              <p:par>
                                <p:cTn id="50" presetID="0" presetClass="path" presetSubtype="0" accel="50000" decel="50000" fill="hold" grpId="1" nodeType="withEffect">
                                  <p:stCondLst>
                                    <p:cond delay="0"/>
                                  </p:stCondLst>
                                  <p:childTnLst>
                                    <p:animMotion origin="layout" path="M 0.00091 7.40741E-7 L 0.00091 0.07268 L 0.02096 0.18981 L 0.02096 0.11319 L 0.05365 0.11111 L 0.05456 0.18981 L 0.08724 0.14143 L 0.08724 0.0787 L 0.11979 0.07685 L 0.08164 0.23426 L 0.08607 0.15949 L 0.11628 0.15949 L 0.11745 0.23634 L 0.0793 0.34537 L 0.07708 0.2706 L 0.10625 0.26875 L 0.10964 0.39583 L 0.11628 0.3213 L 0.14336 0.31921 L 0.14675 0.39792 L 0.0793 0.49907 L 0.0793 0.4162 L 0.10625 0.4162 L 0.10625 0.49699 L 0.1401 0.53542 L 0.1401 0.44653 L 0.16797 0.44653 L 0.17018 0.52731 L 0.23203 0.50301 L 0.23203 0.43843 " pathEditMode="relative" rAng="0" ptsTypes="AAAAAAAAAAAAAAAAAAAAAAAAAAAAAA">
                                      <p:cBhvr>
                                        <p:cTn id="51" dur="5000" fill="hold"/>
                                        <p:tgtEl>
                                          <p:spTgt spid="627"/>
                                        </p:tgtEl>
                                        <p:attrNameLst>
                                          <p:attrName>ppt_x</p:attrName>
                                          <p:attrName>ppt_y</p:attrName>
                                        </p:attrNameLst>
                                      </p:cBhvr>
                                      <p:rCtr x="11549" y="26759"/>
                                    </p:animMotion>
                                  </p:childTnLst>
                                </p:cTn>
                              </p:par>
                              <p:par>
                                <p:cTn id="52" presetID="22" presetClass="entr" presetSubtype="8" fill="hold" grpId="0" nodeType="withEffect">
                                  <p:stCondLst>
                                    <p:cond delay="0"/>
                                  </p:stCondLst>
                                  <p:childTnLst>
                                    <p:set>
                                      <p:cBhvr>
                                        <p:cTn id="53" dur="1" fill="hold">
                                          <p:stCondLst>
                                            <p:cond delay="0"/>
                                          </p:stCondLst>
                                        </p:cTn>
                                        <p:tgtEl>
                                          <p:spTgt spid="44097">
                                            <p:txEl>
                                              <p:pRg st="2" end="2"/>
                                            </p:txEl>
                                          </p:spTgt>
                                        </p:tgtEl>
                                        <p:attrNameLst>
                                          <p:attrName>style.visibility</p:attrName>
                                        </p:attrNameLst>
                                      </p:cBhvr>
                                      <p:to>
                                        <p:strVal val="visible"/>
                                      </p:to>
                                    </p:set>
                                    <p:animEffect transition="in" filter="wipe(left)">
                                      <p:cBhvr>
                                        <p:cTn id="54" dur="500"/>
                                        <p:tgtEl>
                                          <p:spTgt spid="44097">
                                            <p:txEl>
                                              <p:pRg st="2" end="2"/>
                                            </p:txEl>
                                          </p:spTgt>
                                        </p:tgtEl>
                                      </p:cBhvr>
                                    </p:animEffect>
                                  </p:childTnLst>
                                </p:cTn>
                              </p:par>
                            </p:childTnLst>
                          </p:cTn>
                        </p:par>
                        <p:par>
                          <p:cTn id="55" fill="hold">
                            <p:stCondLst>
                              <p:cond delay="6000"/>
                            </p:stCondLst>
                            <p:childTnLst>
                              <p:par>
                                <p:cTn id="56" presetID="1" presetClass="exit" presetSubtype="0" fill="hold" grpId="2" nodeType="afterEffect">
                                  <p:stCondLst>
                                    <p:cond delay="0"/>
                                  </p:stCondLst>
                                  <p:childTnLst>
                                    <p:set>
                                      <p:cBhvr>
                                        <p:cTn id="57" dur="1" fill="hold">
                                          <p:stCondLst>
                                            <p:cond delay="0"/>
                                          </p:stCondLst>
                                        </p:cTn>
                                        <p:tgtEl>
                                          <p:spTgt spid="632065"/>
                                        </p:tgtEl>
                                        <p:attrNameLst>
                                          <p:attrName>style.visibility</p:attrName>
                                        </p:attrNameLst>
                                      </p:cBhvr>
                                      <p:to>
                                        <p:strVal val="hidden"/>
                                      </p:to>
                                    </p:set>
                                  </p:childTnLst>
                                </p:cTn>
                              </p:par>
                              <p:par>
                                <p:cTn id="58" presetID="1" presetClass="exit" presetSubtype="0" fill="hold" grpId="2" nodeType="withEffect">
                                  <p:stCondLst>
                                    <p:cond delay="0"/>
                                  </p:stCondLst>
                                  <p:childTnLst>
                                    <p:set>
                                      <p:cBhvr>
                                        <p:cTn id="59" dur="1" fill="hold">
                                          <p:stCondLst>
                                            <p:cond delay="0"/>
                                          </p:stCondLst>
                                        </p:cTn>
                                        <p:tgtEl>
                                          <p:spTgt spid="627"/>
                                        </p:tgtEl>
                                        <p:attrNameLst>
                                          <p:attrName>style.visibility</p:attrName>
                                        </p:attrNameLst>
                                      </p:cBhvr>
                                      <p:to>
                                        <p:strVal val="hidden"/>
                                      </p:to>
                                    </p:set>
                                  </p:childTnLst>
                                </p:cTn>
                              </p:par>
                            </p:childTnLst>
                          </p:cTn>
                        </p:par>
                        <p:par>
                          <p:cTn id="60" fill="hold">
                            <p:stCondLst>
                              <p:cond delay="6000"/>
                            </p:stCondLst>
                            <p:childTnLst>
                              <p:par>
                                <p:cTn id="61" presetID="1" presetClass="entr" presetSubtype="0" fill="hold" grpId="0" nodeType="afterEffect">
                                  <p:stCondLst>
                                    <p:cond delay="0"/>
                                  </p:stCondLst>
                                  <p:childTnLst>
                                    <p:set>
                                      <p:cBhvr>
                                        <p:cTn id="62" dur="1" fill="hold">
                                          <p:stCondLst>
                                            <p:cond delay="0"/>
                                          </p:stCondLst>
                                        </p:cTn>
                                        <p:tgtEl>
                                          <p:spTgt spid="632066"/>
                                        </p:tgtEl>
                                        <p:attrNameLst>
                                          <p:attrName>style.visibility</p:attrName>
                                        </p:attrNameLst>
                                      </p:cBhvr>
                                      <p:to>
                                        <p:strVal val="visible"/>
                                      </p:to>
                                    </p:set>
                                  </p:childTnLst>
                                </p:cTn>
                              </p:par>
                            </p:childTnLst>
                          </p:cTn>
                        </p:par>
                        <p:par>
                          <p:cTn id="63" fill="hold" nodeType="afterGroup">
                            <p:stCondLst>
                              <p:cond delay="6000"/>
                            </p:stCondLst>
                            <p:childTnLst>
                              <p:par>
                                <p:cTn id="64" presetID="42" presetClass="path" presetSubtype="0" accel="50000" decel="50000" fill="hold" grpId="2" nodeType="afterEffect">
                                  <p:stCondLst>
                                    <p:cond delay="0"/>
                                  </p:stCondLst>
                                  <p:childTnLst>
                                    <p:animMotion origin="layout" path="M 6.25E-7 -1.85185E-6 L 0.00052 -0.02893 " pathEditMode="relative" rAng="0" ptsTypes="AA">
                                      <p:cBhvr>
                                        <p:cTn id="65" dur="2000" fill="hold"/>
                                        <p:tgtEl>
                                          <p:spTgt spid="632066"/>
                                        </p:tgtEl>
                                        <p:attrNameLst>
                                          <p:attrName>ppt_x</p:attrName>
                                          <p:attrName>ppt_y</p:attrName>
                                        </p:attrNameLst>
                                      </p:cBhvr>
                                      <p:rCtr x="26" y="-1458"/>
                                    </p:animMotion>
                                  </p:childTnLst>
                                </p:cTn>
                              </p:par>
                            </p:childTnLst>
                          </p:cTn>
                        </p:par>
                      </p:childTnLst>
                    </p:cTn>
                  </p:par>
                  <p:par>
                    <p:cTn id="66" fill="hold">
                      <p:stCondLst>
                        <p:cond delay="indefinite"/>
                      </p:stCondLst>
                      <p:childTnLst>
                        <p:par>
                          <p:cTn id="67" fill="hold">
                            <p:stCondLst>
                              <p:cond delay="0"/>
                            </p:stCondLst>
                            <p:childTnLst>
                              <p:par>
                                <p:cTn id="68" presetID="22" presetClass="entr" presetSubtype="8" fill="hold" grpId="0" nodeType="clickEffect">
                                  <p:stCondLst>
                                    <p:cond delay="0"/>
                                  </p:stCondLst>
                                  <p:childTnLst>
                                    <p:set>
                                      <p:cBhvr>
                                        <p:cTn id="69" dur="1" fill="hold">
                                          <p:stCondLst>
                                            <p:cond delay="0"/>
                                          </p:stCondLst>
                                        </p:cTn>
                                        <p:tgtEl>
                                          <p:spTgt spid="44097">
                                            <p:txEl>
                                              <p:pRg st="3" end="3"/>
                                            </p:txEl>
                                          </p:spTgt>
                                        </p:tgtEl>
                                        <p:attrNameLst>
                                          <p:attrName>style.visibility</p:attrName>
                                        </p:attrNameLst>
                                      </p:cBhvr>
                                      <p:to>
                                        <p:strVal val="visible"/>
                                      </p:to>
                                    </p:set>
                                    <p:animEffect transition="in" filter="wipe(left)">
                                      <p:cBhvr>
                                        <p:cTn id="70" dur="500"/>
                                        <p:tgtEl>
                                          <p:spTgt spid="44097">
                                            <p:txEl>
                                              <p:pRg st="3" end="3"/>
                                            </p:txEl>
                                          </p:spTgt>
                                        </p:tgtEl>
                                      </p:cBhvr>
                                    </p:animEffect>
                                  </p:childTnLst>
                                </p:cTn>
                              </p:par>
                              <p:par>
                                <p:cTn id="71" presetID="22" presetClass="entr" presetSubtype="8" fill="hold" grpId="0" nodeType="withEffect">
                                  <p:stCondLst>
                                    <p:cond delay="0"/>
                                  </p:stCondLst>
                                  <p:childTnLst>
                                    <p:set>
                                      <p:cBhvr>
                                        <p:cTn id="72" dur="1" fill="hold">
                                          <p:stCondLst>
                                            <p:cond delay="0"/>
                                          </p:stCondLst>
                                        </p:cTn>
                                        <p:tgtEl>
                                          <p:spTgt spid="44097">
                                            <p:txEl>
                                              <p:pRg st="4" end="4"/>
                                            </p:txEl>
                                          </p:spTgt>
                                        </p:tgtEl>
                                        <p:attrNameLst>
                                          <p:attrName>style.visibility</p:attrName>
                                        </p:attrNameLst>
                                      </p:cBhvr>
                                      <p:to>
                                        <p:strVal val="visible"/>
                                      </p:to>
                                    </p:set>
                                    <p:animEffect transition="in" filter="wipe(left)">
                                      <p:cBhvr>
                                        <p:cTn id="73" dur="500"/>
                                        <p:tgtEl>
                                          <p:spTgt spid="44097">
                                            <p:txEl>
                                              <p:pRg st="4" end="4"/>
                                            </p:txEl>
                                          </p:spTgt>
                                        </p:tgtEl>
                                      </p:cBhvr>
                                    </p:animEffect>
                                  </p:childTnLst>
                                </p:cTn>
                              </p:par>
                            </p:childTnLst>
                          </p:cTn>
                        </p:par>
                      </p:childTnLst>
                    </p:cTn>
                  </p:par>
                  <p:par>
                    <p:cTn id="74" fill="hold">
                      <p:stCondLst>
                        <p:cond delay="indefinite"/>
                      </p:stCondLst>
                      <p:childTnLst>
                        <p:par>
                          <p:cTn id="75" fill="hold">
                            <p:stCondLst>
                              <p:cond delay="0"/>
                            </p:stCondLst>
                            <p:childTnLst>
                              <p:par>
                                <p:cTn id="76" presetID="22" presetClass="entr" presetSubtype="8" fill="hold" grpId="0" nodeType="clickEffect">
                                  <p:stCondLst>
                                    <p:cond delay="0"/>
                                  </p:stCondLst>
                                  <p:childTnLst>
                                    <p:set>
                                      <p:cBhvr>
                                        <p:cTn id="77" dur="1" fill="hold">
                                          <p:stCondLst>
                                            <p:cond delay="0"/>
                                          </p:stCondLst>
                                        </p:cTn>
                                        <p:tgtEl>
                                          <p:spTgt spid="44097">
                                            <p:txEl>
                                              <p:pRg st="5" end="5"/>
                                            </p:txEl>
                                          </p:spTgt>
                                        </p:tgtEl>
                                        <p:attrNameLst>
                                          <p:attrName>style.visibility</p:attrName>
                                        </p:attrNameLst>
                                      </p:cBhvr>
                                      <p:to>
                                        <p:strVal val="visible"/>
                                      </p:to>
                                    </p:set>
                                    <p:animEffect transition="in" filter="wipe(left)">
                                      <p:cBhvr>
                                        <p:cTn id="78" dur="500"/>
                                        <p:tgtEl>
                                          <p:spTgt spid="44097">
                                            <p:txEl>
                                              <p:pRg st="5" end="5"/>
                                            </p:txEl>
                                          </p:spTgt>
                                        </p:tgtEl>
                                      </p:cBhvr>
                                    </p:animEffect>
                                  </p:childTnLst>
                                </p:cTn>
                              </p:par>
                              <p:par>
                                <p:cTn id="79" presetID="22" presetClass="entr" presetSubtype="8" fill="hold" grpId="0" nodeType="withEffect">
                                  <p:stCondLst>
                                    <p:cond delay="0"/>
                                  </p:stCondLst>
                                  <p:childTnLst>
                                    <p:set>
                                      <p:cBhvr>
                                        <p:cTn id="80" dur="1" fill="hold">
                                          <p:stCondLst>
                                            <p:cond delay="0"/>
                                          </p:stCondLst>
                                        </p:cTn>
                                        <p:tgtEl>
                                          <p:spTgt spid="44097">
                                            <p:txEl>
                                              <p:pRg st="6" end="6"/>
                                            </p:txEl>
                                          </p:spTgt>
                                        </p:tgtEl>
                                        <p:attrNameLst>
                                          <p:attrName>style.visibility</p:attrName>
                                        </p:attrNameLst>
                                      </p:cBhvr>
                                      <p:to>
                                        <p:strVal val="visible"/>
                                      </p:to>
                                    </p:set>
                                    <p:animEffect transition="in" filter="wipe(left)">
                                      <p:cBhvr>
                                        <p:cTn id="81" dur="500"/>
                                        <p:tgtEl>
                                          <p:spTgt spid="44097">
                                            <p:txEl>
                                              <p:pRg st="6" end="6"/>
                                            </p:txEl>
                                          </p:spTgt>
                                        </p:tgtEl>
                                      </p:cBhvr>
                                    </p:animEffect>
                                  </p:childTnLst>
                                </p:cTn>
                              </p:par>
                              <p:par>
                                <p:cTn id="82" presetID="22" presetClass="entr" presetSubtype="8" fill="hold" grpId="0" nodeType="withEffect">
                                  <p:stCondLst>
                                    <p:cond delay="0"/>
                                  </p:stCondLst>
                                  <p:childTnLst>
                                    <p:set>
                                      <p:cBhvr>
                                        <p:cTn id="83" dur="1" fill="hold">
                                          <p:stCondLst>
                                            <p:cond delay="0"/>
                                          </p:stCondLst>
                                        </p:cTn>
                                        <p:tgtEl>
                                          <p:spTgt spid="44097">
                                            <p:txEl>
                                              <p:pRg st="7" end="7"/>
                                            </p:txEl>
                                          </p:spTgt>
                                        </p:tgtEl>
                                        <p:attrNameLst>
                                          <p:attrName>style.visibility</p:attrName>
                                        </p:attrNameLst>
                                      </p:cBhvr>
                                      <p:to>
                                        <p:strVal val="visible"/>
                                      </p:to>
                                    </p:set>
                                    <p:animEffect transition="in" filter="wipe(left)">
                                      <p:cBhvr>
                                        <p:cTn id="84" dur="500"/>
                                        <p:tgtEl>
                                          <p:spTgt spid="44097">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4" grpId="0" animBg="1"/>
      <p:bldP spid="44097" grpId="0" uiExpand="1" build="p"/>
      <p:bldP spid="632065" grpId="0" animBg="1"/>
      <p:bldP spid="632065" grpId="1" animBg="1"/>
      <p:bldP spid="632065" grpId="2" animBg="1"/>
      <p:bldP spid="632066" grpId="0" animBg="1"/>
      <p:bldP spid="632066" grpId="2" animBg="1"/>
      <p:bldP spid="627" grpId="0" animBg="1"/>
      <p:bldP spid="627" grpId="1" animBg="1"/>
      <p:bldP spid="627" grpId="2" animBg="1"/>
      <p:bldP spid="632064" grpId="0" animBg="1"/>
      <p:bldP spid="632064" grpId="1" animBg="1"/>
      <p:bldP spid="632064" grpId="2"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5" name="Rectangle 3"/>
          <p:cNvSpPr>
            <a:spLocks noGrp="1" noChangeArrowheads="1"/>
          </p:cNvSpPr>
          <p:nvPr>
            <p:ph type="body" idx="1"/>
          </p:nvPr>
        </p:nvSpPr>
        <p:spPr>
          <a:xfrm>
            <a:off x="1909763" y="1600200"/>
            <a:ext cx="8418512" cy="4648200"/>
          </a:xfrm>
        </p:spPr>
        <p:txBody>
          <a:bodyPr>
            <a:normAutofit fontScale="92500" lnSpcReduction="20000"/>
          </a:bodyPr>
          <a:lstStyle/>
          <a:p>
            <a:pPr>
              <a:buFont typeface="Wingdings" panose="05000000000000000000" pitchFamily="2" charset="2"/>
              <a:buNone/>
            </a:pPr>
            <a:r>
              <a:rPr lang="en-US" altLang="zh-CN" i="1" dirty="0">
                <a:solidFill>
                  <a:srgbClr val="CC0000"/>
                </a:solidFill>
                <a:ea typeface="ＭＳ Ｐゴシック" panose="020B0600070205080204" pitchFamily="34" charset="-128"/>
                <a:cs typeface="ＭＳ Ｐゴシック" panose="020B0600070205080204" pitchFamily="34" charset="-128"/>
              </a:rPr>
              <a:t>motivation:</a:t>
            </a:r>
            <a:r>
              <a:rPr lang="en-US" altLang="zh-CN" dirty="0">
                <a:ea typeface="ＭＳ Ｐゴシック" panose="020B0600070205080204" pitchFamily="34" charset="-128"/>
                <a:cs typeface="ＭＳ Ｐゴシック" panose="020B0600070205080204" pitchFamily="34" charset="-128"/>
              </a:rPr>
              <a:t> local network uses just one IP address as far as outside world is concerned:</a:t>
            </a:r>
          </a:p>
          <a:p>
            <a:pPr marL="742950" lvl="2" indent="-342900">
              <a:lnSpc>
                <a:spcPct val="120000"/>
              </a:lnSpc>
              <a:buSzPct val="70000"/>
              <a:buFont typeface="Wingdings" panose="05000000000000000000" pitchFamily="2" charset="2"/>
              <a:buChar char="v"/>
              <a:defRPr/>
            </a:pPr>
            <a:r>
              <a:rPr lang="en-US" altLang="zh-CN" sz="2800" dirty="0">
                <a:ea typeface="ＭＳ Ｐゴシック" panose="020B0600070205080204" pitchFamily="34" charset="-128"/>
              </a:rPr>
              <a:t>range of addresses not needed from ISP:  just </a:t>
            </a:r>
            <a:r>
              <a:rPr lang="en-US" altLang="zh-CN" sz="2800" dirty="0">
                <a:solidFill>
                  <a:schemeClr val="accent2">
                    <a:lumMod val="75000"/>
                  </a:schemeClr>
                </a:solidFill>
                <a:ea typeface="ＭＳ Ｐゴシック" panose="020B0600070205080204" pitchFamily="34" charset="-128"/>
              </a:rPr>
              <a:t>one</a:t>
            </a:r>
            <a:r>
              <a:rPr lang="en-US" altLang="zh-CN" sz="2800" dirty="0">
                <a:ea typeface="ＭＳ Ｐゴシック" panose="020B0600070205080204" pitchFamily="34" charset="-128"/>
              </a:rPr>
              <a:t> IP address for all devices</a:t>
            </a:r>
            <a:endParaRPr lang="en-US" altLang="zh-CN" sz="1400" dirty="0"/>
          </a:p>
          <a:p>
            <a:pPr marL="742950" lvl="2" indent="-342900">
              <a:lnSpc>
                <a:spcPct val="120000"/>
              </a:lnSpc>
              <a:buSzPct val="70000"/>
              <a:buFont typeface="Wingdings" panose="05000000000000000000" pitchFamily="2" charset="2"/>
              <a:buChar char="v"/>
              <a:defRPr/>
            </a:pPr>
            <a:r>
              <a:rPr lang="en-US" altLang="zh-CN" sz="2800" dirty="0">
                <a:ea typeface="ＭＳ Ｐゴシック" panose="020B0600070205080204" pitchFamily="34" charset="-128"/>
              </a:rPr>
              <a:t>can change addresses of devices in local network without notifying outside world</a:t>
            </a:r>
            <a:endParaRPr lang="en-US" altLang="zh-CN" sz="1400" dirty="0"/>
          </a:p>
          <a:p>
            <a:pPr marL="742950" lvl="2" indent="-342900">
              <a:lnSpc>
                <a:spcPct val="120000"/>
              </a:lnSpc>
              <a:buSzPct val="70000"/>
              <a:buFont typeface="Wingdings" panose="05000000000000000000" pitchFamily="2" charset="2"/>
              <a:buChar char="v"/>
              <a:defRPr/>
            </a:pPr>
            <a:r>
              <a:rPr lang="en-US" altLang="zh-CN" sz="2800" dirty="0">
                <a:ea typeface="ＭＳ Ｐゴシック" panose="020B0600070205080204" pitchFamily="34" charset="-128"/>
              </a:rPr>
              <a:t>can change ISP without changing addresses of devices in local network</a:t>
            </a:r>
            <a:endParaRPr lang="en-US" altLang="zh-CN" sz="1400" dirty="0"/>
          </a:p>
          <a:p>
            <a:pPr marL="742950" lvl="2" indent="-342900">
              <a:lnSpc>
                <a:spcPct val="120000"/>
              </a:lnSpc>
              <a:buSzPct val="70000"/>
              <a:buFont typeface="Wingdings" panose="05000000000000000000" pitchFamily="2" charset="2"/>
              <a:buChar char="v"/>
              <a:defRPr/>
            </a:pPr>
            <a:r>
              <a:rPr lang="en-US" altLang="zh-CN" sz="2800" dirty="0">
                <a:ea typeface="ＭＳ Ｐゴシック" panose="020B0600070205080204" pitchFamily="34" charset="-128"/>
              </a:rPr>
              <a:t>devices inside local net not explicitly addressable, visible by outside world (a security plus)</a:t>
            </a:r>
            <a:endParaRPr lang="en-US" altLang="zh-CN" sz="1500" dirty="0"/>
          </a:p>
          <a:p>
            <a:pPr>
              <a:buFont typeface="Wingdings" panose="05000000000000000000" pitchFamily="2" charset="2"/>
              <a:buNone/>
            </a:pPr>
            <a:endParaRPr lang="en-US" altLang="zh-CN" dirty="0">
              <a:ea typeface="ＭＳ Ｐゴシック" panose="020B0600070205080204" pitchFamily="34" charset="-128"/>
              <a:cs typeface="ＭＳ Ｐゴシック" panose="020B0600070205080204" pitchFamily="34" charset="-128"/>
            </a:endParaRPr>
          </a:p>
        </p:txBody>
      </p:sp>
      <p:sp>
        <p:nvSpPr>
          <p:cNvPr id="57349" name="Rectangle 8"/>
          <p:cNvSpPr>
            <a:spLocks noGrp="1" noChangeArrowheads="1"/>
          </p:cNvSpPr>
          <p:nvPr>
            <p:ph type="title"/>
          </p:nvPr>
        </p:nvSpPr>
        <p:spPr>
          <a:xfrm>
            <a:off x="2057400" y="230188"/>
            <a:ext cx="8091488" cy="908050"/>
          </a:xfrm>
        </p:spPr>
        <p:txBody>
          <a:bodyPr/>
          <a:lstStyle/>
          <a:p>
            <a:pPr>
              <a:defRPr/>
            </a:pPr>
            <a:r>
              <a:rPr lang="en-US">
                <a:cs typeface="+mj-cs"/>
              </a:rPr>
              <a:t>NAT: network address translation</a:t>
            </a:r>
          </a:p>
        </p:txBody>
      </p:sp>
      <p:sp>
        <p:nvSpPr>
          <p:cNvPr id="7" name="Rectangle 7"/>
          <p:cNvSpPr txBox="1">
            <a:spLocks noChangeArrowheads="1"/>
          </p:cNvSpPr>
          <p:nvPr/>
        </p:nvSpPr>
        <p:spPr>
          <a:xfrm>
            <a:off x="9768408" y="6624784"/>
            <a:ext cx="2016224"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4.3 IP: </a:t>
            </a:r>
            <a:r>
              <a:rPr lang="en-US" altLang="zh-CN" sz="1200" dirty="0">
                <a:solidFill>
                  <a:srgbClr val="FF0000"/>
                </a:solidFill>
                <a:cs typeface="Arial" panose="020B0604020202020204" pitchFamily="34" charset="0"/>
              </a:rPr>
              <a:t> Internet Protocol</a:t>
            </a:r>
          </a:p>
        </p:txBody>
      </p:sp>
      <p:sp>
        <p:nvSpPr>
          <p:cNvPr id="6" name="Rectangle 7"/>
          <p:cNvSpPr txBox="1">
            <a:spLocks noChangeArrowheads="1"/>
          </p:cNvSpPr>
          <p:nvPr/>
        </p:nvSpPr>
        <p:spPr>
          <a:xfrm>
            <a:off x="4871864" y="6615113"/>
            <a:ext cx="2933875"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4.3.4 Network Address Translation (NAT) </a:t>
            </a:r>
            <a:endParaRPr lang="en-US" altLang="zh-CN" sz="1200" dirty="0">
              <a:solidFill>
                <a:srgbClr val="FF0000"/>
              </a:solidFill>
              <a:cs typeface="Arial" panose="020B0604020202020204" pitchFamily="34" charset="0"/>
            </a:endParaRPr>
          </a:p>
        </p:txBody>
      </p:sp>
    </p:spTree>
    <p:extLst>
      <p:ext uri="{BB962C8B-B14F-4D97-AF65-F5344CB8AC3E}">
        <p14:creationId xmlns:p14="http://schemas.microsoft.com/office/powerpoint/2010/main" val="3674037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342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342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342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342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425" grpId="0" uiExpand="1" build="p"/>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49" name="Rectangle 3"/>
          <p:cNvSpPr>
            <a:spLocks noGrp="1" noChangeArrowheads="1"/>
          </p:cNvSpPr>
          <p:nvPr>
            <p:ph type="body" idx="1"/>
          </p:nvPr>
        </p:nvSpPr>
        <p:spPr>
          <a:xfrm>
            <a:off x="911425" y="1482725"/>
            <a:ext cx="9423202" cy="4648200"/>
          </a:xfrm>
        </p:spPr>
        <p:txBody>
          <a:bodyPr>
            <a:normAutofit lnSpcReduction="10000"/>
          </a:bodyPr>
          <a:lstStyle/>
          <a:p>
            <a:pPr>
              <a:lnSpc>
                <a:spcPct val="80000"/>
              </a:lnSpc>
              <a:buFont typeface="Wingdings" panose="05000000000000000000" pitchFamily="2" charset="2"/>
              <a:buNone/>
            </a:pPr>
            <a:r>
              <a:rPr lang="en-US" altLang="zh-CN" dirty="0">
                <a:solidFill>
                  <a:srgbClr val="FF0000"/>
                </a:solidFill>
                <a:ea typeface="ＭＳ Ｐゴシック" panose="020B0600070205080204" pitchFamily="34" charset="-128"/>
                <a:cs typeface="ＭＳ Ｐゴシック" panose="020B0600070205080204" pitchFamily="34" charset="-128"/>
              </a:rPr>
              <a:t>   </a:t>
            </a:r>
            <a:r>
              <a:rPr lang="en-US" altLang="zh-CN" i="1" dirty="0">
                <a:solidFill>
                  <a:srgbClr val="CC0000"/>
                </a:solidFill>
                <a:ea typeface="ＭＳ Ｐゴシック" panose="020B0600070205080204" pitchFamily="34" charset="-128"/>
                <a:cs typeface="ＭＳ Ｐゴシック" panose="020B0600070205080204" pitchFamily="34" charset="-128"/>
              </a:rPr>
              <a:t>implementation</a:t>
            </a:r>
            <a:r>
              <a:rPr lang="en-US" altLang="zh-CN" dirty="0">
                <a:solidFill>
                  <a:srgbClr val="CC0000"/>
                </a:solidFill>
                <a:ea typeface="ＭＳ Ｐゴシック" panose="020B0600070205080204" pitchFamily="34" charset="-128"/>
                <a:cs typeface="ＭＳ Ｐゴシック" panose="020B0600070205080204" pitchFamily="34" charset="-128"/>
              </a:rPr>
              <a:t>:</a:t>
            </a:r>
            <a:r>
              <a:rPr lang="en-US" altLang="zh-CN" dirty="0">
                <a:ea typeface="ＭＳ Ｐゴシック" panose="020B0600070205080204" pitchFamily="34" charset="-128"/>
                <a:cs typeface="ＭＳ Ｐゴシック" panose="020B0600070205080204" pitchFamily="34" charset="-128"/>
              </a:rPr>
              <a:t> NAT router must (</a:t>
            </a:r>
            <a:r>
              <a:rPr lang="en-US" altLang="zh-CN" dirty="0">
                <a:solidFill>
                  <a:schemeClr val="accent6">
                    <a:lumMod val="60000"/>
                    <a:lumOff val="40000"/>
                  </a:schemeClr>
                </a:solidFill>
                <a:ea typeface="ＭＳ Ｐゴシック" panose="020B0600070205080204" pitchFamily="34" charset="-128"/>
                <a:cs typeface="ＭＳ Ｐゴシック" panose="020B0600070205080204" pitchFamily="34" charset="-128"/>
              </a:rPr>
              <a:t>transparently</a:t>
            </a:r>
            <a:r>
              <a:rPr lang="en-US" altLang="zh-CN" dirty="0">
                <a:ea typeface="ＭＳ Ｐゴシック" panose="020B0600070205080204" pitchFamily="34" charset="-128"/>
                <a:cs typeface="ＭＳ Ｐゴシック" panose="020B0600070205080204" pitchFamily="34" charset="-128"/>
              </a:rPr>
              <a:t>):</a:t>
            </a:r>
          </a:p>
          <a:p>
            <a:pPr marL="742950" lvl="2" indent="-342900">
              <a:buSzPct val="70000"/>
              <a:buFont typeface="Wingdings" panose="05000000000000000000" pitchFamily="2" charset="2"/>
              <a:buChar char="v"/>
              <a:defRPr/>
            </a:pPr>
            <a:r>
              <a:rPr lang="en-US" altLang="zh-CN" sz="2400" dirty="0">
                <a:solidFill>
                  <a:schemeClr val="accent6">
                    <a:lumMod val="50000"/>
                  </a:schemeClr>
                </a:solidFill>
                <a:ea typeface="ＭＳ Ｐゴシック" panose="020B0600070205080204" pitchFamily="34" charset="-128"/>
              </a:rPr>
              <a:t>outgoing datagrams: replace </a:t>
            </a:r>
            <a:r>
              <a:rPr lang="en-US" altLang="zh-CN" sz="2400" dirty="0">
                <a:ea typeface="ＭＳ Ｐゴシック" panose="020B0600070205080204" pitchFamily="34" charset="-128"/>
              </a:rPr>
              <a:t>(source IP address, port #) of every outgoing datagram to (NAT IP address, new port #)</a:t>
            </a:r>
            <a:endParaRPr lang="en-US" altLang="zh-CN" sz="2400" dirty="0"/>
          </a:p>
          <a:p>
            <a:pPr lvl="2">
              <a:lnSpc>
                <a:spcPct val="80000"/>
              </a:lnSpc>
              <a:buFont typeface="Comic Sans MS" panose="030F0702030302020204" pitchFamily="66" charset="0"/>
              <a:buChar char="−"/>
            </a:pPr>
            <a:r>
              <a:rPr lang="en-US" altLang="zh-CN" dirty="0">
                <a:ea typeface="宋体" panose="02010600030101010101" pitchFamily="2" charset="-122"/>
              </a:rPr>
              <a:t>remote clients/servers will respond using (NAT IP address, new port #) as destination </a:t>
            </a:r>
            <a:r>
              <a:rPr lang="en-US" altLang="zh-CN" dirty="0" err="1">
                <a:ea typeface="宋体" panose="02010600030101010101" pitchFamily="2" charset="-122"/>
              </a:rPr>
              <a:t>addr</a:t>
            </a:r>
            <a:br>
              <a:rPr lang="en-US" altLang="zh-CN" dirty="0">
                <a:ea typeface="ＭＳ Ｐゴシック" panose="020B0600070205080204" pitchFamily="34" charset="-128"/>
              </a:rPr>
            </a:br>
            <a:endParaRPr lang="en-US" altLang="zh-CN" dirty="0">
              <a:ea typeface="ＭＳ Ｐゴシック" panose="020B0600070205080204" pitchFamily="34" charset="-128"/>
            </a:endParaRPr>
          </a:p>
          <a:p>
            <a:pPr marL="742950" lvl="2" indent="-342900">
              <a:buSzPct val="70000"/>
              <a:buFont typeface="Wingdings" panose="05000000000000000000" pitchFamily="2" charset="2"/>
              <a:buChar char="v"/>
              <a:defRPr/>
            </a:pPr>
            <a:r>
              <a:rPr lang="en-US" altLang="zh-CN" sz="2400" dirty="0">
                <a:solidFill>
                  <a:schemeClr val="accent6">
                    <a:lumMod val="50000"/>
                  </a:schemeClr>
                </a:solidFill>
                <a:ea typeface="ＭＳ Ｐゴシック" panose="020B0600070205080204" pitchFamily="34" charset="-128"/>
              </a:rPr>
              <a:t>remember (in NAT translation table) </a:t>
            </a:r>
            <a:r>
              <a:rPr lang="en-US" altLang="zh-CN" sz="2400" dirty="0">
                <a:ea typeface="ＭＳ Ｐゴシック" panose="020B0600070205080204" pitchFamily="34" charset="-128"/>
              </a:rPr>
              <a:t>every (source IP address, port #)  to (NAT IP address, new port #) translation pair</a:t>
            </a:r>
            <a:br>
              <a:rPr lang="en-US" altLang="zh-CN" sz="1300" dirty="0"/>
            </a:br>
            <a:endParaRPr lang="en-US" altLang="zh-CN" sz="1300" dirty="0"/>
          </a:p>
          <a:p>
            <a:pPr marL="742950" lvl="2" indent="-342900">
              <a:buSzPct val="70000"/>
              <a:buFont typeface="Wingdings" panose="05000000000000000000" pitchFamily="2" charset="2"/>
              <a:buChar char="v"/>
              <a:defRPr/>
            </a:pPr>
            <a:r>
              <a:rPr lang="en-US" altLang="zh-CN" sz="2400" dirty="0">
                <a:solidFill>
                  <a:schemeClr val="accent6">
                    <a:lumMod val="50000"/>
                  </a:schemeClr>
                </a:solidFill>
                <a:ea typeface="ＭＳ Ｐゴシック" panose="020B0600070205080204" pitchFamily="34" charset="-128"/>
              </a:rPr>
              <a:t>incoming datagrams: replace </a:t>
            </a:r>
            <a:r>
              <a:rPr lang="en-US" altLang="zh-CN" sz="2400" dirty="0">
                <a:ea typeface="ＭＳ Ｐゴシック" panose="020B0600070205080204" pitchFamily="34" charset="-128"/>
              </a:rPr>
              <a:t>(NAT IP address, new port #) in </a:t>
            </a:r>
            <a:r>
              <a:rPr lang="en-US" altLang="zh-CN" sz="2400" dirty="0" err="1">
                <a:ea typeface="ＭＳ Ｐゴシック" panose="020B0600070205080204" pitchFamily="34" charset="-128"/>
              </a:rPr>
              <a:t>dest</a:t>
            </a:r>
            <a:r>
              <a:rPr lang="en-US" altLang="zh-CN" sz="2400" dirty="0">
                <a:ea typeface="ＭＳ Ｐゴシック" panose="020B0600070205080204" pitchFamily="34" charset="-128"/>
              </a:rPr>
              <a:t> fields of every incoming datagram with corresponding (source IP address, port #) stored in NAT table</a:t>
            </a:r>
            <a:endParaRPr lang="en-US" altLang="zh-CN" sz="2400" dirty="0"/>
          </a:p>
        </p:txBody>
      </p:sp>
      <p:sp>
        <p:nvSpPr>
          <p:cNvPr id="58373" name="Rectangle 5"/>
          <p:cNvSpPr>
            <a:spLocks noGrp="1" noChangeArrowheads="1"/>
          </p:cNvSpPr>
          <p:nvPr>
            <p:ph type="title"/>
          </p:nvPr>
        </p:nvSpPr>
        <p:spPr>
          <a:xfrm>
            <a:off x="2057400" y="230188"/>
            <a:ext cx="8091488" cy="908050"/>
          </a:xfrm>
        </p:spPr>
        <p:txBody>
          <a:bodyPr/>
          <a:lstStyle/>
          <a:p>
            <a:pPr>
              <a:defRPr/>
            </a:pPr>
            <a:r>
              <a:rPr lang="en-US">
                <a:cs typeface="+mj-cs"/>
              </a:rPr>
              <a:t>NAT: network address translation</a:t>
            </a:r>
          </a:p>
        </p:txBody>
      </p:sp>
      <p:sp>
        <p:nvSpPr>
          <p:cNvPr id="7" name="Rectangle 7"/>
          <p:cNvSpPr txBox="1">
            <a:spLocks noChangeArrowheads="1"/>
          </p:cNvSpPr>
          <p:nvPr/>
        </p:nvSpPr>
        <p:spPr>
          <a:xfrm>
            <a:off x="9768408" y="6624784"/>
            <a:ext cx="2016224"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4.3 IP: </a:t>
            </a:r>
            <a:r>
              <a:rPr lang="en-US" altLang="zh-CN" sz="1200" dirty="0">
                <a:solidFill>
                  <a:srgbClr val="FF0000"/>
                </a:solidFill>
                <a:cs typeface="Arial" panose="020B0604020202020204" pitchFamily="34" charset="0"/>
              </a:rPr>
              <a:t> Internet Protocol</a:t>
            </a:r>
          </a:p>
        </p:txBody>
      </p:sp>
      <p:sp>
        <p:nvSpPr>
          <p:cNvPr id="6" name="Rectangle 7"/>
          <p:cNvSpPr txBox="1">
            <a:spLocks noChangeArrowheads="1"/>
          </p:cNvSpPr>
          <p:nvPr/>
        </p:nvSpPr>
        <p:spPr>
          <a:xfrm>
            <a:off x="4871864" y="6615113"/>
            <a:ext cx="2933875"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4.3.4 Network Address Translation (NAT) </a:t>
            </a:r>
            <a:endParaRPr lang="en-US" altLang="zh-CN" sz="1200" dirty="0">
              <a:solidFill>
                <a:srgbClr val="FF0000"/>
              </a:solidFill>
              <a:cs typeface="Arial" panose="020B0604020202020204" pitchFamily="34" charset="0"/>
            </a:endParaRPr>
          </a:p>
        </p:txBody>
      </p:sp>
    </p:spTree>
    <p:extLst>
      <p:ext uri="{BB962C8B-B14F-4D97-AF65-F5344CB8AC3E}">
        <p14:creationId xmlns:p14="http://schemas.microsoft.com/office/powerpoint/2010/main" val="197903227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3" name="Freeform 139"/>
          <p:cNvSpPr>
            <a:spLocks/>
          </p:cNvSpPr>
          <p:nvPr/>
        </p:nvSpPr>
        <p:spPr bwMode="auto">
          <a:xfrm>
            <a:off x="1703388" y="3651251"/>
            <a:ext cx="4089400" cy="1355725"/>
          </a:xfrm>
          <a:custGeom>
            <a:avLst/>
            <a:gdLst>
              <a:gd name="T0" fmla="*/ 2147483647 w 2269"/>
              <a:gd name="T1" fmla="*/ 2147483647 h 854"/>
              <a:gd name="T2" fmla="*/ 2147483647 w 2269"/>
              <a:gd name="T3" fmla="*/ 2147483647 h 854"/>
              <a:gd name="T4" fmla="*/ 2147483647 w 2269"/>
              <a:gd name="T5" fmla="*/ 2147483647 h 854"/>
              <a:gd name="T6" fmla="*/ 2147483647 w 2269"/>
              <a:gd name="T7" fmla="*/ 2147483647 h 854"/>
              <a:gd name="T8" fmla="*/ 2147483647 w 2269"/>
              <a:gd name="T9" fmla="*/ 2147483647 h 854"/>
              <a:gd name="T10" fmla="*/ 2147483647 w 2269"/>
              <a:gd name="T11" fmla="*/ 2147483647 h 854"/>
              <a:gd name="T12" fmla="*/ 2147483647 w 2269"/>
              <a:gd name="T13" fmla="*/ 2147483647 h 854"/>
              <a:gd name="T14" fmla="*/ 0 60000 65536"/>
              <a:gd name="T15" fmla="*/ 0 60000 65536"/>
              <a:gd name="T16" fmla="*/ 0 60000 65536"/>
              <a:gd name="T17" fmla="*/ 0 60000 65536"/>
              <a:gd name="T18" fmla="*/ 0 60000 65536"/>
              <a:gd name="T19" fmla="*/ 0 60000 65536"/>
              <a:gd name="T20" fmla="*/ 0 60000 65536"/>
              <a:gd name="T21" fmla="*/ 0 w 2269"/>
              <a:gd name="T22" fmla="*/ 0 h 854"/>
              <a:gd name="T23" fmla="*/ 2269 w 2269"/>
              <a:gd name="T24" fmla="*/ 854 h 85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269" h="854">
                <a:moveTo>
                  <a:pt x="1888" y="285"/>
                </a:moveTo>
                <a:cubicBezTo>
                  <a:pt x="1622" y="258"/>
                  <a:pt x="723" y="317"/>
                  <a:pt x="418" y="283"/>
                </a:cubicBezTo>
                <a:cubicBezTo>
                  <a:pt x="113" y="249"/>
                  <a:pt x="120" y="0"/>
                  <a:pt x="60" y="83"/>
                </a:cubicBezTo>
                <a:cubicBezTo>
                  <a:pt x="0" y="166"/>
                  <a:pt x="8" y="708"/>
                  <a:pt x="60" y="781"/>
                </a:cubicBezTo>
                <a:cubicBezTo>
                  <a:pt x="112" y="854"/>
                  <a:pt x="48" y="575"/>
                  <a:pt x="374" y="519"/>
                </a:cubicBezTo>
                <a:cubicBezTo>
                  <a:pt x="700" y="463"/>
                  <a:pt x="1765" y="486"/>
                  <a:pt x="2017" y="447"/>
                </a:cubicBezTo>
                <a:cubicBezTo>
                  <a:pt x="2269" y="408"/>
                  <a:pt x="2110" y="319"/>
                  <a:pt x="1888" y="285"/>
                </a:cubicBezTo>
                <a:close/>
              </a:path>
            </a:pathLst>
          </a:custGeom>
          <a:gradFill rotWithShape="1">
            <a:gsLst>
              <a:gs pos="0">
                <a:srgbClr val="FFFFFF">
                  <a:alpha val="98000"/>
                </a:srgbClr>
              </a:gs>
              <a:gs pos="100000">
                <a:srgbClr val="66CC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105474" name="Freeform 29"/>
          <p:cNvSpPr>
            <a:spLocks/>
          </p:cNvSpPr>
          <p:nvPr/>
        </p:nvSpPr>
        <p:spPr bwMode="auto">
          <a:xfrm>
            <a:off x="5992813" y="2922588"/>
            <a:ext cx="3738562" cy="2697162"/>
          </a:xfrm>
          <a:custGeom>
            <a:avLst/>
            <a:gdLst>
              <a:gd name="T0" fmla="*/ 2147483647 w 2355"/>
              <a:gd name="T1" fmla="*/ 2147483647 h 1699"/>
              <a:gd name="T2" fmla="*/ 2147483647 w 2355"/>
              <a:gd name="T3" fmla="*/ 2147483647 h 1699"/>
              <a:gd name="T4" fmla="*/ 2147483647 w 2355"/>
              <a:gd name="T5" fmla="*/ 2147483647 h 1699"/>
              <a:gd name="T6" fmla="*/ 2147483647 w 2355"/>
              <a:gd name="T7" fmla="*/ 2147483647 h 1699"/>
              <a:gd name="T8" fmla="*/ 2147483647 w 2355"/>
              <a:gd name="T9" fmla="*/ 2147483647 h 1699"/>
              <a:gd name="T10" fmla="*/ 2147483647 w 2355"/>
              <a:gd name="T11" fmla="*/ 2147483647 h 1699"/>
              <a:gd name="T12" fmla="*/ 2147483647 w 2355"/>
              <a:gd name="T13" fmla="*/ 2147483647 h 1699"/>
              <a:gd name="T14" fmla="*/ 2147483647 w 2355"/>
              <a:gd name="T15" fmla="*/ 2147483647 h 1699"/>
              <a:gd name="T16" fmla="*/ 2147483647 w 2355"/>
              <a:gd name="T17" fmla="*/ 2147483647 h 1699"/>
              <a:gd name="T18" fmla="*/ 2147483647 w 2355"/>
              <a:gd name="T19" fmla="*/ 2147483647 h 1699"/>
              <a:gd name="T20" fmla="*/ 2147483647 w 2355"/>
              <a:gd name="T21" fmla="*/ 2147483647 h 169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355"/>
              <a:gd name="T34" fmla="*/ 0 h 1699"/>
              <a:gd name="T35" fmla="*/ 2355 w 2355"/>
              <a:gd name="T36" fmla="*/ 1699 h 169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355" h="1699">
                <a:moveTo>
                  <a:pt x="349" y="761"/>
                </a:moveTo>
                <a:cubicBezTo>
                  <a:pt x="587" y="729"/>
                  <a:pt x="1414" y="820"/>
                  <a:pt x="1651" y="732"/>
                </a:cubicBezTo>
                <a:cubicBezTo>
                  <a:pt x="1888" y="644"/>
                  <a:pt x="1710" y="351"/>
                  <a:pt x="1773" y="230"/>
                </a:cubicBezTo>
                <a:cubicBezTo>
                  <a:pt x="1836" y="109"/>
                  <a:pt x="1947" y="16"/>
                  <a:pt x="2029" y="8"/>
                </a:cubicBezTo>
                <a:cubicBezTo>
                  <a:pt x="2111" y="0"/>
                  <a:pt x="2213" y="27"/>
                  <a:pt x="2267" y="183"/>
                </a:cubicBezTo>
                <a:cubicBezTo>
                  <a:pt x="2321" y="339"/>
                  <a:pt x="2355" y="707"/>
                  <a:pt x="2355" y="942"/>
                </a:cubicBezTo>
                <a:cubicBezTo>
                  <a:pt x="2355" y="1177"/>
                  <a:pt x="2353" y="1485"/>
                  <a:pt x="2267" y="1592"/>
                </a:cubicBezTo>
                <a:cubicBezTo>
                  <a:pt x="2181" y="1699"/>
                  <a:pt x="1939" y="1680"/>
                  <a:pt x="1840" y="1586"/>
                </a:cubicBezTo>
                <a:cubicBezTo>
                  <a:pt x="1741" y="1492"/>
                  <a:pt x="1940" y="1135"/>
                  <a:pt x="1670" y="1025"/>
                </a:cubicBezTo>
                <a:cubicBezTo>
                  <a:pt x="1400" y="915"/>
                  <a:pt x="440" y="967"/>
                  <a:pt x="220" y="923"/>
                </a:cubicBezTo>
                <a:cubicBezTo>
                  <a:pt x="0" y="879"/>
                  <a:pt x="127" y="795"/>
                  <a:pt x="349" y="761"/>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105475" name="Line 32"/>
          <p:cNvSpPr>
            <a:spLocks noChangeShapeType="1"/>
          </p:cNvSpPr>
          <p:nvPr/>
        </p:nvSpPr>
        <p:spPr bwMode="auto">
          <a:xfrm>
            <a:off x="6107114" y="4244975"/>
            <a:ext cx="604837"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05476" name="Line 34"/>
          <p:cNvSpPr>
            <a:spLocks noChangeShapeType="1"/>
          </p:cNvSpPr>
          <p:nvPr/>
        </p:nvSpPr>
        <p:spPr bwMode="auto">
          <a:xfrm>
            <a:off x="8947150" y="3497263"/>
            <a:ext cx="133350" cy="635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05477" name="Line 35"/>
          <p:cNvSpPr>
            <a:spLocks noChangeShapeType="1"/>
          </p:cNvSpPr>
          <p:nvPr/>
        </p:nvSpPr>
        <p:spPr bwMode="auto">
          <a:xfrm flipV="1">
            <a:off x="8953500" y="5002213"/>
            <a:ext cx="17145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05478" name="Text Box 36"/>
          <p:cNvSpPr txBox="1">
            <a:spLocks noChangeArrowheads="1"/>
          </p:cNvSpPr>
          <p:nvPr/>
        </p:nvSpPr>
        <p:spPr bwMode="auto">
          <a:xfrm>
            <a:off x="9572626" y="3227388"/>
            <a:ext cx="9191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dirty="0">
                <a:solidFill>
                  <a:srgbClr val="000099"/>
                </a:solidFill>
              </a:rPr>
              <a:t>10.0.0.1</a:t>
            </a:r>
          </a:p>
        </p:txBody>
      </p:sp>
      <p:sp>
        <p:nvSpPr>
          <p:cNvPr id="105479" name="Text Box 37"/>
          <p:cNvSpPr txBox="1">
            <a:spLocks noChangeArrowheads="1"/>
          </p:cNvSpPr>
          <p:nvPr/>
        </p:nvSpPr>
        <p:spPr bwMode="auto">
          <a:xfrm>
            <a:off x="9699626" y="3995738"/>
            <a:ext cx="9191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dirty="0">
                <a:solidFill>
                  <a:srgbClr val="000099"/>
                </a:solidFill>
              </a:rPr>
              <a:t>10.0.0.2</a:t>
            </a:r>
          </a:p>
        </p:txBody>
      </p:sp>
      <p:sp>
        <p:nvSpPr>
          <p:cNvPr id="105480" name="Text Box 38"/>
          <p:cNvSpPr txBox="1">
            <a:spLocks noChangeArrowheads="1"/>
          </p:cNvSpPr>
          <p:nvPr/>
        </p:nvSpPr>
        <p:spPr bwMode="auto">
          <a:xfrm>
            <a:off x="9661526" y="4891088"/>
            <a:ext cx="9191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dirty="0">
                <a:solidFill>
                  <a:srgbClr val="000099"/>
                </a:solidFill>
              </a:rPr>
              <a:t>10.0.0.3</a:t>
            </a:r>
          </a:p>
        </p:txBody>
      </p:sp>
      <p:grpSp>
        <p:nvGrpSpPr>
          <p:cNvPr id="2" name="Group 88"/>
          <p:cNvGrpSpPr>
            <a:grpSpLocks/>
          </p:cNvGrpSpPr>
          <p:nvPr/>
        </p:nvGrpSpPr>
        <p:grpSpPr bwMode="auto">
          <a:xfrm>
            <a:off x="7154863" y="2855913"/>
            <a:ext cx="1871662" cy="1033462"/>
            <a:chOff x="3550" y="2055"/>
            <a:chExt cx="1179" cy="651"/>
          </a:xfrm>
        </p:grpSpPr>
        <p:grpSp>
          <p:nvGrpSpPr>
            <p:cNvPr id="105574" name="Group 50"/>
            <p:cNvGrpSpPr>
              <a:grpSpLocks/>
            </p:cNvGrpSpPr>
            <p:nvPr/>
          </p:nvGrpSpPr>
          <p:grpSpPr bwMode="auto">
            <a:xfrm>
              <a:off x="3550" y="2055"/>
              <a:ext cx="1179" cy="357"/>
              <a:chOff x="4381" y="786"/>
              <a:chExt cx="1108" cy="357"/>
            </a:xfrm>
          </p:grpSpPr>
          <p:sp>
            <p:nvSpPr>
              <p:cNvPr id="105579" name="Rectangle 40"/>
              <p:cNvSpPr>
                <a:spLocks noChangeArrowheads="1"/>
              </p:cNvSpPr>
              <p:nvPr/>
            </p:nvSpPr>
            <p:spPr bwMode="auto">
              <a:xfrm>
                <a:off x="4385" y="830"/>
                <a:ext cx="1104" cy="2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105580" name="Text Box 39"/>
              <p:cNvSpPr txBox="1">
                <a:spLocks noChangeArrowheads="1"/>
              </p:cNvSpPr>
              <p:nvPr/>
            </p:nvSpPr>
            <p:spPr bwMode="auto">
              <a:xfrm>
                <a:off x="4381" y="813"/>
                <a:ext cx="104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200" dirty="0">
                    <a:solidFill>
                      <a:srgbClr val="0000FF"/>
                    </a:solidFill>
                  </a:rPr>
                  <a:t>S: 10.0.0.1, 3345</a:t>
                </a:r>
              </a:p>
              <a:p>
                <a:r>
                  <a:rPr lang="en-US" altLang="zh-CN" sz="1200" dirty="0">
                    <a:solidFill>
                      <a:srgbClr val="0000FF"/>
                    </a:solidFill>
                  </a:rPr>
                  <a:t>D: 128.119.40.186, 80</a:t>
                </a:r>
              </a:p>
            </p:txBody>
          </p:sp>
          <p:grpSp>
            <p:nvGrpSpPr>
              <p:cNvPr id="105581" name="Group 44"/>
              <p:cNvGrpSpPr>
                <a:grpSpLocks/>
              </p:cNvGrpSpPr>
              <p:nvPr/>
            </p:nvGrpSpPr>
            <p:grpSpPr bwMode="auto">
              <a:xfrm>
                <a:off x="5394" y="786"/>
                <a:ext cx="48" cy="99"/>
                <a:chOff x="5508" y="1599"/>
                <a:chExt cx="48" cy="99"/>
              </a:xfrm>
            </p:grpSpPr>
            <p:sp>
              <p:nvSpPr>
                <p:cNvPr id="105586" name="Freeform 43"/>
                <p:cNvSpPr>
                  <a:spLocks/>
                </p:cNvSpPr>
                <p:nvPr/>
              </p:nvSpPr>
              <p:spPr bwMode="auto">
                <a:xfrm>
                  <a:off x="5508" y="1599"/>
                  <a:ext cx="48" cy="99"/>
                </a:xfrm>
                <a:custGeom>
                  <a:avLst/>
                  <a:gdLst>
                    <a:gd name="T0" fmla="*/ 21 w 48"/>
                    <a:gd name="T1" fmla="*/ 0 h 99"/>
                    <a:gd name="T2" fmla="*/ 0 w 48"/>
                    <a:gd name="T3" fmla="*/ 72 h 99"/>
                    <a:gd name="T4" fmla="*/ 27 w 48"/>
                    <a:gd name="T5" fmla="*/ 99 h 99"/>
                    <a:gd name="T6" fmla="*/ 48 w 48"/>
                    <a:gd name="T7" fmla="*/ 21 h 99"/>
                    <a:gd name="T8" fmla="*/ 21 w 48"/>
                    <a:gd name="T9" fmla="*/ 0 h 99"/>
                    <a:gd name="T10" fmla="*/ 0 60000 65536"/>
                    <a:gd name="T11" fmla="*/ 0 60000 65536"/>
                    <a:gd name="T12" fmla="*/ 0 60000 65536"/>
                    <a:gd name="T13" fmla="*/ 0 60000 65536"/>
                    <a:gd name="T14" fmla="*/ 0 60000 65536"/>
                    <a:gd name="T15" fmla="*/ 0 w 48"/>
                    <a:gd name="T16" fmla="*/ 0 h 99"/>
                    <a:gd name="T17" fmla="*/ 48 w 48"/>
                    <a:gd name="T18" fmla="*/ 99 h 99"/>
                  </a:gdLst>
                  <a:ahLst/>
                  <a:cxnLst>
                    <a:cxn ang="T10">
                      <a:pos x="T0" y="T1"/>
                    </a:cxn>
                    <a:cxn ang="T11">
                      <a:pos x="T2" y="T3"/>
                    </a:cxn>
                    <a:cxn ang="T12">
                      <a:pos x="T4" y="T5"/>
                    </a:cxn>
                    <a:cxn ang="T13">
                      <a:pos x="T6" y="T7"/>
                    </a:cxn>
                    <a:cxn ang="T14">
                      <a:pos x="T8" y="T9"/>
                    </a:cxn>
                  </a:cxnLst>
                  <a:rect l="T15" t="T16" r="T17" b="T18"/>
                  <a:pathLst>
                    <a:path w="48" h="99">
                      <a:moveTo>
                        <a:pt x="21" y="0"/>
                      </a:moveTo>
                      <a:lnTo>
                        <a:pt x="0" y="72"/>
                      </a:lnTo>
                      <a:lnTo>
                        <a:pt x="27" y="99"/>
                      </a:lnTo>
                      <a:lnTo>
                        <a:pt x="48" y="21"/>
                      </a:lnTo>
                      <a:lnTo>
                        <a:pt x="21" y="0"/>
                      </a:lnTo>
                      <a:close/>
                    </a:path>
                  </a:pathLst>
                </a:custGeom>
                <a:solidFill>
                  <a:schemeClr val="bg1"/>
                </a:soli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sp>
              <p:nvSpPr>
                <p:cNvPr id="105587" name="Line 41"/>
                <p:cNvSpPr>
                  <a:spLocks noChangeShapeType="1"/>
                </p:cNvSpPr>
                <p:nvPr/>
              </p:nvSpPr>
              <p:spPr bwMode="auto">
                <a:xfrm flipH="1">
                  <a:off x="5512" y="1608"/>
                  <a:ext cx="22" cy="6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05588" name="Line 42"/>
                <p:cNvSpPr>
                  <a:spLocks noChangeShapeType="1"/>
                </p:cNvSpPr>
                <p:nvPr/>
              </p:nvSpPr>
              <p:spPr bwMode="auto">
                <a:xfrm flipH="1">
                  <a:off x="5536" y="1620"/>
                  <a:ext cx="20" cy="6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105582" name="Group 45"/>
              <p:cNvGrpSpPr>
                <a:grpSpLocks/>
              </p:cNvGrpSpPr>
              <p:nvPr/>
            </p:nvGrpSpPr>
            <p:grpSpPr bwMode="auto">
              <a:xfrm>
                <a:off x="5382" y="1044"/>
                <a:ext cx="48" cy="99"/>
                <a:chOff x="5508" y="1599"/>
                <a:chExt cx="48" cy="99"/>
              </a:xfrm>
            </p:grpSpPr>
            <p:sp>
              <p:nvSpPr>
                <p:cNvPr id="105583" name="Freeform 46"/>
                <p:cNvSpPr>
                  <a:spLocks/>
                </p:cNvSpPr>
                <p:nvPr/>
              </p:nvSpPr>
              <p:spPr bwMode="auto">
                <a:xfrm>
                  <a:off x="5508" y="1599"/>
                  <a:ext cx="48" cy="99"/>
                </a:xfrm>
                <a:custGeom>
                  <a:avLst/>
                  <a:gdLst>
                    <a:gd name="T0" fmla="*/ 21 w 48"/>
                    <a:gd name="T1" fmla="*/ 0 h 99"/>
                    <a:gd name="T2" fmla="*/ 0 w 48"/>
                    <a:gd name="T3" fmla="*/ 72 h 99"/>
                    <a:gd name="T4" fmla="*/ 27 w 48"/>
                    <a:gd name="T5" fmla="*/ 99 h 99"/>
                    <a:gd name="T6" fmla="*/ 48 w 48"/>
                    <a:gd name="T7" fmla="*/ 21 h 99"/>
                    <a:gd name="T8" fmla="*/ 21 w 48"/>
                    <a:gd name="T9" fmla="*/ 0 h 99"/>
                    <a:gd name="T10" fmla="*/ 0 60000 65536"/>
                    <a:gd name="T11" fmla="*/ 0 60000 65536"/>
                    <a:gd name="T12" fmla="*/ 0 60000 65536"/>
                    <a:gd name="T13" fmla="*/ 0 60000 65536"/>
                    <a:gd name="T14" fmla="*/ 0 60000 65536"/>
                    <a:gd name="T15" fmla="*/ 0 w 48"/>
                    <a:gd name="T16" fmla="*/ 0 h 99"/>
                    <a:gd name="T17" fmla="*/ 48 w 48"/>
                    <a:gd name="T18" fmla="*/ 99 h 99"/>
                  </a:gdLst>
                  <a:ahLst/>
                  <a:cxnLst>
                    <a:cxn ang="T10">
                      <a:pos x="T0" y="T1"/>
                    </a:cxn>
                    <a:cxn ang="T11">
                      <a:pos x="T2" y="T3"/>
                    </a:cxn>
                    <a:cxn ang="T12">
                      <a:pos x="T4" y="T5"/>
                    </a:cxn>
                    <a:cxn ang="T13">
                      <a:pos x="T6" y="T7"/>
                    </a:cxn>
                    <a:cxn ang="T14">
                      <a:pos x="T8" y="T9"/>
                    </a:cxn>
                  </a:cxnLst>
                  <a:rect l="T15" t="T16" r="T17" b="T18"/>
                  <a:pathLst>
                    <a:path w="48" h="99">
                      <a:moveTo>
                        <a:pt x="21" y="0"/>
                      </a:moveTo>
                      <a:lnTo>
                        <a:pt x="0" y="72"/>
                      </a:lnTo>
                      <a:lnTo>
                        <a:pt x="27" y="99"/>
                      </a:lnTo>
                      <a:lnTo>
                        <a:pt x="48" y="21"/>
                      </a:lnTo>
                      <a:lnTo>
                        <a:pt x="21" y="0"/>
                      </a:lnTo>
                      <a:close/>
                    </a:path>
                  </a:pathLst>
                </a:custGeom>
                <a:solidFill>
                  <a:schemeClr val="bg1"/>
                </a:soli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sp>
              <p:nvSpPr>
                <p:cNvPr id="105584" name="Line 47"/>
                <p:cNvSpPr>
                  <a:spLocks noChangeShapeType="1"/>
                </p:cNvSpPr>
                <p:nvPr/>
              </p:nvSpPr>
              <p:spPr bwMode="auto">
                <a:xfrm flipH="1">
                  <a:off x="5512" y="1608"/>
                  <a:ext cx="22" cy="6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05585" name="Line 48"/>
                <p:cNvSpPr>
                  <a:spLocks noChangeShapeType="1"/>
                </p:cNvSpPr>
                <p:nvPr/>
              </p:nvSpPr>
              <p:spPr bwMode="auto">
                <a:xfrm flipH="1">
                  <a:off x="5536" y="1620"/>
                  <a:ext cx="20" cy="6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grpSp>
        <p:sp>
          <p:nvSpPr>
            <p:cNvPr id="105575" name="Freeform 51"/>
            <p:cNvSpPr>
              <a:spLocks/>
            </p:cNvSpPr>
            <p:nvPr/>
          </p:nvSpPr>
          <p:spPr bwMode="auto">
            <a:xfrm>
              <a:off x="3573" y="2364"/>
              <a:ext cx="564" cy="342"/>
            </a:xfrm>
            <a:custGeom>
              <a:avLst/>
              <a:gdLst>
                <a:gd name="T0" fmla="*/ 0 w 417"/>
                <a:gd name="T1" fmla="*/ 9905 h 264"/>
                <a:gd name="T2" fmla="*/ 28602 w 417"/>
                <a:gd name="T3" fmla="*/ 9905 h 264"/>
                <a:gd name="T4" fmla="*/ 28602 w 417"/>
                <a:gd name="T5" fmla="*/ 0 h 264"/>
                <a:gd name="T6" fmla="*/ 0 60000 65536"/>
                <a:gd name="T7" fmla="*/ 0 60000 65536"/>
                <a:gd name="T8" fmla="*/ 0 60000 65536"/>
                <a:gd name="T9" fmla="*/ 0 w 417"/>
                <a:gd name="T10" fmla="*/ 0 h 264"/>
                <a:gd name="T11" fmla="*/ 417 w 417"/>
                <a:gd name="T12" fmla="*/ 264 h 264"/>
              </a:gdLst>
              <a:ahLst/>
              <a:cxnLst>
                <a:cxn ang="T6">
                  <a:pos x="T0" y="T1"/>
                </a:cxn>
                <a:cxn ang="T7">
                  <a:pos x="T2" y="T3"/>
                </a:cxn>
                <a:cxn ang="T8">
                  <a:pos x="T4" y="T5"/>
                </a:cxn>
              </a:cxnLst>
              <a:rect l="T9" t="T10" r="T11" b="T12"/>
              <a:pathLst>
                <a:path w="417" h="264">
                  <a:moveTo>
                    <a:pt x="0" y="264"/>
                  </a:moveTo>
                  <a:lnTo>
                    <a:pt x="417" y="264"/>
                  </a:lnTo>
                  <a:lnTo>
                    <a:pt x="417" y="0"/>
                  </a:lnTo>
                </a:path>
              </a:pathLst>
            </a:custGeom>
            <a:noFill/>
            <a:ln w="28575" cap="flat" cmpd="sng">
              <a:solidFill>
                <a:schemeClr val="tx1"/>
              </a:solidFill>
              <a:prstDash val="solid"/>
              <a:round/>
              <a:headEnd type="triangle" w="med" len="med"/>
              <a:tailEnd type="none" w="med" len="me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nvGrpSpPr>
            <p:cNvPr id="105576" name="Group 87"/>
            <p:cNvGrpSpPr>
              <a:grpSpLocks/>
            </p:cNvGrpSpPr>
            <p:nvPr/>
          </p:nvGrpSpPr>
          <p:grpSpPr bwMode="auto">
            <a:xfrm>
              <a:off x="4032" y="2416"/>
              <a:ext cx="218" cy="231"/>
              <a:chOff x="5140" y="400"/>
              <a:chExt cx="218" cy="231"/>
            </a:xfrm>
          </p:grpSpPr>
          <p:sp>
            <p:nvSpPr>
              <p:cNvPr id="105577" name="Oval 86"/>
              <p:cNvSpPr>
                <a:spLocks noChangeArrowheads="1"/>
              </p:cNvSpPr>
              <p:nvPr/>
            </p:nvSpPr>
            <p:spPr bwMode="auto">
              <a:xfrm>
                <a:off x="5140" y="410"/>
                <a:ext cx="218" cy="218"/>
              </a:xfrm>
              <a:prstGeom prst="ellipse">
                <a:avLst/>
              </a:prstGeom>
              <a:solidFill>
                <a:schemeClr val="bg1"/>
              </a:solidFill>
              <a:ln w="9525">
                <a:solidFill>
                  <a:srgbClr val="CC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105578" name="Text Box 52"/>
              <p:cNvSpPr txBox="1">
                <a:spLocks noChangeArrowheads="1"/>
              </p:cNvSpPr>
              <p:nvPr/>
            </p:nvSpPr>
            <p:spPr bwMode="auto">
              <a:xfrm>
                <a:off x="5154" y="400"/>
                <a:ext cx="1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800">
                    <a:solidFill>
                      <a:srgbClr val="CC0000"/>
                    </a:solidFill>
                  </a:rPr>
                  <a:t>1</a:t>
                </a:r>
              </a:p>
            </p:txBody>
          </p:sp>
        </p:grpSp>
      </p:grpSp>
      <p:sp>
        <p:nvSpPr>
          <p:cNvPr id="105482" name="Text Box 54"/>
          <p:cNvSpPr txBox="1">
            <a:spLocks noChangeArrowheads="1"/>
          </p:cNvSpPr>
          <p:nvPr/>
        </p:nvSpPr>
        <p:spPr bwMode="auto">
          <a:xfrm>
            <a:off x="6057901" y="3817938"/>
            <a:ext cx="9191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solidFill>
                  <a:srgbClr val="000099"/>
                </a:solidFill>
              </a:rPr>
              <a:t>10.0.0.4</a:t>
            </a:r>
          </a:p>
        </p:txBody>
      </p:sp>
      <p:sp>
        <p:nvSpPr>
          <p:cNvPr id="105483" name="Line 55"/>
          <p:cNvSpPr>
            <a:spLocks noChangeShapeType="1"/>
          </p:cNvSpPr>
          <p:nvPr/>
        </p:nvSpPr>
        <p:spPr bwMode="auto">
          <a:xfrm flipH="1">
            <a:off x="6181726" y="4073525"/>
            <a:ext cx="85725" cy="128588"/>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05484" name="Text Box 56"/>
          <p:cNvSpPr txBox="1">
            <a:spLocks noChangeArrowheads="1"/>
          </p:cNvSpPr>
          <p:nvPr/>
        </p:nvSpPr>
        <p:spPr bwMode="auto">
          <a:xfrm>
            <a:off x="4219575" y="4375150"/>
            <a:ext cx="12573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dirty="0">
                <a:solidFill>
                  <a:srgbClr val="000099"/>
                </a:solidFill>
              </a:rPr>
              <a:t>138.76.29.7</a:t>
            </a:r>
          </a:p>
        </p:txBody>
      </p:sp>
      <p:sp>
        <p:nvSpPr>
          <p:cNvPr id="105485" name="Line 57"/>
          <p:cNvSpPr>
            <a:spLocks noChangeShapeType="1"/>
          </p:cNvSpPr>
          <p:nvPr/>
        </p:nvSpPr>
        <p:spPr bwMode="auto">
          <a:xfrm flipH="1">
            <a:off x="5441951" y="4311650"/>
            <a:ext cx="85725" cy="128588"/>
          </a:xfrm>
          <a:prstGeom prst="line">
            <a:avLst/>
          </a:prstGeom>
          <a:noFill/>
          <a:ln w="19050">
            <a:solidFill>
              <a:schemeClr val="tx1"/>
            </a:solidFill>
            <a:round/>
            <a:headEnd type="triangle" w="med" len="med"/>
            <a:tailEnd/>
          </a:ln>
          <a:extLst>
            <a:ext uri="{909E8E84-426E-40DD-AFC4-6F175D3DCCD1}">
              <a14:hiddenFill xmlns:a14="http://schemas.microsoft.com/office/drawing/2010/main">
                <a:noFill/>
              </a14:hiddenFill>
            </a:ext>
          </a:extLst>
        </p:spPr>
        <p:txBody>
          <a:bodyPr wrap="none"/>
          <a:lstStyle/>
          <a:p>
            <a:endParaRPr lang="zh-CN" altLang="en-US"/>
          </a:p>
        </p:txBody>
      </p:sp>
      <p:grpSp>
        <p:nvGrpSpPr>
          <p:cNvPr id="7" name="Group 59"/>
          <p:cNvGrpSpPr>
            <a:grpSpLocks/>
          </p:cNvGrpSpPr>
          <p:nvPr/>
        </p:nvGrpSpPr>
        <p:grpSpPr bwMode="auto">
          <a:xfrm>
            <a:off x="7993064" y="1570038"/>
            <a:ext cx="2433637" cy="1389062"/>
            <a:chOff x="3944" y="989"/>
            <a:chExt cx="1533" cy="875"/>
          </a:xfrm>
        </p:grpSpPr>
        <p:sp>
          <p:nvSpPr>
            <p:cNvPr id="105572" name="Text Box 53"/>
            <p:cNvSpPr txBox="1">
              <a:spLocks noChangeArrowheads="1"/>
            </p:cNvSpPr>
            <p:nvPr/>
          </p:nvSpPr>
          <p:spPr bwMode="auto">
            <a:xfrm>
              <a:off x="4121" y="989"/>
              <a:ext cx="1356" cy="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nSpc>
                  <a:spcPct val="85000"/>
                </a:lnSpc>
              </a:pPr>
              <a:r>
                <a:rPr lang="en-US" altLang="zh-CN" sz="1800" b="1" i="1" dirty="0">
                  <a:solidFill>
                    <a:srgbClr val="CC0000"/>
                  </a:solidFill>
                </a:rPr>
                <a:t>1:</a:t>
              </a:r>
              <a:r>
                <a:rPr lang="en-US" altLang="zh-CN" sz="1800" dirty="0">
                  <a:solidFill>
                    <a:srgbClr val="FF0000"/>
                  </a:solidFill>
                </a:rPr>
                <a:t> </a:t>
              </a:r>
              <a:r>
                <a:rPr lang="en-US" altLang="zh-CN" sz="1800" dirty="0">
                  <a:solidFill>
                    <a:srgbClr val="000099"/>
                  </a:solidFill>
                </a:rPr>
                <a:t>host 10.0.0.1 </a:t>
              </a:r>
            </a:p>
            <a:p>
              <a:pPr>
                <a:lnSpc>
                  <a:spcPct val="85000"/>
                </a:lnSpc>
              </a:pPr>
              <a:r>
                <a:rPr lang="en-US" altLang="zh-CN" sz="1800" dirty="0">
                  <a:solidFill>
                    <a:srgbClr val="000099"/>
                  </a:solidFill>
                </a:rPr>
                <a:t>sends datagram to </a:t>
              </a:r>
            </a:p>
            <a:p>
              <a:pPr>
                <a:lnSpc>
                  <a:spcPct val="85000"/>
                </a:lnSpc>
              </a:pPr>
              <a:r>
                <a:rPr lang="en-US" altLang="zh-CN" sz="1800" dirty="0">
                  <a:solidFill>
                    <a:srgbClr val="000099"/>
                  </a:solidFill>
                </a:rPr>
                <a:t>128.119.40.186, 80</a:t>
              </a:r>
            </a:p>
          </p:txBody>
        </p:sp>
        <p:sp>
          <p:nvSpPr>
            <p:cNvPr id="105573" name="Line 58"/>
            <p:cNvSpPr>
              <a:spLocks noChangeShapeType="1"/>
            </p:cNvSpPr>
            <p:nvPr/>
          </p:nvSpPr>
          <p:spPr bwMode="auto">
            <a:xfrm flipH="1">
              <a:off x="3944" y="1105"/>
              <a:ext cx="197" cy="759"/>
            </a:xfrm>
            <a:prstGeom prst="line">
              <a:avLst/>
            </a:prstGeom>
            <a:noFill/>
            <a:ln w="12700">
              <a:solidFill>
                <a:srgbClr val="CC000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sp>
        <p:nvSpPr>
          <p:cNvPr id="105487" name="Freeform 67"/>
          <p:cNvSpPr>
            <a:spLocks/>
          </p:cNvSpPr>
          <p:nvPr/>
        </p:nvSpPr>
        <p:spPr bwMode="auto">
          <a:xfrm>
            <a:off x="3868739" y="2627314"/>
            <a:ext cx="3862387" cy="1531937"/>
          </a:xfrm>
          <a:custGeom>
            <a:avLst/>
            <a:gdLst>
              <a:gd name="T0" fmla="*/ 0 w 2433"/>
              <a:gd name="T1" fmla="*/ 2147483647 h 965"/>
              <a:gd name="T2" fmla="*/ 2147483647 w 2433"/>
              <a:gd name="T3" fmla="*/ 2147483647 h 965"/>
              <a:gd name="T4" fmla="*/ 2147483647 w 2433"/>
              <a:gd name="T5" fmla="*/ 2147483647 h 965"/>
              <a:gd name="T6" fmla="*/ 2147483647 w 2433"/>
              <a:gd name="T7" fmla="*/ 2147483647 h 965"/>
              <a:gd name="T8" fmla="*/ 2147483647 w 2433"/>
              <a:gd name="T9" fmla="*/ 2147483647 h 965"/>
              <a:gd name="T10" fmla="*/ 2147483647 w 2433"/>
              <a:gd name="T11" fmla="*/ 2147483647 h 965"/>
              <a:gd name="T12" fmla="*/ 0 w 2433"/>
              <a:gd name="T13" fmla="*/ 2147483647 h 965"/>
              <a:gd name="T14" fmla="*/ 0 60000 65536"/>
              <a:gd name="T15" fmla="*/ 0 60000 65536"/>
              <a:gd name="T16" fmla="*/ 0 60000 65536"/>
              <a:gd name="T17" fmla="*/ 0 60000 65536"/>
              <a:gd name="T18" fmla="*/ 0 60000 65536"/>
              <a:gd name="T19" fmla="*/ 0 60000 65536"/>
              <a:gd name="T20" fmla="*/ 0 60000 65536"/>
              <a:gd name="T21" fmla="*/ 0 w 2433"/>
              <a:gd name="T22" fmla="*/ 0 h 965"/>
              <a:gd name="T23" fmla="*/ 2433 w 2433"/>
              <a:gd name="T24" fmla="*/ 965 h 96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33" h="965">
                <a:moveTo>
                  <a:pt x="0" y="64"/>
                </a:moveTo>
                <a:cubicBezTo>
                  <a:pt x="0" y="64"/>
                  <a:pt x="2079" y="0"/>
                  <a:pt x="2352" y="64"/>
                </a:cubicBezTo>
                <a:cubicBezTo>
                  <a:pt x="2433" y="57"/>
                  <a:pt x="1814" y="309"/>
                  <a:pt x="1640" y="450"/>
                </a:cubicBezTo>
                <a:cubicBezTo>
                  <a:pt x="1466" y="591"/>
                  <a:pt x="1383" y="888"/>
                  <a:pt x="1308" y="965"/>
                </a:cubicBezTo>
                <a:lnTo>
                  <a:pt x="1159" y="965"/>
                </a:lnTo>
                <a:cubicBezTo>
                  <a:pt x="1078" y="870"/>
                  <a:pt x="1013" y="546"/>
                  <a:pt x="820" y="396"/>
                </a:cubicBezTo>
                <a:cubicBezTo>
                  <a:pt x="583" y="207"/>
                  <a:pt x="189" y="142"/>
                  <a:pt x="0" y="64"/>
                </a:cubicBezTo>
                <a:close/>
              </a:path>
            </a:pathLst>
          </a:custGeom>
          <a:gradFill rotWithShape="1">
            <a:gsLst>
              <a:gs pos="0">
                <a:schemeClr val="hlink"/>
              </a:gs>
              <a:gs pos="100000">
                <a:schemeClr val="bg1"/>
              </a:gs>
            </a:gsLst>
            <a:lin ang="5400000" scaled="1"/>
          </a:gradFill>
          <a:ln w="3175" cap="flat" cmpd="sng">
            <a:solidFill>
              <a:schemeClr val="hlink"/>
            </a:solidFill>
            <a:prstDash val="solid"/>
            <a:round/>
            <a:headEnd/>
            <a:tailEnd/>
          </a:ln>
        </p:spPr>
        <p:txBody>
          <a:bodyPr wrap="none"/>
          <a:lstStyle/>
          <a:p>
            <a:endParaRPr lang="zh-CN" altLang="en-US"/>
          </a:p>
        </p:txBody>
      </p:sp>
      <p:sp>
        <p:nvSpPr>
          <p:cNvPr id="105488" name="Rectangle 62"/>
          <p:cNvSpPr>
            <a:spLocks noChangeArrowheads="1"/>
          </p:cNvSpPr>
          <p:nvPr/>
        </p:nvSpPr>
        <p:spPr bwMode="auto">
          <a:xfrm>
            <a:off x="3868738" y="1374775"/>
            <a:ext cx="3784600" cy="1354138"/>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105489" name="Text Box 60"/>
          <p:cNvSpPr txBox="1">
            <a:spLocks noChangeArrowheads="1"/>
          </p:cNvSpPr>
          <p:nvPr/>
        </p:nvSpPr>
        <p:spPr bwMode="auto">
          <a:xfrm>
            <a:off x="3910013" y="1419225"/>
            <a:ext cx="36766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800" dirty="0">
                <a:solidFill>
                  <a:srgbClr val="0000FF"/>
                </a:solidFill>
              </a:rPr>
              <a:t>NAT translation table</a:t>
            </a:r>
          </a:p>
          <a:p>
            <a:pPr algn="ctr"/>
            <a:r>
              <a:rPr lang="en-US" altLang="zh-CN" sz="1800" dirty="0">
                <a:solidFill>
                  <a:srgbClr val="0000FF"/>
                </a:solidFill>
              </a:rPr>
              <a:t>WAN side </a:t>
            </a:r>
            <a:r>
              <a:rPr lang="en-US" altLang="zh-CN" sz="1800" dirty="0" err="1">
                <a:solidFill>
                  <a:srgbClr val="0000FF"/>
                </a:solidFill>
              </a:rPr>
              <a:t>addr</a:t>
            </a:r>
            <a:r>
              <a:rPr lang="en-US" altLang="zh-CN" sz="1800" dirty="0">
                <a:solidFill>
                  <a:srgbClr val="0000FF"/>
                </a:solidFill>
              </a:rPr>
              <a:t>        LAN side </a:t>
            </a:r>
            <a:r>
              <a:rPr lang="en-US" altLang="zh-CN" sz="1800" dirty="0" err="1">
                <a:solidFill>
                  <a:srgbClr val="0000FF"/>
                </a:solidFill>
              </a:rPr>
              <a:t>addr</a:t>
            </a:r>
            <a:endParaRPr lang="en-US" altLang="zh-CN" sz="1800" dirty="0">
              <a:solidFill>
                <a:srgbClr val="0000FF"/>
              </a:solidFill>
            </a:endParaRPr>
          </a:p>
        </p:txBody>
      </p:sp>
      <p:sp>
        <p:nvSpPr>
          <p:cNvPr id="105490" name="Line 63"/>
          <p:cNvSpPr>
            <a:spLocks noChangeShapeType="1"/>
          </p:cNvSpPr>
          <p:nvPr/>
        </p:nvSpPr>
        <p:spPr bwMode="auto">
          <a:xfrm flipV="1">
            <a:off x="3868738" y="1747838"/>
            <a:ext cx="3790950" cy="1111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05491" name="Line 64"/>
          <p:cNvSpPr>
            <a:spLocks noChangeShapeType="1"/>
          </p:cNvSpPr>
          <p:nvPr/>
        </p:nvSpPr>
        <p:spPr bwMode="auto">
          <a:xfrm flipV="1">
            <a:off x="3883026" y="2025651"/>
            <a:ext cx="3749675" cy="111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05492" name="Line 65"/>
          <p:cNvSpPr>
            <a:spLocks noChangeShapeType="1"/>
          </p:cNvSpPr>
          <p:nvPr/>
        </p:nvSpPr>
        <p:spPr bwMode="auto">
          <a:xfrm>
            <a:off x="5992814" y="1770064"/>
            <a:ext cx="3175" cy="9556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33533" name="Text Box 61"/>
          <p:cNvSpPr txBox="1">
            <a:spLocks noChangeArrowheads="1"/>
          </p:cNvSpPr>
          <p:nvPr/>
        </p:nvSpPr>
        <p:spPr bwMode="auto">
          <a:xfrm>
            <a:off x="3925888" y="2044700"/>
            <a:ext cx="37020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800">
                <a:solidFill>
                  <a:srgbClr val="CC0000"/>
                </a:solidFill>
              </a:rPr>
              <a:t>138.76.29.7, 5001   10.0.0.1, 3345</a:t>
            </a:r>
          </a:p>
          <a:p>
            <a:pPr algn="ctr"/>
            <a:r>
              <a:rPr lang="en-US" altLang="zh-CN" sz="1800"/>
              <a:t>……                                         ……</a:t>
            </a:r>
          </a:p>
        </p:txBody>
      </p:sp>
      <p:grpSp>
        <p:nvGrpSpPr>
          <p:cNvPr id="8" name="Group 135"/>
          <p:cNvGrpSpPr>
            <a:grpSpLocks/>
          </p:cNvGrpSpPr>
          <p:nvPr/>
        </p:nvGrpSpPr>
        <p:grpSpPr bwMode="auto">
          <a:xfrm>
            <a:off x="6289676" y="3435350"/>
            <a:ext cx="2784475" cy="1638300"/>
            <a:chOff x="3002" y="2417"/>
            <a:chExt cx="1754" cy="1032"/>
          </a:xfrm>
        </p:grpSpPr>
        <p:sp>
          <p:nvSpPr>
            <p:cNvPr id="105558" name="Rectangle 91"/>
            <p:cNvSpPr>
              <a:spLocks noChangeArrowheads="1"/>
            </p:cNvSpPr>
            <p:nvPr/>
          </p:nvSpPr>
          <p:spPr bwMode="auto">
            <a:xfrm>
              <a:off x="3002" y="3051"/>
              <a:ext cx="1175" cy="2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105559" name="Text Box 92"/>
            <p:cNvSpPr txBox="1">
              <a:spLocks noChangeArrowheads="1"/>
            </p:cNvSpPr>
            <p:nvPr/>
          </p:nvSpPr>
          <p:spPr bwMode="auto">
            <a:xfrm>
              <a:off x="3104" y="3042"/>
              <a:ext cx="1112"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200" dirty="0">
                  <a:solidFill>
                    <a:srgbClr val="0000FF"/>
                  </a:solidFill>
                </a:rPr>
                <a:t>S: 128.119.40.186, 80 </a:t>
              </a:r>
            </a:p>
            <a:p>
              <a:r>
                <a:rPr lang="en-US" altLang="zh-CN" sz="1200" dirty="0">
                  <a:solidFill>
                    <a:srgbClr val="0000FF"/>
                  </a:solidFill>
                </a:rPr>
                <a:t>D: 10.0.0.1, 3345</a:t>
              </a:r>
            </a:p>
            <a:p>
              <a:endParaRPr lang="en-US" altLang="zh-CN" sz="1200" dirty="0">
                <a:solidFill>
                  <a:srgbClr val="0000FF"/>
                </a:solidFill>
              </a:endParaRPr>
            </a:p>
          </p:txBody>
        </p:sp>
        <p:grpSp>
          <p:nvGrpSpPr>
            <p:cNvPr id="105560" name="Group 93"/>
            <p:cNvGrpSpPr>
              <a:grpSpLocks/>
            </p:cNvGrpSpPr>
            <p:nvPr/>
          </p:nvGrpSpPr>
          <p:grpSpPr bwMode="auto">
            <a:xfrm>
              <a:off x="3054" y="3007"/>
              <a:ext cx="51" cy="99"/>
              <a:chOff x="5508" y="1599"/>
              <a:chExt cx="48" cy="99"/>
            </a:xfrm>
          </p:grpSpPr>
          <p:sp>
            <p:nvSpPr>
              <p:cNvPr id="105569" name="Freeform 94"/>
              <p:cNvSpPr>
                <a:spLocks/>
              </p:cNvSpPr>
              <p:nvPr/>
            </p:nvSpPr>
            <p:spPr bwMode="auto">
              <a:xfrm>
                <a:off x="5508" y="1599"/>
                <a:ext cx="48" cy="99"/>
              </a:xfrm>
              <a:custGeom>
                <a:avLst/>
                <a:gdLst>
                  <a:gd name="T0" fmla="*/ 21 w 48"/>
                  <a:gd name="T1" fmla="*/ 0 h 99"/>
                  <a:gd name="T2" fmla="*/ 0 w 48"/>
                  <a:gd name="T3" fmla="*/ 72 h 99"/>
                  <a:gd name="T4" fmla="*/ 27 w 48"/>
                  <a:gd name="T5" fmla="*/ 99 h 99"/>
                  <a:gd name="T6" fmla="*/ 48 w 48"/>
                  <a:gd name="T7" fmla="*/ 21 h 99"/>
                  <a:gd name="T8" fmla="*/ 21 w 48"/>
                  <a:gd name="T9" fmla="*/ 0 h 99"/>
                  <a:gd name="T10" fmla="*/ 0 60000 65536"/>
                  <a:gd name="T11" fmla="*/ 0 60000 65536"/>
                  <a:gd name="T12" fmla="*/ 0 60000 65536"/>
                  <a:gd name="T13" fmla="*/ 0 60000 65536"/>
                  <a:gd name="T14" fmla="*/ 0 60000 65536"/>
                  <a:gd name="T15" fmla="*/ 0 w 48"/>
                  <a:gd name="T16" fmla="*/ 0 h 99"/>
                  <a:gd name="T17" fmla="*/ 48 w 48"/>
                  <a:gd name="T18" fmla="*/ 99 h 99"/>
                </a:gdLst>
                <a:ahLst/>
                <a:cxnLst>
                  <a:cxn ang="T10">
                    <a:pos x="T0" y="T1"/>
                  </a:cxn>
                  <a:cxn ang="T11">
                    <a:pos x="T2" y="T3"/>
                  </a:cxn>
                  <a:cxn ang="T12">
                    <a:pos x="T4" y="T5"/>
                  </a:cxn>
                  <a:cxn ang="T13">
                    <a:pos x="T6" y="T7"/>
                  </a:cxn>
                  <a:cxn ang="T14">
                    <a:pos x="T8" y="T9"/>
                  </a:cxn>
                </a:cxnLst>
                <a:rect l="T15" t="T16" r="T17" b="T18"/>
                <a:pathLst>
                  <a:path w="48" h="99">
                    <a:moveTo>
                      <a:pt x="21" y="0"/>
                    </a:moveTo>
                    <a:lnTo>
                      <a:pt x="0" y="72"/>
                    </a:lnTo>
                    <a:lnTo>
                      <a:pt x="27" y="99"/>
                    </a:lnTo>
                    <a:lnTo>
                      <a:pt x="48" y="21"/>
                    </a:lnTo>
                    <a:lnTo>
                      <a:pt x="21" y="0"/>
                    </a:lnTo>
                    <a:close/>
                  </a:path>
                </a:pathLst>
              </a:custGeom>
              <a:solidFill>
                <a:schemeClr val="bg1"/>
              </a:soli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sp>
            <p:nvSpPr>
              <p:cNvPr id="105570" name="Line 95"/>
              <p:cNvSpPr>
                <a:spLocks noChangeShapeType="1"/>
              </p:cNvSpPr>
              <p:nvPr/>
            </p:nvSpPr>
            <p:spPr bwMode="auto">
              <a:xfrm flipH="1">
                <a:off x="5512" y="1608"/>
                <a:ext cx="22" cy="6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05571" name="Line 96"/>
              <p:cNvSpPr>
                <a:spLocks noChangeShapeType="1"/>
              </p:cNvSpPr>
              <p:nvPr/>
            </p:nvSpPr>
            <p:spPr bwMode="auto">
              <a:xfrm flipH="1">
                <a:off x="5536" y="1620"/>
                <a:ext cx="20" cy="6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105561" name="Group 97"/>
            <p:cNvGrpSpPr>
              <a:grpSpLocks/>
            </p:cNvGrpSpPr>
            <p:nvPr/>
          </p:nvGrpSpPr>
          <p:grpSpPr bwMode="auto">
            <a:xfrm>
              <a:off x="3059" y="3248"/>
              <a:ext cx="51" cy="99"/>
              <a:chOff x="5508" y="1599"/>
              <a:chExt cx="48" cy="99"/>
            </a:xfrm>
          </p:grpSpPr>
          <p:sp>
            <p:nvSpPr>
              <p:cNvPr id="105566" name="Freeform 98"/>
              <p:cNvSpPr>
                <a:spLocks/>
              </p:cNvSpPr>
              <p:nvPr/>
            </p:nvSpPr>
            <p:spPr bwMode="auto">
              <a:xfrm>
                <a:off x="5508" y="1599"/>
                <a:ext cx="48" cy="99"/>
              </a:xfrm>
              <a:custGeom>
                <a:avLst/>
                <a:gdLst>
                  <a:gd name="T0" fmla="*/ 21 w 48"/>
                  <a:gd name="T1" fmla="*/ 0 h 99"/>
                  <a:gd name="T2" fmla="*/ 0 w 48"/>
                  <a:gd name="T3" fmla="*/ 72 h 99"/>
                  <a:gd name="T4" fmla="*/ 27 w 48"/>
                  <a:gd name="T5" fmla="*/ 99 h 99"/>
                  <a:gd name="T6" fmla="*/ 48 w 48"/>
                  <a:gd name="T7" fmla="*/ 21 h 99"/>
                  <a:gd name="T8" fmla="*/ 21 w 48"/>
                  <a:gd name="T9" fmla="*/ 0 h 99"/>
                  <a:gd name="T10" fmla="*/ 0 60000 65536"/>
                  <a:gd name="T11" fmla="*/ 0 60000 65536"/>
                  <a:gd name="T12" fmla="*/ 0 60000 65536"/>
                  <a:gd name="T13" fmla="*/ 0 60000 65536"/>
                  <a:gd name="T14" fmla="*/ 0 60000 65536"/>
                  <a:gd name="T15" fmla="*/ 0 w 48"/>
                  <a:gd name="T16" fmla="*/ 0 h 99"/>
                  <a:gd name="T17" fmla="*/ 48 w 48"/>
                  <a:gd name="T18" fmla="*/ 99 h 99"/>
                </a:gdLst>
                <a:ahLst/>
                <a:cxnLst>
                  <a:cxn ang="T10">
                    <a:pos x="T0" y="T1"/>
                  </a:cxn>
                  <a:cxn ang="T11">
                    <a:pos x="T2" y="T3"/>
                  </a:cxn>
                  <a:cxn ang="T12">
                    <a:pos x="T4" y="T5"/>
                  </a:cxn>
                  <a:cxn ang="T13">
                    <a:pos x="T6" y="T7"/>
                  </a:cxn>
                  <a:cxn ang="T14">
                    <a:pos x="T8" y="T9"/>
                  </a:cxn>
                </a:cxnLst>
                <a:rect l="T15" t="T16" r="T17" b="T18"/>
                <a:pathLst>
                  <a:path w="48" h="99">
                    <a:moveTo>
                      <a:pt x="21" y="0"/>
                    </a:moveTo>
                    <a:lnTo>
                      <a:pt x="0" y="72"/>
                    </a:lnTo>
                    <a:lnTo>
                      <a:pt x="27" y="99"/>
                    </a:lnTo>
                    <a:lnTo>
                      <a:pt x="48" y="21"/>
                    </a:lnTo>
                    <a:lnTo>
                      <a:pt x="21" y="0"/>
                    </a:lnTo>
                    <a:close/>
                  </a:path>
                </a:pathLst>
              </a:custGeom>
              <a:solidFill>
                <a:schemeClr val="bg1"/>
              </a:soli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sp>
            <p:nvSpPr>
              <p:cNvPr id="105567" name="Line 99"/>
              <p:cNvSpPr>
                <a:spLocks noChangeShapeType="1"/>
              </p:cNvSpPr>
              <p:nvPr/>
            </p:nvSpPr>
            <p:spPr bwMode="auto">
              <a:xfrm flipH="1">
                <a:off x="5512" y="1608"/>
                <a:ext cx="22" cy="6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05568" name="Line 100"/>
              <p:cNvSpPr>
                <a:spLocks noChangeShapeType="1"/>
              </p:cNvSpPr>
              <p:nvPr/>
            </p:nvSpPr>
            <p:spPr bwMode="auto">
              <a:xfrm flipH="1">
                <a:off x="5536" y="1620"/>
                <a:ext cx="20" cy="6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sp>
          <p:nvSpPr>
            <p:cNvPr id="105562" name="Freeform 101"/>
            <p:cNvSpPr>
              <a:spLocks/>
            </p:cNvSpPr>
            <p:nvPr/>
          </p:nvSpPr>
          <p:spPr bwMode="auto">
            <a:xfrm>
              <a:off x="4179" y="2417"/>
              <a:ext cx="577" cy="768"/>
            </a:xfrm>
            <a:custGeom>
              <a:avLst/>
              <a:gdLst>
                <a:gd name="T0" fmla="*/ 577 w 577"/>
                <a:gd name="T1" fmla="*/ 0 h 768"/>
                <a:gd name="T2" fmla="*/ 342 w 577"/>
                <a:gd name="T3" fmla="*/ 0 h 768"/>
                <a:gd name="T4" fmla="*/ 342 w 577"/>
                <a:gd name="T5" fmla="*/ 768 h 768"/>
                <a:gd name="T6" fmla="*/ 0 w 577"/>
                <a:gd name="T7" fmla="*/ 760 h 768"/>
                <a:gd name="T8" fmla="*/ 0 60000 65536"/>
                <a:gd name="T9" fmla="*/ 0 60000 65536"/>
                <a:gd name="T10" fmla="*/ 0 60000 65536"/>
                <a:gd name="T11" fmla="*/ 0 60000 65536"/>
                <a:gd name="T12" fmla="*/ 0 w 577"/>
                <a:gd name="T13" fmla="*/ 0 h 768"/>
                <a:gd name="T14" fmla="*/ 577 w 577"/>
                <a:gd name="T15" fmla="*/ 768 h 768"/>
              </a:gdLst>
              <a:ahLst/>
              <a:cxnLst>
                <a:cxn ang="T8">
                  <a:pos x="T0" y="T1"/>
                </a:cxn>
                <a:cxn ang="T9">
                  <a:pos x="T2" y="T3"/>
                </a:cxn>
                <a:cxn ang="T10">
                  <a:pos x="T4" y="T5"/>
                </a:cxn>
                <a:cxn ang="T11">
                  <a:pos x="T6" y="T7"/>
                </a:cxn>
              </a:cxnLst>
              <a:rect l="T12" t="T13" r="T14" b="T15"/>
              <a:pathLst>
                <a:path w="577" h="768">
                  <a:moveTo>
                    <a:pt x="577" y="0"/>
                  </a:moveTo>
                  <a:lnTo>
                    <a:pt x="342" y="0"/>
                  </a:lnTo>
                  <a:lnTo>
                    <a:pt x="342" y="768"/>
                  </a:lnTo>
                  <a:lnTo>
                    <a:pt x="0" y="760"/>
                  </a:lnTo>
                </a:path>
              </a:pathLst>
            </a:custGeom>
            <a:noFill/>
            <a:ln w="28575" cap="flat" cmpd="sng">
              <a:solidFill>
                <a:schemeClr val="tx1"/>
              </a:solidFill>
              <a:prstDash val="solid"/>
              <a:round/>
              <a:headEnd type="triangle" w="med" len="med"/>
              <a:tailEnd type="none" w="med" len="me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nvGrpSpPr>
            <p:cNvPr id="105563" name="Group 102"/>
            <p:cNvGrpSpPr>
              <a:grpSpLocks/>
            </p:cNvGrpSpPr>
            <p:nvPr/>
          </p:nvGrpSpPr>
          <p:grpSpPr bwMode="auto">
            <a:xfrm>
              <a:off x="4240" y="3061"/>
              <a:ext cx="218" cy="231"/>
              <a:chOff x="5140" y="400"/>
              <a:chExt cx="218" cy="231"/>
            </a:xfrm>
          </p:grpSpPr>
          <p:sp>
            <p:nvSpPr>
              <p:cNvPr id="105564" name="Oval 103"/>
              <p:cNvSpPr>
                <a:spLocks noChangeArrowheads="1"/>
              </p:cNvSpPr>
              <p:nvPr/>
            </p:nvSpPr>
            <p:spPr bwMode="auto">
              <a:xfrm>
                <a:off x="5140" y="410"/>
                <a:ext cx="218" cy="218"/>
              </a:xfrm>
              <a:prstGeom prst="ellipse">
                <a:avLst/>
              </a:prstGeom>
              <a:solidFill>
                <a:schemeClr val="bg1"/>
              </a:solidFill>
              <a:ln w="9525">
                <a:solidFill>
                  <a:srgbClr val="CC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105565" name="Text Box 104"/>
              <p:cNvSpPr txBox="1">
                <a:spLocks noChangeArrowheads="1"/>
              </p:cNvSpPr>
              <p:nvPr/>
            </p:nvSpPr>
            <p:spPr bwMode="auto">
              <a:xfrm>
                <a:off x="5154" y="400"/>
                <a:ext cx="1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800">
                    <a:solidFill>
                      <a:srgbClr val="CC0000"/>
                    </a:solidFill>
                  </a:rPr>
                  <a:t>4</a:t>
                </a:r>
              </a:p>
            </p:txBody>
          </p:sp>
        </p:grpSp>
      </p:grpSp>
      <p:grpSp>
        <p:nvGrpSpPr>
          <p:cNvPr id="12" name="Group 108"/>
          <p:cNvGrpSpPr>
            <a:grpSpLocks/>
          </p:cNvGrpSpPr>
          <p:nvPr/>
        </p:nvGrpSpPr>
        <p:grpSpPr bwMode="auto">
          <a:xfrm>
            <a:off x="3055939" y="3652839"/>
            <a:ext cx="2497137" cy="566737"/>
            <a:chOff x="1026" y="3559"/>
            <a:chExt cx="1573" cy="357"/>
          </a:xfrm>
        </p:grpSpPr>
        <p:grpSp>
          <p:nvGrpSpPr>
            <p:cNvPr id="105543" name="Group 68"/>
            <p:cNvGrpSpPr>
              <a:grpSpLocks/>
            </p:cNvGrpSpPr>
            <p:nvPr/>
          </p:nvGrpSpPr>
          <p:grpSpPr bwMode="auto">
            <a:xfrm>
              <a:off x="1412" y="3559"/>
              <a:ext cx="1187" cy="357"/>
              <a:chOff x="4381" y="786"/>
              <a:chExt cx="1108" cy="357"/>
            </a:xfrm>
          </p:grpSpPr>
          <p:sp>
            <p:nvSpPr>
              <p:cNvPr id="105548" name="Rectangle 69"/>
              <p:cNvSpPr>
                <a:spLocks noChangeArrowheads="1"/>
              </p:cNvSpPr>
              <p:nvPr/>
            </p:nvSpPr>
            <p:spPr bwMode="auto">
              <a:xfrm>
                <a:off x="4385" y="830"/>
                <a:ext cx="1104" cy="2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105549" name="Text Box 70"/>
              <p:cNvSpPr txBox="1">
                <a:spLocks noChangeArrowheads="1"/>
              </p:cNvSpPr>
              <p:nvPr/>
            </p:nvSpPr>
            <p:spPr bwMode="auto">
              <a:xfrm>
                <a:off x="4381" y="813"/>
                <a:ext cx="104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200" dirty="0">
                    <a:solidFill>
                      <a:srgbClr val="0000FF"/>
                    </a:solidFill>
                  </a:rPr>
                  <a:t>S: 138.76.29.7, 5001</a:t>
                </a:r>
              </a:p>
              <a:p>
                <a:r>
                  <a:rPr lang="en-US" altLang="zh-CN" sz="1200" dirty="0">
                    <a:solidFill>
                      <a:srgbClr val="0000FF"/>
                    </a:solidFill>
                  </a:rPr>
                  <a:t>D: 128.119.40.186, 80</a:t>
                </a:r>
              </a:p>
            </p:txBody>
          </p:sp>
          <p:grpSp>
            <p:nvGrpSpPr>
              <p:cNvPr id="105550" name="Group 71"/>
              <p:cNvGrpSpPr>
                <a:grpSpLocks/>
              </p:cNvGrpSpPr>
              <p:nvPr/>
            </p:nvGrpSpPr>
            <p:grpSpPr bwMode="auto">
              <a:xfrm>
                <a:off x="5394" y="786"/>
                <a:ext cx="48" cy="99"/>
                <a:chOff x="5508" y="1599"/>
                <a:chExt cx="48" cy="99"/>
              </a:xfrm>
            </p:grpSpPr>
            <p:sp>
              <p:nvSpPr>
                <p:cNvPr id="105555" name="Freeform 72"/>
                <p:cNvSpPr>
                  <a:spLocks/>
                </p:cNvSpPr>
                <p:nvPr/>
              </p:nvSpPr>
              <p:spPr bwMode="auto">
                <a:xfrm>
                  <a:off x="5508" y="1599"/>
                  <a:ext cx="48" cy="99"/>
                </a:xfrm>
                <a:custGeom>
                  <a:avLst/>
                  <a:gdLst>
                    <a:gd name="T0" fmla="*/ 21 w 48"/>
                    <a:gd name="T1" fmla="*/ 0 h 99"/>
                    <a:gd name="T2" fmla="*/ 0 w 48"/>
                    <a:gd name="T3" fmla="*/ 72 h 99"/>
                    <a:gd name="T4" fmla="*/ 27 w 48"/>
                    <a:gd name="T5" fmla="*/ 99 h 99"/>
                    <a:gd name="T6" fmla="*/ 48 w 48"/>
                    <a:gd name="T7" fmla="*/ 21 h 99"/>
                    <a:gd name="T8" fmla="*/ 21 w 48"/>
                    <a:gd name="T9" fmla="*/ 0 h 99"/>
                    <a:gd name="T10" fmla="*/ 0 60000 65536"/>
                    <a:gd name="T11" fmla="*/ 0 60000 65536"/>
                    <a:gd name="T12" fmla="*/ 0 60000 65536"/>
                    <a:gd name="T13" fmla="*/ 0 60000 65536"/>
                    <a:gd name="T14" fmla="*/ 0 60000 65536"/>
                    <a:gd name="T15" fmla="*/ 0 w 48"/>
                    <a:gd name="T16" fmla="*/ 0 h 99"/>
                    <a:gd name="T17" fmla="*/ 48 w 48"/>
                    <a:gd name="T18" fmla="*/ 99 h 99"/>
                  </a:gdLst>
                  <a:ahLst/>
                  <a:cxnLst>
                    <a:cxn ang="T10">
                      <a:pos x="T0" y="T1"/>
                    </a:cxn>
                    <a:cxn ang="T11">
                      <a:pos x="T2" y="T3"/>
                    </a:cxn>
                    <a:cxn ang="T12">
                      <a:pos x="T4" y="T5"/>
                    </a:cxn>
                    <a:cxn ang="T13">
                      <a:pos x="T6" y="T7"/>
                    </a:cxn>
                    <a:cxn ang="T14">
                      <a:pos x="T8" y="T9"/>
                    </a:cxn>
                  </a:cxnLst>
                  <a:rect l="T15" t="T16" r="T17" b="T18"/>
                  <a:pathLst>
                    <a:path w="48" h="99">
                      <a:moveTo>
                        <a:pt x="21" y="0"/>
                      </a:moveTo>
                      <a:lnTo>
                        <a:pt x="0" y="72"/>
                      </a:lnTo>
                      <a:lnTo>
                        <a:pt x="27" y="99"/>
                      </a:lnTo>
                      <a:lnTo>
                        <a:pt x="48" y="21"/>
                      </a:lnTo>
                      <a:lnTo>
                        <a:pt x="21" y="0"/>
                      </a:lnTo>
                      <a:close/>
                    </a:path>
                  </a:pathLst>
                </a:custGeom>
                <a:solidFill>
                  <a:schemeClr val="bg1"/>
                </a:soli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sp>
              <p:nvSpPr>
                <p:cNvPr id="105556" name="Line 73"/>
                <p:cNvSpPr>
                  <a:spLocks noChangeShapeType="1"/>
                </p:cNvSpPr>
                <p:nvPr/>
              </p:nvSpPr>
              <p:spPr bwMode="auto">
                <a:xfrm flipH="1">
                  <a:off x="5512" y="1608"/>
                  <a:ext cx="21" cy="6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05557" name="Line 74"/>
                <p:cNvSpPr>
                  <a:spLocks noChangeShapeType="1"/>
                </p:cNvSpPr>
                <p:nvPr/>
              </p:nvSpPr>
              <p:spPr bwMode="auto">
                <a:xfrm flipH="1">
                  <a:off x="5536" y="1620"/>
                  <a:ext cx="21" cy="6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105551" name="Group 75"/>
              <p:cNvGrpSpPr>
                <a:grpSpLocks/>
              </p:cNvGrpSpPr>
              <p:nvPr/>
            </p:nvGrpSpPr>
            <p:grpSpPr bwMode="auto">
              <a:xfrm>
                <a:off x="5382" y="1044"/>
                <a:ext cx="48" cy="99"/>
                <a:chOff x="5508" y="1599"/>
                <a:chExt cx="48" cy="99"/>
              </a:xfrm>
            </p:grpSpPr>
            <p:sp>
              <p:nvSpPr>
                <p:cNvPr id="105552" name="Freeform 76"/>
                <p:cNvSpPr>
                  <a:spLocks/>
                </p:cNvSpPr>
                <p:nvPr/>
              </p:nvSpPr>
              <p:spPr bwMode="auto">
                <a:xfrm>
                  <a:off x="5508" y="1599"/>
                  <a:ext cx="48" cy="99"/>
                </a:xfrm>
                <a:custGeom>
                  <a:avLst/>
                  <a:gdLst>
                    <a:gd name="T0" fmla="*/ 21 w 48"/>
                    <a:gd name="T1" fmla="*/ 0 h 99"/>
                    <a:gd name="T2" fmla="*/ 0 w 48"/>
                    <a:gd name="T3" fmla="*/ 72 h 99"/>
                    <a:gd name="T4" fmla="*/ 27 w 48"/>
                    <a:gd name="T5" fmla="*/ 99 h 99"/>
                    <a:gd name="T6" fmla="*/ 48 w 48"/>
                    <a:gd name="T7" fmla="*/ 21 h 99"/>
                    <a:gd name="T8" fmla="*/ 21 w 48"/>
                    <a:gd name="T9" fmla="*/ 0 h 99"/>
                    <a:gd name="T10" fmla="*/ 0 60000 65536"/>
                    <a:gd name="T11" fmla="*/ 0 60000 65536"/>
                    <a:gd name="T12" fmla="*/ 0 60000 65536"/>
                    <a:gd name="T13" fmla="*/ 0 60000 65536"/>
                    <a:gd name="T14" fmla="*/ 0 60000 65536"/>
                    <a:gd name="T15" fmla="*/ 0 w 48"/>
                    <a:gd name="T16" fmla="*/ 0 h 99"/>
                    <a:gd name="T17" fmla="*/ 48 w 48"/>
                    <a:gd name="T18" fmla="*/ 99 h 99"/>
                  </a:gdLst>
                  <a:ahLst/>
                  <a:cxnLst>
                    <a:cxn ang="T10">
                      <a:pos x="T0" y="T1"/>
                    </a:cxn>
                    <a:cxn ang="T11">
                      <a:pos x="T2" y="T3"/>
                    </a:cxn>
                    <a:cxn ang="T12">
                      <a:pos x="T4" y="T5"/>
                    </a:cxn>
                    <a:cxn ang="T13">
                      <a:pos x="T6" y="T7"/>
                    </a:cxn>
                    <a:cxn ang="T14">
                      <a:pos x="T8" y="T9"/>
                    </a:cxn>
                  </a:cxnLst>
                  <a:rect l="T15" t="T16" r="T17" b="T18"/>
                  <a:pathLst>
                    <a:path w="48" h="99">
                      <a:moveTo>
                        <a:pt x="21" y="0"/>
                      </a:moveTo>
                      <a:lnTo>
                        <a:pt x="0" y="72"/>
                      </a:lnTo>
                      <a:lnTo>
                        <a:pt x="27" y="99"/>
                      </a:lnTo>
                      <a:lnTo>
                        <a:pt x="48" y="21"/>
                      </a:lnTo>
                      <a:lnTo>
                        <a:pt x="21" y="0"/>
                      </a:lnTo>
                      <a:close/>
                    </a:path>
                  </a:pathLst>
                </a:custGeom>
                <a:solidFill>
                  <a:schemeClr val="bg1"/>
                </a:soli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sp>
              <p:nvSpPr>
                <p:cNvPr id="105553" name="Line 77"/>
                <p:cNvSpPr>
                  <a:spLocks noChangeShapeType="1"/>
                </p:cNvSpPr>
                <p:nvPr/>
              </p:nvSpPr>
              <p:spPr bwMode="auto">
                <a:xfrm flipH="1">
                  <a:off x="5510" y="1608"/>
                  <a:ext cx="21" cy="6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05554" name="Line 78"/>
                <p:cNvSpPr>
                  <a:spLocks noChangeShapeType="1"/>
                </p:cNvSpPr>
                <p:nvPr/>
              </p:nvSpPr>
              <p:spPr bwMode="auto">
                <a:xfrm flipH="1">
                  <a:off x="5536" y="1620"/>
                  <a:ext cx="21" cy="6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grpSp>
        <p:sp>
          <p:nvSpPr>
            <p:cNvPr id="105544" name="Line 79"/>
            <p:cNvSpPr>
              <a:spLocks noChangeShapeType="1"/>
            </p:cNvSpPr>
            <p:nvPr/>
          </p:nvSpPr>
          <p:spPr bwMode="auto">
            <a:xfrm flipH="1">
              <a:off x="1026" y="3729"/>
              <a:ext cx="376"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pSp>
          <p:nvGrpSpPr>
            <p:cNvPr id="105545" name="Group 105"/>
            <p:cNvGrpSpPr>
              <a:grpSpLocks/>
            </p:cNvGrpSpPr>
            <p:nvPr/>
          </p:nvGrpSpPr>
          <p:grpSpPr bwMode="auto">
            <a:xfrm>
              <a:off x="1143" y="3613"/>
              <a:ext cx="218" cy="231"/>
              <a:chOff x="5140" y="400"/>
              <a:chExt cx="218" cy="231"/>
            </a:xfrm>
          </p:grpSpPr>
          <p:sp>
            <p:nvSpPr>
              <p:cNvPr id="105546" name="Oval 106"/>
              <p:cNvSpPr>
                <a:spLocks noChangeArrowheads="1"/>
              </p:cNvSpPr>
              <p:nvPr/>
            </p:nvSpPr>
            <p:spPr bwMode="auto">
              <a:xfrm>
                <a:off x="5140" y="410"/>
                <a:ext cx="218" cy="218"/>
              </a:xfrm>
              <a:prstGeom prst="ellipse">
                <a:avLst/>
              </a:prstGeom>
              <a:solidFill>
                <a:schemeClr val="bg1"/>
              </a:solidFill>
              <a:ln w="9525">
                <a:solidFill>
                  <a:srgbClr val="FF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105547" name="Text Box 107"/>
              <p:cNvSpPr txBox="1">
                <a:spLocks noChangeArrowheads="1"/>
              </p:cNvSpPr>
              <p:nvPr/>
            </p:nvSpPr>
            <p:spPr bwMode="auto">
              <a:xfrm>
                <a:off x="5154" y="400"/>
                <a:ext cx="1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800">
                    <a:solidFill>
                      <a:srgbClr val="CC0000"/>
                    </a:solidFill>
                  </a:rPr>
                  <a:t>2</a:t>
                </a:r>
              </a:p>
            </p:txBody>
          </p:sp>
        </p:grpSp>
      </p:grpSp>
      <p:grpSp>
        <p:nvGrpSpPr>
          <p:cNvPr id="17" name="Group 112"/>
          <p:cNvGrpSpPr>
            <a:grpSpLocks/>
          </p:cNvGrpSpPr>
          <p:nvPr/>
        </p:nvGrpSpPr>
        <p:grpSpPr bwMode="auto">
          <a:xfrm>
            <a:off x="1524001" y="1671639"/>
            <a:ext cx="5154613" cy="2052637"/>
            <a:chOff x="0" y="1306"/>
            <a:chExt cx="3247" cy="1293"/>
          </a:xfrm>
        </p:grpSpPr>
        <p:sp>
          <p:nvSpPr>
            <p:cNvPr id="105539" name="Text Box 82"/>
            <p:cNvSpPr txBox="1">
              <a:spLocks noChangeArrowheads="1"/>
            </p:cNvSpPr>
            <p:nvPr/>
          </p:nvSpPr>
          <p:spPr bwMode="auto">
            <a:xfrm>
              <a:off x="0" y="1306"/>
              <a:ext cx="1316" cy="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nSpc>
                  <a:spcPct val="85000"/>
                </a:lnSpc>
              </a:pPr>
              <a:r>
                <a:rPr lang="en-US" altLang="zh-CN" sz="1800" b="1" i="1" dirty="0">
                  <a:solidFill>
                    <a:srgbClr val="CC0000"/>
                  </a:solidFill>
                </a:rPr>
                <a:t>2:</a:t>
              </a:r>
              <a:r>
                <a:rPr lang="en-US" altLang="zh-CN" sz="1800" dirty="0">
                  <a:solidFill>
                    <a:srgbClr val="FF0000"/>
                  </a:solidFill>
                </a:rPr>
                <a:t> </a:t>
              </a:r>
              <a:r>
                <a:rPr lang="en-US" altLang="zh-CN" sz="1800" dirty="0">
                  <a:solidFill>
                    <a:srgbClr val="000099"/>
                  </a:solidFill>
                </a:rPr>
                <a:t>NAT router</a:t>
              </a:r>
            </a:p>
            <a:p>
              <a:pPr>
                <a:lnSpc>
                  <a:spcPct val="85000"/>
                </a:lnSpc>
              </a:pPr>
              <a:r>
                <a:rPr lang="en-US" altLang="zh-CN" sz="1800" dirty="0">
                  <a:solidFill>
                    <a:srgbClr val="000099"/>
                  </a:solidFill>
                </a:rPr>
                <a:t>changes datagram</a:t>
              </a:r>
            </a:p>
            <a:p>
              <a:pPr>
                <a:lnSpc>
                  <a:spcPct val="85000"/>
                </a:lnSpc>
              </a:pPr>
              <a:r>
                <a:rPr lang="en-US" altLang="zh-CN" sz="1800" dirty="0">
                  <a:solidFill>
                    <a:srgbClr val="000099"/>
                  </a:solidFill>
                </a:rPr>
                <a:t>source </a:t>
              </a:r>
              <a:r>
                <a:rPr lang="en-US" altLang="zh-CN" sz="1800" dirty="0" err="1">
                  <a:solidFill>
                    <a:srgbClr val="000099"/>
                  </a:solidFill>
                </a:rPr>
                <a:t>addr</a:t>
              </a:r>
              <a:r>
                <a:rPr lang="en-US" altLang="zh-CN" sz="1800" dirty="0">
                  <a:solidFill>
                    <a:srgbClr val="000099"/>
                  </a:solidFill>
                </a:rPr>
                <a:t> from</a:t>
              </a:r>
            </a:p>
            <a:p>
              <a:pPr>
                <a:lnSpc>
                  <a:spcPct val="85000"/>
                </a:lnSpc>
              </a:pPr>
              <a:r>
                <a:rPr lang="en-US" altLang="zh-CN" sz="1800" dirty="0">
                  <a:solidFill>
                    <a:srgbClr val="000099"/>
                  </a:solidFill>
                </a:rPr>
                <a:t>10.0.0.1, 3345 to</a:t>
              </a:r>
            </a:p>
            <a:p>
              <a:pPr>
                <a:lnSpc>
                  <a:spcPct val="85000"/>
                </a:lnSpc>
              </a:pPr>
              <a:r>
                <a:rPr lang="en-US" altLang="zh-CN" sz="1800" dirty="0">
                  <a:solidFill>
                    <a:srgbClr val="000099"/>
                  </a:solidFill>
                </a:rPr>
                <a:t>138.76.29.7, 5001,</a:t>
              </a:r>
            </a:p>
            <a:p>
              <a:pPr>
                <a:lnSpc>
                  <a:spcPct val="85000"/>
                </a:lnSpc>
              </a:pPr>
              <a:r>
                <a:rPr lang="en-US" altLang="zh-CN" sz="1800" dirty="0">
                  <a:solidFill>
                    <a:srgbClr val="000099"/>
                  </a:solidFill>
                </a:rPr>
                <a:t>updates table</a:t>
              </a:r>
            </a:p>
          </p:txBody>
        </p:sp>
        <p:sp>
          <p:nvSpPr>
            <p:cNvPr id="105540" name="Line 83"/>
            <p:cNvSpPr>
              <a:spLocks noChangeShapeType="1"/>
            </p:cNvSpPr>
            <p:nvPr/>
          </p:nvSpPr>
          <p:spPr bwMode="auto">
            <a:xfrm>
              <a:off x="1285" y="2243"/>
              <a:ext cx="147" cy="356"/>
            </a:xfrm>
            <a:prstGeom prst="line">
              <a:avLst/>
            </a:prstGeom>
            <a:noFill/>
            <a:ln w="12700">
              <a:solidFill>
                <a:srgbClr val="CC000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05541" name="Line 110"/>
            <p:cNvSpPr>
              <a:spLocks noChangeShapeType="1"/>
            </p:cNvSpPr>
            <p:nvPr/>
          </p:nvSpPr>
          <p:spPr bwMode="auto">
            <a:xfrm flipV="1">
              <a:off x="1275" y="1788"/>
              <a:ext cx="663" cy="455"/>
            </a:xfrm>
            <a:prstGeom prst="line">
              <a:avLst/>
            </a:prstGeom>
            <a:noFill/>
            <a:ln w="12700">
              <a:solidFill>
                <a:srgbClr val="CC000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05542" name="Line 111"/>
            <p:cNvSpPr>
              <a:spLocks noChangeShapeType="1"/>
            </p:cNvSpPr>
            <p:nvPr/>
          </p:nvSpPr>
          <p:spPr bwMode="auto">
            <a:xfrm flipV="1">
              <a:off x="1275" y="1751"/>
              <a:ext cx="1972" cy="491"/>
            </a:xfrm>
            <a:prstGeom prst="line">
              <a:avLst/>
            </a:prstGeom>
            <a:noFill/>
            <a:ln w="12700">
              <a:solidFill>
                <a:srgbClr val="CC000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18" name="Group 129"/>
          <p:cNvGrpSpPr>
            <a:grpSpLocks/>
          </p:cNvGrpSpPr>
          <p:nvPr/>
        </p:nvGrpSpPr>
        <p:grpSpPr bwMode="auto">
          <a:xfrm>
            <a:off x="2884489" y="4681538"/>
            <a:ext cx="2471737" cy="703262"/>
            <a:chOff x="1163" y="3752"/>
            <a:chExt cx="1557" cy="443"/>
          </a:xfrm>
        </p:grpSpPr>
        <p:sp>
          <p:nvSpPr>
            <p:cNvPr id="105525" name="Rectangle 115"/>
            <p:cNvSpPr>
              <a:spLocks noChangeArrowheads="1"/>
            </p:cNvSpPr>
            <p:nvPr/>
          </p:nvSpPr>
          <p:spPr bwMode="auto">
            <a:xfrm>
              <a:off x="1163" y="3796"/>
              <a:ext cx="1183" cy="2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105526" name="Text Box 116"/>
            <p:cNvSpPr txBox="1">
              <a:spLocks noChangeArrowheads="1"/>
            </p:cNvSpPr>
            <p:nvPr/>
          </p:nvSpPr>
          <p:spPr bwMode="auto">
            <a:xfrm>
              <a:off x="1281" y="3788"/>
              <a:ext cx="1120"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200" dirty="0">
                  <a:solidFill>
                    <a:srgbClr val="0000FF"/>
                  </a:solidFill>
                </a:rPr>
                <a:t>S: 128.119.40.186, 80 </a:t>
              </a:r>
            </a:p>
            <a:p>
              <a:r>
                <a:rPr lang="en-US" altLang="zh-CN" sz="1200" dirty="0">
                  <a:solidFill>
                    <a:srgbClr val="0000FF"/>
                  </a:solidFill>
                </a:rPr>
                <a:t>D: 138.76.29.7, 5001</a:t>
              </a:r>
            </a:p>
            <a:p>
              <a:endParaRPr lang="en-US" altLang="zh-CN" sz="1200" dirty="0">
                <a:solidFill>
                  <a:srgbClr val="0000FF"/>
                </a:solidFill>
              </a:endParaRPr>
            </a:p>
          </p:txBody>
        </p:sp>
        <p:grpSp>
          <p:nvGrpSpPr>
            <p:cNvPr id="105527" name="Group 117"/>
            <p:cNvGrpSpPr>
              <a:grpSpLocks/>
            </p:cNvGrpSpPr>
            <p:nvPr/>
          </p:nvGrpSpPr>
          <p:grpSpPr bwMode="auto">
            <a:xfrm>
              <a:off x="1214" y="3752"/>
              <a:ext cx="52" cy="99"/>
              <a:chOff x="5508" y="1599"/>
              <a:chExt cx="48" cy="99"/>
            </a:xfrm>
          </p:grpSpPr>
          <p:sp>
            <p:nvSpPr>
              <p:cNvPr id="105536" name="Freeform 118"/>
              <p:cNvSpPr>
                <a:spLocks/>
              </p:cNvSpPr>
              <p:nvPr/>
            </p:nvSpPr>
            <p:spPr bwMode="auto">
              <a:xfrm>
                <a:off x="5508" y="1599"/>
                <a:ext cx="48" cy="99"/>
              </a:xfrm>
              <a:custGeom>
                <a:avLst/>
                <a:gdLst>
                  <a:gd name="T0" fmla="*/ 21 w 48"/>
                  <a:gd name="T1" fmla="*/ 0 h 99"/>
                  <a:gd name="T2" fmla="*/ 0 w 48"/>
                  <a:gd name="T3" fmla="*/ 72 h 99"/>
                  <a:gd name="T4" fmla="*/ 27 w 48"/>
                  <a:gd name="T5" fmla="*/ 99 h 99"/>
                  <a:gd name="T6" fmla="*/ 48 w 48"/>
                  <a:gd name="T7" fmla="*/ 21 h 99"/>
                  <a:gd name="T8" fmla="*/ 21 w 48"/>
                  <a:gd name="T9" fmla="*/ 0 h 99"/>
                  <a:gd name="T10" fmla="*/ 0 60000 65536"/>
                  <a:gd name="T11" fmla="*/ 0 60000 65536"/>
                  <a:gd name="T12" fmla="*/ 0 60000 65536"/>
                  <a:gd name="T13" fmla="*/ 0 60000 65536"/>
                  <a:gd name="T14" fmla="*/ 0 60000 65536"/>
                  <a:gd name="T15" fmla="*/ 0 w 48"/>
                  <a:gd name="T16" fmla="*/ 0 h 99"/>
                  <a:gd name="T17" fmla="*/ 48 w 48"/>
                  <a:gd name="T18" fmla="*/ 99 h 99"/>
                </a:gdLst>
                <a:ahLst/>
                <a:cxnLst>
                  <a:cxn ang="T10">
                    <a:pos x="T0" y="T1"/>
                  </a:cxn>
                  <a:cxn ang="T11">
                    <a:pos x="T2" y="T3"/>
                  </a:cxn>
                  <a:cxn ang="T12">
                    <a:pos x="T4" y="T5"/>
                  </a:cxn>
                  <a:cxn ang="T13">
                    <a:pos x="T6" y="T7"/>
                  </a:cxn>
                  <a:cxn ang="T14">
                    <a:pos x="T8" y="T9"/>
                  </a:cxn>
                </a:cxnLst>
                <a:rect l="T15" t="T16" r="T17" b="T18"/>
                <a:pathLst>
                  <a:path w="48" h="99">
                    <a:moveTo>
                      <a:pt x="21" y="0"/>
                    </a:moveTo>
                    <a:lnTo>
                      <a:pt x="0" y="72"/>
                    </a:lnTo>
                    <a:lnTo>
                      <a:pt x="27" y="99"/>
                    </a:lnTo>
                    <a:lnTo>
                      <a:pt x="48" y="21"/>
                    </a:lnTo>
                    <a:lnTo>
                      <a:pt x="21" y="0"/>
                    </a:lnTo>
                    <a:close/>
                  </a:path>
                </a:pathLst>
              </a:custGeom>
              <a:solidFill>
                <a:schemeClr val="bg1"/>
              </a:soli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sp>
            <p:nvSpPr>
              <p:cNvPr id="105537" name="Line 119"/>
              <p:cNvSpPr>
                <a:spLocks noChangeShapeType="1"/>
              </p:cNvSpPr>
              <p:nvPr/>
            </p:nvSpPr>
            <p:spPr bwMode="auto">
              <a:xfrm flipH="1">
                <a:off x="5512" y="1608"/>
                <a:ext cx="20" cy="6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05538" name="Line 120"/>
              <p:cNvSpPr>
                <a:spLocks noChangeShapeType="1"/>
              </p:cNvSpPr>
              <p:nvPr/>
            </p:nvSpPr>
            <p:spPr bwMode="auto">
              <a:xfrm flipH="1">
                <a:off x="5536" y="1620"/>
                <a:ext cx="20" cy="6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105528" name="Group 121"/>
            <p:cNvGrpSpPr>
              <a:grpSpLocks/>
            </p:cNvGrpSpPr>
            <p:nvPr/>
          </p:nvGrpSpPr>
          <p:grpSpPr bwMode="auto">
            <a:xfrm>
              <a:off x="1193" y="3984"/>
              <a:ext cx="52" cy="99"/>
              <a:chOff x="5508" y="1599"/>
              <a:chExt cx="48" cy="99"/>
            </a:xfrm>
          </p:grpSpPr>
          <p:sp>
            <p:nvSpPr>
              <p:cNvPr id="105533" name="Freeform 122"/>
              <p:cNvSpPr>
                <a:spLocks/>
              </p:cNvSpPr>
              <p:nvPr/>
            </p:nvSpPr>
            <p:spPr bwMode="auto">
              <a:xfrm>
                <a:off x="5508" y="1599"/>
                <a:ext cx="48" cy="99"/>
              </a:xfrm>
              <a:custGeom>
                <a:avLst/>
                <a:gdLst>
                  <a:gd name="T0" fmla="*/ 21 w 48"/>
                  <a:gd name="T1" fmla="*/ 0 h 99"/>
                  <a:gd name="T2" fmla="*/ 0 w 48"/>
                  <a:gd name="T3" fmla="*/ 72 h 99"/>
                  <a:gd name="T4" fmla="*/ 27 w 48"/>
                  <a:gd name="T5" fmla="*/ 99 h 99"/>
                  <a:gd name="T6" fmla="*/ 48 w 48"/>
                  <a:gd name="T7" fmla="*/ 21 h 99"/>
                  <a:gd name="T8" fmla="*/ 21 w 48"/>
                  <a:gd name="T9" fmla="*/ 0 h 99"/>
                  <a:gd name="T10" fmla="*/ 0 60000 65536"/>
                  <a:gd name="T11" fmla="*/ 0 60000 65536"/>
                  <a:gd name="T12" fmla="*/ 0 60000 65536"/>
                  <a:gd name="T13" fmla="*/ 0 60000 65536"/>
                  <a:gd name="T14" fmla="*/ 0 60000 65536"/>
                  <a:gd name="T15" fmla="*/ 0 w 48"/>
                  <a:gd name="T16" fmla="*/ 0 h 99"/>
                  <a:gd name="T17" fmla="*/ 48 w 48"/>
                  <a:gd name="T18" fmla="*/ 99 h 99"/>
                </a:gdLst>
                <a:ahLst/>
                <a:cxnLst>
                  <a:cxn ang="T10">
                    <a:pos x="T0" y="T1"/>
                  </a:cxn>
                  <a:cxn ang="T11">
                    <a:pos x="T2" y="T3"/>
                  </a:cxn>
                  <a:cxn ang="T12">
                    <a:pos x="T4" y="T5"/>
                  </a:cxn>
                  <a:cxn ang="T13">
                    <a:pos x="T6" y="T7"/>
                  </a:cxn>
                  <a:cxn ang="T14">
                    <a:pos x="T8" y="T9"/>
                  </a:cxn>
                </a:cxnLst>
                <a:rect l="T15" t="T16" r="T17" b="T18"/>
                <a:pathLst>
                  <a:path w="48" h="99">
                    <a:moveTo>
                      <a:pt x="21" y="0"/>
                    </a:moveTo>
                    <a:lnTo>
                      <a:pt x="0" y="72"/>
                    </a:lnTo>
                    <a:lnTo>
                      <a:pt x="27" y="99"/>
                    </a:lnTo>
                    <a:lnTo>
                      <a:pt x="48" y="21"/>
                    </a:lnTo>
                    <a:lnTo>
                      <a:pt x="21" y="0"/>
                    </a:lnTo>
                    <a:close/>
                  </a:path>
                </a:pathLst>
              </a:custGeom>
              <a:solidFill>
                <a:schemeClr val="bg1"/>
              </a:soli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sp>
            <p:nvSpPr>
              <p:cNvPr id="105534" name="Line 123"/>
              <p:cNvSpPr>
                <a:spLocks noChangeShapeType="1"/>
              </p:cNvSpPr>
              <p:nvPr/>
            </p:nvSpPr>
            <p:spPr bwMode="auto">
              <a:xfrm flipH="1">
                <a:off x="5512" y="1608"/>
                <a:ext cx="20" cy="6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05535" name="Line 124"/>
              <p:cNvSpPr>
                <a:spLocks noChangeShapeType="1"/>
              </p:cNvSpPr>
              <p:nvPr/>
            </p:nvSpPr>
            <p:spPr bwMode="auto">
              <a:xfrm flipH="1">
                <a:off x="5536" y="1620"/>
                <a:ext cx="20" cy="6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sp>
          <p:nvSpPr>
            <p:cNvPr id="105529" name="Line 125"/>
            <p:cNvSpPr>
              <a:spLocks noChangeShapeType="1"/>
            </p:cNvSpPr>
            <p:nvPr/>
          </p:nvSpPr>
          <p:spPr bwMode="auto">
            <a:xfrm flipH="1">
              <a:off x="2344" y="3931"/>
              <a:ext cx="376" cy="0"/>
            </a:xfrm>
            <a:prstGeom prst="line">
              <a:avLst/>
            </a:prstGeom>
            <a:noFill/>
            <a:ln w="19050">
              <a:solidFill>
                <a:schemeClr val="tx1"/>
              </a:solidFill>
              <a:round/>
              <a:headEnd type="triangle" w="med" len="med"/>
              <a:tailEnd/>
            </a:ln>
            <a:extLst>
              <a:ext uri="{909E8E84-426E-40DD-AFC4-6F175D3DCCD1}">
                <a14:hiddenFill xmlns:a14="http://schemas.microsoft.com/office/drawing/2010/main">
                  <a:noFill/>
                </a14:hiddenFill>
              </a:ext>
            </a:extLst>
          </p:spPr>
          <p:txBody>
            <a:bodyPr wrap="none"/>
            <a:lstStyle/>
            <a:p>
              <a:endParaRPr lang="zh-CN" altLang="en-US"/>
            </a:p>
          </p:txBody>
        </p:sp>
        <p:grpSp>
          <p:nvGrpSpPr>
            <p:cNvPr id="105530" name="Group 126"/>
            <p:cNvGrpSpPr>
              <a:grpSpLocks/>
            </p:cNvGrpSpPr>
            <p:nvPr/>
          </p:nvGrpSpPr>
          <p:grpSpPr bwMode="auto">
            <a:xfrm>
              <a:off x="2409" y="3815"/>
              <a:ext cx="218" cy="231"/>
              <a:chOff x="5140" y="400"/>
              <a:chExt cx="218" cy="231"/>
            </a:xfrm>
          </p:grpSpPr>
          <p:sp>
            <p:nvSpPr>
              <p:cNvPr id="105531" name="Oval 127"/>
              <p:cNvSpPr>
                <a:spLocks noChangeArrowheads="1"/>
              </p:cNvSpPr>
              <p:nvPr/>
            </p:nvSpPr>
            <p:spPr bwMode="auto">
              <a:xfrm>
                <a:off x="5140" y="410"/>
                <a:ext cx="218" cy="218"/>
              </a:xfrm>
              <a:prstGeom prst="ellipse">
                <a:avLst/>
              </a:prstGeom>
              <a:solidFill>
                <a:schemeClr val="bg1"/>
              </a:solidFill>
              <a:ln w="9525">
                <a:solidFill>
                  <a:srgbClr val="CC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105532" name="Text Box 128"/>
              <p:cNvSpPr txBox="1">
                <a:spLocks noChangeArrowheads="1"/>
              </p:cNvSpPr>
              <p:nvPr/>
            </p:nvSpPr>
            <p:spPr bwMode="auto">
              <a:xfrm>
                <a:off x="5154" y="400"/>
                <a:ext cx="1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800">
                    <a:solidFill>
                      <a:srgbClr val="CC0000"/>
                    </a:solidFill>
                  </a:rPr>
                  <a:t>3</a:t>
                </a:r>
              </a:p>
            </p:txBody>
          </p:sp>
        </p:grpSp>
      </p:grpSp>
      <p:sp>
        <p:nvSpPr>
          <p:cNvPr id="233603" name="Text Box 131"/>
          <p:cNvSpPr txBox="1">
            <a:spLocks noChangeArrowheads="1"/>
          </p:cNvSpPr>
          <p:nvPr/>
        </p:nvSpPr>
        <p:spPr bwMode="auto">
          <a:xfrm>
            <a:off x="2841625" y="5170488"/>
            <a:ext cx="2089150"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nSpc>
                <a:spcPct val="85000"/>
              </a:lnSpc>
            </a:pPr>
            <a:r>
              <a:rPr lang="en-US" altLang="zh-CN" sz="1800" b="1" i="1">
                <a:solidFill>
                  <a:srgbClr val="CC0000"/>
                </a:solidFill>
              </a:rPr>
              <a:t>3:</a:t>
            </a:r>
            <a:r>
              <a:rPr lang="en-US" altLang="zh-CN" sz="1800">
                <a:solidFill>
                  <a:srgbClr val="FF0000"/>
                </a:solidFill>
              </a:rPr>
              <a:t> </a:t>
            </a:r>
            <a:r>
              <a:rPr lang="en-US" altLang="zh-CN" sz="1800">
                <a:solidFill>
                  <a:srgbClr val="000099"/>
                </a:solidFill>
              </a:rPr>
              <a:t>reply arrives</a:t>
            </a:r>
          </a:p>
          <a:p>
            <a:pPr>
              <a:lnSpc>
                <a:spcPct val="85000"/>
              </a:lnSpc>
            </a:pPr>
            <a:r>
              <a:rPr lang="en-US" altLang="zh-CN" sz="1800">
                <a:solidFill>
                  <a:srgbClr val="000099"/>
                </a:solidFill>
              </a:rPr>
              <a:t> dest. address:</a:t>
            </a:r>
          </a:p>
          <a:p>
            <a:pPr>
              <a:lnSpc>
                <a:spcPct val="85000"/>
              </a:lnSpc>
            </a:pPr>
            <a:r>
              <a:rPr lang="en-US" altLang="zh-CN" sz="1800">
                <a:solidFill>
                  <a:srgbClr val="000099"/>
                </a:solidFill>
              </a:rPr>
              <a:t> 138.76.29.7, 5001</a:t>
            </a:r>
          </a:p>
        </p:txBody>
      </p:sp>
      <p:sp>
        <p:nvSpPr>
          <p:cNvPr id="233608" name="Text Box 136"/>
          <p:cNvSpPr txBox="1">
            <a:spLocks noChangeArrowheads="1"/>
          </p:cNvSpPr>
          <p:nvPr/>
        </p:nvSpPr>
        <p:spPr bwMode="auto">
          <a:xfrm>
            <a:off x="6265863" y="5005388"/>
            <a:ext cx="3867150" cy="1300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nSpc>
                <a:spcPct val="85000"/>
              </a:lnSpc>
            </a:pPr>
            <a:r>
              <a:rPr lang="en-US" altLang="zh-CN" sz="1800" b="1" i="1">
                <a:solidFill>
                  <a:srgbClr val="CC0000"/>
                </a:solidFill>
              </a:rPr>
              <a:t>4:</a:t>
            </a:r>
            <a:r>
              <a:rPr lang="en-US" altLang="zh-CN" sz="1800">
                <a:solidFill>
                  <a:srgbClr val="FF0000"/>
                </a:solidFill>
              </a:rPr>
              <a:t> </a:t>
            </a:r>
            <a:r>
              <a:rPr lang="en-US" altLang="zh-CN" sz="1800">
                <a:solidFill>
                  <a:srgbClr val="000099"/>
                </a:solidFill>
              </a:rPr>
              <a:t>NAT router</a:t>
            </a:r>
          </a:p>
          <a:p>
            <a:pPr>
              <a:lnSpc>
                <a:spcPct val="85000"/>
              </a:lnSpc>
            </a:pPr>
            <a:r>
              <a:rPr lang="en-US" altLang="zh-CN" sz="1800">
                <a:solidFill>
                  <a:srgbClr val="000099"/>
                </a:solidFill>
              </a:rPr>
              <a:t>changes datagram</a:t>
            </a:r>
          </a:p>
          <a:p>
            <a:pPr>
              <a:lnSpc>
                <a:spcPct val="85000"/>
              </a:lnSpc>
            </a:pPr>
            <a:r>
              <a:rPr lang="en-US" altLang="zh-CN" sz="1800">
                <a:solidFill>
                  <a:srgbClr val="000099"/>
                </a:solidFill>
              </a:rPr>
              <a:t>dest addr from</a:t>
            </a:r>
          </a:p>
          <a:p>
            <a:pPr>
              <a:lnSpc>
                <a:spcPct val="85000"/>
              </a:lnSpc>
            </a:pPr>
            <a:r>
              <a:rPr lang="en-US" altLang="zh-CN" sz="1800">
                <a:solidFill>
                  <a:srgbClr val="000099"/>
                </a:solidFill>
              </a:rPr>
              <a:t>138.76.29.7, 5001 to 10.0.0.1, 3345 </a:t>
            </a:r>
          </a:p>
          <a:p>
            <a:endParaRPr lang="en-US" altLang="zh-CN" sz="1800">
              <a:solidFill>
                <a:srgbClr val="000099"/>
              </a:solidFill>
            </a:endParaRPr>
          </a:p>
        </p:txBody>
      </p:sp>
      <p:sp>
        <p:nvSpPr>
          <p:cNvPr id="105500" name="Line 138"/>
          <p:cNvSpPr>
            <a:spLocks noChangeShapeType="1"/>
          </p:cNvSpPr>
          <p:nvPr/>
        </p:nvSpPr>
        <p:spPr bwMode="auto">
          <a:xfrm>
            <a:off x="2546351" y="4273550"/>
            <a:ext cx="3025775" cy="635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9425" name="Rectangle 141"/>
          <p:cNvSpPr>
            <a:spLocks noGrp="1" noChangeArrowheads="1"/>
          </p:cNvSpPr>
          <p:nvPr>
            <p:ph type="title"/>
          </p:nvPr>
        </p:nvSpPr>
        <p:spPr>
          <a:xfrm>
            <a:off x="2057400" y="230188"/>
            <a:ext cx="8091488" cy="908050"/>
          </a:xfrm>
        </p:spPr>
        <p:txBody>
          <a:bodyPr/>
          <a:lstStyle/>
          <a:p>
            <a:pPr>
              <a:defRPr/>
            </a:pPr>
            <a:r>
              <a:rPr lang="en-US">
                <a:cs typeface="+mj-cs"/>
              </a:rPr>
              <a:t>NAT: network address translation</a:t>
            </a:r>
          </a:p>
        </p:txBody>
      </p:sp>
      <p:grpSp>
        <p:nvGrpSpPr>
          <p:cNvPr id="105503" name="Group 143"/>
          <p:cNvGrpSpPr>
            <a:grpSpLocks/>
          </p:cNvGrpSpPr>
          <p:nvPr/>
        </p:nvGrpSpPr>
        <p:grpSpPr bwMode="auto">
          <a:xfrm>
            <a:off x="5559426" y="4095750"/>
            <a:ext cx="587375" cy="323850"/>
            <a:chOff x="4396" y="1245"/>
            <a:chExt cx="672" cy="248"/>
          </a:xfrm>
        </p:grpSpPr>
        <p:sp>
          <p:nvSpPr>
            <p:cNvPr id="105517" name="Oval 407"/>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cs typeface="Arial" panose="020B0604020202020204" pitchFamily="34" charset="0"/>
              </a:endParaRPr>
            </a:p>
          </p:txBody>
        </p:sp>
        <p:sp>
          <p:nvSpPr>
            <p:cNvPr id="105518" name="Rectangle 410"/>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cs typeface="Arial" panose="020B0604020202020204" pitchFamily="34" charset="0"/>
              </a:endParaRPr>
            </a:p>
          </p:txBody>
        </p:sp>
        <p:sp>
          <p:nvSpPr>
            <p:cNvPr id="105519" name="Oval 411"/>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cs typeface="Arial" panose="020B0604020202020204" pitchFamily="34" charset="0"/>
              </a:endParaRPr>
            </a:p>
          </p:txBody>
        </p:sp>
        <p:grpSp>
          <p:nvGrpSpPr>
            <p:cNvPr id="105520" name="Group 147"/>
            <p:cNvGrpSpPr>
              <a:grpSpLocks/>
            </p:cNvGrpSpPr>
            <p:nvPr/>
          </p:nvGrpSpPr>
          <p:grpSpPr bwMode="auto">
            <a:xfrm>
              <a:off x="4530" y="1287"/>
              <a:ext cx="377" cy="75"/>
              <a:chOff x="2468" y="1332"/>
              <a:chExt cx="310" cy="60"/>
            </a:xfrm>
          </p:grpSpPr>
          <p:sp>
            <p:nvSpPr>
              <p:cNvPr id="105523" name="Freeform 14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5524" name="Freeform 14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05521" name="Line 150"/>
            <p:cNvSpPr>
              <a:spLocks noChangeShapeType="1"/>
            </p:cNvSpPr>
            <p:nvPr/>
          </p:nvSpPr>
          <p:spPr bwMode="auto">
            <a:xfrm>
              <a:off x="4400" y="1322"/>
              <a:ext cx="0" cy="108"/>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5522" name="Line 151"/>
            <p:cNvSpPr>
              <a:spLocks noChangeShapeType="1"/>
            </p:cNvSpPr>
            <p:nvPr/>
          </p:nvSpPr>
          <p:spPr bwMode="auto">
            <a:xfrm>
              <a:off x="5063" y="1326"/>
              <a:ext cx="0" cy="10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05504" name="Group 156"/>
          <p:cNvGrpSpPr>
            <a:grpSpLocks/>
          </p:cNvGrpSpPr>
          <p:nvPr/>
        </p:nvGrpSpPr>
        <p:grpSpPr bwMode="auto">
          <a:xfrm flipH="1">
            <a:off x="9053513" y="3311525"/>
            <a:ext cx="641350" cy="558800"/>
            <a:chOff x="-44" y="1473"/>
            <a:chExt cx="981" cy="1105"/>
          </a:xfrm>
        </p:grpSpPr>
        <p:pic>
          <p:nvPicPr>
            <p:cNvPr id="105515" name="Picture 157"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5516" name="Freeform 158"/>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105505" name="Group 159"/>
          <p:cNvGrpSpPr>
            <a:grpSpLocks/>
          </p:cNvGrpSpPr>
          <p:nvPr/>
        </p:nvGrpSpPr>
        <p:grpSpPr bwMode="auto">
          <a:xfrm flipH="1">
            <a:off x="9064625" y="4054475"/>
            <a:ext cx="641350" cy="558800"/>
            <a:chOff x="-44" y="1473"/>
            <a:chExt cx="981" cy="1105"/>
          </a:xfrm>
        </p:grpSpPr>
        <p:pic>
          <p:nvPicPr>
            <p:cNvPr id="105513" name="Picture 160"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5514" name="Freeform 161"/>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105506" name="Group 162"/>
          <p:cNvGrpSpPr>
            <a:grpSpLocks/>
          </p:cNvGrpSpPr>
          <p:nvPr/>
        </p:nvGrpSpPr>
        <p:grpSpPr bwMode="auto">
          <a:xfrm flipH="1">
            <a:off x="9072563" y="4808538"/>
            <a:ext cx="641350" cy="558800"/>
            <a:chOff x="-44" y="1473"/>
            <a:chExt cx="981" cy="1105"/>
          </a:xfrm>
        </p:grpSpPr>
        <p:pic>
          <p:nvPicPr>
            <p:cNvPr id="105511" name="Picture 163"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5512" name="Freeform 164"/>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sp>
        <p:nvSpPr>
          <p:cNvPr id="105507" name="Line 32"/>
          <p:cNvSpPr>
            <a:spLocks noChangeShapeType="1"/>
          </p:cNvSpPr>
          <p:nvPr/>
        </p:nvSpPr>
        <p:spPr bwMode="auto">
          <a:xfrm>
            <a:off x="8910639" y="4238625"/>
            <a:ext cx="21907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05510" name="TextBox 1"/>
          <p:cNvSpPr txBox="1">
            <a:spLocks noChangeArrowheads="1"/>
          </p:cNvSpPr>
          <p:nvPr/>
        </p:nvSpPr>
        <p:spPr bwMode="auto">
          <a:xfrm>
            <a:off x="1863726" y="6199189"/>
            <a:ext cx="4506913"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400">
                <a:solidFill>
                  <a:schemeClr val="bg1"/>
                </a:solidFill>
              </a:rPr>
              <a:t>* Check out the online interactive exercises for more examples: h</a:t>
            </a:r>
            <a:r>
              <a:rPr lang="en-US" altLang="zh-CN" sz="1200">
                <a:solidFill>
                  <a:schemeClr val="bg1"/>
                </a:solidFill>
              </a:rPr>
              <a:t>ttp://gaia.cs.umass.edu/kurose_ross/interactive/</a:t>
            </a:r>
          </a:p>
        </p:txBody>
      </p:sp>
      <p:sp>
        <p:nvSpPr>
          <p:cNvPr id="118" name="Rectangle 7"/>
          <p:cNvSpPr txBox="1">
            <a:spLocks noChangeArrowheads="1"/>
          </p:cNvSpPr>
          <p:nvPr/>
        </p:nvSpPr>
        <p:spPr>
          <a:xfrm>
            <a:off x="9768408" y="6624784"/>
            <a:ext cx="2016224"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4.3 IP: </a:t>
            </a:r>
            <a:r>
              <a:rPr lang="en-US" altLang="zh-CN" sz="1200" dirty="0">
                <a:solidFill>
                  <a:srgbClr val="FF0000"/>
                </a:solidFill>
                <a:cs typeface="Arial" panose="020B0604020202020204" pitchFamily="34" charset="0"/>
              </a:rPr>
              <a:t> Internet Protocol</a:t>
            </a:r>
          </a:p>
        </p:txBody>
      </p:sp>
      <p:sp>
        <p:nvSpPr>
          <p:cNvPr id="117" name="Rectangle 7"/>
          <p:cNvSpPr txBox="1">
            <a:spLocks noChangeArrowheads="1"/>
          </p:cNvSpPr>
          <p:nvPr/>
        </p:nvSpPr>
        <p:spPr>
          <a:xfrm>
            <a:off x="4871864" y="6615113"/>
            <a:ext cx="2933875"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4.3.4 Network Address Translation (NAT) </a:t>
            </a:r>
            <a:endParaRPr lang="en-US" altLang="zh-CN" sz="1200" dirty="0">
              <a:solidFill>
                <a:srgbClr val="FF0000"/>
              </a:solidFill>
              <a:cs typeface="Arial" panose="020B0604020202020204" pitchFamily="34" charset="0"/>
            </a:endParaRPr>
          </a:p>
        </p:txBody>
      </p:sp>
      <p:sp>
        <p:nvSpPr>
          <p:cNvPr id="119" name="矩形 118">
            <a:extLst>
              <a:ext uri="{FF2B5EF4-FFF2-40B4-BE49-F238E27FC236}">
                <a16:creationId xmlns:a16="http://schemas.microsoft.com/office/drawing/2014/main" id="{4C109C69-75CA-40B5-B322-15B2F40FDF17}"/>
              </a:ext>
            </a:extLst>
          </p:cNvPr>
          <p:cNvSpPr/>
          <p:nvPr/>
        </p:nvSpPr>
        <p:spPr>
          <a:xfrm>
            <a:off x="10542460" y="3198641"/>
            <a:ext cx="1067921" cy="369332"/>
          </a:xfrm>
          <a:prstGeom prst="rect">
            <a:avLst/>
          </a:prstGeom>
        </p:spPr>
        <p:txBody>
          <a:bodyPr wrap="none">
            <a:spAutoFit/>
          </a:bodyPr>
          <a:lstStyle/>
          <a:p>
            <a:r>
              <a:rPr lang="en-US" altLang="zh-CN" dirty="0">
                <a:solidFill>
                  <a:srgbClr val="FF0000"/>
                </a:solidFill>
                <a:latin typeface="PingFangSC-Light"/>
              </a:rPr>
              <a:t>private IP</a:t>
            </a:r>
            <a:endParaRPr lang="zh-CN" altLang="en-US" dirty="0">
              <a:solidFill>
                <a:srgbClr val="FF0000"/>
              </a:solidFill>
            </a:endParaRPr>
          </a:p>
        </p:txBody>
      </p:sp>
      <p:sp>
        <p:nvSpPr>
          <p:cNvPr id="120" name="矩形 119">
            <a:extLst>
              <a:ext uri="{FF2B5EF4-FFF2-40B4-BE49-F238E27FC236}">
                <a16:creationId xmlns:a16="http://schemas.microsoft.com/office/drawing/2014/main" id="{39D41F0E-5DDF-4509-B82D-41694DC56FEA}"/>
              </a:ext>
            </a:extLst>
          </p:cNvPr>
          <p:cNvSpPr/>
          <p:nvPr/>
        </p:nvSpPr>
        <p:spPr>
          <a:xfrm>
            <a:off x="3100675" y="4358958"/>
            <a:ext cx="1069524" cy="369332"/>
          </a:xfrm>
          <a:prstGeom prst="rect">
            <a:avLst/>
          </a:prstGeom>
        </p:spPr>
        <p:txBody>
          <a:bodyPr wrap="none">
            <a:spAutoFit/>
          </a:bodyPr>
          <a:lstStyle/>
          <a:p>
            <a:r>
              <a:rPr lang="en-US" altLang="zh-CN" dirty="0">
                <a:solidFill>
                  <a:srgbClr val="FF0000"/>
                </a:solidFill>
              </a:rPr>
              <a:t>public IP</a:t>
            </a:r>
            <a:endParaRPr lang="zh-CN" altLang="en-US" dirty="0">
              <a:solidFill>
                <a:srgbClr val="FF0000"/>
              </a:solidFill>
            </a:endParaRPr>
          </a:p>
        </p:txBody>
      </p:sp>
    </p:spTree>
    <p:extLst>
      <p:ext uri="{BB962C8B-B14F-4D97-AF65-F5344CB8AC3E}">
        <p14:creationId xmlns:p14="http://schemas.microsoft.com/office/powerpoint/2010/main" val="385528605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2"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right)">
                                      <p:cBhvr>
                                        <p:cTn id="7" dur="1000"/>
                                        <p:tgtEl>
                                          <p:spTgt spid="2"/>
                                        </p:tgtEl>
                                      </p:cBhvr>
                                    </p:animEffect>
                                  </p:childTnLst>
                                </p:cTn>
                              </p:par>
                            </p:childTnLst>
                          </p:cTn>
                        </p:par>
                        <p:par>
                          <p:cTn id="8" fill="hold" nodeType="afterGroup">
                            <p:stCondLst>
                              <p:cond delay="1000"/>
                            </p:stCondLst>
                            <p:childTnLst>
                              <p:par>
                                <p:cTn id="9" presetID="1"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childTnLst>
                                  <p:subTnLst>
                                    <p:set>
                                      <p:cBhvr override="childStyle">
                                        <p:cTn dur="1" fill="hold" display="0" masterRel="nextClick" afterEffect="1"/>
                                        <p:tgtEl>
                                          <p:spTgt spid="7"/>
                                        </p:tgtEl>
                                        <p:attrNameLst>
                                          <p:attrName>style.visibility</p:attrName>
                                        </p:attrNameLst>
                                      </p:cBhvr>
                                      <p:to>
                                        <p:strVal val="hidden"/>
                                      </p:to>
                                    </p:set>
                                  </p:subTnLst>
                                </p:cTn>
                              </p:par>
                            </p:childTnLst>
                          </p:cTn>
                        </p:par>
                      </p:childTnLst>
                    </p:cTn>
                  </p:par>
                  <p:par>
                    <p:cTn id="11" fill="hold" nodeType="clickPar">
                      <p:stCondLst>
                        <p:cond delay="indefinite"/>
                      </p:stCondLst>
                      <p:childTnLst>
                        <p:par>
                          <p:cTn id="12" fill="hold" nodeType="withGroup">
                            <p:stCondLst>
                              <p:cond delay="0"/>
                            </p:stCondLst>
                            <p:childTnLst>
                              <p:par>
                                <p:cTn id="13" presetID="22" presetClass="entr" presetSubtype="2"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right)">
                                      <p:cBhvr>
                                        <p:cTn id="15" dur="1000"/>
                                        <p:tgtEl>
                                          <p:spTgt spid="12"/>
                                        </p:tgtEl>
                                      </p:cBhvr>
                                    </p:animEffect>
                                  </p:childTnLst>
                                </p:cTn>
                              </p:par>
                            </p:childTnLst>
                          </p:cTn>
                        </p:par>
                        <p:par>
                          <p:cTn id="16" fill="hold" nodeType="afterGroup">
                            <p:stCondLst>
                              <p:cond delay="1000"/>
                            </p:stCondLst>
                            <p:childTnLst>
                              <p:par>
                                <p:cTn id="17" presetID="1" presetClass="entr" presetSubtype="0" fill="hold" grpId="0" nodeType="afterEffect">
                                  <p:stCondLst>
                                    <p:cond delay="0"/>
                                  </p:stCondLst>
                                  <p:childTnLst>
                                    <p:set>
                                      <p:cBhvr>
                                        <p:cTn id="18" dur="1" fill="hold">
                                          <p:stCondLst>
                                            <p:cond delay="0"/>
                                          </p:stCondLst>
                                        </p:cTn>
                                        <p:tgtEl>
                                          <p:spTgt spid="233533"/>
                                        </p:tgtEl>
                                        <p:attrNameLst>
                                          <p:attrName>style.visibility</p:attrName>
                                        </p:attrNameLst>
                                      </p:cBhvr>
                                      <p:to>
                                        <p:strVal val="visible"/>
                                      </p:to>
                                    </p:set>
                                  </p:childTnLst>
                                </p:cTn>
                              </p:par>
                            </p:childTnLst>
                          </p:cTn>
                        </p:par>
                        <p:par>
                          <p:cTn id="19" fill="hold" nodeType="afterGroup">
                            <p:stCondLst>
                              <p:cond delay="1000"/>
                            </p:stCondLst>
                            <p:childTnLst>
                              <p:par>
                                <p:cTn id="20" presetID="1" presetClass="entr" presetSubtype="0" fill="hold" nodeType="afterEffect">
                                  <p:stCondLst>
                                    <p:cond delay="0"/>
                                  </p:stCondLst>
                                  <p:childTnLst>
                                    <p:set>
                                      <p:cBhvr>
                                        <p:cTn id="21" dur="1" fill="hold">
                                          <p:stCondLst>
                                            <p:cond delay="0"/>
                                          </p:stCondLst>
                                        </p:cTn>
                                        <p:tgtEl>
                                          <p:spTgt spid="17"/>
                                        </p:tgtEl>
                                        <p:attrNameLst>
                                          <p:attrName>style.visibility</p:attrName>
                                        </p:attrNameLst>
                                      </p:cBhvr>
                                      <p:to>
                                        <p:strVal val="visible"/>
                                      </p:to>
                                    </p:set>
                                  </p:childTnLst>
                                  <p:subTnLst>
                                    <p:set>
                                      <p:cBhvr override="childStyle">
                                        <p:cTn dur="1" fill="hold" display="0" masterRel="nextClick" afterEffect="1"/>
                                        <p:tgtEl>
                                          <p:spTgt spid="17"/>
                                        </p:tgtEl>
                                        <p:attrNameLst>
                                          <p:attrName>style.visibility</p:attrName>
                                        </p:attrNameLst>
                                      </p:cBhvr>
                                      <p:to>
                                        <p:strVal val="hidden"/>
                                      </p:to>
                                    </p:set>
                                  </p:subTnLst>
                                </p:cTn>
                              </p:par>
                            </p:childTnLst>
                          </p:cTn>
                        </p:par>
                      </p:childTnLst>
                    </p:cTn>
                  </p:par>
                  <p:par>
                    <p:cTn id="22" fill="hold" nodeType="clickPar">
                      <p:stCondLst>
                        <p:cond delay="indefinite"/>
                      </p:stCondLst>
                      <p:childTnLst>
                        <p:par>
                          <p:cTn id="23" fill="hold" nodeType="withGroup">
                            <p:stCondLst>
                              <p:cond delay="0"/>
                            </p:stCondLst>
                            <p:childTnLst>
                              <p:par>
                                <p:cTn id="24" presetID="22" presetClass="entr" presetSubtype="8" fill="hold" nodeType="click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wipe(left)">
                                      <p:cBhvr>
                                        <p:cTn id="26" dur="1000"/>
                                        <p:tgtEl>
                                          <p:spTgt spid="18"/>
                                        </p:tgtEl>
                                      </p:cBhvr>
                                    </p:animEffect>
                                  </p:childTnLst>
                                </p:cTn>
                              </p:par>
                            </p:childTnLst>
                          </p:cTn>
                        </p:par>
                        <p:par>
                          <p:cTn id="27" fill="hold" nodeType="afterGroup">
                            <p:stCondLst>
                              <p:cond delay="1000"/>
                            </p:stCondLst>
                            <p:childTnLst>
                              <p:par>
                                <p:cTn id="28" presetID="1" presetClass="entr" presetSubtype="0" fill="hold" grpId="0" nodeType="afterEffect">
                                  <p:stCondLst>
                                    <p:cond delay="0"/>
                                  </p:stCondLst>
                                  <p:childTnLst>
                                    <p:set>
                                      <p:cBhvr>
                                        <p:cTn id="29" dur="1" fill="hold">
                                          <p:stCondLst>
                                            <p:cond delay="0"/>
                                          </p:stCondLst>
                                        </p:cTn>
                                        <p:tgtEl>
                                          <p:spTgt spid="233603"/>
                                        </p:tgtEl>
                                        <p:attrNameLst>
                                          <p:attrName>style.visibility</p:attrName>
                                        </p:attrNameLst>
                                      </p:cBhvr>
                                      <p:to>
                                        <p:strVal val="visible"/>
                                      </p:to>
                                    </p:set>
                                  </p:childTnLst>
                                  <p:subTnLst>
                                    <p:set>
                                      <p:cBhvr override="childStyle">
                                        <p:cTn dur="1" fill="hold" display="0" masterRel="nextClick" afterEffect="1"/>
                                        <p:tgtEl>
                                          <p:spTgt spid="233603"/>
                                        </p:tgtEl>
                                        <p:attrNameLst>
                                          <p:attrName>style.visibility</p:attrName>
                                        </p:attrNameLst>
                                      </p:cBhvr>
                                      <p:to>
                                        <p:strVal val="hidden"/>
                                      </p:to>
                                    </p:set>
                                  </p:subTnLst>
                                </p:cTn>
                              </p:par>
                            </p:childTnLst>
                          </p:cTn>
                        </p:par>
                      </p:childTnLst>
                    </p:cTn>
                  </p:par>
                  <p:par>
                    <p:cTn id="30" fill="hold" nodeType="clickPar">
                      <p:stCondLst>
                        <p:cond delay="indefinite"/>
                      </p:stCondLst>
                      <p:childTnLst>
                        <p:par>
                          <p:cTn id="31" fill="hold" nodeType="withGroup">
                            <p:stCondLst>
                              <p:cond delay="0"/>
                            </p:stCondLst>
                            <p:childTnLst>
                              <p:par>
                                <p:cTn id="32" presetID="22" presetClass="entr" presetSubtype="8" fill="hold" nodeType="click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wipe(left)">
                                      <p:cBhvr>
                                        <p:cTn id="34" dur="1000"/>
                                        <p:tgtEl>
                                          <p:spTgt spid="8"/>
                                        </p:tgtEl>
                                      </p:cBhvr>
                                    </p:animEffect>
                                  </p:childTnLst>
                                </p:cTn>
                              </p:par>
                            </p:childTnLst>
                          </p:cTn>
                        </p:par>
                        <p:par>
                          <p:cTn id="35" fill="hold" nodeType="afterGroup">
                            <p:stCondLst>
                              <p:cond delay="1000"/>
                            </p:stCondLst>
                            <p:childTnLst>
                              <p:par>
                                <p:cTn id="36" presetID="1" presetClass="entr" presetSubtype="0" fill="hold" grpId="0" nodeType="afterEffect">
                                  <p:stCondLst>
                                    <p:cond delay="0"/>
                                  </p:stCondLst>
                                  <p:childTnLst>
                                    <p:set>
                                      <p:cBhvr>
                                        <p:cTn id="37" dur="1" fill="hold">
                                          <p:stCondLst>
                                            <p:cond delay="0"/>
                                          </p:stCondLst>
                                        </p:cTn>
                                        <p:tgtEl>
                                          <p:spTgt spid="23360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3533" grpId="0"/>
      <p:bldP spid="233603" grpId="0"/>
      <p:bldP spid="233608"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7" name="Rectangle 3"/>
          <p:cNvSpPr>
            <a:spLocks noGrp="1" noChangeArrowheads="1"/>
          </p:cNvSpPr>
          <p:nvPr>
            <p:ph type="body" idx="1"/>
          </p:nvPr>
        </p:nvSpPr>
        <p:spPr>
          <a:xfrm>
            <a:off x="1013386" y="1229072"/>
            <a:ext cx="9979158" cy="5227290"/>
          </a:xfrm>
        </p:spPr>
        <p:txBody>
          <a:bodyPr>
            <a:normAutofit/>
          </a:bodyPr>
          <a:lstStyle/>
          <a:p>
            <a:r>
              <a:rPr lang="en-US" altLang="zh-CN" dirty="0">
                <a:ea typeface="ＭＳ Ｐゴシック" panose="020B0600070205080204" pitchFamily="34" charset="-128"/>
                <a:cs typeface="ＭＳ Ｐゴシック" panose="020B0600070205080204" pitchFamily="34" charset="-128"/>
              </a:rPr>
              <a:t>16-bit port-number field: </a:t>
            </a:r>
          </a:p>
          <a:p>
            <a:pPr lvl="1"/>
            <a:r>
              <a:rPr lang="en-US" altLang="zh-CN" sz="2200" dirty="0">
                <a:ea typeface="ＭＳ Ｐゴシック" panose="020B0600070205080204" pitchFamily="34" charset="-128"/>
              </a:rPr>
              <a:t>60,000 simultaneous connections with a single LAN-side address!</a:t>
            </a:r>
          </a:p>
          <a:p>
            <a:r>
              <a:rPr lang="en-US" altLang="zh-CN" dirty="0">
                <a:ea typeface="ＭＳ Ｐゴシック" panose="020B0600070205080204" pitchFamily="34" charset="-128"/>
                <a:cs typeface="ＭＳ Ｐゴシック" panose="020B0600070205080204" pitchFamily="34" charset="-128"/>
              </a:rPr>
              <a:t>NAT has been controversial:</a:t>
            </a:r>
          </a:p>
          <a:p>
            <a:pPr lvl="1"/>
            <a:r>
              <a:rPr lang="en-US" altLang="zh-CN" sz="2200" dirty="0">
                <a:ea typeface="ＭＳ Ｐゴシック" panose="020B0600070205080204" pitchFamily="34" charset="-128"/>
              </a:rPr>
              <a:t>routers should only process up to layer 3</a:t>
            </a:r>
          </a:p>
          <a:p>
            <a:pPr lvl="1"/>
            <a:r>
              <a:rPr lang="en-US" altLang="zh-CN" sz="2200" dirty="0">
                <a:ea typeface="ＭＳ Ｐゴシック" panose="020B0600070205080204" pitchFamily="34" charset="-128"/>
              </a:rPr>
              <a:t>address shortage should be solved by IPv6</a:t>
            </a:r>
          </a:p>
          <a:p>
            <a:pPr lvl="1"/>
            <a:r>
              <a:rPr lang="en-US" altLang="zh-CN" sz="2200" dirty="0">
                <a:ea typeface="ＭＳ Ｐゴシック" panose="020B0600070205080204" pitchFamily="34" charset="-128"/>
              </a:rPr>
              <a:t>violates end-to-end argument</a:t>
            </a:r>
          </a:p>
          <a:p>
            <a:pPr lvl="2"/>
            <a:r>
              <a:rPr lang="en-US" altLang="zh-CN" sz="1600" dirty="0">
                <a:ea typeface="宋体" panose="02010600030101010101" pitchFamily="2" charset="-122"/>
              </a:rPr>
              <a:t>port # manipulation by network-layer device</a:t>
            </a:r>
          </a:p>
          <a:p>
            <a:pPr lvl="2"/>
            <a:r>
              <a:rPr lang="en-US" altLang="zh-CN" sz="1600" dirty="0">
                <a:ea typeface="宋体" panose="02010600030101010101" pitchFamily="2" charset="-122"/>
              </a:rPr>
              <a:t>NAT possibility must be taken into account by app designers, e.g., P2P applications</a:t>
            </a:r>
          </a:p>
          <a:p>
            <a:pPr lvl="1"/>
            <a:r>
              <a:rPr lang="en-US" altLang="zh-CN" sz="2200" dirty="0">
                <a:ea typeface="ＭＳ Ｐゴシック" panose="020B0600070205080204" pitchFamily="34" charset="-128"/>
              </a:rPr>
              <a:t>NAT traversal: what if client wants to connect to server behind NAT?</a:t>
            </a:r>
          </a:p>
          <a:p>
            <a:pPr marL="342900" lvl="1" indent="-342900">
              <a:buSzPct val="70000"/>
              <a:buFont typeface="Wingdings" panose="05000000000000000000" pitchFamily="2" charset="2"/>
              <a:buChar char="v"/>
            </a:pPr>
            <a:r>
              <a:rPr lang="en-US" altLang="zh-CN" sz="2800" dirty="0">
                <a:ea typeface="ＭＳ Ｐゴシック" panose="020B0600070205080204" pitchFamily="34" charset="-128"/>
              </a:rPr>
              <a:t>But NAT is here to stay:</a:t>
            </a:r>
          </a:p>
          <a:p>
            <a:pPr lvl="1"/>
            <a:r>
              <a:rPr lang="en-US" altLang="zh-CN" sz="2200" dirty="0">
                <a:ea typeface="ＭＳ Ｐゴシック" panose="020B0600070205080204" pitchFamily="34" charset="-128"/>
              </a:rPr>
              <a:t>extensively used in home and institutional nets, 4G/5G mobile networks</a:t>
            </a:r>
          </a:p>
          <a:p>
            <a:endParaRPr lang="en-US" altLang="zh-CN" dirty="0">
              <a:ea typeface="ＭＳ Ｐゴシック" panose="020B0600070205080204" pitchFamily="34" charset="-128"/>
              <a:cs typeface="ＭＳ Ｐゴシック" panose="020B0600070205080204" pitchFamily="34" charset="-128"/>
            </a:endParaRPr>
          </a:p>
        </p:txBody>
      </p:sp>
      <p:sp>
        <p:nvSpPr>
          <p:cNvPr id="60421" name="Rectangle 5"/>
          <p:cNvSpPr>
            <a:spLocks noGrp="1" noChangeArrowheads="1"/>
          </p:cNvSpPr>
          <p:nvPr>
            <p:ph type="title"/>
          </p:nvPr>
        </p:nvSpPr>
        <p:spPr>
          <a:xfrm>
            <a:off x="2057400" y="230188"/>
            <a:ext cx="8091488" cy="908050"/>
          </a:xfrm>
        </p:spPr>
        <p:txBody>
          <a:bodyPr/>
          <a:lstStyle/>
          <a:p>
            <a:pPr>
              <a:defRPr/>
            </a:pPr>
            <a:r>
              <a:rPr lang="en-US">
                <a:cs typeface="+mj-cs"/>
              </a:rPr>
              <a:t>NAT: network address translation</a:t>
            </a:r>
          </a:p>
        </p:txBody>
      </p:sp>
      <p:sp>
        <p:nvSpPr>
          <p:cNvPr id="7" name="Rectangle 7"/>
          <p:cNvSpPr txBox="1">
            <a:spLocks noChangeArrowheads="1"/>
          </p:cNvSpPr>
          <p:nvPr/>
        </p:nvSpPr>
        <p:spPr>
          <a:xfrm>
            <a:off x="9768408" y="6624784"/>
            <a:ext cx="2016224"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4.3 IP: </a:t>
            </a:r>
            <a:r>
              <a:rPr lang="en-US" altLang="zh-CN" sz="1200" dirty="0">
                <a:solidFill>
                  <a:srgbClr val="FF0000"/>
                </a:solidFill>
                <a:cs typeface="Arial" panose="020B0604020202020204" pitchFamily="34" charset="0"/>
              </a:rPr>
              <a:t> Internet Protocol</a:t>
            </a:r>
          </a:p>
        </p:txBody>
      </p:sp>
      <p:sp>
        <p:nvSpPr>
          <p:cNvPr id="6" name="Rectangle 7"/>
          <p:cNvSpPr txBox="1">
            <a:spLocks noChangeArrowheads="1"/>
          </p:cNvSpPr>
          <p:nvPr/>
        </p:nvSpPr>
        <p:spPr>
          <a:xfrm>
            <a:off x="4871864" y="6615113"/>
            <a:ext cx="2933875"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4.3.4 Network Address Translation (NAT) </a:t>
            </a:r>
            <a:endParaRPr lang="en-US" altLang="zh-CN" sz="1200" dirty="0">
              <a:solidFill>
                <a:srgbClr val="FF0000"/>
              </a:solidFill>
              <a:cs typeface="Arial" panose="020B0604020202020204" pitchFamily="34" charset="0"/>
            </a:endParaRPr>
          </a:p>
        </p:txBody>
      </p:sp>
      <p:sp>
        <p:nvSpPr>
          <p:cNvPr id="8" name="矩形 7">
            <a:extLst>
              <a:ext uri="{FF2B5EF4-FFF2-40B4-BE49-F238E27FC236}">
                <a16:creationId xmlns:a16="http://schemas.microsoft.com/office/drawing/2014/main" id="{77BE1CC2-2A8A-4F31-9F97-F35502D0A677}"/>
              </a:ext>
            </a:extLst>
          </p:cNvPr>
          <p:cNvSpPr/>
          <p:nvPr/>
        </p:nvSpPr>
        <p:spPr>
          <a:xfrm>
            <a:off x="10374426" y="4725144"/>
            <a:ext cx="1236236" cy="369332"/>
          </a:xfrm>
          <a:prstGeom prst="rect">
            <a:avLst/>
          </a:prstGeom>
        </p:spPr>
        <p:txBody>
          <a:bodyPr wrap="none">
            <a:spAutoFit/>
          </a:bodyPr>
          <a:lstStyle/>
          <a:p>
            <a:r>
              <a:rPr lang="en-US" altLang="zh-CN" dirty="0">
                <a:solidFill>
                  <a:srgbClr val="FF0000"/>
                </a:solidFill>
              </a:rPr>
              <a:t>RFC 5389</a:t>
            </a:r>
            <a:endParaRPr lang="zh-CN" altLang="en-US" dirty="0">
              <a:solidFill>
                <a:srgbClr val="FF0000"/>
              </a:solidFill>
            </a:endParaRPr>
          </a:p>
        </p:txBody>
      </p:sp>
    </p:spTree>
    <p:extLst>
      <p:ext uri="{BB962C8B-B14F-4D97-AF65-F5344CB8AC3E}">
        <p14:creationId xmlns:p14="http://schemas.microsoft.com/office/powerpoint/2010/main" val="281198612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80" name="Rectangle 3"/>
          <p:cNvSpPr>
            <a:spLocks noGrp="1" noChangeArrowheads="1"/>
          </p:cNvSpPr>
          <p:nvPr>
            <p:ph type="body" sz="half" idx="1"/>
          </p:nvPr>
        </p:nvSpPr>
        <p:spPr>
          <a:xfrm>
            <a:off x="1991544" y="2204864"/>
            <a:ext cx="5544615" cy="4536504"/>
          </a:xfrm>
        </p:spPr>
        <p:txBody>
          <a:bodyPr>
            <a:normAutofit lnSpcReduction="10000"/>
          </a:bodyPr>
          <a:lstStyle/>
          <a:p>
            <a:pPr marL="512763" indent="-512763">
              <a:buNone/>
              <a:defRPr/>
            </a:pPr>
            <a:r>
              <a:rPr lang="en-US" dirty="0">
                <a:solidFill>
                  <a:schemeClr val="bg1">
                    <a:lumMod val="75000"/>
                  </a:schemeClr>
                </a:solidFill>
                <a:latin typeface="Microsoft YaHei UI" panose="020B0503020204020204" pitchFamily="34" charset="-122"/>
                <a:ea typeface="Microsoft YaHei UI" panose="020B0503020204020204" pitchFamily="34" charset="-122"/>
              </a:rPr>
              <a:t>4.1 Overview of Network layer</a:t>
            </a:r>
          </a:p>
          <a:p>
            <a:pPr marL="512763" indent="-512763">
              <a:buNone/>
              <a:defRPr/>
            </a:pPr>
            <a:r>
              <a:rPr lang="en-US" dirty="0">
                <a:solidFill>
                  <a:schemeClr val="bg1">
                    <a:lumMod val="75000"/>
                  </a:schemeClr>
                </a:solidFill>
                <a:latin typeface="Microsoft YaHei UI" panose="020B0503020204020204" pitchFamily="34" charset="-122"/>
                <a:ea typeface="Microsoft YaHei UI" panose="020B0503020204020204" pitchFamily="34" charset="-122"/>
              </a:rPr>
              <a:t>4.2 What's inside a router</a:t>
            </a:r>
          </a:p>
          <a:p>
            <a:pPr marL="512763" indent="-512763">
              <a:buNone/>
              <a:defRPr/>
            </a:pPr>
            <a:r>
              <a:rPr lang="en-US" dirty="0">
                <a:solidFill>
                  <a:srgbClr val="FF0000"/>
                </a:solidFill>
                <a:latin typeface="Microsoft YaHei UI" panose="020B0503020204020204" pitchFamily="34" charset="-122"/>
                <a:ea typeface="Microsoft YaHei UI" panose="020B0503020204020204" pitchFamily="34" charset="-122"/>
              </a:rPr>
              <a:t>4.3 IP: Internet Protocol</a:t>
            </a:r>
          </a:p>
          <a:p>
            <a:pPr lvl="1">
              <a:spcAft>
                <a:spcPts val="0"/>
              </a:spcAft>
              <a:buClr>
                <a:srgbClr val="000099"/>
              </a:buClr>
              <a:buSzPct val="85000"/>
              <a:buFont typeface="Wingdings" panose="05000000000000000000" pitchFamily="2" charset="2"/>
              <a:buChar char="v"/>
              <a:defRPr/>
            </a:pPr>
            <a:r>
              <a:rPr lang="en-US" altLang="zh-CN" sz="2600" dirty="0">
                <a:solidFill>
                  <a:schemeClr val="tx1">
                    <a:lumMod val="40000"/>
                    <a:lumOff val="60000"/>
                  </a:schemeClr>
                </a:solidFill>
                <a:ea typeface="宋体" panose="02010600030101010101" pitchFamily="2" charset="-122"/>
              </a:rPr>
              <a:t>datagram format</a:t>
            </a:r>
          </a:p>
          <a:p>
            <a:pPr lvl="1">
              <a:spcAft>
                <a:spcPts val="0"/>
              </a:spcAft>
              <a:buClr>
                <a:srgbClr val="000099"/>
              </a:buClr>
              <a:buSzPct val="85000"/>
              <a:buFont typeface="Wingdings" panose="05000000000000000000" pitchFamily="2" charset="2"/>
              <a:buChar char="v"/>
              <a:defRPr/>
            </a:pPr>
            <a:r>
              <a:rPr lang="en-US" altLang="zh-CN" sz="2600" dirty="0">
                <a:solidFill>
                  <a:schemeClr val="tx1">
                    <a:lumMod val="40000"/>
                    <a:lumOff val="60000"/>
                  </a:schemeClr>
                </a:solidFill>
                <a:ea typeface="宋体" panose="02010600030101010101" pitchFamily="2" charset="-122"/>
              </a:rPr>
              <a:t>fragmentation</a:t>
            </a:r>
          </a:p>
          <a:p>
            <a:pPr lvl="1">
              <a:spcAft>
                <a:spcPts val="0"/>
              </a:spcAft>
              <a:buClr>
                <a:srgbClr val="000099"/>
              </a:buClr>
              <a:buSzPct val="85000"/>
              <a:buFont typeface="Wingdings" panose="05000000000000000000" pitchFamily="2" charset="2"/>
              <a:buChar char="v"/>
              <a:defRPr/>
            </a:pPr>
            <a:r>
              <a:rPr lang="en-US" altLang="zh-CN" sz="2600" dirty="0">
                <a:solidFill>
                  <a:schemeClr val="bg1">
                    <a:lumMod val="75000"/>
                  </a:schemeClr>
                </a:solidFill>
                <a:ea typeface="宋体" panose="02010600030101010101" pitchFamily="2" charset="-122"/>
              </a:rPr>
              <a:t>IPv4 addressing</a:t>
            </a:r>
          </a:p>
          <a:p>
            <a:pPr lvl="1">
              <a:spcAft>
                <a:spcPts val="0"/>
              </a:spcAft>
              <a:buClr>
                <a:srgbClr val="000099"/>
              </a:buClr>
              <a:buSzPct val="85000"/>
              <a:buFont typeface="Wingdings" panose="05000000000000000000" pitchFamily="2" charset="2"/>
              <a:buChar char="v"/>
              <a:defRPr/>
            </a:pPr>
            <a:r>
              <a:rPr lang="en-US" altLang="zh-CN" sz="2600" dirty="0">
                <a:solidFill>
                  <a:schemeClr val="bg1">
                    <a:lumMod val="75000"/>
                  </a:schemeClr>
                </a:solidFill>
                <a:ea typeface="宋体" panose="02010600030101010101" pitchFamily="2" charset="-122"/>
              </a:rPr>
              <a:t>network address translation</a:t>
            </a:r>
          </a:p>
          <a:p>
            <a:pPr lvl="1">
              <a:spcAft>
                <a:spcPts val="0"/>
              </a:spcAft>
              <a:buClr>
                <a:srgbClr val="000099"/>
              </a:buClr>
              <a:buSzPct val="85000"/>
              <a:buFont typeface="Wingdings" panose="05000000000000000000" pitchFamily="2" charset="2"/>
              <a:buChar char="v"/>
              <a:defRPr/>
            </a:pPr>
            <a:r>
              <a:rPr lang="en-US" altLang="zh-CN" sz="2600" dirty="0">
                <a:ea typeface="宋体" panose="02010600030101010101" pitchFamily="2" charset="-122"/>
              </a:rPr>
              <a:t>IPv6</a:t>
            </a:r>
            <a:endParaRPr lang="en-US" altLang="zh-CN" dirty="0">
              <a:solidFill>
                <a:schemeClr val="bg1">
                  <a:lumMod val="65000"/>
                </a:schemeClr>
              </a:solidFill>
              <a:latin typeface="Microsoft YaHei UI" panose="020B0503020204020204" pitchFamily="34" charset="-122"/>
              <a:ea typeface="Microsoft YaHei UI" panose="020B0503020204020204" pitchFamily="34" charset="-122"/>
            </a:endParaRPr>
          </a:p>
          <a:p>
            <a:pPr marL="512763" indent="-512763">
              <a:buNone/>
              <a:defRPr/>
            </a:pPr>
            <a:r>
              <a:rPr lang="en-US" altLang="zh-CN" dirty="0">
                <a:latin typeface="Microsoft YaHei UI" panose="020B0503020204020204" pitchFamily="34" charset="-122"/>
                <a:ea typeface="Microsoft YaHei UI" panose="020B0503020204020204" pitchFamily="34" charset="-122"/>
              </a:rPr>
              <a:t>4.4 Generalized Forward</a:t>
            </a:r>
          </a:p>
          <a:p>
            <a:pPr marL="512763" indent="-512763">
              <a:buNone/>
              <a:defRPr/>
            </a:pPr>
            <a:r>
              <a:rPr lang="en-US" altLang="zh-CN" dirty="0">
                <a:latin typeface="Microsoft YaHei UI" panose="020B0503020204020204" pitchFamily="34" charset="-122"/>
                <a:ea typeface="Microsoft YaHei UI" panose="020B0503020204020204" pitchFamily="34" charset="-122"/>
              </a:rPr>
              <a:t>4.5 Middleboxes</a:t>
            </a:r>
            <a:endParaRPr lang="en-US" dirty="0">
              <a:latin typeface="Microsoft YaHei UI" panose="020B0503020204020204" pitchFamily="34" charset="-122"/>
              <a:ea typeface="Microsoft YaHei UI" panose="020B0503020204020204" pitchFamily="34" charset="-122"/>
            </a:endParaRPr>
          </a:p>
        </p:txBody>
      </p:sp>
      <p:sp>
        <p:nvSpPr>
          <p:cNvPr id="8" name="Rectangle 2"/>
          <p:cNvSpPr txBox="1">
            <a:spLocks noChangeArrowheads="1"/>
          </p:cNvSpPr>
          <p:nvPr/>
        </p:nvSpPr>
        <p:spPr>
          <a:xfrm>
            <a:off x="1913756" y="553754"/>
            <a:ext cx="77724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1" kern="1200" baseline="0">
                <a:solidFill>
                  <a:schemeClr val="accent1"/>
                </a:solidFill>
                <a:latin typeface="Comic Sans MS" panose="030F0702030302020204" pitchFamily="66" charset="0"/>
                <a:ea typeface="微软雅黑" panose="020B0503020204020204" pitchFamily="34" charset="-122"/>
                <a:cs typeface="+mj-cs"/>
              </a:defRPr>
            </a:lvl1pPr>
          </a:lstStyle>
          <a:p>
            <a:r>
              <a:rPr lang="en-US" altLang="zh-CN" dirty="0">
                <a:solidFill>
                  <a:srgbClr val="000099"/>
                </a:solidFill>
                <a:latin typeface="Microsoft YaHei UI" panose="020B0503020204020204" pitchFamily="34" charset="-122"/>
                <a:ea typeface="Microsoft YaHei UI" panose="020B0503020204020204" pitchFamily="34" charset="-122"/>
              </a:rPr>
              <a:t>Chapter 4 Network Layer</a:t>
            </a:r>
          </a:p>
        </p:txBody>
      </p:sp>
      <p:sp>
        <p:nvSpPr>
          <p:cNvPr id="2" name="文本框 1"/>
          <p:cNvSpPr txBox="1"/>
          <p:nvPr/>
        </p:nvSpPr>
        <p:spPr>
          <a:xfrm>
            <a:off x="6030143" y="1465921"/>
            <a:ext cx="3024336" cy="461665"/>
          </a:xfrm>
          <a:prstGeom prst="rect">
            <a:avLst/>
          </a:prstGeom>
          <a:noFill/>
        </p:spPr>
        <p:txBody>
          <a:bodyPr wrap="square" rtlCol="0">
            <a:spAutoFit/>
          </a:bodyPr>
          <a:lstStyle/>
          <a:p>
            <a:r>
              <a:rPr lang="en-US" altLang="zh-CN" sz="2400" b="1" dirty="0">
                <a:solidFill>
                  <a:srgbClr val="000099"/>
                </a:solidFill>
                <a:latin typeface="Microsoft YaHei UI" panose="020B0503020204020204" pitchFamily="34" charset="-122"/>
                <a:ea typeface="Microsoft YaHei UI" panose="020B0503020204020204" pitchFamily="34" charset="-122"/>
              </a:rPr>
              <a:t>- The Data Plane</a:t>
            </a:r>
            <a:endParaRPr lang="zh-CN" altLang="en-US" sz="2400" b="1" dirty="0">
              <a:solidFill>
                <a:srgbClr val="000099"/>
              </a:solidFill>
              <a:latin typeface="Microsoft YaHei UI" panose="020B0503020204020204" pitchFamily="34" charset="-122"/>
              <a:ea typeface="Microsoft YaHei UI" panose="020B0503020204020204" pitchFamily="34" charset="-122"/>
            </a:endParaRPr>
          </a:p>
        </p:txBody>
      </p:sp>
      <p:sp>
        <p:nvSpPr>
          <p:cNvPr id="11" name="Rectangle 7"/>
          <p:cNvSpPr txBox="1">
            <a:spLocks noChangeArrowheads="1"/>
          </p:cNvSpPr>
          <p:nvPr/>
        </p:nvSpPr>
        <p:spPr>
          <a:xfrm>
            <a:off x="9192344" y="6624784"/>
            <a:ext cx="3456384"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a:solidFill>
                  <a:schemeClr val="accent4"/>
                </a:solidFill>
                <a:cs typeface="Arial" panose="020B0604020202020204" pitchFamily="34" charset="0"/>
              </a:rPr>
              <a:t>Network Layer  </a:t>
            </a:r>
            <a:r>
              <a:rPr lang="en-US" altLang="zh-CN" sz="1200">
                <a:solidFill>
                  <a:srgbClr val="FF0000"/>
                </a:solidFill>
                <a:cs typeface="Arial" panose="020B0604020202020204" pitchFamily="34" charset="0"/>
              </a:rPr>
              <a:t>- the data plane</a:t>
            </a:r>
            <a:endParaRPr lang="en-US" altLang="zh-CN" sz="1200" dirty="0">
              <a:solidFill>
                <a:srgbClr val="FF0000"/>
              </a:solidFill>
              <a:cs typeface="Arial" panose="020B0604020202020204" pitchFamily="34" charset="0"/>
            </a:endParaRPr>
          </a:p>
        </p:txBody>
      </p:sp>
    </p:spTree>
    <p:extLst>
      <p:ext uri="{BB962C8B-B14F-4D97-AF65-F5344CB8AC3E}">
        <p14:creationId xmlns:p14="http://schemas.microsoft.com/office/powerpoint/2010/main" val="90097748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80" name="Rectangle 3"/>
          <p:cNvSpPr>
            <a:spLocks noGrp="1" noChangeArrowheads="1"/>
          </p:cNvSpPr>
          <p:nvPr>
            <p:ph type="body" sz="half" idx="1"/>
          </p:nvPr>
        </p:nvSpPr>
        <p:spPr>
          <a:xfrm>
            <a:off x="1991544" y="2204864"/>
            <a:ext cx="5544615" cy="4536504"/>
          </a:xfrm>
        </p:spPr>
        <p:txBody>
          <a:bodyPr>
            <a:normAutofit lnSpcReduction="10000"/>
          </a:bodyPr>
          <a:lstStyle/>
          <a:p>
            <a:pPr marL="512763" indent="-512763">
              <a:buNone/>
              <a:defRPr/>
            </a:pPr>
            <a:r>
              <a:rPr lang="en-US" dirty="0">
                <a:solidFill>
                  <a:schemeClr val="bg1">
                    <a:lumMod val="75000"/>
                  </a:schemeClr>
                </a:solidFill>
                <a:latin typeface="Microsoft YaHei UI" panose="020B0503020204020204" pitchFamily="34" charset="-122"/>
                <a:ea typeface="Microsoft YaHei UI" panose="020B0503020204020204" pitchFamily="34" charset="-122"/>
              </a:rPr>
              <a:t>4.1 Overview of Network layer</a:t>
            </a:r>
          </a:p>
          <a:p>
            <a:pPr marL="512763" indent="-512763">
              <a:buNone/>
              <a:defRPr/>
            </a:pPr>
            <a:r>
              <a:rPr lang="en-US" dirty="0">
                <a:solidFill>
                  <a:schemeClr val="bg1">
                    <a:lumMod val="75000"/>
                  </a:schemeClr>
                </a:solidFill>
                <a:latin typeface="Microsoft YaHei UI" panose="020B0503020204020204" pitchFamily="34" charset="-122"/>
                <a:ea typeface="Microsoft YaHei UI" panose="020B0503020204020204" pitchFamily="34" charset="-122"/>
              </a:rPr>
              <a:t>4.2 What's inside a router</a:t>
            </a:r>
          </a:p>
          <a:p>
            <a:pPr marL="512763" indent="-512763">
              <a:buNone/>
              <a:defRPr/>
            </a:pPr>
            <a:r>
              <a:rPr lang="en-US" dirty="0">
                <a:solidFill>
                  <a:srgbClr val="FF0000"/>
                </a:solidFill>
                <a:latin typeface="Microsoft YaHei UI" panose="020B0503020204020204" pitchFamily="34" charset="-122"/>
                <a:ea typeface="Microsoft YaHei UI" panose="020B0503020204020204" pitchFamily="34" charset="-122"/>
              </a:rPr>
              <a:t>4.3 IP: Internet Protocol</a:t>
            </a:r>
          </a:p>
          <a:p>
            <a:pPr lvl="1">
              <a:spcAft>
                <a:spcPts val="0"/>
              </a:spcAft>
              <a:buClr>
                <a:srgbClr val="000099"/>
              </a:buClr>
              <a:buSzPct val="85000"/>
              <a:buFont typeface="Wingdings" panose="05000000000000000000" pitchFamily="2" charset="2"/>
              <a:buChar char="v"/>
              <a:defRPr/>
            </a:pPr>
            <a:r>
              <a:rPr lang="en-US" altLang="zh-CN" sz="2600" dirty="0">
                <a:solidFill>
                  <a:schemeClr val="tx1">
                    <a:lumMod val="40000"/>
                    <a:lumOff val="60000"/>
                  </a:schemeClr>
                </a:solidFill>
                <a:ea typeface="宋体" panose="02010600030101010101" pitchFamily="2" charset="-122"/>
              </a:rPr>
              <a:t>datagram format</a:t>
            </a:r>
          </a:p>
          <a:p>
            <a:pPr lvl="1">
              <a:spcAft>
                <a:spcPts val="0"/>
              </a:spcAft>
              <a:buClr>
                <a:srgbClr val="000099"/>
              </a:buClr>
              <a:buSzPct val="85000"/>
              <a:buFont typeface="Wingdings" panose="05000000000000000000" pitchFamily="2" charset="2"/>
              <a:buChar char="v"/>
              <a:defRPr/>
            </a:pPr>
            <a:r>
              <a:rPr lang="en-US" altLang="zh-CN" sz="2600" dirty="0">
                <a:solidFill>
                  <a:schemeClr val="tx1">
                    <a:lumMod val="40000"/>
                    <a:lumOff val="60000"/>
                  </a:schemeClr>
                </a:solidFill>
                <a:ea typeface="宋体" panose="02010600030101010101" pitchFamily="2" charset="-122"/>
              </a:rPr>
              <a:t>fragmentation</a:t>
            </a:r>
          </a:p>
          <a:p>
            <a:pPr lvl="1">
              <a:spcAft>
                <a:spcPts val="0"/>
              </a:spcAft>
              <a:buClr>
                <a:srgbClr val="000099"/>
              </a:buClr>
              <a:buSzPct val="85000"/>
              <a:buFont typeface="Wingdings" panose="05000000000000000000" pitchFamily="2" charset="2"/>
              <a:buChar char="v"/>
              <a:defRPr/>
            </a:pPr>
            <a:r>
              <a:rPr lang="en-US" altLang="zh-CN" sz="2600" dirty="0">
                <a:solidFill>
                  <a:schemeClr val="bg1">
                    <a:lumMod val="75000"/>
                  </a:schemeClr>
                </a:solidFill>
                <a:ea typeface="宋体" panose="02010600030101010101" pitchFamily="2" charset="-122"/>
              </a:rPr>
              <a:t>IPv4 addressing</a:t>
            </a:r>
          </a:p>
          <a:p>
            <a:pPr lvl="1">
              <a:spcAft>
                <a:spcPts val="0"/>
              </a:spcAft>
              <a:buClr>
                <a:srgbClr val="000099"/>
              </a:buClr>
              <a:buSzPct val="85000"/>
              <a:buFont typeface="Wingdings" panose="05000000000000000000" pitchFamily="2" charset="2"/>
              <a:buChar char="v"/>
              <a:defRPr/>
            </a:pPr>
            <a:r>
              <a:rPr lang="en-US" altLang="zh-CN" sz="2600" dirty="0">
                <a:solidFill>
                  <a:schemeClr val="bg1">
                    <a:lumMod val="75000"/>
                  </a:schemeClr>
                </a:solidFill>
                <a:ea typeface="宋体" panose="02010600030101010101" pitchFamily="2" charset="-122"/>
              </a:rPr>
              <a:t>network address translation</a:t>
            </a:r>
          </a:p>
          <a:p>
            <a:pPr lvl="1">
              <a:spcAft>
                <a:spcPts val="0"/>
              </a:spcAft>
              <a:buClr>
                <a:srgbClr val="000099"/>
              </a:buClr>
              <a:buSzPct val="85000"/>
              <a:buFont typeface="Wingdings" panose="05000000000000000000" pitchFamily="2" charset="2"/>
              <a:buChar char="v"/>
              <a:defRPr/>
            </a:pPr>
            <a:r>
              <a:rPr lang="en-US" altLang="zh-CN" sz="2600" dirty="0">
                <a:solidFill>
                  <a:srgbClr val="FF0000"/>
                </a:solidFill>
                <a:ea typeface="宋体" panose="02010600030101010101" pitchFamily="2" charset="-122"/>
              </a:rPr>
              <a:t>IPv6</a:t>
            </a:r>
            <a:endParaRPr lang="en-US" altLang="zh-CN" dirty="0">
              <a:solidFill>
                <a:srgbClr val="FF0000"/>
              </a:solidFill>
              <a:latin typeface="Microsoft YaHei UI" panose="020B0503020204020204" pitchFamily="34" charset="-122"/>
              <a:ea typeface="Microsoft YaHei UI" panose="020B0503020204020204" pitchFamily="34" charset="-122"/>
            </a:endParaRPr>
          </a:p>
          <a:p>
            <a:pPr marL="512763" indent="-512763">
              <a:buNone/>
              <a:defRPr/>
            </a:pPr>
            <a:r>
              <a:rPr lang="en-US" altLang="zh-CN" dirty="0">
                <a:latin typeface="Microsoft YaHei UI" panose="020B0503020204020204" pitchFamily="34" charset="-122"/>
                <a:ea typeface="Microsoft YaHei UI" panose="020B0503020204020204" pitchFamily="34" charset="-122"/>
              </a:rPr>
              <a:t>4.4 Generalized Forward</a:t>
            </a:r>
          </a:p>
          <a:p>
            <a:pPr marL="512763" indent="-512763">
              <a:buNone/>
              <a:defRPr/>
            </a:pPr>
            <a:r>
              <a:rPr lang="en-US" altLang="zh-CN" dirty="0">
                <a:latin typeface="Microsoft YaHei UI" panose="020B0503020204020204" pitchFamily="34" charset="-122"/>
                <a:ea typeface="Microsoft YaHei UI" panose="020B0503020204020204" pitchFamily="34" charset="-122"/>
              </a:rPr>
              <a:t>4.5 Middleboxes</a:t>
            </a:r>
            <a:endParaRPr lang="en-US" dirty="0">
              <a:latin typeface="Microsoft YaHei UI" panose="020B0503020204020204" pitchFamily="34" charset="-122"/>
              <a:ea typeface="Microsoft YaHei UI" panose="020B0503020204020204" pitchFamily="34" charset="-122"/>
            </a:endParaRPr>
          </a:p>
        </p:txBody>
      </p:sp>
      <p:sp>
        <p:nvSpPr>
          <p:cNvPr id="8" name="Rectangle 2"/>
          <p:cNvSpPr txBox="1">
            <a:spLocks noChangeArrowheads="1"/>
          </p:cNvSpPr>
          <p:nvPr/>
        </p:nvSpPr>
        <p:spPr>
          <a:xfrm>
            <a:off x="1913756" y="553754"/>
            <a:ext cx="77724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1" kern="1200" baseline="0">
                <a:solidFill>
                  <a:schemeClr val="accent1"/>
                </a:solidFill>
                <a:latin typeface="Comic Sans MS" panose="030F0702030302020204" pitchFamily="66" charset="0"/>
                <a:ea typeface="微软雅黑" panose="020B0503020204020204" pitchFamily="34" charset="-122"/>
                <a:cs typeface="+mj-cs"/>
              </a:defRPr>
            </a:lvl1pPr>
          </a:lstStyle>
          <a:p>
            <a:r>
              <a:rPr lang="en-US" altLang="zh-CN" dirty="0">
                <a:solidFill>
                  <a:srgbClr val="000099"/>
                </a:solidFill>
                <a:latin typeface="Microsoft YaHei UI" panose="020B0503020204020204" pitchFamily="34" charset="-122"/>
                <a:ea typeface="Microsoft YaHei UI" panose="020B0503020204020204" pitchFamily="34" charset="-122"/>
              </a:rPr>
              <a:t>Chapter 4 Network Layer</a:t>
            </a:r>
          </a:p>
        </p:txBody>
      </p:sp>
      <p:sp>
        <p:nvSpPr>
          <p:cNvPr id="2" name="文本框 1"/>
          <p:cNvSpPr txBox="1"/>
          <p:nvPr/>
        </p:nvSpPr>
        <p:spPr>
          <a:xfrm>
            <a:off x="6030143" y="1465921"/>
            <a:ext cx="3024336" cy="461665"/>
          </a:xfrm>
          <a:prstGeom prst="rect">
            <a:avLst/>
          </a:prstGeom>
          <a:noFill/>
        </p:spPr>
        <p:txBody>
          <a:bodyPr wrap="square" rtlCol="0">
            <a:spAutoFit/>
          </a:bodyPr>
          <a:lstStyle/>
          <a:p>
            <a:r>
              <a:rPr lang="en-US" altLang="zh-CN" sz="2400" b="1" dirty="0">
                <a:solidFill>
                  <a:srgbClr val="000099"/>
                </a:solidFill>
                <a:latin typeface="Microsoft YaHei UI" panose="020B0503020204020204" pitchFamily="34" charset="-122"/>
                <a:ea typeface="Microsoft YaHei UI" panose="020B0503020204020204" pitchFamily="34" charset="-122"/>
              </a:rPr>
              <a:t>- The Data Plane</a:t>
            </a:r>
            <a:endParaRPr lang="zh-CN" altLang="en-US" sz="2400" b="1" dirty="0">
              <a:solidFill>
                <a:srgbClr val="000099"/>
              </a:solidFill>
              <a:latin typeface="Microsoft YaHei UI" panose="020B0503020204020204" pitchFamily="34" charset="-122"/>
              <a:ea typeface="Microsoft YaHei UI" panose="020B0503020204020204" pitchFamily="34" charset="-122"/>
            </a:endParaRPr>
          </a:p>
        </p:txBody>
      </p:sp>
      <p:sp>
        <p:nvSpPr>
          <p:cNvPr id="11" name="Rectangle 7"/>
          <p:cNvSpPr txBox="1">
            <a:spLocks noChangeArrowheads="1"/>
          </p:cNvSpPr>
          <p:nvPr/>
        </p:nvSpPr>
        <p:spPr>
          <a:xfrm>
            <a:off x="9192344" y="6624784"/>
            <a:ext cx="3456384"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a:solidFill>
                  <a:schemeClr val="accent4"/>
                </a:solidFill>
                <a:cs typeface="Arial" panose="020B0604020202020204" pitchFamily="34" charset="0"/>
              </a:rPr>
              <a:t>Network Layer  </a:t>
            </a:r>
            <a:r>
              <a:rPr lang="en-US" altLang="zh-CN" sz="1200">
                <a:solidFill>
                  <a:srgbClr val="FF0000"/>
                </a:solidFill>
                <a:cs typeface="Arial" panose="020B0604020202020204" pitchFamily="34" charset="0"/>
              </a:rPr>
              <a:t>- the data plane</a:t>
            </a:r>
            <a:endParaRPr lang="en-US" altLang="zh-CN" sz="1200" dirty="0">
              <a:solidFill>
                <a:srgbClr val="FF0000"/>
              </a:solidFill>
              <a:cs typeface="Arial" panose="020B0604020202020204" pitchFamily="34" charset="0"/>
            </a:endParaRPr>
          </a:p>
        </p:txBody>
      </p:sp>
    </p:spTree>
    <p:extLst>
      <p:ext uri="{BB962C8B-B14F-4D97-AF65-F5344CB8AC3E}">
        <p14:creationId xmlns:p14="http://schemas.microsoft.com/office/powerpoint/2010/main" val="168502720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8" name="Rectangle 2"/>
          <p:cNvSpPr>
            <a:spLocks noGrp="1" noChangeArrowheads="1"/>
          </p:cNvSpPr>
          <p:nvPr>
            <p:ph type="title"/>
          </p:nvPr>
        </p:nvSpPr>
        <p:spPr>
          <a:xfrm>
            <a:off x="2209800" y="422275"/>
            <a:ext cx="7772400" cy="838200"/>
          </a:xfrm>
        </p:spPr>
        <p:txBody>
          <a:bodyPr/>
          <a:lstStyle/>
          <a:p>
            <a:pPr>
              <a:defRPr/>
            </a:pPr>
            <a:r>
              <a:rPr lang="en-US">
                <a:cs typeface="+mj-cs"/>
              </a:rPr>
              <a:t>IPv6: motivation</a:t>
            </a:r>
          </a:p>
        </p:txBody>
      </p:sp>
      <p:sp>
        <p:nvSpPr>
          <p:cNvPr id="108546" name="Rectangle 3"/>
          <p:cNvSpPr>
            <a:spLocks noGrp="1" noChangeArrowheads="1"/>
          </p:cNvSpPr>
          <p:nvPr>
            <p:ph type="body" idx="1"/>
          </p:nvPr>
        </p:nvSpPr>
        <p:spPr>
          <a:xfrm>
            <a:off x="443519" y="1357303"/>
            <a:ext cx="7481319" cy="4880007"/>
          </a:xfrm>
        </p:spPr>
        <p:txBody>
          <a:bodyPr>
            <a:normAutofit fontScale="92500" lnSpcReduction="20000"/>
          </a:bodyPr>
          <a:lstStyle/>
          <a:p>
            <a:r>
              <a:rPr lang="en-US" altLang="zh-CN" dirty="0">
                <a:solidFill>
                  <a:srgbClr val="CC0000"/>
                </a:solidFill>
                <a:ea typeface="ＭＳ Ｐゴシック" panose="020B0600070205080204" pitchFamily="34" charset="-128"/>
                <a:cs typeface="ＭＳ Ｐゴシック" panose="020B0600070205080204" pitchFamily="34" charset="-128"/>
              </a:rPr>
              <a:t>initial motivation:</a:t>
            </a:r>
            <a:r>
              <a:rPr lang="en-US" altLang="zh-CN" dirty="0">
                <a:ea typeface="ＭＳ Ｐゴシック" panose="020B0600070205080204" pitchFamily="34" charset="-128"/>
                <a:cs typeface="ＭＳ Ｐゴシック" panose="020B0600070205080204" pitchFamily="34" charset="-128"/>
              </a:rPr>
              <a:t> 32-bit IPv4 address space would be completely allocated.  </a:t>
            </a:r>
          </a:p>
          <a:p>
            <a:r>
              <a:rPr lang="en-US" altLang="zh-CN" dirty="0">
                <a:ea typeface="ＭＳ Ｐゴシック" panose="020B0600070205080204" pitchFamily="34" charset="-128"/>
                <a:cs typeface="ＭＳ Ｐゴシック" panose="020B0600070205080204" pitchFamily="34" charset="-128"/>
              </a:rPr>
              <a:t>additional motivation:</a:t>
            </a:r>
          </a:p>
          <a:p>
            <a:pPr lvl="1"/>
            <a:r>
              <a:rPr lang="en-US" altLang="zh-CN" dirty="0">
                <a:ea typeface="ＭＳ Ｐゴシック" panose="020B0600070205080204" pitchFamily="34" charset="-128"/>
              </a:rPr>
              <a:t>header format helps speed processing/forwarding: 40-byte fixed length header</a:t>
            </a:r>
          </a:p>
          <a:p>
            <a:pPr lvl="1"/>
            <a:r>
              <a:rPr lang="en-US" altLang="zh-CN" dirty="0">
                <a:ea typeface="ＭＳ Ｐゴシック" panose="020B0600070205080204" pitchFamily="34" charset="-128"/>
              </a:rPr>
              <a:t>header changes to facilitate QoS (flows)</a:t>
            </a:r>
          </a:p>
          <a:p>
            <a:r>
              <a:rPr lang="en-US" altLang="en-US" dirty="0">
                <a:ea typeface="ＭＳ Ｐゴシック" panose="020B0600070205080204" pitchFamily="34" charset="-128"/>
              </a:rPr>
              <a:t>IPv6 initiated mid-1990’s</a:t>
            </a:r>
          </a:p>
          <a:p>
            <a:pPr lvl="1"/>
            <a:r>
              <a:rPr lang="en-US" altLang="en-US" dirty="0">
                <a:ea typeface="ＭＳ Ｐゴシック" panose="020B0600070205080204" pitchFamily="34" charset="-128"/>
              </a:rPr>
              <a:t>Slow transition: 25 years later: 25%  Google clients, use IPv6, 1/3 US government domains IPv6-enabled</a:t>
            </a:r>
          </a:p>
          <a:p>
            <a:pPr lvl="1"/>
            <a:endParaRPr lang="en-US" altLang="zh-CN" dirty="0">
              <a:ea typeface="ＭＳ Ｐゴシック" panose="020B0600070205080204" pitchFamily="34" charset="-128"/>
            </a:endParaRPr>
          </a:p>
          <a:p>
            <a:pPr>
              <a:buFont typeface="Wingdings" panose="05000000000000000000" pitchFamily="2" charset="2"/>
              <a:buNone/>
            </a:pPr>
            <a:r>
              <a:rPr lang="en-US" altLang="zh-CN" dirty="0">
                <a:solidFill>
                  <a:srgbClr val="CC0000"/>
                </a:solidFill>
                <a:ea typeface="ＭＳ Ｐゴシック" panose="020B0600070205080204" pitchFamily="34" charset="-128"/>
                <a:cs typeface="ＭＳ Ｐゴシック" panose="020B0600070205080204" pitchFamily="34" charset="-128"/>
              </a:rPr>
              <a:t>IPv6 datagram format: </a:t>
            </a:r>
          </a:p>
          <a:p>
            <a:pPr lvl="1"/>
            <a:r>
              <a:rPr lang="en-US" altLang="zh-CN" dirty="0">
                <a:ea typeface="ＭＳ Ｐゴシック" panose="020B0600070205080204" pitchFamily="34" charset="-128"/>
              </a:rPr>
              <a:t>fixed-length 40 byte header</a:t>
            </a:r>
          </a:p>
          <a:p>
            <a:pPr lvl="1"/>
            <a:r>
              <a:rPr lang="en-US" altLang="zh-CN" dirty="0">
                <a:ea typeface="ＭＳ Ｐゴシック" panose="020B0600070205080204" pitchFamily="34" charset="-128"/>
              </a:rPr>
              <a:t>no fragmentation allowed</a:t>
            </a:r>
            <a:endParaRPr lang="en-US" altLang="zh-CN" i="1" dirty="0">
              <a:ea typeface="ＭＳ Ｐゴシック" panose="020B0600070205080204" pitchFamily="34" charset="-128"/>
            </a:endParaRPr>
          </a:p>
        </p:txBody>
      </p:sp>
      <p:sp>
        <p:nvSpPr>
          <p:cNvPr id="7" name="Rectangle 7"/>
          <p:cNvSpPr txBox="1">
            <a:spLocks noChangeArrowheads="1"/>
          </p:cNvSpPr>
          <p:nvPr/>
        </p:nvSpPr>
        <p:spPr>
          <a:xfrm>
            <a:off x="9768408" y="6624784"/>
            <a:ext cx="2016224"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4.3 IP: </a:t>
            </a:r>
            <a:r>
              <a:rPr lang="en-US" altLang="zh-CN" sz="1200" dirty="0">
                <a:solidFill>
                  <a:srgbClr val="FF0000"/>
                </a:solidFill>
                <a:cs typeface="Arial" panose="020B0604020202020204" pitchFamily="34" charset="0"/>
              </a:rPr>
              <a:t> Internet Protocol</a:t>
            </a:r>
          </a:p>
        </p:txBody>
      </p:sp>
      <p:grpSp>
        <p:nvGrpSpPr>
          <p:cNvPr id="6" name="Group 55"/>
          <p:cNvGrpSpPr>
            <a:grpSpLocks/>
          </p:cNvGrpSpPr>
          <p:nvPr/>
        </p:nvGrpSpPr>
        <p:grpSpPr bwMode="auto">
          <a:xfrm>
            <a:off x="7968208" y="1357304"/>
            <a:ext cx="4176464" cy="5267480"/>
            <a:chOff x="1929" y="607"/>
            <a:chExt cx="2600" cy="3355"/>
          </a:xfrm>
        </p:grpSpPr>
        <p:sp>
          <p:nvSpPr>
            <p:cNvPr id="8" name="Rectangle 4"/>
            <p:cNvSpPr>
              <a:spLocks noChangeArrowheads="1"/>
            </p:cNvSpPr>
            <p:nvPr/>
          </p:nvSpPr>
          <p:spPr bwMode="auto">
            <a:xfrm>
              <a:off x="2040" y="868"/>
              <a:ext cx="2489" cy="3039"/>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99"/>
                </a:solidFill>
              </a:endParaRPr>
            </a:p>
          </p:txBody>
        </p:sp>
        <p:sp>
          <p:nvSpPr>
            <p:cNvPr id="9" name="Rectangle 5"/>
            <p:cNvSpPr>
              <a:spLocks noChangeArrowheads="1"/>
            </p:cNvSpPr>
            <p:nvPr/>
          </p:nvSpPr>
          <p:spPr bwMode="auto">
            <a:xfrm>
              <a:off x="1980" y="935"/>
              <a:ext cx="2489" cy="3027"/>
            </a:xfrm>
            <a:prstGeom prst="rect">
              <a:avLst/>
            </a:prstGeom>
            <a:solidFill>
              <a:schemeClr val="bg1"/>
            </a:solidFill>
            <a:ln w="19050">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000099"/>
                </a:solidFill>
              </a:endParaRPr>
            </a:p>
          </p:txBody>
        </p:sp>
        <p:sp>
          <p:nvSpPr>
            <p:cNvPr id="10" name="Text Box 6"/>
            <p:cNvSpPr txBox="1">
              <a:spLocks noChangeArrowheads="1"/>
            </p:cNvSpPr>
            <p:nvPr/>
          </p:nvSpPr>
          <p:spPr bwMode="auto">
            <a:xfrm>
              <a:off x="1954" y="973"/>
              <a:ext cx="31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800">
                  <a:solidFill>
                    <a:srgbClr val="000099"/>
                  </a:solidFill>
                </a:rPr>
                <a:t>ver</a:t>
              </a:r>
              <a:endParaRPr lang="en-US" altLang="zh-CN">
                <a:solidFill>
                  <a:srgbClr val="000099"/>
                </a:solidFill>
              </a:endParaRPr>
            </a:p>
          </p:txBody>
        </p:sp>
        <p:sp>
          <p:nvSpPr>
            <p:cNvPr id="11" name="Text Box 7"/>
            <p:cNvSpPr txBox="1">
              <a:spLocks noChangeArrowheads="1"/>
            </p:cNvSpPr>
            <p:nvPr/>
          </p:nvSpPr>
          <p:spPr bwMode="auto">
            <a:xfrm>
              <a:off x="3529" y="1012"/>
              <a:ext cx="50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800">
                  <a:solidFill>
                    <a:srgbClr val="000099"/>
                  </a:solidFill>
                </a:rPr>
                <a:t>length</a:t>
              </a:r>
            </a:p>
          </p:txBody>
        </p:sp>
        <p:sp>
          <p:nvSpPr>
            <p:cNvPr id="12" name="Line 8"/>
            <p:cNvSpPr>
              <a:spLocks noChangeShapeType="1"/>
            </p:cNvSpPr>
            <p:nvPr/>
          </p:nvSpPr>
          <p:spPr bwMode="auto">
            <a:xfrm>
              <a:off x="1988" y="1261"/>
              <a:ext cx="2486" cy="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13" name="Line 9"/>
            <p:cNvSpPr>
              <a:spLocks noChangeShapeType="1"/>
            </p:cNvSpPr>
            <p:nvPr/>
          </p:nvSpPr>
          <p:spPr bwMode="auto">
            <a:xfrm flipH="1" flipV="1">
              <a:off x="3210" y="941"/>
              <a:ext cx="0" cy="31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14" name="Text Box 10"/>
            <p:cNvSpPr txBox="1">
              <a:spLocks noChangeArrowheads="1"/>
            </p:cNvSpPr>
            <p:nvPr/>
          </p:nvSpPr>
          <p:spPr bwMode="auto">
            <a:xfrm>
              <a:off x="2922" y="607"/>
              <a:ext cx="54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800">
                  <a:solidFill>
                    <a:srgbClr val="000099"/>
                  </a:solidFill>
                </a:rPr>
                <a:t>32 bits</a:t>
              </a:r>
              <a:endParaRPr lang="en-US" altLang="zh-CN">
                <a:solidFill>
                  <a:srgbClr val="000099"/>
                </a:solidFill>
              </a:endParaRPr>
            </a:p>
          </p:txBody>
        </p:sp>
        <p:sp>
          <p:nvSpPr>
            <p:cNvPr id="15" name="Line 11"/>
            <p:cNvSpPr>
              <a:spLocks noChangeShapeType="1"/>
            </p:cNvSpPr>
            <p:nvPr/>
          </p:nvSpPr>
          <p:spPr bwMode="auto">
            <a:xfrm>
              <a:off x="3552" y="762"/>
              <a:ext cx="899" cy="3"/>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16" name="Line 12"/>
            <p:cNvSpPr>
              <a:spLocks noChangeShapeType="1"/>
            </p:cNvSpPr>
            <p:nvPr/>
          </p:nvSpPr>
          <p:spPr bwMode="auto">
            <a:xfrm rot="10800000">
              <a:off x="1972" y="769"/>
              <a:ext cx="845"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17" name="Text Box 13"/>
            <p:cNvSpPr txBox="1">
              <a:spLocks noChangeArrowheads="1"/>
            </p:cNvSpPr>
            <p:nvPr/>
          </p:nvSpPr>
          <p:spPr bwMode="auto">
            <a:xfrm>
              <a:off x="2606" y="2792"/>
              <a:ext cx="1351" cy="8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2000">
                  <a:solidFill>
                    <a:srgbClr val="000099"/>
                  </a:solidFill>
                </a:rPr>
                <a:t>data </a:t>
              </a:r>
            </a:p>
            <a:p>
              <a:pPr algn="ctr"/>
              <a:r>
                <a:rPr lang="en-US" altLang="zh-CN" sz="2000">
                  <a:solidFill>
                    <a:srgbClr val="000099"/>
                  </a:solidFill>
                </a:rPr>
                <a:t>(variable length,</a:t>
              </a:r>
            </a:p>
            <a:p>
              <a:pPr algn="ctr"/>
              <a:r>
                <a:rPr lang="en-US" altLang="zh-CN" sz="2000">
                  <a:solidFill>
                    <a:srgbClr val="000099"/>
                  </a:solidFill>
                </a:rPr>
                <a:t>typically a TCP </a:t>
              </a:r>
            </a:p>
            <a:p>
              <a:pPr algn="ctr"/>
              <a:r>
                <a:rPr lang="en-US" altLang="zh-CN" sz="2000">
                  <a:solidFill>
                    <a:srgbClr val="000099"/>
                  </a:solidFill>
                </a:rPr>
                <a:t>or UDP segment)</a:t>
              </a:r>
              <a:endParaRPr lang="en-US" altLang="zh-CN">
                <a:solidFill>
                  <a:srgbClr val="000099"/>
                </a:solidFill>
              </a:endParaRPr>
            </a:p>
          </p:txBody>
        </p:sp>
        <p:sp>
          <p:nvSpPr>
            <p:cNvPr id="18" name="Text Box 14"/>
            <p:cNvSpPr txBox="1">
              <a:spLocks noChangeArrowheads="1"/>
            </p:cNvSpPr>
            <p:nvPr/>
          </p:nvSpPr>
          <p:spPr bwMode="auto">
            <a:xfrm>
              <a:off x="1929" y="1320"/>
              <a:ext cx="135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800">
                  <a:solidFill>
                    <a:srgbClr val="000099"/>
                  </a:solidFill>
                </a:rPr>
                <a:t>16-bit identifier</a:t>
              </a:r>
              <a:endParaRPr lang="en-US" altLang="zh-CN" sz="2000">
                <a:solidFill>
                  <a:srgbClr val="000099"/>
                </a:solidFill>
              </a:endParaRPr>
            </a:p>
          </p:txBody>
        </p:sp>
        <p:sp>
          <p:nvSpPr>
            <p:cNvPr id="19" name="Line 15"/>
            <p:cNvSpPr>
              <a:spLocks noChangeShapeType="1"/>
            </p:cNvSpPr>
            <p:nvPr/>
          </p:nvSpPr>
          <p:spPr bwMode="auto">
            <a:xfrm flipV="1">
              <a:off x="1984" y="2205"/>
              <a:ext cx="2489"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20" name="Line 16"/>
            <p:cNvSpPr>
              <a:spLocks noChangeShapeType="1"/>
            </p:cNvSpPr>
            <p:nvPr/>
          </p:nvSpPr>
          <p:spPr bwMode="auto">
            <a:xfrm flipV="1">
              <a:off x="1984" y="2505"/>
              <a:ext cx="2489"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21" name="Text Box 17"/>
            <p:cNvSpPr txBox="1">
              <a:spLocks noChangeArrowheads="1"/>
            </p:cNvSpPr>
            <p:nvPr/>
          </p:nvSpPr>
          <p:spPr bwMode="auto">
            <a:xfrm>
              <a:off x="3464" y="1549"/>
              <a:ext cx="804"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800">
                  <a:solidFill>
                    <a:srgbClr val="000099"/>
                  </a:solidFill>
                </a:rPr>
                <a:t>header</a:t>
              </a:r>
            </a:p>
            <a:p>
              <a:pPr algn="ctr"/>
              <a:r>
                <a:rPr lang="en-US" altLang="zh-CN" sz="1800">
                  <a:solidFill>
                    <a:srgbClr val="000099"/>
                  </a:solidFill>
                </a:rPr>
                <a:t> checksum</a:t>
              </a:r>
            </a:p>
          </p:txBody>
        </p:sp>
        <p:sp>
          <p:nvSpPr>
            <p:cNvPr id="22" name="Text Box 18"/>
            <p:cNvSpPr txBox="1">
              <a:spLocks noChangeArrowheads="1"/>
            </p:cNvSpPr>
            <p:nvPr/>
          </p:nvSpPr>
          <p:spPr bwMode="auto">
            <a:xfrm>
              <a:off x="2008" y="1531"/>
              <a:ext cx="548"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800" dirty="0">
                  <a:solidFill>
                    <a:srgbClr val="000099"/>
                  </a:solidFill>
                </a:rPr>
                <a:t>time to</a:t>
              </a:r>
            </a:p>
            <a:p>
              <a:pPr algn="ctr"/>
              <a:r>
                <a:rPr lang="en-US" altLang="zh-CN" sz="1800" dirty="0">
                  <a:solidFill>
                    <a:srgbClr val="000099"/>
                  </a:solidFill>
                </a:rPr>
                <a:t>live</a:t>
              </a:r>
            </a:p>
          </p:txBody>
        </p:sp>
        <p:sp>
          <p:nvSpPr>
            <p:cNvPr id="23" name="Text Box 19"/>
            <p:cNvSpPr txBox="1">
              <a:spLocks noChangeArrowheads="1"/>
            </p:cNvSpPr>
            <p:nvPr/>
          </p:nvSpPr>
          <p:spPr bwMode="auto">
            <a:xfrm>
              <a:off x="2369" y="1959"/>
              <a:ext cx="166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800">
                  <a:solidFill>
                    <a:srgbClr val="000099"/>
                  </a:solidFill>
                </a:rPr>
                <a:t>32 bit source IP address</a:t>
              </a:r>
              <a:endParaRPr lang="en-US" altLang="zh-CN">
                <a:solidFill>
                  <a:srgbClr val="000099"/>
                </a:solidFill>
              </a:endParaRPr>
            </a:p>
          </p:txBody>
        </p:sp>
        <p:sp>
          <p:nvSpPr>
            <p:cNvPr id="24" name="Text Box 31"/>
            <p:cNvSpPr txBox="1">
              <a:spLocks noChangeArrowheads="1"/>
            </p:cNvSpPr>
            <p:nvPr/>
          </p:nvSpPr>
          <p:spPr bwMode="auto">
            <a:xfrm>
              <a:off x="2222" y="907"/>
              <a:ext cx="476"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800">
                  <a:solidFill>
                    <a:srgbClr val="000099"/>
                  </a:solidFill>
                </a:rPr>
                <a:t>head.</a:t>
              </a:r>
            </a:p>
            <a:p>
              <a:pPr algn="ctr"/>
              <a:r>
                <a:rPr lang="en-US" altLang="zh-CN" sz="1800">
                  <a:solidFill>
                    <a:srgbClr val="000099"/>
                  </a:solidFill>
                </a:rPr>
                <a:t>len</a:t>
              </a:r>
              <a:endParaRPr lang="en-US" altLang="zh-CN">
                <a:solidFill>
                  <a:srgbClr val="000099"/>
                </a:solidFill>
              </a:endParaRPr>
            </a:p>
          </p:txBody>
        </p:sp>
        <p:sp>
          <p:nvSpPr>
            <p:cNvPr id="25" name="Text Box 32"/>
            <p:cNvSpPr txBox="1">
              <a:spLocks noChangeArrowheads="1"/>
            </p:cNvSpPr>
            <p:nvPr/>
          </p:nvSpPr>
          <p:spPr bwMode="auto">
            <a:xfrm>
              <a:off x="2646" y="901"/>
              <a:ext cx="572"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800">
                  <a:solidFill>
                    <a:srgbClr val="000099"/>
                  </a:solidFill>
                </a:rPr>
                <a:t>type of</a:t>
              </a:r>
            </a:p>
            <a:p>
              <a:pPr algn="ctr"/>
              <a:r>
                <a:rPr lang="en-US" altLang="zh-CN" sz="1800">
                  <a:solidFill>
                    <a:srgbClr val="000099"/>
                  </a:solidFill>
                </a:rPr>
                <a:t>service</a:t>
              </a:r>
              <a:endParaRPr lang="en-US" altLang="zh-CN">
                <a:solidFill>
                  <a:srgbClr val="000099"/>
                </a:solidFill>
              </a:endParaRPr>
            </a:p>
          </p:txBody>
        </p:sp>
        <p:sp>
          <p:nvSpPr>
            <p:cNvPr id="26" name="Line 33"/>
            <p:cNvSpPr>
              <a:spLocks noChangeShapeType="1"/>
            </p:cNvSpPr>
            <p:nvPr/>
          </p:nvSpPr>
          <p:spPr bwMode="auto">
            <a:xfrm flipH="1" flipV="1">
              <a:off x="2646" y="938"/>
              <a:ext cx="0" cy="31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27" name="Line 34"/>
            <p:cNvSpPr>
              <a:spLocks noChangeShapeType="1"/>
            </p:cNvSpPr>
            <p:nvPr/>
          </p:nvSpPr>
          <p:spPr bwMode="auto">
            <a:xfrm flipH="1" flipV="1">
              <a:off x="2259" y="944"/>
              <a:ext cx="0" cy="31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28" name="Line 37"/>
            <p:cNvSpPr>
              <a:spLocks noChangeShapeType="1"/>
            </p:cNvSpPr>
            <p:nvPr/>
          </p:nvSpPr>
          <p:spPr bwMode="auto">
            <a:xfrm flipH="1" flipV="1">
              <a:off x="3210" y="1265"/>
              <a:ext cx="0" cy="31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29" name="Text Box 38"/>
            <p:cNvSpPr txBox="1">
              <a:spLocks noChangeArrowheads="1"/>
            </p:cNvSpPr>
            <p:nvPr/>
          </p:nvSpPr>
          <p:spPr bwMode="auto">
            <a:xfrm>
              <a:off x="3117" y="1314"/>
              <a:ext cx="48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800">
                  <a:solidFill>
                    <a:srgbClr val="000099"/>
                  </a:solidFill>
                </a:rPr>
                <a:t>flgs</a:t>
              </a:r>
              <a:endParaRPr lang="en-US" altLang="zh-CN" sz="2000">
                <a:solidFill>
                  <a:srgbClr val="000099"/>
                </a:solidFill>
              </a:endParaRPr>
            </a:p>
          </p:txBody>
        </p:sp>
        <p:sp>
          <p:nvSpPr>
            <p:cNvPr id="30" name="Line 39"/>
            <p:cNvSpPr>
              <a:spLocks noChangeShapeType="1"/>
            </p:cNvSpPr>
            <p:nvPr/>
          </p:nvSpPr>
          <p:spPr bwMode="auto">
            <a:xfrm flipH="1" flipV="1">
              <a:off x="3504" y="1259"/>
              <a:ext cx="0" cy="31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31" name="Text Box 40"/>
            <p:cNvSpPr txBox="1">
              <a:spLocks noChangeArrowheads="1"/>
            </p:cNvSpPr>
            <p:nvPr/>
          </p:nvSpPr>
          <p:spPr bwMode="auto">
            <a:xfrm>
              <a:off x="3531" y="1230"/>
              <a:ext cx="900"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800">
                  <a:solidFill>
                    <a:srgbClr val="000099"/>
                  </a:solidFill>
                </a:rPr>
                <a:t>fragment</a:t>
              </a:r>
            </a:p>
            <a:p>
              <a:pPr algn="ctr"/>
              <a:r>
                <a:rPr lang="en-US" altLang="zh-CN" sz="1800">
                  <a:solidFill>
                    <a:srgbClr val="000099"/>
                  </a:solidFill>
                </a:rPr>
                <a:t> offset</a:t>
              </a:r>
              <a:endParaRPr lang="en-US" altLang="zh-CN" sz="2000">
                <a:solidFill>
                  <a:srgbClr val="000099"/>
                </a:solidFill>
              </a:endParaRPr>
            </a:p>
          </p:txBody>
        </p:sp>
        <p:sp>
          <p:nvSpPr>
            <p:cNvPr id="32" name="Line 43"/>
            <p:cNvSpPr>
              <a:spLocks noChangeShapeType="1"/>
            </p:cNvSpPr>
            <p:nvPr/>
          </p:nvSpPr>
          <p:spPr bwMode="auto">
            <a:xfrm flipV="1">
              <a:off x="1984" y="1581"/>
              <a:ext cx="2489"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33" name="Line 44"/>
            <p:cNvSpPr>
              <a:spLocks noChangeShapeType="1"/>
            </p:cNvSpPr>
            <p:nvPr/>
          </p:nvSpPr>
          <p:spPr bwMode="auto">
            <a:xfrm flipH="1" flipV="1">
              <a:off x="3210" y="1583"/>
              <a:ext cx="0" cy="31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34" name="Line 45"/>
            <p:cNvSpPr>
              <a:spLocks noChangeShapeType="1"/>
            </p:cNvSpPr>
            <p:nvPr/>
          </p:nvSpPr>
          <p:spPr bwMode="auto">
            <a:xfrm flipV="1">
              <a:off x="1972" y="1905"/>
              <a:ext cx="2489"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35" name="Text Box 46"/>
            <p:cNvSpPr txBox="1">
              <a:spLocks noChangeArrowheads="1"/>
            </p:cNvSpPr>
            <p:nvPr/>
          </p:nvSpPr>
          <p:spPr bwMode="auto">
            <a:xfrm>
              <a:off x="2668" y="1525"/>
              <a:ext cx="484"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800">
                  <a:solidFill>
                    <a:srgbClr val="000099"/>
                  </a:solidFill>
                </a:rPr>
                <a:t>upper</a:t>
              </a:r>
            </a:p>
            <a:p>
              <a:pPr algn="ctr"/>
              <a:r>
                <a:rPr lang="en-US" altLang="zh-CN" sz="1800">
                  <a:solidFill>
                    <a:srgbClr val="000099"/>
                  </a:solidFill>
                </a:rPr>
                <a:t> layer</a:t>
              </a:r>
            </a:p>
          </p:txBody>
        </p:sp>
        <p:sp>
          <p:nvSpPr>
            <p:cNvPr id="36" name="Line 47"/>
            <p:cNvSpPr>
              <a:spLocks noChangeShapeType="1"/>
            </p:cNvSpPr>
            <p:nvPr/>
          </p:nvSpPr>
          <p:spPr bwMode="auto">
            <a:xfrm flipH="1" flipV="1">
              <a:off x="2610" y="1589"/>
              <a:ext cx="0" cy="31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37" name="Text Box 49"/>
            <p:cNvSpPr txBox="1">
              <a:spLocks noChangeArrowheads="1"/>
            </p:cNvSpPr>
            <p:nvPr/>
          </p:nvSpPr>
          <p:spPr bwMode="auto">
            <a:xfrm>
              <a:off x="2262" y="2235"/>
              <a:ext cx="193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800">
                  <a:solidFill>
                    <a:srgbClr val="000099"/>
                  </a:solidFill>
                </a:rPr>
                <a:t>32 bit destination IP address</a:t>
              </a:r>
              <a:endParaRPr lang="en-US" altLang="zh-CN">
                <a:solidFill>
                  <a:srgbClr val="000099"/>
                </a:solidFill>
              </a:endParaRPr>
            </a:p>
          </p:txBody>
        </p:sp>
        <p:sp>
          <p:nvSpPr>
            <p:cNvPr id="38" name="Line 50"/>
            <p:cNvSpPr>
              <a:spLocks noChangeShapeType="1"/>
            </p:cNvSpPr>
            <p:nvPr/>
          </p:nvSpPr>
          <p:spPr bwMode="auto">
            <a:xfrm flipV="1">
              <a:off x="1984" y="2787"/>
              <a:ext cx="2489"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39" name="Text Box 51"/>
            <p:cNvSpPr txBox="1">
              <a:spLocks noChangeArrowheads="1"/>
            </p:cNvSpPr>
            <p:nvPr/>
          </p:nvSpPr>
          <p:spPr bwMode="auto">
            <a:xfrm>
              <a:off x="2673" y="2529"/>
              <a:ext cx="106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800">
                  <a:solidFill>
                    <a:srgbClr val="000099"/>
                  </a:solidFill>
                </a:rPr>
                <a:t>options (if any)</a:t>
              </a:r>
              <a:endParaRPr lang="en-US" altLang="zh-CN">
                <a:solidFill>
                  <a:srgbClr val="000099"/>
                </a:solidFill>
              </a:endParaRPr>
            </a:p>
          </p:txBody>
        </p:sp>
      </p:grpSp>
    </p:spTree>
    <p:extLst>
      <p:ext uri="{BB962C8B-B14F-4D97-AF65-F5344CB8AC3E}">
        <p14:creationId xmlns:p14="http://schemas.microsoft.com/office/powerpoint/2010/main" val="185355917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80"/>
          <p:cNvSpPr>
            <a:spLocks noChangeArrowheads="1"/>
          </p:cNvSpPr>
          <p:nvPr/>
        </p:nvSpPr>
        <p:spPr bwMode="auto">
          <a:xfrm>
            <a:off x="3740151" y="1898378"/>
            <a:ext cx="4748213" cy="2817813"/>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99"/>
              </a:solidFill>
            </a:endParaRPr>
          </a:p>
        </p:txBody>
      </p:sp>
      <p:sp>
        <p:nvSpPr>
          <p:cNvPr id="68614" name="Rectangle 2"/>
          <p:cNvSpPr>
            <a:spLocks noGrp="1" noChangeArrowheads="1"/>
          </p:cNvSpPr>
          <p:nvPr>
            <p:ph type="title"/>
          </p:nvPr>
        </p:nvSpPr>
        <p:spPr>
          <a:xfrm>
            <a:off x="2057400" y="185738"/>
            <a:ext cx="7772400" cy="908050"/>
          </a:xfrm>
        </p:spPr>
        <p:txBody>
          <a:bodyPr/>
          <a:lstStyle/>
          <a:p>
            <a:pPr>
              <a:defRPr/>
            </a:pPr>
            <a:r>
              <a:rPr lang="en-US" dirty="0">
                <a:cs typeface="+mj-cs"/>
              </a:rPr>
              <a:t>IPv6 datagram format</a:t>
            </a:r>
          </a:p>
        </p:txBody>
      </p:sp>
      <p:sp>
        <p:nvSpPr>
          <p:cNvPr id="109573" name="Rectangle 56"/>
          <p:cNvSpPr>
            <a:spLocks noChangeArrowheads="1"/>
          </p:cNvSpPr>
          <p:nvPr/>
        </p:nvSpPr>
        <p:spPr bwMode="auto">
          <a:xfrm>
            <a:off x="3665538" y="1979340"/>
            <a:ext cx="4748212" cy="2817812"/>
          </a:xfrm>
          <a:prstGeom prst="rect">
            <a:avLst/>
          </a:prstGeom>
          <a:solidFill>
            <a:schemeClr val="bg1"/>
          </a:solidFill>
          <a:ln w="19050">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99"/>
              </a:solidFill>
            </a:endParaRPr>
          </a:p>
        </p:txBody>
      </p:sp>
      <p:sp>
        <p:nvSpPr>
          <p:cNvPr id="109574" name="Line 60"/>
          <p:cNvSpPr>
            <a:spLocks noChangeShapeType="1"/>
          </p:cNvSpPr>
          <p:nvPr/>
        </p:nvSpPr>
        <p:spPr bwMode="auto">
          <a:xfrm>
            <a:off x="3667126" y="2288902"/>
            <a:ext cx="472757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sp>
        <p:nvSpPr>
          <p:cNvPr id="109575" name="Line 61"/>
          <p:cNvSpPr>
            <a:spLocks noChangeShapeType="1"/>
          </p:cNvSpPr>
          <p:nvPr/>
        </p:nvSpPr>
        <p:spPr bwMode="auto">
          <a:xfrm>
            <a:off x="4318000" y="1988866"/>
            <a:ext cx="0" cy="29368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sp>
        <p:nvSpPr>
          <p:cNvPr id="109576" name="Line 63"/>
          <p:cNvSpPr>
            <a:spLocks noChangeShapeType="1"/>
          </p:cNvSpPr>
          <p:nvPr/>
        </p:nvSpPr>
        <p:spPr bwMode="auto">
          <a:xfrm>
            <a:off x="5006975" y="1985691"/>
            <a:ext cx="0" cy="29368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sp>
        <p:nvSpPr>
          <p:cNvPr id="109577" name="Line 64"/>
          <p:cNvSpPr>
            <a:spLocks noChangeShapeType="1"/>
          </p:cNvSpPr>
          <p:nvPr/>
        </p:nvSpPr>
        <p:spPr bwMode="auto">
          <a:xfrm>
            <a:off x="5934075" y="2284141"/>
            <a:ext cx="0" cy="29368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sp>
        <p:nvSpPr>
          <p:cNvPr id="109578" name="Line 65"/>
          <p:cNvSpPr>
            <a:spLocks noChangeShapeType="1"/>
          </p:cNvSpPr>
          <p:nvPr/>
        </p:nvSpPr>
        <p:spPr bwMode="auto">
          <a:xfrm>
            <a:off x="7080250" y="2287316"/>
            <a:ext cx="0" cy="29368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sp>
        <p:nvSpPr>
          <p:cNvPr id="109579" name="Line 66"/>
          <p:cNvSpPr>
            <a:spLocks noChangeShapeType="1"/>
          </p:cNvSpPr>
          <p:nvPr/>
        </p:nvSpPr>
        <p:spPr bwMode="auto">
          <a:xfrm>
            <a:off x="3654426" y="3809727"/>
            <a:ext cx="476091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sp>
        <p:nvSpPr>
          <p:cNvPr id="109580" name="Line 67"/>
          <p:cNvSpPr>
            <a:spLocks noChangeShapeType="1"/>
          </p:cNvSpPr>
          <p:nvPr/>
        </p:nvSpPr>
        <p:spPr bwMode="auto">
          <a:xfrm>
            <a:off x="3671888" y="3169965"/>
            <a:ext cx="476091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sp>
        <p:nvSpPr>
          <p:cNvPr id="109581" name="Line 68"/>
          <p:cNvSpPr>
            <a:spLocks noChangeShapeType="1"/>
          </p:cNvSpPr>
          <p:nvPr/>
        </p:nvSpPr>
        <p:spPr bwMode="auto">
          <a:xfrm>
            <a:off x="3657601" y="2587352"/>
            <a:ext cx="476091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sp>
        <p:nvSpPr>
          <p:cNvPr id="109582" name="Text Box 69"/>
          <p:cNvSpPr txBox="1">
            <a:spLocks noChangeArrowheads="1"/>
          </p:cNvSpPr>
          <p:nvPr/>
        </p:nvSpPr>
        <p:spPr bwMode="auto">
          <a:xfrm>
            <a:off x="5570538" y="4074840"/>
            <a:ext cx="6286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800">
                <a:solidFill>
                  <a:srgbClr val="000099"/>
                </a:solidFill>
              </a:rPr>
              <a:t>data</a:t>
            </a:r>
          </a:p>
        </p:txBody>
      </p:sp>
      <p:sp>
        <p:nvSpPr>
          <p:cNvPr id="109585" name="Text Box 72"/>
          <p:cNvSpPr txBox="1">
            <a:spLocks noChangeArrowheads="1"/>
          </p:cNvSpPr>
          <p:nvPr/>
        </p:nvSpPr>
        <p:spPr bwMode="auto">
          <a:xfrm>
            <a:off x="4151313" y="2253978"/>
            <a:ext cx="13525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800">
                <a:solidFill>
                  <a:srgbClr val="000099"/>
                </a:solidFill>
              </a:rPr>
              <a:t>payload len</a:t>
            </a:r>
          </a:p>
        </p:txBody>
      </p:sp>
      <p:sp>
        <p:nvSpPr>
          <p:cNvPr id="109586" name="Text Box 73"/>
          <p:cNvSpPr txBox="1">
            <a:spLocks noChangeArrowheads="1"/>
          </p:cNvSpPr>
          <p:nvPr/>
        </p:nvSpPr>
        <p:spPr bwMode="auto">
          <a:xfrm>
            <a:off x="5932488" y="2261915"/>
            <a:ext cx="10096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800">
                <a:solidFill>
                  <a:srgbClr val="000099"/>
                </a:solidFill>
              </a:rPr>
              <a:t>next hdr</a:t>
            </a:r>
          </a:p>
        </p:txBody>
      </p:sp>
      <p:sp>
        <p:nvSpPr>
          <p:cNvPr id="109587" name="Text Box 74"/>
          <p:cNvSpPr txBox="1">
            <a:spLocks noChangeArrowheads="1"/>
          </p:cNvSpPr>
          <p:nvPr/>
        </p:nvSpPr>
        <p:spPr bwMode="auto">
          <a:xfrm>
            <a:off x="7188200" y="2247628"/>
            <a:ext cx="10350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800">
                <a:solidFill>
                  <a:srgbClr val="000099"/>
                </a:solidFill>
              </a:rPr>
              <a:t>hop limit</a:t>
            </a:r>
          </a:p>
        </p:txBody>
      </p:sp>
      <p:sp>
        <p:nvSpPr>
          <p:cNvPr id="109588" name="Text Box 75"/>
          <p:cNvSpPr txBox="1">
            <a:spLocks noChangeArrowheads="1"/>
          </p:cNvSpPr>
          <p:nvPr/>
        </p:nvSpPr>
        <p:spPr bwMode="auto">
          <a:xfrm>
            <a:off x="6057900" y="1953940"/>
            <a:ext cx="11366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800" dirty="0">
                <a:solidFill>
                  <a:srgbClr val="000099"/>
                </a:solidFill>
              </a:rPr>
              <a:t>flow label</a:t>
            </a:r>
          </a:p>
        </p:txBody>
      </p:sp>
      <p:sp>
        <p:nvSpPr>
          <p:cNvPr id="109589" name="Text Box 76"/>
          <p:cNvSpPr txBox="1">
            <a:spLocks noChangeArrowheads="1"/>
          </p:cNvSpPr>
          <p:nvPr/>
        </p:nvSpPr>
        <p:spPr bwMode="auto">
          <a:xfrm>
            <a:off x="4437063" y="1939653"/>
            <a:ext cx="438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800">
                <a:solidFill>
                  <a:srgbClr val="000099"/>
                </a:solidFill>
              </a:rPr>
              <a:t>pri</a:t>
            </a:r>
          </a:p>
        </p:txBody>
      </p:sp>
      <p:sp>
        <p:nvSpPr>
          <p:cNvPr id="109590" name="Text Box 77"/>
          <p:cNvSpPr txBox="1">
            <a:spLocks noChangeArrowheads="1"/>
          </p:cNvSpPr>
          <p:nvPr/>
        </p:nvSpPr>
        <p:spPr bwMode="auto">
          <a:xfrm>
            <a:off x="3730625" y="1947590"/>
            <a:ext cx="5016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800">
                <a:solidFill>
                  <a:srgbClr val="000099"/>
                </a:solidFill>
              </a:rPr>
              <a:t>ver</a:t>
            </a:r>
          </a:p>
        </p:txBody>
      </p:sp>
      <p:sp>
        <p:nvSpPr>
          <p:cNvPr id="109591" name="Line 79"/>
          <p:cNvSpPr>
            <a:spLocks noChangeShapeType="1"/>
          </p:cNvSpPr>
          <p:nvPr/>
        </p:nvSpPr>
        <p:spPr bwMode="auto">
          <a:xfrm>
            <a:off x="3643314" y="1696200"/>
            <a:ext cx="4816475" cy="0"/>
          </a:xfrm>
          <a:prstGeom prst="line">
            <a:avLst/>
          </a:prstGeom>
          <a:noFill/>
          <a:ln w="9525">
            <a:solidFill>
              <a:srgbClr val="000099"/>
            </a:solidFill>
            <a:round/>
            <a:headEnd type="triangle" w="med" len="med"/>
            <a:tailEnd type="triangle" w="med" len="me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sp>
        <p:nvSpPr>
          <p:cNvPr id="109592" name="Text Box 78"/>
          <p:cNvSpPr txBox="1">
            <a:spLocks noChangeArrowheads="1"/>
          </p:cNvSpPr>
          <p:nvPr/>
        </p:nvSpPr>
        <p:spPr bwMode="auto">
          <a:xfrm>
            <a:off x="5502275" y="1505701"/>
            <a:ext cx="857250" cy="3667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800" dirty="0">
                <a:solidFill>
                  <a:srgbClr val="000099"/>
                </a:solidFill>
              </a:rPr>
              <a:t>32 bits</a:t>
            </a:r>
          </a:p>
        </p:txBody>
      </p:sp>
      <p:sp>
        <p:nvSpPr>
          <p:cNvPr id="28" name="Rectangle 7"/>
          <p:cNvSpPr txBox="1">
            <a:spLocks noChangeArrowheads="1"/>
          </p:cNvSpPr>
          <p:nvPr/>
        </p:nvSpPr>
        <p:spPr>
          <a:xfrm>
            <a:off x="9768408" y="6624784"/>
            <a:ext cx="2016224"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4.3 IP: </a:t>
            </a:r>
            <a:r>
              <a:rPr lang="en-US" altLang="zh-CN" sz="1200" dirty="0">
                <a:solidFill>
                  <a:srgbClr val="FF0000"/>
                </a:solidFill>
                <a:cs typeface="Arial" panose="020B0604020202020204" pitchFamily="34" charset="0"/>
              </a:rPr>
              <a:t> Internet Protocol</a:t>
            </a:r>
          </a:p>
        </p:txBody>
      </p:sp>
      <p:grpSp>
        <p:nvGrpSpPr>
          <p:cNvPr id="12" name="Group 41">
            <a:extLst>
              <a:ext uri="{FF2B5EF4-FFF2-40B4-BE49-F238E27FC236}">
                <a16:creationId xmlns:a16="http://schemas.microsoft.com/office/drawing/2014/main" id="{92752F49-B59F-4389-B103-9B04D2DB7EF9}"/>
              </a:ext>
            </a:extLst>
          </p:cNvPr>
          <p:cNvGrpSpPr/>
          <p:nvPr/>
        </p:nvGrpSpPr>
        <p:grpSpPr>
          <a:xfrm>
            <a:off x="398807" y="1533133"/>
            <a:ext cx="4038256" cy="1200329"/>
            <a:chOff x="398807" y="1533133"/>
            <a:chExt cx="4038256" cy="1200329"/>
          </a:xfrm>
        </p:grpSpPr>
        <p:sp>
          <p:nvSpPr>
            <p:cNvPr id="2" name="Rectangle 1"/>
            <p:cNvSpPr/>
            <p:nvPr/>
          </p:nvSpPr>
          <p:spPr>
            <a:xfrm>
              <a:off x="398807" y="1533133"/>
              <a:ext cx="2939305" cy="1200329"/>
            </a:xfrm>
            <a:prstGeom prst="rect">
              <a:avLst/>
            </a:prstGeom>
          </p:spPr>
          <p:txBody>
            <a:bodyPr wrap="square">
              <a:spAutoFit/>
            </a:bodyPr>
            <a:lstStyle/>
            <a:p>
              <a:pPr algn="r"/>
              <a:r>
                <a:rPr lang="en-US" altLang="zh-CN" dirty="0">
                  <a:solidFill>
                    <a:srgbClr val="000099"/>
                  </a:solidFill>
                </a:rPr>
                <a:t>traffic class</a:t>
              </a:r>
            </a:p>
            <a:p>
              <a:pPr algn="r"/>
              <a:r>
                <a:rPr lang="en-US" altLang="zh-CN" i="1" dirty="0">
                  <a:solidFill>
                    <a:srgbClr val="CC0000"/>
                  </a:solidFill>
                  <a:latin typeface="Comic Sans MS" panose="030F0702030302020204" pitchFamily="66" charset="0"/>
                </a:rPr>
                <a:t>priority:</a:t>
              </a:r>
              <a:r>
                <a:rPr lang="en-US" altLang="zh-CN" dirty="0">
                  <a:latin typeface="Comic Sans MS" panose="030F0702030302020204" pitchFamily="66" charset="0"/>
                </a:rPr>
                <a:t>  </a:t>
              </a:r>
              <a:r>
                <a:rPr lang="en-US" altLang="zh-CN" dirty="0">
                  <a:solidFill>
                    <a:srgbClr val="000099"/>
                  </a:solidFill>
                  <a:latin typeface="Comic Sans MS" panose="030F0702030302020204" pitchFamily="66" charset="0"/>
                </a:rPr>
                <a:t>identify priority</a:t>
              </a:r>
            </a:p>
            <a:p>
              <a:pPr algn="r"/>
              <a:r>
                <a:rPr lang="en-US" altLang="zh-CN" dirty="0">
                  <a:solidFill>
                    <a:srgbClr val="000099"/>
                  </a:solidFill>
                  <a:latin typeface="Comic Sans MS" panose="030F0702030302020204" pitchFamily="66" charset="0"/>
                </a:rPr>
                <a:t> among datagrams in flow</a:t>
              </a:r>
            </a:p>
            <a:p>
              <a:pPr algn="r"/>
              <a:endParaRPr lang="zh-CN" altLang="en-US" dirty="0">
                <a:solidFill>
                  <a:srgbClr val="000099"/>
                </a:solidFill>
              </a:endParaRPr>
            </a:p>
          </p:txBody>
        </p:sp>
        <p:cxnSp>
          <p:nvCxnSpPr>
            <p:cNvPr id="4" name="Straight Connector 3"/>
            <p:cNvCxnSpPr>
              <a:cxnSpLocks/>
              <a:stCxn id="2" idx="3"/>
              <a:endCxn id="109589" idx="1"/>
            </p:cNvCxnSpPr>
            <p:nvPr/>
          </p:nvCxnSpPr>
          <p:spPr>
            <a:xfrm flipV="1">
              <a:off x="3338112" y="2123010"/>
              <a:ext cx="1098951" cy="10288"/>
            </a:xfrm>
            <a:prstGeom prst="line">
              <a:avLst/>
            </a:prstGeom>
          </p:spPr>
          <p:style>
            <a:lnRef idx="1">
              <a:schemeClr val="accent1"/>
            </a:lnRef>
            <a:fillRef idx="0">
              <a:schemeClr val="accent1"/>
            </a:fillRef>
            <a:effectRef idx="0">
              <a:schemeClr val="accent1"/>
            </a:effectRef>
            <a:fontRef idx="minor">
              <a:schemeClr val="tx1"/>
            </a:fontRef>
          </p:style>
        </p:cxnSp>
      </p:grpSp>
      <p:sp>
        <p:nvSpPr>
          <p:cNvPr id="29" name="Line 67">
            <a:extLst>
              <a:ext uri="{FF2B5EF4-FFF2-40B4-BE49-F238E27FC236}">
                <a16:creationId xmlns:a16="http://schemas.microsoft.com/office/drawing/2014/main" id="{BF13641D-AF19-47EA-8A31-12EA189FC644}"/>
              </a:ext>
            </a:extLst>
          </p:cNvPr>
          <p:cNvSpPr>
            <a:spLocks noChangeShapeType="1"/>
          </p:cNvSpPr>
          <p:nvPr/>
        </p:nvSpPr>
        <p:spPr bwMode="auto">
          <a:xfrm>
            <a:off x="3671888" y="2728327"/>
            <a:ext cx="4760912" cy="0"/>
          </a:xfrm>
          <a:prstGeom prst="line">
            <a:avLst/>
          </a:prstGeom>
          <a:noFill/>
          <a:ln w="19050">
            <a:solidFill>
              <a:schemeClr val="accent1">
                <a:lumMod val="40000"/>
                <a:lumOff val="60000"/>
              </a:schemeClr>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sp>
        <p:nvSpPr>
          <p:cNvPr id="30" name="Line 67">
            <a:extLst>
              <a:ext uri="{FF2B5EF4-FFF2-40B4-BE49-F238E27FC236}">
                <a16:creationId xmlns:a16="http://schemas.microsoft.com/office/drawing/2014/main" id="{9A9EDFEC-B318-4F8D-9BAD-8DE306A443C1}"/>
              </a:ext>
            </a:extLst>
          </p:cNvPr>
          <p:cNvSpPr>
            <a:spLocks noChangeShapeType="1"/>
          </p:cNvSpPr>
          <p:nvPr/>
        </p:nvSpPr>
        <p:spPr bwMode="auto">
          <a:xfrm>
            <a:off x="3671888" y="2880727"/>
            <a:ext cx="4760912" cy="0"/>
          </a:xfrm>
          <a:prstGeom prst="line">
            <a:avLst/>
          </a:prstGeom>
          <a:noFill/>
          <a:ln w="19050">
            <a:solidFill>
              <a:schemeClr val="accent1">
                <a:lumMod val="40000"/>
                <a:lumOff val="60000"/>
              </a:schemeClr>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sp>
        <p:nvSpPr>
          <p:cNvPr id="31" name="Line 67">
            <a:extLst>
              <a:ext uri="{FF2B5EF4-FFF2-40B4-BE49-F238E27FC236}">
                <a16:creationId xmlns:a16="http://schemas.microsoft.com/office/drawing/2014/main" id="{57087E54-F050-4133-BB23-E928047AEA87}"/>
              </a:ext>
            </a:extLst>
          </p:cNvPr>
          <p:cNvSpPr>
            <a:spLocks noChangeShapeType="1"/>
          </p:cNvSpPr>
          <p:nvPr/>
        </p:nvSpPr>
        <p:spPr bwMode="auto">
          <a:xfrm>
            <a:off x="3671888" y="3033127"/>
            <a:ext cx="4760912" cy="0"/>
          </a:xfrm>
          <a:prstGeom prst="line">
            <a:avLst/>
          </a:prstGeom>
          <a:noFill/>
          <a:ln w="19050">
            <a:solidFill>
              <a:schemeClr val="accent1">
                <a:lumMod val="40000"/>
                <a:lumOff val="60000"/>
              </a:schemeClr>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sp>
        <p:nvSpPr>
          <p:cNvPr id="32" name="Line 67">
            <a:extLst>
              <a:ext uri="{FF2B5EF4-FFF2-40B4-BE49-F238E27FC236}">
                <a16:creationId xmlns:a16="http://schemas.microsoft.com/office/drawing/2014/main" id="{86B6C854-3D53-4E98-A898-A6CF949EE7B6}"/>
              </a:ext>
            </a:extLst>
          </p:cNvPr>
          <p:cNvSpPr>
            <a:spLocks noChangeShapeType="1"/>
          </p:cNvSpPr>
          <p:nvPr/>
        </p:nvSpPr>
        <p:spPr bwMode="auto">
          <a:xfrm>
            <a:off x="3647728" y="3342853"/>
            <a:ext cx="4760912" cy="0"/>
          </a:xfrm>
          <a:prstGeom prst="line">
            <a:avLst/>
          </a:prstGeom>
          <a:noFill/>
          <a:ln w="19050">
            <a:solidFill>
              <a:schemeClr val="accent1">
                <a:lumMod val="40000"/>
                <a:lumOff val="60000"/>
              </a:schemeClr>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sp>
        <p:nvSpPr>
          <p:cNvPr id="33" name="Line 67">
            <a:extLst>
              <a:ext uri="{FF2B5EF4-FFF2-40B4-BE49-F238E27FC236}">
                <a16:creationId xmlns:a16="http://schemas.microsoft.com/office/drawing/2014/main" id="{DF800CC1-E386-484B-A0FD-EB0F723E4E36}"/>
              </a:ext>
            </a:extLst>
          </p:cNvPr>
          <p:cNvSpPr>
            <a:spLocks noChangeShapeType="1"/>
          </p:cNvSpPr>
          <p:nvPr/>
        </p:nvSpPr>
        <p:spPr bwMode="auto">
          <a:xfrm>
            <a:off x="3647728" y="3495253"/>
            <a:ext cx="4760912" cy="0"/>
          </a:xfrm>
          <a:prstGeom prst="line">
            <a:avLst/>
          </a:prstGeom>
          <a:noFill/>
          <a:ln w="19050">
            <a:solidFill>
              <a:schemeClr val="accent1">
                <a:lumMod val="40000"/>
                <a:lumOff val="60000"/>
              </a:schemeClr>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sp>
        <p:nvSpPr>
          <p:cNvPr id="34" name="Line 67">
            <a:extLst>
              <a:ext uri="{FF2B5EF4-FFF2-40B4-BE49-F238E27FC236}">
                <a16:creationId xmlns:a16="http://schemas.microsoft.com/office/drawing/2014/main" id="{DA0282E0-B021-4F30-92F3-54619EBF2F4A}"/>
              </a:ext>
            </a:extLst>
          </p:cNvPr>
          <p:cNvSpPr>
            <a:spLocks noChangeShapeType="1"/>
          </p:cNvSpPr>
          <p:nvPr/>
        </p:nvSpPr>
        <p:spPr bwMode="auto">
          <a:xfrm>
            <a:off x="3647728" y="3647653"/>
            <a:ext cx="4760912" cy="0"/>
          </a:xfrm>
          <a:prstGeom prst="line">
            <a:avLst/>
          </a:prstGeom>
          <a:noFill/>
          <a:ln w="19050">
            <a:solidFill>
              <a:schemeClr val="accent1">
                <a:lumMod val="40000"/>
                <a:lumOff val="60000"/>
              </a:schemeClr>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grpSp>
        <p:nvGrpSpPr>
          <p:cNvPr id="41" name="Group 39">
            <a:extLst>
              <a:ext uri="{FF2B5EF4-FFF2-40B4-BE49-F238E27FC236}">
                <a16:creationId xmlns:a16="http://schemas.microsoft.com/office/drawing/2014/main" id="{A64F6AED-4B1B-4444-9C8C-D1320F2070E1}"/>
              </a:ext>
            </a:extLst>
          </p:cNvPr>
          <p:cNvGrpSpPr/>
          <p:nvPr/>
        </p:nvGrpSpPr>
        <p:grpSpPr>
          <a:xfrm>
            <a:off x="263352" y="2834262"/>
            <a:ext cx="3321140" cy="713239"/>
            <a:chOff x="707521" y="2970865"/>
            <a:chExt cx="3321140" cy="713239"/>
          </a:xfrm>
        </p:grpSpPr>
        <p:sp>
          <p:nvSpPr>
            <p:cNvPr id="42" name="Rectangle 41">
              <a:extLst>
                <a:ext uri="{FF2B5EF4-FFF2-40B4-BE49-F238E27FC236}">
                  <a16:creationId xmlns:a16="http://schemas.microsoft.com/office/drawing/2014/main" id="{F59416AD-2263-4B79-963C-005BF670FD37}"/>
                </a:ext>
              </a:extLst>
            </p:cNvPr>
            <p:cNvSpPr>
              <a:spLocks noChangeArrowheads="1"/>
            </p:cNvSpPr>
            <p:nvPr/>
          </p:nvSpPr>
          <p:spPr bwMode="auto">
            <a:xfrm>
              <a:off x="707521" y="2970865"/>
              <a:ext cx="2354165" cy="5909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r">
                <a:lnSpc>
                  <a:spcPct val="90000"/>
                </a:lnSpc>
              </a:pPr>
              <a:r>
                <a:rPr lang="en-US" altLang="en-US" sz="1800" dirty="0">
                  <a:solidFill>
                    <a:srgbClr val="C00000"/>
                  </a:solidFill>
                  <a:latin typeface="+mn-lt"/>
                </a:rPr>
                <a:t>128 bit </a:t>
              </a:r>
            </a:p>
            <a:p>
              <a:pPr algn="r">
                <a:lnSpc>
                  <a:spcPct val="90000"/>
                </a:lnSpc>
              </a:pPr>
              <a:r>
                <a:rPr lang="en-US" altLang="en-US" sz="1800" dirty="0">
                  <a:solidFill>
                    <a:srgbClr val="000099"/>
                  </a:solidFill>
                  <a:latin typeface="+mn-lt"/>
                </a:rPr>
                <a:t>IPv6 addresses</a:t>
              </a:r>
              <a:endParaRPr lang="en-US" altLang="ja-JP" sz="1800" dirty="0">
                <a:solidFill>
                  <a:srgbClr val="000099"/>
                </a:solidFill>
                <a:latin typeface="+mn-lt"/>
              </a:endParaRPr>
            </a:p>
          </p:txBody>
        </p:sp>
        <p:cxnSp>
          <p:nvCxnSpPr>
            <p:cNvPr id="43" name="Straight Connector 36">
              <a:extLst>
                <a:ext uri="{FF2B5EF4-FFF2-40B4-BE49-F238E27FC236}">
                  <a16:creationId xmlns:a16="http://schemas.microsoft.com/office/drawing/2014/main" id="{91B00BA9-0D83-4BCA-A1CE-49C5F0D94884}"/>
                </a:ext>
              </a:extLst>
            </p:cNvPr>
            <p:cNvCxnSpPr>
              <a:cxnSpLocks/>
            </p:cNvCxnSpPr>
            <p:nvPr/>
          </p:nvCxnSpPr>
          <p:spPr>
            <a:xfrm>
              <a:off x="3124200" y="3380098"/>
              <a:ext cx="904461" cy="304006"/>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4" name="Straight Connector 38">
              <a:extLst>
                <a:ext uri="{FF2B5EF4-FFF2-40B4-BE49-F238E27FC236}">
                  <a16:creationId xmlns:a16="http://schemas.microsoft.com/office/drawing/2014/main" id="{E4776C69-B704-425E-9D27-915EF4FEF31E}"/>
                </a:ext>
              </a:extLst>
            </p:cNvPr>
            <p:cNvCxnSpPr>
              <a:cxnSpLocks/>
            </p:cNvCxnSpPr>
            <p:nvPr/>
          </p:nvCxnSpPr>
          <p:spPr>
            <a:xfrm flipV="1">
              <a:off x="3124200" y="3055420"/>
              <a:ext cx="904461" cy="304006"/>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grpSp>
      <p:grpSp>
        <p:nvGrpSpPr>
          <p:cNvPr id="45" name="Group 40">
            <a:extLst>
              <a:ext uri="{FF2B5EF4-FFF2-40B4-BE49-F238E27FC236}">
                <a16:creationId xmlns:a16="http://schemas.microsoft.com/office/drawing/2014/main" id="{5B335E08-A506-434E-8AF0-047A5BB0F183}"/>
              </a:ext>
            </a:extLst>
          </p:cNvPr>
          <p:cNvGrpSpPr/>
          <p:nvPr/>
        </p:nvGrpSpPr>
        <p:grpSpPr>
          <a:xfrm>
            <a:off x="7480852" y="1718159"/>
            <a:ext cx="4499112" cy="840230"/>
            <a:chOff x="7480852" y="1896122"/>
            <a:chExt cx="4499112" cy="840230"/>
          </a:xfrm>
        </p:grpSpPr>
        <p:sp>
          <p:nvSpPr>
            <p:cNvPr id="46" name="Rectangle 42">
              <a:extLst>
                <a:ext uri="{FF2B5EF4-FFF2-40B4-BE49-F238E27FC236}">
                  <a16:creationId xmlns:a16="http://schemas.microsoft.com/office/drawing/2014/main" id="{9DE4990A-13E8-436A-93B8-1CF6B467326C}"/>
                </a:ext>
              </a:extLst>
            </p:cNvPr>
            <p:cNvSpPr>
              <a:spLocks noChangeArrowheads="1"/>
            </p:cNvSpPr>
            <p:nvPr/>
          </p:nvSpPr>
          <p:spPr bwMode="auto">
            <a:xfrm>
              <a:off x="8742156" y="1896122"/>
              <a:ext cx="3237808" cy="840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nSpc>
                  <a:spcPct val="90000"/>
                </a:lnSpc>
              </a:pPr>
              <a:r>
                <a:rPr lang="en-US" altLang="en-US" sz="1800" dirty="0">
                  <a:solidFill>
                    <a:srgbClr val="C00000"/>
                  </a:solidFill>
                  <a:latin typeface="+mn-lt"/>
                </a:rPr>
                <a:t>flow label: </a:t>
              </a:r>
              <a:r>
                <a:rPr lang="en-US" altLang="en-US" sz="1800" dirty="0">
                  <a:solidFill>
                    <a:srgbClr val="000099"/>
                  </a:solidFill>
                  <a:latin typeface="+mn-lt"/>
                </a:rPr>
                <a:t>identify datagrams in same "</a:t>
              </a:r>
              <a:r>
                <a:rPr lang="en-US" altLang="ja-JP" sz="1800" dirty="0">
                  <a:solidFill>
                    <a:srgbClr val="000099"/>
                  </a:solidFill>
                  <a:latin typeface="+mn-lt"/>
                </a:rPr>
                <a:t>flow." </a:t>
              </a:r>
              <a:r>
                <a:rPr lang="en-US" altLang="en-US" sz="1800" dirty="0">
                  <a:solidFill>
                    <a:srgbClr val="000099"/>
                  </a:solidFill>
                  <a:latin typeface="+mn-lt"/>
                </a:rPr>
                <a:t>(concept of "</a:t>
              </a:r>
              <a:r>
                <a:rPr lang="en-US" altLang="ja-JP" sz="1800" dirty="0">
                  <a:solidFill>
                    <a:srgbClr val="000099"/>
                  </a:solidFill>
                  <a:latin typeface="+mn-lt"/>
                </a:rPr>
                <a:t>flow" not well defined).</a:t>
              </a:r>
            </a:p>
          </p:txBody>
        </p:sp>
        <p:cxnSp>
          <p:nvCxnSpPr>
            <p:cNvPr id="47" name="Straight Connector 33">
              <a:extLst>
                <a:ext uri="{FF2B5EF4-FFF2-40B4-BE49-F238E27FC236}">
                  <a16:creationId xmlns:a16="http://schemas.microsoft.com/office/drawing/2014/main" id="{172CB0D8-CF93-48A6-AA64-D30B6349530A}"/>
                </a:ext>
              </a:extLst>
            </p:cNvPr>
            <p:cNvCxnSpPr/>
            <p:nvPr/>
          </p:nvCxnSpPr>
          <p:spPr>
            <a:xfrm>
              <a:off x="7480852" y="2325756"/>
              <a:ext cx="1258957"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grpSp>
      <p:grpSp>
        <p:nvGrpSpPr>
          <p:cNvPr id="13" name="Group 42">
            <a:extLst>
              <a:ext uri="{FF2B5EF4-FFF2-40B4-BE49-F238E27FC236}">
                <a16:creationId xmlns:a16="http://schemas.microsoft.com/office/drawing/2014/main" id="{8660C261-E644-4178-B9B9-E7D021D6607F}"/>
              </a:ext>
            </a:extLst>
          </p:cNvPr>
          <p:cNvGrpSpPr/>
          <p:nvPr/>
        </p:nvGrpSpPr>
        <p:grpSpPr>
          <a:xfrm>
            <a:off x="6942138" y="2445271"/>
            <a:ext cx="5185146" cy="1204479"/>
            <a:chOff x="6942138" y="2445271"/>
            <a:chExt cx="5185146" cy="1204479"/>
          </a:xfrm>
        </p:grpSpPr>
        <p:sp>
          <p:nvSpPr>
            <p:cNvPr id="5" name="Rectangle 43">
              <a:extLst>
                <a:ext uri="{FF2B5EF4-FFF2-40B4-BE49-F238E27FC236}">
                  <a16:creationId xmlns:a16="http://schemas.microsoft.com/office/drawing/2014/main" id="{9A8D4459-1790-40A3-A6FC-C13039EDD55F}"/>
                </a:ext>
              </a:extLst>
            </p:cNvPr>
            <p:cNvSpPr/>
            <p:nvPr/>
          </p:nvSpPr>
          <p:spPr>
            <a:xfrm>
              <a:off x="8600890" y="3003419"/>
              <a:ext cx="3526394" cy="646331"/>
            </a:xfrm>
            <a:prstGeom prst="rect">
              <a:avLst/>
            </a:prstGeom>
          </p:spPr>
          <p:txBody>
            <a:bodyPr wrap="square">
              <a:spAutoFit/>
            </a:bodyPr>
            <a:lstStyle/>
            <a:p>
              <a:r>
                <a:rPr lang="en-US" altLang="zh-CN" i="1" dirty="0">
                  <a:solidFill>
                    <a:srgbClr val="CC0000"/>
                  </a:solidFill>
                  <a:latin typeface="Comic Sans MS" panose="030F0702030302020204" pitchFamily="66" charset="0"/>
                </a:rPr>
                <a:t>next header:</a:t>
              </a:r>
              <a:r>
                <a:rPr lang="en-US" altLang="zh-CN" dirty="0">
                  <a:latin typeface="Comic Sans MS" panose="030F0702030302020204" pitchFamily="66" charset="0"/>
                </a:rPr>
                <a:t> </a:t>
              </a:r>
              <a:r>
                <a:rPr lang="en-US" altLang="zh-CN" dirty="0">
                  <a:solidFill>
                    <a:srgbClr val="000099"/>
                  </a:solidFill>
                  <a:latin typeface="Comic Sans MS" panose="030F0702030302020204" pitchFamily="66" charset="0"/>
                </a:rPr>
                <a:t>identify upper layer protocol for data </a:t>
              </a:r>
            </a:p>
          </p:txBody>
        </p:sp>
        <p:cxnSp>
          <p:nvCxnSpPr>
            <p:cNvPr id="48" name="Straight Connector 47">
              <a:extLst>
                <a:ext uri="{FF2B5EF4-FFF2-40B4-BE49-F238E27FC236}">
                  <a16:creationId xmlns:a16="http://schemas.microsoft.com/office/drawing/2014/main" id="{416B25B1-2D47-4E9B-BEBA-14269163F217}"/>
                </a:ext>
              </a:extLst>
            </p:cNvPr>
            <p:cNvCxnSpPr>
              <a:cxnSpLocks/>
              <a:stCxn id="109586" idx="3"/>
              <a:endCxn id="5" idx="1"/>
            </p:cNvCxnSpPr>
            <p:nvPr/>
          </p:nvCxnSpPr>
          <p:spPr>
            <a:xfrm>
              <a:off x="6942138" y="2445271"/>
              <a:ext cx="1658752" cy="881314"/>
            </a:xfrm>
            <a:prstGeom prst="line">
              <a:avLst/>
            </a:prstGeom>
          </p:spPr>
          <p:style>
            <a:lnRef idx="1">
              <a:schemeClr val="accent1"/>
            </a:lnRef>
            <a:fillRef idx="0">
              <a:schemeClr val="accent1"/>
            </a:fillRef>
            <a:effectRef idx="0">
              <a:schemeClr val="accent1"/>
            </a:effectRef>
            <a:fontRef idx="minor">
              <a:schemeClr val="tx1"/>
            </a:fontRef>
          </p:style>
        </p:cxnSp>
      </p:grpSp>
      <p:sp>
        <p:nvSpPr>
          <p:cNvPr id="51" name="TextBox 43">
            <a:extLst>
              <a:ext uri="{FF2B5EF4-FFF2-40B4-BE49-F238E27FC236}">
                <a16:creationId xmlns:a16="http://schemas.microsoft.com/office/drawing/2014/main" id="{46F18C33-3B10-4992-A866-5DD597396B28}"/>
              </a:ext>
            </a:extLst>
          </p:cNvPr>
          <p:cNvSpPr txBox="1"/>
          <p:nvPr/>
        </p:nvSpPr>
        <p:spPr>
          <a:xfrm>
            <a:off x="1192696" y="4725144"/>
            <a:ext cx="10303904" cy="1938992"/>
          </a:xfrm>
          <a:prstGeom prst="rect">
            <a:avLst/>
          </a:prstGeom>
          <a:noFill/>
        </p:spPr>
        <p:txBody>
          <a:bodyPr wrap="square" rtlCol="0">
            <a:spAutoFit/>
          </a:bodyPr>
          <a:lstStyle/>
          <a:p>
            <a:r>
              <a:rPr lang="en-US" sz="2400" dirty="0">
                <a:solidFill>
                  <a:srgbClr val="000099"/>
                </a:solidFill>
              </a:rPr>
              <a:t>Notes: </a:t>
            </a:r>
          </a:p>
          <a:p>
            <a:pPr marL="285750" indent="-285750">
              <a:buClr>
                <a:srgbClr val="0000A3"/>
              </a:buClr>
              <a:buFont typeface="Wingdings" pitchFamily="2" charset="2"/>
              <a:buChar char="§"/>
            </a:pPr>
            <a:r>
              <a:rPr lang="en-US" sz="2400" dirty="0">
                <a:solidFill>
                  <a:srgbClr val="000099"/>
                </a:solidFill>
              </a:rPr>
              <a:t>Payload length, hop limit as in IPv4 (TTL)</a:t>
            </a:r>
          </a:p>
          <a:p>
            <a:pPr marL="285750" indent="-285750">
              <a:buClr>
                <a:srgbClr val="0000A3"/>
              </a:buClr>
              <a:buFont typeface="Wingdings" pitchFamily="2" charset="2"/>
              <a:buChar char="§"/>
            </a:pPr>
            <a:r>
              <a:rPr lang="en-US" sz="2400" dirty="0">
                <a:solidFill>
                  <a:srgbClr val="000099"/>
                </a:solidFill>
              </a:rPr>
              <a:t>no checksum (to speed processing at routers, </a:t>
            </a:r>
            <a:r>
              <a:rPr lang="en-US" altLang="zh-CN" sz="2400" dirty="0">
                <a:solidFill>
                  <a:srgbClr val="0000FF"/>
                </a:solidFill>
              </a:rPr>
              <a:t>must</a:t>
            </a:r>
            <a:r>
              <a:rPr lang="en-US" altLang="zh-CN" sz="2400" dirty="0">
                <a:solidFill>
                  <a:srgbClr val="000099"/>
                </a:solidFill>
              </a:rPr>
              <a:t> </a:t>
            </a:r>
            <a:r>
              <a:rPr lang="en-US" sz="2400" dirty="0">
                <a:solidFill>
                  <a:srgbClr val="0000FF"/>
                </a:solidFill>
              </a:rPr>
              <a:t>recalculate at each hop due to change of TTL</a:t>
            </a:r>
            <a:r>
              <a:rPr lang="en-US" sz="2400" dirty="0">
                <a:solidFill>
                  <a:srgbClr val="000099"/>
                </a:solidFill>
              </a:rPr>
              <a:t>)</a:t>
            </a:r>
          </a:p>
          <a:p>
            <a:pPr marL="285750" indent="-285750">
              <a:buClr>
                <a:srgbClr val="0000A3"/>
              </a:buClr>
              <a:buFont typeface="Wingdings" pitchFamily="2" charset="2"/>
              <a:buChar char="§"/>
            </a:pPr>
            <a:r>
              <a:rPr lang="en-US" sz="2400" dirty="0">
                <a:solidFill>
                  <a:srgbClr val="000099"/>
                </a:solidFill>
              </a:rPr>
              <a:t>no options (available as upper layer, next-header protocol</a:t>
            </a:r>
            <a:r>
              <a:rPr lang="en-US" altLang="zh-CN" dirty="0">
                <a:solidFill>
                  <a:srgbClr val="000099"/>
                </a:solidFill>
              </a:rPr>
              <a:t>)</a:t>
            </a:r>
            <a:endParaRPr lang="en-US" dirty="0">
              <a:solidFill>
                <a:srgbClr val="000099"/>
              </a:solidFill>
            </a:endParaRPr>
          </a:p>
        </p:txBody>
      </p:sp>
      <p:sp>
        <p:nvSpPr>
          <p:cNvPr id="109584" name="Text Box 71"/>
          <p:cNvSpPr txBox="1">
            <a:spLocks noChangeArrowheads="1"/>
          </p:cNvSpPr>
          <p:nvPr/>
        </p:nvSpPr>
        <p:spPr bwMode="auto">
          <a:xfrm>
            <a:off x="5067300" y="2606402"/>
            <a:ext cx="1746250"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lnSpc>
                <a:spcPct val="85000"/>
              </a:lnSpc>
            </a:pPr>
            <a:r>
              <a:rPr lang="en-US" altLang="zh-CN" sz="1800" dirty="0">
                <a:solidFill>
                  <a:srgbClr val="000099"/>
                </a:solidFill>
              </a:rPr>
              <a:t>source address</a:t>
            </a:r>
          </a:p>
          <a:p>
            <a:pPr algn="ctr">
              <a:lnSpc>
                <a:spcPct val="85000"/>
              </a:lnSpc>
            </a:pPr>
            <a:r>
              <a:rPr lang="en-US" altLang="zh-CN" sz="1800" dirty="0">
                <a:solidFill>
                  <a:srgbClr val="000099"/>
                </a:solidFill>
              </a:rPr>
              <a:t>(128 bits)</a:t>
            </a:r>
          </a:p>
        </p:txBody>
      </p:sp>
      <p:sp>
        <p:nvSpPr>
          <p:cNvPr id="109583" name="Text Box 70"/>
          <p:cNvSpPr txBox="1">
            <a:spLocks noChangeArrowheads="1"/>
          </p:cNvSpPr>
          <p:nvPr/>
        </p:nvSpPr>
        <p:spPr bwMode="auto">
          <a:xfrm>
            <a:off x="4902200" y="3212827"/>
            <a:ext cx="2165350"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lnSpc>
                <a:spcPct val="85000"/>
              </a:lnSpc>
            </a:pPr>
            <a:r>
              <a:rPr lang="en-US" altLang="zh-CN" sz="1800" dirty="0">
                <a:solidFill>
                  <a:srgbClr val="000099"/>
                </a:solidFill>
              </a:rPr>
              <a:t>destination address</a:t>
            </a:r>
          </a:p>
          <a:p>
            <a:pPr algn="ctr">
              <a:lnSpc>
                <a:spcPct val="85000"/>
              </a:lnSpc>
            </a:pPr>
            <a:r>
              <a:rPr lang="en-US" altLang="zh-CN" sz="1800" dirty="0">
                <a:solidFill>
                  <a:srgbClr val="000099"/>
                </a:solidFill>
              </a:rPr>
              <a:t>(128 bits)</a:t>
            </a:r>
          </a:p>
        </p:txBody>
      </p:sp>
    </p:spTree>
    <p:extLst>
      <p:ext uri="{BB962C8B-B14F-4D97-AF65-F5344CB8AC3E}">
        <p14:creationId xmlns:p14="http://schemas.microsoft.com/office/powerpoint/2010/main" val="3635982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dissolve">
                                      <p:cBhvr>
                                        <p:cTn id="7" dur="500"/>
                                        <p:tgtEl>
                                          <p:spTgt spid="41"/>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45"/>
                                        </p:tgtEl>
                                        <p:attrNameLst>
                                          <p:attrName>style.visibility</p:attrName>
                                        </p:attrNameLst>
                                      </p:cBhvr>
                                      <p:to>
                                        <p:strVal val="visible"/>
                                      </p:to>
                                    </p:set>
                                    <p:animEffect transition="in" filter="dissolve">
                                      <p:cBhvr>
                                        <p:cTn id="12" dur="500"/>
                                        <p:tgtEl>
                                          <p:spTgt spid="4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wipe(left)">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wipe(right)">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grpId="0" nodeType="clickEffect">
                                  <p:stCondLst>
                                    <p:cond delay="0"/>
                                  </p:stCondLst>
                                  <p:childTnLst>
                                    <p:set>
                                      <p:cBhvr>
                                        <p:cTn id="26" dur="1" fill="hold">
                                          <p:stCondLst>
                                            <p:cond delay="0"/>
                                          </p:stCondLst>
                                        </p:cTn>
                                        <p:tgtEl>
                                          <p:spTgt spid="51"/>
                                        </p:tgtEl>
                                        <p:attrNameLst>
                                          <p:attrName>style.visibility</p:attrName>
                                        </p:attrNameLst>
                                      </p:cBhvr>
                                      <p:to>
                                        <p:strVal val="visible"/>
                                      </p:to>
                                    </p:set>
                                    <p:animEffect transition="in" filter="fade">
                                      <p:cBhvr>
                                        <p:cTn id="27" dur="250"/>
                                        <p:tgtEl>
                                          <p:spTgt spid="51"/>
                                        </p:tgtEl>
                                      </p:cBhvr>
                                    </p:animEffect>
                                    <p:anim calcmode="lin" valueType="num">
                                      <p:cBhvr>
                                        <p:cTn id="28" dur="250" fill="hold"/>
                                        <p:tgtEl>
                                          <p:spTgt spid="51"/>
                                        </p:tgtEl>
                                        <p:attrNameLst>
                                          <p:attrName>ppt_x</p:attrName>
                                        </p:attrNameLst>
                                      </p:cBhvr>
                                      <p:tavLst>
                                        <p:tav tm="0">
                                          <p:val>
                                            <p:strVal val="#ppt_x"/>
                                          </p:val>
                                        </p:tav>
                                        <p:tav tm="100000">
                                          <p:val>
                                            <p:strVal val="#ppt_x"/>
                                          </p:val>
                                        </p:tav>
                                      </p:tavLst>
                                    </p:anim>
                                    <p:anim calcmode="lin" valueType="num">
                                      <p:cBhvr>
                                        <p:cTn id="29" dur="250" fill="hold"/>
                                        <p:tgtEl>
                                          <p:spTgt spid="5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7" name="Rectangle 2"/>
          <p:cNvSpPr>
            <a:spLocks noGrp="1" noChangeArrowheads="1"/>
          </p:cNvSpPr>
          <p:nvPr>
            <p:ph type="title"/>
          </p:nvPr>
        </p:nvSpPr>
        <p:spPr/>
        <p:txBody>
          <a:bodyPr/>
          <a:lstStyle/>
          <a:p>
            <a:pPr>
              <a:defRPr/>
            </a:pPr>
            <a:r>
              <a:rPr lang="en-US" dirty="0">
                <a:solidFill>
                  <a:schemeClr val="accent6">
                    <a:lumMod val="40000"/>
                    <a:lumOff val="60000"/>
                  </a:schemeClr>
                </a:solidFill>
                <a:cs typeface="+mj-cs"/>
              </a:rPr>
              <a:t>Other changes from IPv4</a:t>
            </a:r>
          </a:p>
        </p:txBody>
      </p:sp>
      <p:sp>
        <p:nvSpPr>
          <p:cNvPr id="110595" name="Rectangle 3"/>
          <p:cNvSpPr>
            <a:spLocks noGrp="1" noChangeArrowheads="1"/>
          </p:cNvSpPr>
          <p:nvPr>
            <p:ph type="body" idx="1"/>
          </p:nvPr>
        </p:nvSpPr>
        <p:spPr>
          <a:xfrm>
            <a:off x="2279577" y="1988840"/>
            <a:ext cx="8928992" cy="4319884"/>
          </a:xfrm>
        </p:spPr>
        <p:txBody>
          <a:bodyPr/>
          <a:lstStyle/>
          <a:p>
            <a:r>
              <a:rPr lang="en-US" altLang="zh-CN" i="1" dirty="0">
                <a:solidFill>
                  <a:srgbClr val="CC0000"/>
                </a:solidFill>
                <a:ea typeface="ＭＳ Ｐゴシック" panose="020B0600070205080204" pitchFamily="34" charset="-128"/>
                <a:cs typeface="ＭＳ Ｐゴシック" panose="020B0600070205080204" pitchFamily="34" charset="-128"/>
              </a:rPr>
              <a:t>checksum</a:t>
            </a:r>
            <a:r>
              <a:rPr lang="en-US" altLang="zh-CN" dirty="0">
                <a:solidFill>
                  <a:srgbClr val="CC0000"/>
                </a:solidFill>
                <a:ea typeface="ＭＳ Ｐゴシック" panose="020B0600070205080204" pitchFamily="34" charset="-128"/>
                <a:cs typeface="ＭＳ Ｐゴシック" panose="020B0600070205080204" pitchFamily="34" charset="-128"/>
              </a:rPr>
              <a:t>:</a:t>
            </a:r>
            <a:r>
              <a:rPr lang="en-US" altLang="zh-CN" i="1" dirty="0">
                <a:ea typeface="ＭＳ Ｐゴシック" panose="020B0600070205080204" pitchFamily="34" charset="-128"/>
                <a:cs typeface="ＭＳ Ｐゴシック" panose="020B0600070205080204" pitchFamily="34" charset="-128"/>
              </a:rPr>
              <a:t> </a:t>
            </a:r>
            <a:r>
              <a:rPr lang="en-US" altLang="zh-CN" dirty="0">
                <a:ea typeface="ＭＳ Ｐゴシック" panose="020B0600070205080204" pitchFamily="34" charset="-128"/>
                <a:cs typeface="ＭＳ Ｐゴシック" panose="020B0600070205080204" pitchFamily="34" charset="-128"/>
              </a:rPr>
              <a:t>removed entirely to reduce processing time at each hop</a:t>
            </a:r>
          </a:p>
          <a:p>
            <a:r>
              <a:rPr lang="en-US" altLang="zh-CN" i="1" dirty="0">
                <a:solidFill>
                  <a:srgbClr val="CC0000"/>
                </a:solidFill>
                <a:ea typeface="ＭＳ Ｐゴシック" panose="020B0600070205080204" pitchFamily="34" charset="-128"/>
                <a:cs typeface="ＭＳ Ｐゴシック" panose="020B0600070205080204" pitchFamily="34" charset="-128"/>
              </a:rPr>
              <a:t>options:</a:t>
            </a:r>
            <a:r>
              <a:rPr lang="en-US" altLang="zh-CN" dirty="0">
                <a:ea typeface="ＭＳ Ｐゴシック" panose="020B0600070205080204" pitchFamily="34" charset="-128"/>
                <a:cs typeface="ＭＳ Ｐゴシック" panose="020B0600070205080204" pitchFamily="34" charset="-128"/>
              </a:rPr>
              <a:t> allowed, but outside of header, indicated by </a:t>
            </a:r>
            <a:r>
              <a:rPr lang="en-US" altLang="ja-JP" dirty="0">
                <a:ea typeface="ＭＳ Ｐゴシック" panose="020B0600070205080204" pitchFamily="34" charset="-128"/>
                <a:cs typeface="ＭＳ Ｐゴシック" panose="020B0600070205080204" pitchFamily="34" charset="-128"/>
              </a:rPr>
              <a:t>"Next Header" field</a:t>
            </a:r>
          </a:p>
          <a:p>
            <a:r>
              <a:rPr lang="en-US" altLang="zh-CN" i="1" dirty="0">
                <a:solidFill>
                  <a:srgbClr val="CC0000"/>
                </a:solidFill>
                <a:ea typeface="ＭＳ Ｐゴシック" panose="020B0600070205080204" pitchFamily="34" charset="-128"/>
                <a:cs typeface="ＭＳ Ｐゴシック" panose="020B0600070205080204" pitchFamily="34" charset="-128"/>
              </a:rPr>
              <a:t>ICMPv6:</a:t>
            </a:r>
            <a:r>
              <a:rPr lang="en-US" altLang="zh-CN" dirty="0">
                <a:ea typeface="ＭＳ Ｐゴシック" panose="020B0600070205080204" pitchFamily="34" charset="-128"/>
                <a:cs typeface="ＭＳ Ｐゴシック" panose="020B0600070205080204" pitchFamily="34" charset="-128"/>
              </a:rPr>
              <a:t> new version of ICMP</a:t>
            </a:r>
          </a:p>
          <a:p>
            <a:pPr lvl="1"/>
            <a:r>
              <a:rPr lang="en-US" altLang="zh-CN" dirty="0">
                <a:ea typeface="ＭＳ Ｐゴシック" panose="020B0600070205080204" pitchFamily="34" charset="-128"/>
              </a:rPr>
              <a:t>additional message types, e.g. </a:t>
            </a:r>
            <a:r>
              <a:rPr lang="en-US" altLang="ja-JP" dirty="0">
                <a:ea typeface="ＭＳ Ｐゴシック" panose="020B0600070205080204" pitchFamily="34" charset="-128"/>
              </a:rPr>
              <a:t>"Packet Too Big"</a:t>
            </a:r>
          </a:p>
          <a:p>
            <a:pPr lvl="1"/>
            <a:r>
              <a:rPr lang="en-US" altLang="zh-CN" dirty="0">
                <a:ea typeface="ＭＳ Ｐゴシック" panose="020B0600070205080204" pitchFamily="34" charset="-128"/>
              </a:rPr>
              <a:t>multicast group management functions</a:t>
            </a:r>
          </a:p>
        </p:txBody>
      </p:sp>
      <p:sp>
        <p:nvSpPr>
          <p:cNvPr id="7" name="Rectangle 7"/>
          <p:cNvSpPr txBox="1">
            <a:spLocks noChangeArrowheads="1"/>
          </p:cNvSpPr>
          <p:nvPr/>
        </p:nvSpPr>
        <p:spPr>
          <a:xfrm>
            <a:off x="9768408" y="6624784"/>
            <a:ext cx="2016224"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4.3 IP: </a:t>
            </a:r>
            <a:r>
              <a:rPr lang="en-US" altLang="zh-CN" sz="1200" dirty="0">
                <a:solidFill>
                  <a:srgbClr val="FF0000"/>
                </a:solidFill>
                <a:cs typeface="Arial" panose="020B0604020202020204" pitchFamily="34" charset="0"/>
              </a:rPr>
              <a:t> Internet Protocol</a:t>
            </a:r>
          </a:p>
        </p:txBody>
      </p:sp>
    </p:spTree>
    <p:extLst>
      <p:ext uri="{BB962C8B-B14F-4D97-AF65-F5344CB8AC3E}">
        <p14:creationId xmlns:p14="http://schemas.microsoft.com/office/powerpoint/2010/main" val="78683793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60" name="Rectangle 2"/>
          <p:cNvSpPr>
            <a:spLocks noGrp="1" noChangeArrowheads="1"/>
          </p:cNvSpPr>
          <p:nvPr>
            <p:ph type="title"/>
          </p:nvPr>
        </p:nvSpPr>
        <p:spPr/>
        <p:txBody>
          <a:bodyPr/>
          <a:lstStyle/>
          <a:p>
            <a:pPr>
              <a:defRPr/>
            </a:pPr>
            <a:r>
              <a:rPr lang="en-US">
                <a:cs typeface="+mj-cs"/>
              </a:rPr>
              <a:t>Transition from IPv4 to IPv6</a:t>
            </a:r>
          </a:p>
        </p:txBody>
      </p:sp>
      <p:sp>
        <p:nvSpPr>
          <p:cNvPr id="111618" name="Rectangle 3"/>
          <p:cNvSpPr>
            <a:spLocks noGrp="1" noChangeArrowheads="1"/>
          </p:cNvSpPr>
          <p:nvPr>
            <p:ph type="body" idx="1"/>
          </p:nvPr>
        </p:nvSpPr>
        <p:spPr>
          <a:xfrm>
            <a:off x="1343478" y="1268760"/>
            <a:ext cx="9721446" cy="2959671"/>
          </a:xfrm>
        </p:spPr>
        <p:txBody>
          <a:bodyPr>
            <a:normAutofit/>
          </a:bodyPr>
          <a:lstStyle/>
          <a:p>
            <a:pPr>
              <a:lnSpc>
                <a:spcPct val="75000"/>
              </a:lnSpc>
            </a:pPr>
            <a:r>
              <a:rPr lang="en-US" altLang="zh-CN" dirty="0">
                <a:ea typeface="ＭＳ Ｐゴシック" panose="020B0600070205080204" pitchFamily="34" charset="-128"/>
                <a:cs typeface="ＭＳ Ｐゴシック" panose="020B0600070205080204" pitchFamily="34" charset="-128"/>
              </a:rPr>
              <a:t>not all routers can be upgraded simultaneously</a:t>
            </a:r>
          </a:p>
          <a:p>
            <a:pPr lvl="1">
              <a:lnSpc>
                <a:spcPct val="75000"/>
              </a:lnSpc>
            </a:pPr>
            <a:r>
              <a:rPr lang="en-US" altLang="zh-CN" dirty="0">
                <a:ea typeface="ＭＳ Ｐゴシック" panose="020B0600070205080204" pitchFamily="34" charset="-128"/>
              </a:rPr>
              <a:t>no </a:t>
            </a:r>
            <a:r>
              <a:rPr lang="en-US" altLang="ja-JP" dirty="0">
                <a:ea typeface="ＭＳ Ｐゴシック" panose="020B0600070205080204" pitchFamily="34" charset="-128"/>
              </a:rPr>
              <a:t>"flag days"</a:t>
            </a:r>
          </a:p>
          <a:p>
            <a:pPr lvl="1">
              <a:lnSpc>
                <a:spcPct val="75000"/>
              </a:lnSpc>
            </a:pPr>
            <a:r>
              <a:rPr lang="en-US" altLang="zh-CN" dirty="0">
                <a:ea typeface="ＭＳ Ｐゴシック" panose="020B0600070205080204" pitchFamily="34" charset="-128"/>
              </a:rPr>
              <a:t>how will network operate with mixed IPv4 and IPv6 routers? </a:t>
            </a:r>
          </a:p>
          <a:p>
            <a:r>
              <a:rPr lang="en-US" altLang="zh-CN" i="1" dirty="0">
                <a:solidFill>
                  <a:srgbClr val="CC0000"/>
                </a:solidFill>
                <a:ea typeface="ＭＳ Ｐゴシック" panose="020B0600070205080204" pitchFamily="34" charset="-128"/>
                <a:cs typeface="ＭＳ Ｐゴシック" panose="020B0600070205080204" pitchFamily="34" charset="-128"/>
              </a:rPr>
              <a:t>tunneling:</a:t>
            </a:r>
            <a:r>
              <a:rPr lang="en-US" altLang="zh-CN" dirty="0">
                <a:ea typeface="ＭＳ Ｐゴシック" panose="020B0600070205080204" pitchFamily="34" charset="-128"/>
                <a:cs typeface="ＭＳ Ｐゴシック" panose="020B0600070205080204" pitchFamily="34" charset="-128"/>
              </a:rPr>
              <a:t> IPv6 datagram carried as </a:t>
            </a:r>
            <a:r>
              <a:rPr lang="en-US" altLang="zh-CN" i="1" dirty="0">
                <a:solidFill>
                  <a:srgbClr val="0000FF"/>
                </a:solidFill>
                <a:ea typeface="ＭＳ Ｐゴシック" panose="020B0600070205080204" pitchFamily="34" charset="-128"/>
                <a:cs typeface="ＭＳ Ｐゴシック" panose="020B0600070205080204" pitchFamily="34" charset="-128"/>
              </a:rPr>
              <a:t>payload</a:t>
            </a:r>
            <a:r>
              <a:rPr lang="en-US" altLang="zh-CN" dirty="0">
                <a:ea typeface="ＭＳ Ｐゴシック" panose="020B0600070205080204" pitchFamily="34" charset="-128"/>
                <a:cs typeface="ＭＳ Ｐゴシック" panose="020B0600070205080204" pitchFamily="34" charset="-128"/>
              </a:rPr>
              <a:t> in IPv4 datagram among IPv4 routers("packet within a packet")</a:t>
            </a:r>
          </a:p>
          <a:p>
            <a:pPr lvl="1">
              <a:lnSpc>
                <a:spcPct val="75000"/>
              </a:lnSpc>
            </a:pPr>
            <a:r>
              <a:rPr lang="en-US" altLang="zh-CN" dirty="0">
                <a:ea typeface="ＭＳ Ｐゴシック" panose="020B0600070205080204" pitchFamily="34" charset="-128"/>
              </a:rPr>
              <a:t>tunneling used extensively in other contexts (4G/5G)</a:t>
            </a:r>
          </a:p>
        </p:txBody>
      </p:sp>
      <p:grpSp>
        <p:nvGrpSpPr>
          <p:cNvPr id="111620" name="Group 47"/>
          <p:cNvGrpSpPr>
            <a:grpSpLocks/>
          </p:cNvGrpSpPr>
          <p:nvPr/>
        </p:nvGrpSpPr>
        <p:grpSpPr bwMode="auto">
          <a:xfrm>
            <a:off x="3625851" y="5176839"/>
            <a:ext cx="4854575" cy="473075"/>
            <a:chOff x="1163" y="3504"/>
            <a:chExt cx="3058" cy="298"/>
          </a:xfrm>
        </p:grpSpPr>
        <p:sp>
          <p:nvSpPr>
            <p:cNvPr id="111655" name="Rectangle 26"/>
            <p:cNvSpPr>
              <a:spLocks noChangeArrowheads="1"/>
            </p:cNvSpPr>
            <p:nvPr/>
          </p:nvSpPr>
          <p:spPr bwMode="auto">
            <a:xfrm>
              <a:off x="1163" y="3505"/>
              <a:ext cx="3058" cy="295"/>
            </a:xfrm>
            <a:prstGeom prst="rect">
              <a:avLst/>
            </a:prstGeom>
            <a:gradFill rotWithShape="1">
              <a:gsLst>
                <a:gs pos="0">
                  <a:srgbClr val="CC0000">
                    <a:alpha val="40999"/>
                  </a:srgbClr>
                </a:gs>
                <a:gs pos="100000">
                  <a:srgbClr val="CC0000">
                    <a:alpha val="37999"/>
                  </a:srgbClr>
                </a:gs>
              </a:gsLst>
              <a:lin ang="5400000" scaled="1"/>
            </a:gradFill>
            <a:ln w="9525">
              <a:solidFill>
                <a:srgbClr val="CC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99"/>
                </a:solidFill>
              </a:endParaRPr>
            </a:p>
          </p:txBody>
        </p:sp>
        <p:sp>
          <p:nvSpPr>
            <p:cNvPr id="111656" name="Line 27"/>
            <p:cNvSpPr>
              <a:spLocks noChangeShapeType="1"/>
            </p:cNvSpPr>
            <p:nvPr/>
          </p:nvSpPr>
          <p:spPr bwMode="auto">
            <a:xfrm>
              <a:off x="2022" y="3504"/>
              <a:ext cx="0" cy="295"/>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sp>
          <p:nvSpPr>
            <p:cNvPr id="111657" name="Line 28"/>
            <p:cNvSpPr>
              <a:spLocks noChangeShapeType="1"/>
            </p:cNvSpPr>
            <p:nvPr/>
          </p:nvSpPr>
          <p:spPr bwMode="auto">
            <a:xfrm>
              <a:off x="1781" y="3507"/>
              <a:ext cx="0" cy="295"/>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sp>
          <p:nvSpPr>
            <p:cNvPr id="111658" name="Line 29"/>
            <p:cNvSpPr>
              <a:spLocks noChangeShapeType="1"/>
            </p:cNvSpPr>
            <p:nvPr/>
          </p:nvSpPr>
          <p:spPr bwMode="auto">
            <a:xfrm>
              <a:off x="1532" y="3504"/>
              <a:ext cx="0" cy="295"/>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sp>
          <p:nvSpPr>
            <p:cNvPr id="111659" name="Line 31"/>
            <p:cNvSpPr>
              <a:spLocks noChangeShapeType="1"/>
            </p:cNvSpPr>
            <p:nvPr/>
          </p:nvSpPr>
          <p:spPr bwMode="auto">
            <a:xfrm>
              <a:off x="1187" y="3504"/>
              <a:ext cx="0" cy="56"/>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sp>
          <p:nvSpPr>
            <p:cNvPr id="111660" name="Line 32"/>
            <p:cNvSpPr>
              <a:spLocks noChangeShapeType="1"/>
            </p:cNvSpPr>
            <p:nvPr/>
          </p:nvSpPr>
          <p:spPr bwMode="auto">
            <a:xfrm>
              <a:off x="1187" y="3742"/>
              <a:ext cx="0" cy="56"/>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sp>
          <p:nvSpPr>
            <p:cNvPr id="111661" name="Line 33"/>
            <p:cNvSpPr>
              <a:spLocks noChangeShapeType="1"/>
            </p:cNvSpPr>
            <p:nvPr/>
          </p:nvSpPr>
          <p:spPr bwMode="auto">
            <a:xfrm>
              <a:off x="1283" y="3504"/>
              <a:ext cx="0" cy="56"/>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sp>
          <p:nvSpPr>
            <p:cNvPr id="111662" name="Line 34"/>
            <p:cNvSpPr>
              <a:spLocks noChangeShapeType="1"/>
            </p:cNvSpPr>
            <p:nvPr/>
          </p:nvSpPr>
          <p:spPr bwMode="auto">
            <a:xfrm>
              <a:off x="1283" y="3742"/>
              <a:ext cx="0" cy="56"/>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sp>
          <p:nvSpPr>
            <p:cNvPr id="111663" name="Line 35"/>
            <p:cNvSpPr>
              <a:spLocks noChangeShapeType="1"/>
            </p:cNvSpPr>
            <p:nvPr/>
          </p:nvSpPr>
          <p:spPr bwMode="auto">
            <a:xfrm>
              <a:off x="1379" y="3504"/>
              <a:ext cx="0" cy="56"/>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sp>
          <p:nvSpPr>
            <p:cNvPr id="111664" name="Line 36"/>
            <p:cNvSpPr>
              <a:spLocks noChangeShapeType="1"/>
            </p:cNvSpPr>
            <p:nvPr/>
          </p:nvSpPr>
          <p:spPr bwMode="auto">
            <a:xfrm>
              <a:off x="1379" y="3742"/>
              <a:ext cx="0" cy="56"/>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sp>
          <p:nvSpPr>
            <p:cNvPr id="111665" name="Line 37"/>
            <p:cNvSpPr>
              <a:spLocks noChangeShapeType="1"/>
            </p:cNvSpPr>
            <p:nvPr/>
          </p:nvSpPr>
          <p:spPr bwMode="auto">
            <a:xfrm>
              <a:off x="1475" y="3504"/>
              <a:ext cx="0" cy="56"/>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sp>
          <p:nvSpPr>
            <p:cNvPr id="111666" name="Line 38"/>
            <p:cNvSpPr>
              <a:spLocks noChangeShapeType="1"/>
            </p:cNvSpPr>
            <p:nvPr/>
          </p:nvSpPr>
          <p:spPr bwMode="auto">
            <a:xfrm>
              <a:off x="1475" y="3742"/>
              <a:ext cx="0" cy="56"/>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sp>
          <p:nvSpPr>
            <p:cNvPr id="111667" name="Line 39"/>
            <p:cNvSpPr>
              <a:spLocks noChangeShapeType="1"/>
            </p:cNvSpPr>
            <p:nvPr/>
          </p:nvSpPr>
          <p:spPr bwMode="auto">
            <a:xfrm>
              <a:off x="1327" y="3506"/>
              <a:ext cx="0" cy="56"/>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sp>
          <p:nvSpPr>
            <p:cNvPr id="111668" name="Line 40"/>
            <p:cNvSpPr>
              <a:spLocks noChangeShapeType="1"/>
            </p:cNvSpPr>
            <p:nvPr/>
          </p:nvSpPr>
          <p:spPr bwMode="auto">
            <a:xfrm>
              <a:off x="1327" y="3744"/>
              <a:ext cx="0" cy="56"/>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sp>
          <p:nvSpPr>
            <p:cNvPr id="111669" name="Line 41"/>
            <p:cNvSpPr>
              <a:spLocks noChangeShapeType="1"/>
            </p:cNvSpPr>
            <p:nvPr/>
          </p:nvSpPr>
          <p:spPr bwMode="auto">
            <a:xfrm>
              <a:off x="1213" y="3508"/>
              <a:ext cx="0" cy="56"/>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sp>
          <p:nvSpPr>
            <p:cNvPr id="111670" name="Line 42"/>
            <p:cNvSpPr>
              <a:spLocks noChangeShapeType="1"/>
            </p:cNvSpPr>
            <p:nvPr/>
          </p:nvSpPr>
          <p:spPr bwMode="auto">
            <a:xfrm>
              <a:off x="1213" y="3746"/>
              <a:ext cx="0" cy="56"/>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grpSp>
      <p:sp>
        <p:nvSpPr>
          <p:cNvPr id="111621" name="Text Box 48"/>
          <p:cNvSpPr txBox="1">
            <a:spLocks noChangeArrowheads="1"/>
          </p:cNvSpPr>
          <p:nvPr/>
        </p:nvSpPr>
        <p:spPr bwMode="auto">
          <a:xfrm>
            <a:off x="3121025" y="4375150"/>
            <a:ext cx="20066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400" dirty="0">
                <a:solidFill>
                  <a:srgbClr val="00B050"/>
                </a:solidFill>
              </a:rPr>
              <a:t>IPv4 source, </a:t>
            </a:r>
            <a:r>
              <a:rPr lang="en-US" altLang="zh-CN" sz="1400" dirty="0" err="1">
                <a:solidFill>
                  <a:srgbClr val="00B050"/>
                </a:solidFill>
              </a:rPr>
              <a:t>dest</a:t>
            </a:r>
            <a:r>
              <a:rPr lang="en-US" altLang="zh-CN" sz="1400" dirty="0">
                <a:solidFill>
                  <a:srgbClr val="00B050"/>
                </a:solidFill>
              </a:rPr>
              <a:t> </a:t>
            </a:r>
            <a:r>
              <a:rPr lang="en-US" altLang="zh-CN" sz="1400" dirty="0" err="1">
                <a:solidFill>
                  <a:srgbClr val="00B050"/>
                </a:solidFill>
              </a:rPr>
              <a:t>addr</a:t>
            </a:r>
            <a:r>
              <a:rPr lang="en-US" altLang="zh-CN" sz="1400" dirty="0">
                <a:solidFill>
                  <a:srgbClr val="00B050"/>
                </a:solidFill>
              </a:rPr>
              <a:t> </a:t>
            </a:r>
          </a:p>
        </p:txBody>
      </p:sp>
      <p:sp>
        <p:nvSpPr>
          <p:cNvPr id="111622" name="Text Box 50"/>
          <p:cNvSpPr txBox="1">
            <a:spLocks noChangeArrowheads="1"/>
          </p:cNvSpPr>
          <p:nvPr/>
        </p:nvSpPr>
        <p:spPr bwMode="auto">
          <a:xfrm>
            <a:off x="2827339" y="4143375"/>
            <a:ext cx="165258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400" dirty="0">
                <a:solidFill>
                  <a:srgbClr val="0000FF"/>
                </a:solidFill>
              </a:rPr>
              <a:t>IPv4 header fields </a:t>
            </a:r>
          </a:p>
        </p:txBody>
      </p:sp>
      <p:sp>
        <p:nvSpPr>
          <p:cNvPr id="111623" name="Line 55"/>
          <p:cNvSpPr>
            <a:spLocks noChangeShapeType="1"/>
          </p:cNvSpPr>
          <p:nvPr/>
        </p:nvSpPr>
        <p:spPr bwMode="auto">
          <a:xfrm>
            <a:off x="4379913" y="4633914"/>
            <a:ext cx="0" cy="738187"/>
          </a:xfrm>
          <a:prstGeom prst="line">
            <a:avLst/>
          </a:prstGeom>
          <a:noFill/>
          <a:ln w="9525">
            <a:solidFill>
              <a:srgbClr val="00B050"/>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sp>
        <p:nvSpPr>
          <p:cNvPr id="111624" name="Line 56"/>
          <p:cNvSpPr>
            <a:spLocks noChangeShapeType="1"/>
          </p:cNvSpPr>
          <p:nvPr/>
        </p:nvSpPr>
        <p:spPr bwMode="auto">
          <a:xfrm>
            <a:off x="4384675" y="4629150"/>
            <a:ext cx="381000" cy="738188"/>
          </a:xfrm>
          <a:prstGeom prst="line">
            <a:avLst/>
          </a:prstGeom>
          <a:noFill/>
          <a:ln w="9525">
            <a:solidFill>
              <a:srgbClr val="00B050"/>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sp>
        <p:nvSpPr>
          <p:cNvPr id="111625" name="Line 57"/>
          <p:cNvSpPr>
            <a:spLocks noChangeShapeType="1"/>
          </p:cNvSpPr>
          <p:nvPr/>
        </p:nvSpPr>
        <p:spPr bwMode="auto">
          <a:xfrm>
            <a:off x="3784600" y="4386263"/>
            <a:ext cx="0" cy="976312"/>
          </a:xfrm>
          <a:prstGeom prst="line">
            <a:avLst/>
          </a:prstGeom>
          <a:noFill/>
          <a:ln w="9525">
            <a:solidFill>
              <a:srgbClr val="0000FF"/>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sp>
        <p:nvSpPr>
          <p:cNvPr id="111626" name="Text Box 23"/>
          <p:cNvSpPr txBox="1">
            <a:spLocks noChangeArrowheads="1"/>
          </p:cNvSpPr>
          <p:nvPr/>
        </p:nvSpPr>
        <p:spPr bwMode="auto">
          <a:xfrm>
            <a:off x="5187950" y="6003926"/>
            <a:ext cx="16700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800">
                <a:solidFill>
                  <a:srgbClr val="000099"/>
                </a:solidFill>
              </a:rPr>
              <a:t>IPv4 datagram</a:t>
            </a:r>
          </a:p>
        </p:txBody>
      </p:sp>
      <p:sp>
        <p:nvSpPr>
          <p:cNvPr id="111627" name="Line 24"/>
          <p:cNvSpPr>
            <a:spLocks noChangeShapeType="1"/>
          </p:cNvSpPr>
          <p:nvPr/>
        </p:nvSpPr>
        <p:spPr bwMode="auto">
          <a:xfrm>
            <a:off x="6808788" y="6192838"/>
            <a:ext cx="169545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sp>
        <p:nvSpPr>
          <p:cNvPr id="111628" name="Line 25"/>
          <p:cNvSpPr>
            <a:spLocks noChangeShapeType="1"/>
          </p:cNvSpPr>
          <p:nvPr/>
        </p:nvSpPr>
        <p:spPr bwMode="auto">
          <a:xfrm flipH="1">
            <a:off x="3619500" y="6192838"/>
            <a:ext cx="160655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sp>
        <p:nvSpPr>
          <p:cNvPr id="418880" name="Text Box 64"/>
          <p:cNvSpPr txBox="1">
            <a:spLocks noChangeArrowheads="1"/>
          </p:cNvSpPr>
          <p:nvPr/>
        </p:nvSpPr>
        <p:spPr bwMode="auto">
          <a:xfrm>
            <a:off x="5908675" y="5654676"/>
            <a:ext cx="16700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800">
                <a:solidFill>
                  <a:srgbClr val="000099"/>
                </a:solidFill>
              </a:rPr>
              <a:t>IPv6 datagram</a:t>
            </a:r>
          </a:p>
        </p:txBody>
      </p:sp>
      <p:sp>
        <p:nvSpPr>
          <p:cNvPr id="418881" name="Line 65"/>
          <p:cNvSpPr>
            <a:spLocks noChangeShapeType="1"/>
          </p:cNvSpPr>
          <p:nvPr/>
        </p:nvSpPr>
        <p:spPr bwMode="auto">
          <a:xfrm>
            <a:off x="7545388" y="5824538"/>
            <a:ext cx="85725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sp>
        <p:nvSpPr>
          <p:cNvPr id="418882" name="Line 66"/>
          <p:cNvSpPr>
            <a:spLocks noChangeShapeType="1"/>
          </p:cNvSpPr>
          <p:nvPr/>
        </p:nvSpPr>
        <p:spPr bwMode="auto">
          <a:xfrm flipH="1">
            <a:off x="5046663" y="5824538"/>
            <a:ext cx="92551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sp>
        <p:nvSpPr>
          <p:cNvPr id="111632" name="Rectangle 69"/>
          <p:cNvSpPr>
            <a:spLocks noChangeArrowheads="1"/>
          </p:cNvSpPr>
          <p:nvPr/>
        </p:nvSpPr>
        <p:spPr bwMode="auto">
          <a:xfrm>
            <a:off x="5014913" y="5211764"/>
            <a:ext cx="3422650" cy="401637"/>
          </a:xfrm>
          <a:prstGeom prst="rect">
            <a:avLst/>
          </a:prstGeom>
          <a:solidFill>
            <a:srgbClr val="66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99"/>
              </a:solidFill>
            </a:endParaRPr>
          </a:p>
        </p:txBody>
      </p:sp>
      <p:grpSp>
        <p:nvGrpSpPr>
          <p:cNvPr id="3" name="Group 70"/>
          <p:cNvGrpSpPr>
            <a:grpSpLocks/>
          </p:cNvGrpSpPr>
          <p:nvPr/>
        </p:nvGrpSpPr>
        <p:grpSpPr bwMode="auto">
          <a:xfrm>
            <a:off x="6076950" y="4241801"/>
            <a:ext cx="3379788" cy="1109663"/>
            <a:chOff x="2868" y="2782"/>
            <a:chExt cx="2129" cy="699"/>
          </a:xfrm>
        </p:grpSpPr>
        <p:sp>
          <p:nvSpPr>
            <p:cNvPr id="111653" name="Text Box 51"/>
            <p:cNvSpPr txBox="1">
              <a:spLocks noChangeArrowheads="1"/>
            </p:cNvSpPr>
            <p:nvPr/>
          </p:nvSpPr>
          <p:spPr bwMode="auto">
            <a:xfrm>
              <a:off x="4204" y="2782"/>
              <a:ext cx="793"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400" dirty="0">
                  <a:solidFill>
                    <a:srgbClr val="00B0F0"/>
                  </a:solidFill>
                </a:rPr>
                <a:t>IPv4 payload </a:t>
              </a:r>
            </a:p>
          </p:txBody>
        </p:sp>
        <p:sp>
          <p:nvSpPr>
            <p:cNvPr id="111654" name="Line 54"/>
            <p:cNvSpPr>
              <a:spLocks noChangeShapeType="1"/>
            </p:cNvSpPr>
            <p:nvPr/>
          </p:nvSpPr>
          <p:spPr bwMode="auto">
            <a:xfrm flipH="1">
              <a:off x="2868" y="2979"/>
              <a:ext cx="1532" cy="502"/>
            </a:xfrm>
            <a:prstGeom prst="line">
              <a:avLst/>
            </a:prstGeom>
            <a:noFill/>
            <a:ln w="9525">
              <a:solidFill>
                <a:srgbClr val="00B0F0"/>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grpSp>
      <p:grpSp>
        <p:nvGrpSpPr>
          <p:cNvPr id="4" name="Group 71"/>
          <p:cNvGrpSpPr>
            <a:grpSpLocks/>
          </p:cNvGrpSpPr>
          <p:nvPr/>
        </p:nvGrpSpPr>
        <p:grpSpPr bwMode="auto">
          <a:xfrm>
            <a:off x="5030788" y="4146551"/>
            <a:ext cx="3402012" cy="1476375"/>
            <a:chOff x="2280" y="1247"/>
            <a:chExt cx="2143" cy="930"/>
          </a:xfrm>
        </p:grpSpPr>
        <p:sp>
          <p:nvSpPr>
            <p:cNvPr id="111637" name="Rectangle 5"/>
            <p:cNvSpPr>
              <a:spLocks noChangeArrowheads="1"/>
            </p:cNvSpPr>
            <p:nvPr/>
          </p:nvSpPr>
          <p:spPr bwMode="auto">
            <a:xfrm>
              <a:off x="2280" y="1918"/>
              <a:ext cx="2143" cy="253"/>
            </a:xfrm>
            <a:prstGeom prst="rect">
              <a:avLst/>
            </a:prstGeom>
            <a:solidFill>
              <a:srgbClr val="66CCF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99"/>
                </a:solidFill>
              </a:endParaRPr>
            </a:p>
          </p:txBody>
        </p:sp>
        <p:sp>
          <p:nvSpPr>
            <p:cNvPr id="111638" name="Line 8"/>
            <p:cNvSpPr>
              <a:spLocks noChangeShapeType="1"/>
            </p:cNvSpPr>
            <p:nvPr/>
          </p:nvSpPr>
          <p:spPr bwMode="auto">
            <a:xfrm>
              <a:off x="2333" y="1918"/>
              <a:ext cx="0" cy="25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sp>
          <p:nvSpPr>
            <p:cNvPr id="111639" name="Line 9"/>
            <p:cNvSpPr>
              <a:spLocks noChangeShapeType="1"/>
            </p:cNvSpPr>
            <p:nvPr/>
          </p:nvSpPr>
          <p:spPr bwMode="auto">
            <a:xfrm>
              <a:off x="2307" y="1917"/>
              <a:ext cx="0" cy="25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sp>
          <p:nvSpPr>
            <p:cNvPr id="111640" name="Line 10"/>
            <p:cNvSpPr>
              <a:spLocks noChangeShapeType="1"/>
            </p:cNvSpPr>
            <p:nvPr/>
          </p:nvSpPr>
          <p:spPr bwMode="auto">
            <a:xfrm>
              <a:off x="2381" y="1918"/>
              <a:ext cx="0" cy="25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sp>
          <p:nvSpPr>
            <p:cNvPr id="111641" name="Line 11"/>
            <p:cNvSpPr>
              <a:spLocks noChangeShapeType="1"/>
            </p:cNvSpPr>
            <p:nvPr/>
          </p:nvSpPr>
          <p:spPr bwMode="auto">
            <a:xfrm>
              <a:off x="2407" y="1916"/>
              <a:ext cx="0" cy="25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sp>
          <p:nvSpPr>
            <p:cNvPr id="111642" name="Line 12"/>
            <p:cNvSpPr>
              <a:spLocks noChangeShapeType="1"/>
            </p:cNvSpPr>
            <p:nvPr/>
          </p:nvSpPr>
          <p:spPr bwMode="auto">
            <a:xfrm>
              <a:off x="2441" y="1916"/>
              <a:ext cx="0" cy="25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sp>
          <p:nvSpPr>
            <p:cNvPr id="111643" name="Line 13"/>
            <p:cNvSpPr>
              <a:spLocks noChangeShapeType="1"/>
            </p:cNvSpPr>
            <p:nvPr/>
          </p:nvSpPr>
          <p:spPr bwMode="auto">
            <a:xfrm>
              <a:off x="2483" y="1916"/>
              <a:ext cx="0" cy="25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sp>
          <p:nvSpPr>
            <p:cNvPr id="111644" name="Line 14"/>
            <p:cNvSpPr>
              <a:spLocks noChangeShapeType="1"/>
            </p:cNvSpPr>
            <p:nvPr/>
          </p:nvSpPr>
          <p:spPr bwMode="auto">
            <a:xfrm>
              <a:off x="2679" y="1923"/>
              <a:ext cx="0" cy="25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sp>
          <p:nvSpPr>
            <p:cNvPr id="111645" name="Line 15"/>
            <p:cNvSpPr>
              <a:spLocks noChangeShapeType="1"/>
            </p:cNvSpPr>
            <p:nvPr/>
          </p:nvSpPr>
          <p:spPr bwMode="auto">
            <a:xfrm>
              <a:off x="2915" y="1923"/>
              <a:ext cx="0" cy="25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sp>
          <p:nvSpPr>
            <p:cNvPr id="111646" name="Text Box 16"/>
            <p:cNvSpPr txBox="1">
              <a:spLocks noChangeArrowheads="1"/>
            </p:cNvSpPr>
            <p:nvPr/>
          </p:nvSpPr>
          <p:spPr bwMode="auto">
            <a:xfrm>
              <a:off x="2672" y="1557"/>
              <a:ext cx="103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400">
                  <a:solidFill>
                    <a:srgbClr val="000099"/>
                  </a:solidFill>
                </a:rPr>
                <a:t>UDP/TCP payload</a:t>
              </a:r>
            </a:p>
          </p:txBody>
        </p:sp>
        <p:sp>
          <p:nvSpPr>
            <p:cNvPr id="111647" name="Text Box 17"/>
            <p:cNvSpPr txBox="1">
              <a:spLocks noChangeArrowheads="1"/>
            </p:cNvSpPr>
            <p:nvPr/>
          </p:nvSpPr>
          <p:spPr bwMode="auto">
            <a:xfrm>
              <a:off x="2500" y="1396"/>
              <a:ext cx="1202" cy="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lnSpc>
                  <a:spcPct val="85000"/>
                </a:lnSpc>
              </a:pPr>
              <a:r>
                <a:rPr lang="en-US" altLang="zh-CN" sz="1400" dirty="0">
                  <a:solidFill>
                    <a:srgbClr val="00B050"/>
                  </a:solidFill>
                </a:rPr>
                <a:t>IPv6 source </a:t>
              </a:r>
              <a:r>
                <a:rPr lang="en-US" altLang="zh-CN" sz="1400" dirty="0" err="1">
                  <a:solidFill>
                    <a:srgbClr val="00B050"/>
                  </a:solidFill>
                </a:rPr>
                <a:t>dest</a:t>
              </a:r>
              <a:r>
                <a:rPr lang="en-US" altLang="zh-CN" sz="1400" dirty="0">
                  <a:solidFill>
                    <a:srgbClr val="00B050"/>
                  </a:solidFill>
                </a:rPr>
                <a:t> </a:t>
              </a:r>
              <a:r>
                <a:rPr lang="en-US" altLang="zh-CN" sz="1400" dirty="0" err="1">
                  <a:solidFill>
                    <a:srgbClr val="00B050"/>
                  </a:solidFill>
                </a:rPr>
                <a:t>addr</a:t>
              </a:r>
              <a:endParaRPr lang="en-US" altLang="zh-CN" sz="1400" dirty="0">
                <a:solidFill>
                  <a:srgbClr val="00B050"/>
                </a:solidFill>
              </a:endParaRPr>
            </a:p>
          </p:txBody>
        </p:sp>
        <p:sp>
          <p:nvSpPr>
            <p:cNvPr id="111648" name="Text Box 18"/>
            <p:cNvSpPr txBox="1">
              <a:spLocks noChangeArrowheads="1"/>
            </p:cNvSpPr>
            <p:nvPr/>
          </p:nvSpPr>
          <p:spPr bwMode="auto">
            <a:xfrm>
              <a:off x="2314" y="1247"/>
              <a:ext cx="1010" cy="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lnSpc>
                  <a:spcPct val="85000"/>
                </a:lnSpc>
              </a:pPr>
              <a:r>
                <a:rPr lang="en-US" altLang="zh-CN" sz="1400">
                  <a:solidFill>
                    <a:srgbClr val="000099"/>
                  </a:solidFill>
                </a:rPr>
                <a:t>IPv6 header fields</a:t>
              </a:r>
            </a:p>
          </p:txBody>
        </p:sp>
        <p:sp>
          <p:nvSpPr>
            <p:cNvPr id="111649" name="Line 19"/>
            <p:cNvSpPr>
              <a:spLocks noChangeShapeType="1"/>
            </p:cNvSpPr>
            <p:nvPr/>
          </p:nvSpPr>
          <p:spPr bwMode="auto">
            <a:xfrm>
              <a:off x="2602" y="1543"/>
              <a:ext cx="3" cy="442"/>
            </a:xfrm>
            <a:prstGeom prst="line">
              <a:avLst/>
            </a:prstGeom>
            <a:noFill/>
            <a:ln w="9525">
              <a:solidFill>
                <a:srgbClr val="00B050"/>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sp>
          <p:nvSpPr>
            <p:cNvPr id="111650" name="Line 20"/>
            <p:cNvSpPr>
              <a:spLocks noChangeShapeType="1"/>
            </p:cNvSpPr>
            <p:nvPr/>
          </p:nvSpPr>
          <p:spPr bwMode="auto">
            <a:xfrm>
              <a:off x="2594" y="1546"/>
              <a:ext cx="174" cy="440"/>
            </a:xfrm>
            <a:prstGeom prst="line">
              <a:avLst/>
            </a:prstGeom>
            <a:noFill/>
            <a:ln w="9525">
              <a:solidFill>
                <a:srgbClr val="00B050"/>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sp>
          <p:nvSpPr>
            <p:cNvPr id="111651" name="Line 58"/>
            <p:cNvSpPr>
              <a:spLocks noChangeShapeType="1"/>
            </p:cNvSpPr>
            <p:nvPr/>
          </p:nvSpPr>
          <p:spPr bwMode="auto">
            <a:xfrm>
              <a:off x="2386" y="1399"/>
              <a:ext cx="0" cy="549"/>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sp>
          <p:nvSpPr>
            <p:cNvPr id="111652" name="Line 59"/>
            <p:cNvSpPr>
              <a:spLocks noChangeShapeType="1"/>
            </p:cNvSpPr>
            <p:nvPr/>
          </p:nvSpPr>
          <p:spPr bwMode="auto">
            <a:xfrm>
              <a:off x="3334" y="1720"/>
              <a:ext cx="0" cy="252"/>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grpSp>
      <p:sp>
        <p:nvSpPr>
          <p:cNvPr id="56" name="Rectangle 7"/>
          <p:cNvSpPr txBox="1">
            <a:spLocks noChangeArrowheads="1"/>
          </p:cNvSpPr>
          <p:nvPr/>
        </p:nvSpPr>
        <p:spPr>
          <a:xfrm>
            <a:off x="9768408" y="6624784"/>
            <a:ext cx="2016224"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4.3 IP: </a:t>
            </a:r>
            <a:r>
              <a:rPr lang="en-US" altLang="zh-CN" sz="1200" dirty="0">
                <a:solidFill>
                  <a:srgbClr val="FF0000"/>
                </a:solidFill>
                <a:cs typeface="Arial" panose="020B0604020202020204" pitchFamily="34" charset="0"/>
              </a:rPr>
              <a:t> Internet Protocol</a:t>
            </a:r>
          </a:p>
        </p:txBody>
      </p:sp>
    </p:spTree>
    <p:extLst>
      <p:ext uri="{BB962C8B-B14F-4D97-AF65-F5344CB8AC3E}">
        <p14:creationId xmlns:p14="http://schemas.microsoft.com/office/powerpoint/2010/main" val="290237291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111618">
                                            <p:txEl>
                                              <p:pRg st="3" end="3"/>
                                            </p:txEl>
                                          </p:spTgt>
                                        </p:tgtEl>
                                        <p:attrNameLst>
                                          <p:attrName>style.visibility</p:attrName>
                                        </p:attrNameLst>
                                      </p:cBhvr>
                                      <p:to>
                                        <p:strVal val="visible"/>
                                      </p:to>
                                    </p:set>
                                    <p:animEffect transition="in" filter="wipe(right)">
                                      <p:cBhvr>
                                        <p:cTn id="7" dur="500"/>
                                        <p:tgtEl>
                                          <p:spTgt spid="111618">
                                            <p:txEl>
                                              <p:pRg st="3" end="3"/>
                                            </p:txEl>
                                          </p:spTgt>
                                        </p:tgtEl>
                                      </p:cBhvr>
                                    </p:animEffect>
                                  </p:childTnLst>
                                </p:cTn>
                              </p:par>
                              <p:par>
                                <p:cTn id="8" presetID="22" presetClass="entr" presetSubtype="2" fill="hold" grpId="0" nodeType="withEffect">
                                  <p:stCondLst>
                                    <p:cond delay="0"/>
                                  </p:stCondLst>
                                  <p:childTnLst>
                                    <p:set>
                                      <p:cBhvr>
                                        <p:cTn id="9" dur="1" fill="hold">
                                          <p:stCondLst>
                                            <p:cond delay="0"/>
                                          </p:stCondLst>
                                        </p:cTn>
                                        <p:tgtEl>
                                          <p:spTgt spid="111618">
                                            <p:txEl>
                                              <p:pRg st="4" end="4"/>
                                            </p:txEl>
                                          </p:spTgt>
                                        </p:tgtEl>
                                        <p:attrNameLst>
                                          <p:attrName>style.visibility</p:attrName>
                                        </p:attrNameLst>
                                      </p:cBhvr>
                                      <p:to>
                                        <p:strVal val="visible"/>
                                      </p:to>
                                    </p:set>
                                    <p:animEffect transition="in" filter="wipe(right)">
                                      <p:cBhvr>
                                        <p:cTn id="10" dur="500"/>
                                        <p:tgtEl>
                                          <p:spTgt spid="111618">
                                            <p:txEl>
                                              <p:pRg st="4" end="4"/>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162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162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162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162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162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162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1162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1162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1162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11632"/>
                                        </p:tgtEl>
                                        <p:attrNameLst>
                                          <p:attrName>style.visibility</p:attrName>
                                        </p:attrNameLst>
                                      </p:cBhvr>
                                      <p:to>
                                        <p:strVal val="visible"/>
                                      </p:to>
                                    </p:set>
                                  </p:childTnLst>
                                </p:cTn>
                              </p:par>
                            </p:childTnLst>
                          </p:cTn>
                        </p:par>
                        <p:par>
                          <p:cTn id="33" fill="hold">
                            <p:stCondLst>
                              <p:cond delay="0"/>
                            </p:stCondLst>
                            <p:childTnLst>
                              <p:par>
                                <p:cTn id="34" presetID="1" presetClass="entr" presetSubtype="0" fill="hold" nodeType="afterEffect">
                                  <p:stCondLst>
                                    <p:cond delay="0"/>
                                  </p:stCondLst>
                                  <p:childTnLst>
                                    <p:set>
                                      <p:cBhvr>
                                        <p:cTn id="35" dur="1" fill="hold">
                                          <p:stCondLst>
                                            <p:cond delay="0"/>
                                          </p:stCondLst>
                                        </p:cTn>
                                        <p:tgtEl>
                                          <p:spTgt spid="3"/>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9" presetClass="exit" presetSubtype="0" fill="hold" nodeType="clickEffect">
                                  <p:stCondLst>
                                    <p:cond delay="0"/>
                                  </p:stCondLst>
                                  <p:childTnLst>
                                    <p:animEffect transition="out" filter="dissolve">
                                      <p:cBhvr>
                                        <p:cTn id="39" dur="500"/>
                                        <p:tgtEl>
                                          <p:spTgt spid="3"/>
                                        </p:tgtEl>
                                      </p:cBhvr>
                                    </p:animEffect>
                                    <p:set>
                                      <p:cBhvr>
                                        <p:cTn id="40" dur="1" fill="hold">
                                          <p:stCondLst>
                                            <p:cond delay="499"/>
                                          </p:stCondLst>
                                        </p:cTn>
                                        <p:tgtEl>
                                          <p:spTgt spid="3"/>
                                        </p:tgtEl>
                                        <p:attrNameLst>
                                          <p:attrName>style.visibility</p:attrName>
                                        </p:attrNameLst>
                                      </p:cBhvr>
                                      <p:to>
                                        <p:strVal val="hidden"/>
                                      </p:to>
                                    </p:set>
                                  </p:childTnLst>
                                </p:cTn>
                              </p:par>
                              <p:par>
                                <p:cTn id="41" presetID="9" presetClass="entr" presetSubtype="0" fill="hold" grpId="0" nodeType="withEffect">
                                  <p:stCondLst>
                                    <p:cond delay="0"/>
                                  </p:stCondLst>
                                  <p:childTnLst>
                                    <p:set>
                                      <p:cBhvr>
                                        <p:cTn id="42" dur="1" fill="hold">
                                          <p:stCondLst>
                                            <p:cond delay="0"/>
                                          </p:stCondLst>
                                        </p:cTn>
                                        <p:tgtEl>
                                          <p:spTgt spid="418880"/>
                                        </p:tgtEl>
                                        <p:attrNameLst>
                                          <p:attrName>style.visibility</p:attrName>
                                        </p:attrNameLst>
                                      </p:cBhvr>
                                      <p:to>
                                        <p:strVal val="visible"/>
                                      </p:to>
                                    </p:set>
                                    <p:animEffect transition="in" filter="dissolve">
                                      <p:cBhvr>
                                        <p:cTn id="43" dur="500"/>
                                        <p:tgtEl>
                                          <p:spTgt spid="418880"/>
                                        </p:tgtEl>
                                      </p:cBhvr>
                                    </p:animEffect>
                                  </p:childTnLst>
                                </p:cTn>
                              </p:par>
                              <p:par>
                                <p:cTn id="44" presetID="9" presetClass="entr" presetSubtype="0" fill="hold" nodeType="withEffect">
                                  <p:stCondLst>
                                    <p:cond delay="0"/>
                                  </p:stCondLst>
                                  <p:childTnLst>
                                    <p:set>
                                      <p:cBhvr>
                                        <p:cTn id="45" dur="1" fill="hold">
                                          <p:stCondLst>
                                            <p:cond delay="0"/>
                                          </p:stCondLst>
                                        </p:cTn>
                                        <p:tgtEl>
                                          <p:spTgt spid="418881"/>
                                        </p:tgtEl>
                                        <p:attrNameLst>
                                          <p:attrName>style.visibility</p:attrName>
                                        </p:attrNameLst>
                                      </p:cBhvr>
                                      <p:to>
                                        <p:strVal val="visible"/>
                                      </p:to>
                                    </p:set>
                                    <p:animEffect transition="in" filter="dissolve">
                                      <p:cBhvr>
                                        <p:cTn id="46" dur="500"/>
                                        <p:tgtEl>
                                          <p:spTgt spid="418881"/>
                                        </p:tgtEl>
                                      </p:cBhvr>
                                    </p:animEffect>
                                  </p:childTnLst>
                                </p:cTn>
                              </p:par>
                              <p:par>
                                <p:cTn id="47" presetID="9" presetClass="entr" presetSubtype="0" fill="hold" nodeType="withEffect">
                                  <p:stCondLst>
                                    <p:cond delay="0"/>
                                  </p:stCondLst>
                                  <p:childTnLst>
                                    <p:set>
                                      <p:cBhvr>
                                        <p:cTn id="48" dur="1" fill="hold">
                                          <p:stCondLst>
                                            <p:cond delay="0"/>
                                          </p:stCondLst>
                                        </p:cTn>
                                        <p:tgtEl>
                                          <p:spTgt spid="418882"/>
                                        </p:tgtEl>
                                        <p:attrNameLst>
                                          <p:attrName>style.visibility</p:attrName>
                                        </p:attrNameLst>
                                      </p:cBhvr>
                                      <p:to>
                                        <p:strVal val="visible"/>
                                      </p:to>
                                    </p:set>
                                    <p:animEffect transition="in" filter="dissolve">
                                      <p:cBhvr>
                                        <p:cTn id="49" dur="500"/>
                                        <p:tgtEl>
                                          <p:spTgt spid="418882"/>
                                        </p:tgtEl>
                                      </p:cBhvr>
                                    </p:animEffect>
                                  </p:childTnLst>
                                </p:cTn>
                              </p:par>
                              <p:par>
                                <p:cTn id="50" presetID="9" presetClass="entr" presetSubtype="0" fill="hold" nodeType="withEffect">
                                  <p:stCondLst>
                                    <p:cond delay="0"/>
                                  </p:stCondLst>
                                  <p:childTnLst>
                                    <p:set>
                                      <p:cBhvr>
                                        <p:cTn id="51" dur="1" fill="hold">
                                          <p:stCondLst>
                                            <p:cond delay="0"/>
                                          </p:stCondLst>
                                        </p:cTn>
                                        <p:tgtEl>
                                          <p:spTgt spid="4"/>
                                        </p:tgtEl>
                                        <p:attrNameLst>
                                          <p:attrName>style.visibility</p:attrName>
                                        </p:attrNameLst>
                                      </p:cBhvr>
                                      <p:to>
                                        <p:strVal val="visible"/>
                                      </p:to>
                                    </p:set>
                                    <p:animEffect transition="in" filter="dissolve">
                                      <p:cBhvr>
                                        <p:cTn id="5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1618" grpId="0" build="p"/>
      <p:bldP spid="111621" grpId="0"/>
      <p:bldP spid="111622" grpId="0"/>
      <p:bldP spid="111623" grpId="0" animBg="1"/>
      <p:bldP spid="111624" grpId="0" animBg="1"/>
      <p:bldP spid="111625" grpId="0" animBg="1"/>
      <p:bldP spid="111626" grpId="0"/>
      <p:bldP spid="111627" grpId="0" animBg="1"/>
      <p:bldP spid="111628" grpId="0" animBg="1"/>
      <p:bldP spid="418880" grpId="0"/>
      <p:bldP spid="11163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5" name="Rectangle 2"/>
          <p:cNvSpPr>
            <a:spLocks noGrp="1" noChangeArrowheads="1"/>
          </p:cNvSpPr>
          <p:nvPr>
            <p:ph type="title"/>
          </p:nvPr>
        </p:nvSpPr>
        <p:spPr/>
        <p:txBody>
          <a:bodyPr/>
          <a:lstStyle/>
          <a:p>
            <a:pPr>
              <a:defRPr/>
            </a:pPr>
            <a:r>
              <a:rPr lang="en-US" dirty="0">
                <a:cs typeface="+mj-cs"/>
              </a:rPr>
              <a:t>Two key network-layer functions</a:t>
            </a:r>
          </a:p>
        </p:txBody>
      </p:sp>
      <p:sp>
        <p:nvSpPr>
          <p:cNvPr id="45061" name="Rectangle 3"/>
          <p:cNvSpPr>
            <a:spLocks noGrp="1" noChangeArrowheads="1"/>
          </p:cNvSpPr>
          <p:nvPr>
            <p:ph type="body" idx="1"/>
          </p:nvPr>
        </p:nvSpPr>
        <p:spPr>
          <a:xfrm>
            <a:off x="527052" y="1700808"/>
            <a:ext cx="4192588" cy="3972272"/>
          </a:xfrm>
        </p:spPr>
        <p:txBody>
          <a:bodyPr>
            <a:normAutofit fontScale="92500" lnSpcReduction="20000"/>
          </a:bodyPr>
          <a:lstStyle/>
          <a:p>
            <a:pPr marL="0" indent="0">
              <a:spcBef>
                <a:spcPts val="600"/>
              </a:spcBef>
              <a:buNone/>
            </a:pPr>
            <a:r>
              <a:rPr lang="en-US" altLang="zh-CN" sz="3000" i="1" dirty="0">
                <a:solidFill>
                  <a:srgbClr val="CC0000"/>
                </a:solidFill>
                <a:ea typeface="ＭＳ Ｐゴシック" panose="020B0600070205080204" pitchFamily="34" charset="-128"/>
                <a:cs typeface="ＭＳ Ｐゴシック" panose="020B0600070205080204" pitchFamily="34" charset="-128"/>
              </a:rPr>
              <a:t>network-layer functions:</a:t>
            </a:r>
          </a:p>
          <a:p>
            <a:pPr marL="0" indent="0">
              <a:spcBef>
                <a:spcPts val="600"/>
              </a:spcBef>
            </a:pPr>
            <a:r>
              <a:rPr lang="en-US" altLang="zh-CN" sz="3000" i="1" dirty="0">
                <a:solidFill>
                  <a:srgbClr val="000099"/>
                </a:solidFill>
                <a:ea typeface="ＭＳ Ｐゴシック" panose="020B0600070205080204" pitchFamily="34" charset="-128"/>
                <a:cs typeface="ＭＳ Ｐゴシック" panose="020B0600070205080204" pitchFamily="34" charset="-128"/>
              </a:rPr>
              <a:t>forwarding:</a:t>
            </a:r>
            <a:r>
              <a:rPr lang="en-US" altLang="zh-CN" sz="3000" dirty="0">
                <a:ea typeface="ＭＳ Ｐゴシック" panose="020B0600070205080204" pitchFamily="34" charset="-128"/>
                <a:cs typeface="ＭＳ Ｐゴシック" panose="020B0600070205080204" pitchFamily="34" charset="-128"/>
              </a:rPr>
              <a:t> move packets from router</a:t>
            </a:r>
            <a:r>
              <a:rPr lang="en-US" altLang="ja-JP" sz="3000" dirty="0">
                <a:ea typeface="ＭＳ Ｐゴシック" panose="020B0600070205080204" pitchFamily="34" charset="-128"/>
                <a:cs typeface="ＭＳ Ｐゴシック" panose="020B0600070205080204" pitchFamily="34" charset="-128"/>
              </a:rPr>
              <a:t>'s input to appropriate router output</a:t>
            </a:r>
          </a:p>
          <a:p>
            <a:pPr marL="0" indent="0">
              <a:spcBef>
                <a:spcPts val="600"/>
              </a:spcBef>
            </a:pPr>
            <a:r>
              <a:rPr lang="en-US" altLang="zh-CN" sz="3000" i="1" dirty="0">
                <a:solidFill>
                  <a:srgbClr val="000099"/>
                </a:solidFill>
                <a:ea typeface="ＭＳ Ｐゴシック" panose="020B0600070205080204" pitchFamily="34" charset="-128"/>
                <a:cs typeface="ＭＳ Ｐゴシック" panose="020B0600070205080204" pitchFamily="34" charset="-128"/>
              </a:rPr>
              <a:t>routing:</a:t>
            </a:r>
            <a:r>
              <a:rPr lang="en-US" altLang="zh-CN" sz="3000" dirty="0">
                <a:ea typeface="ＭＳ Ｐゴシック" panose="020B0600070205080204" pitchFamily="34" charset="-128"/>
                <a:cs typeface="ＭＳ Ｐゴシック" panose="020B0600070205080204" pitchFamily="34" charset="-128"/>
              </a:rPr>
              <a:t> determine route taken by packets from source to destination</a:t>
            </a:r>
          </a:p>
          <a:p>
            <a:pPr lvl="1">
              <a:spcBef>
                <a:spcPts val="600"/>
              </a:spcBef>
            </a:pPr>
            <a:r>
              <a:rPr lang="en-US" altLang="zh-CN" sz="2600" i="1" dirty="0">
                <a:ea typeface="ＭＳ Ｐゴシック" panose="020B0600070205080204" pitchFamily="34" charset="-128"/>
              </a:rPr>
              <a:t>routing algorithms</a:t>
            </a:r>
            <a:endParaRPr lang="en-US" altLang="zh-CN" sz="2600" dirty="0">
              <a:ea typeface="ＭＳ Ｐゴシック" panose="020B0600070205080204" pitchFamily="34" charset="-128"/>
            </a:endParaRPr>
          </a:p>
          <a:p>
            <a:pPr marL="0" indent="0">
              <a:buNone/>
            </a:pPr>
            <a:endParaRPr lang="en-US" altLang="zh-CN" dirty="0">
              <a:ea typeface="ＭＳ Ｐゴシック" panose="020B0600070205080204" pitchFamily="34" charset="-128"/>
              <a:cs typeface="ＭＳ Ｐゴシック" panose="020B0600070205080204" pitchFamily="34" charset="-128"/>
            </a:endParaRPr>
          </a:p>
        </p:txBody>
      </p:sp>
      <p:sp>
        <p:nvSpPr>
          <p:cNvPr id="45062" name="Rectangle 4"/>
          <p:cNvSpPr>
            <a:spLocks noChangeArrowheads="1"/>
          </p:cNvSpPr>
          <p:nvPr/>
        </p:nvSpPr>
        <p:spPr bwMode="auto">
          <a:xfrm>
            <a:off x="5159896" y="1700808"/>
            <a:ext cx="4192587" cy="19046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342900" indent="-342900">
              <a:lnSpc>
                <a:spcPct val="85000"/>
              </a:lnSpc>
              <a:spcBef>
                <a:spcPts val="600"/>
              </a:spcBef>
              <a:buClr>
                <a:srgbClr val="000099"/>
              </a:buClr>
              <a:buSzPct val="65000"/>
              <a:defRPr/>
            </a:pPr>
            <a:r>
              <a:rPr lang="en-US" sz="2800" i="1" dirty="0">
                <a:solidFill>
                  <a:srgbClr val="CC0000"/>
                </a:solidFill>
                <a:latin typeface="Comic Sans MS" panose="030F0702030302020204" pitchFamily="66" charset="0"/>
                <a:ea typeface="ＭＳ Ｐゴシック" charset="0"/>
                <a:cs typeface="ＭＳ Ｐゴシック" charset="0"/>
              </a:rPr>
              <a:t>analogy: taking a trip</a:t>
            </a:r>
          </a:p>
          <a:p>
            <a:pPr fontAlgn="base">
              <a:lnSpc>
                <a:spcPct val="80000"/>
              </a:lnSpc>
              <a:spcBef>
                <a:spcPts val="600"/>
              </a:spcBef>
              <a:buSzPct val="70000"/>
              <a:buFont typeface="Wingdings" panose="05000000000000000000" pitchFamily="2" charset="2"/>
              <a:buChar char="v"/>
              <a:defRPr/>
            </a:pPr>
            <a:r>
              <a:rPr lang="en-US" sz="2800" i="1" dirty="0">
                <a:solidFill>
                  <a:srgbClr val="000099"/>
                </a:solidFill>
                <a:latin typeface="Comic Sans MS" panose="030F0702030302020204" pitchFamily="66" charset="0"/>
                <a:ea typeface="ＭＳ Ｐゴシック" charset="0"/>
                <a:cs typeface="ＭＳ Ｐゴシック" charset="0"/>
              </a:rPr>
              <a:t>forwarding</a:t>
            </a:r>
            <a:r>
              <a:rPr lang="en-US" sz="2800" i="1" dirty="0">
                <a:solidFill>
                  <a:srgbClr val="0000FF"/>
                </a:solidFill>
                <a:latin typeface="Comic Sans MS" panose="030F0702030302020204" pitchFamily="66" charset="0"/>
                <a:ea typeface="ＭＳ Ｐゴシック" charset="0"/>
                <a:cs typeface="ＭＳ Ｐゴシック" charset="0"/>
              </a:rPr>
              <a:t>:</a:t>
            </a:r>
            <a:r>
              <a:rPr lang="en-US" sz="2800" dirty="0">
                <a:solidFill>
                  <a:srgbClr val="0000FF"/>
                </a:solidFill>
                <a:latin typeface="Comic Sans MS" panose="030F0702030302020204" pitchFamily="66" charset="0"/>
                <a:ea typeface="ＭＳ Ｐゴシック" charset="0"/>
                <a:cs typeface="ＭＳ Ｐゴシック" charset="0"/>
              </a:rPr>
              <a:t> process of getting through single interchange</a:t>
            </a:r>
            <a:endParaRPr lang="en-US" sz="2800" i="1" dirty="0">
              <a:solidFill>
                <a:srgbClr val="000099"/>
              </a:solidFill>
              <a:latin typeface="Comic Sans MS" panose="030F0702030302020204" pitchFamily="66" charset="0"/>
              <a:ea typeface="ＭＳ Ｐゴシック" panose="020B0600070205080204" pitchFamily="34" charset="-128"/>
            </a:endParaRPr>
          </a:p>
          <a:p>
            <a:pPr marL="342900" indent="-342900">
              <a:lnSpc>
                <a:spcPct val="85000"/>
              </a:lnSpc>
              <a:spcBef>
                <a:spcPct val="20000"/>
              </a:spcBef>
              <a:buClr>
                <a:srgbClr val="000099"/>
              </a:buClr>
              <a:buSzPct val="65000"/>
              <a:buFont typeface="Wingdings" charset="0"/>
              <a:buChar char="v"/>
              <a:defRPr/>
            </a:pPr>
            <a:endParaRPr lang="en-US" sz="2800" dirty="0">
              <a:latin typeface="Comic Sans MS" panose="030F0702030302020204" pitchFamily="66" charset="0"/>
              <a:ea typeface="ＭＳ Ｐゴシック" charset="0"/>
              <a:cs typeface="ＭＳ Ｐゴシック" charset="0"/>
            </a:endParaRPr>
          </a:p>
        </p:txBody>
      </p:sp>
      <p:sp>
        <p:nvSpPr>
          <p:cNvPr id="8" name="Rectangle 4"/>
          <p:cNvSpPr>
            <a:spLocks noChangeArrowheads="1"/>
          </p:cNvSpPr>
          <p:nvPr/>
        </p:nvSpPr>
        <p:spPr bwMode="auto">
          <a:xfrm>
            <a:off x="5159896" y="3559878"/>
            <a:ext cx="4192588" cy="185181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fontAlgn="base">
              <a:lnSpc>
                <a:spcPct val="80000"/>
              </a:lnSpc>
              <a:spcBef>
                <a:spcPts val="600"/>
              </a:spcBef>
              <a:buSzPct val="70000"/>
              <a:buFont typeface="Wingdings" panose="05000000000000000000" pitchFamily="2" charset="2"/>
              <a:buChar char="v"/>
              <a:defRPr/>
            </a:pPr>
            <a:r>
              <a:rPr lang="en-US" altLang="zh-CN" sz="2800" i="1" dirty="0">
                <a:solidFill>
                  <a:srgbClr val="000099"/>
                </a:solidFill>
                <a:latin typeface="Comic Sans MS" panose="030F0702030302020204" pitchFamily="66" charset="0"/>
                <a:ea typeface="ＭＳ Ｐゴシック" charset="0"/>
                <a:cs typeface="ＭＳ Ｐゴシック" charset="0"/>
              </a:rPr>
              <a:t>routing:</a:t>
            </a:r>
            <a:r>
              <a:rPr lang="en-US" altLang="zh-CN" sz="2800" dirty="0">
                <a:latin typeface="Comic Sans MS" panose="030F0702030302020204" pitchFamily="66" charset="0"/>
                <a:ea typeface="ＭＳ Ｐゴシック" charset="0"/>
                <a:cs typeface="ＭＳ Ｐゴシック" charset="0"/>
              </a:rPr>
              <a:t> </a:t>
            </a:r>
            <a:r>
              <a:rPr lang="en-US" altLang="zh-CN" sz="2800" dirty="0">
                <a:solidFill>
                  <a:srgbClr val="0000FF"/>
                </a:solidFill>
                <a:latin typeface="Comic Sans MS" panose="030F0702030302020204" pitchFamily="66" charset="0"/>
                <a:ea typeface="ＭＳ Ｐゴシック" charset="0"/>
                <a:cs typeface="ＭＳ Ｐゴシック" charset="0"/>
              </a:rPr>
              <a:t>process of planning trip from source to destination</a:t>
            </a:r>
            <a:endParaRPr lang="en-US" sz="2800" dirty="0">
              <a:latin typeface="Comic Sans MS" panose="030F0702030302020204" pitchFamily="66" charset="0"/>
              <a:ea typeface="ＭＳ Ｐゴシック" charset="0"/>
              <a:cs typeface="ＭＳ Ｐゴシック" charset="0"/>
            </a:endParaRPr>
          </a:p>
        </p:txBody>
      </p:sp>
      <p:sp>
        <p:nvSpPr>
          <p:cNvPr id="9" name="Rectangle 7"/>
          <p:cNvSpPr txBox="1">
            <a:spLocks noChangeArrowheads="1"/>
          </p:cNvSpPr>
          <p:nvPr/>
        </p:nvSpPr>
        <p:spPr>
          <a:xfrm>
            <a:off x="10344472" y="6624784"/>
            <a:ext cx="1440160"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rgbClr val="FF0000"/>
                </a:solidFill>
                <a:cs typeface="Arial" panose="020B0604020202020204" pitchFamily="34" charset="0"/>
              </a:rPr>
              <a:t>4.1 Overview</a:t>
            </a:r>
          </a:p>
        </p:txBody>
      </p:sp>
      <p:pic>
        <p:nvPicPr>
          <p:cNvPr id="2" name="图片 1">
            <a:extLst>
              <a:ext uri="{FF2B5EF4-FFF2-40B4-BE49-F238E27FC236}">
                <a16:creationId xmlns:a16="http://schemas.microsoft.com/office/drawing/2014/main" id="{41F8BA40-743F-4BC0-8AFA-3EC5D6CF6502}"/>
              </a:ext>
            </a:extLst>
          </p:cNvPr>
          <p:cNvPicPr>
            <a:picLocks noChangeAspect="1"/>
          </p:cNvPicPr>
          <p:nvPr/>
        </p:nvPicPr>
        <p:blipFill>
          <a:blip r:embed="rId3"/>
          <a:stretch>
            <a:fillRect/>
          </a:stretch>
        </p:blipFill>
        <p:spPr>
          <a:xfrm>
            <a:off x="9352483" y="1534307"/>
            <a:ext cx="2822104" cy="1763815"/>
          </a:xfrm>
          <a:prstGeom prst="rect">
            <a:avLst/>
          </a:prstGeom>
        </p:spPr>
      </p:pic>
      <p:pic>
        <p:nvPicPr>
          <p:cNvPr id="4" name="图片 3">
            <a:extLst>
              <a:ext uri="{FF2B5EF4-FFF2-40B4-BE49-F238E27FC236}">
                <a16:creationId xmlns:a16="http://schemas.microsoft.com/office/drawing/2014/main" id="{EA5037A0-B6EB-441C-B4ED-B8E4D0F94BC6}"/>
              </a:ext>
            </a:extLst>
          </p:cNvPr>
          <p:cNvPicPr>
            <a:picLocks noChangeAspect="1"/>
          </p:cNvPicPr>
          <p:nvPr/>
        </p:nvPicPr>
        <p:blipFill>
          <a:blip r:embed="rId4"/>
          <a:stretch>
            <a:fillRect/>
          </a:stretch>
        </p:blipFill>
        <p:spPr>
          <a:xfrm>
            <a:off x="8976320" y="3605912"/>
            <a:ext cx="2952951" cy="2755450"/>
          </a:xfrm>
          <a:prstGeom prst="rect">
            <a:avLst/>
          </a:prstGeom>
        </p:spPr>
      </p:pic>
    </p:spTree>
    <p:extLst>
      <p:ext uri="{BB962C8B-B14F-4D97-AF65-F5344CB8AC3E}">
        <p14:creationId xmlns:p14="http://schemas.microsoft.com/office/powerpoint/2010/main" val="109470234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5" name="Rectangle 2"/>
          <p:cNvSpPr>
            <a:spLocks noGrp="1" noChangeArrowheads="1"/>
          </p:cNvSpPr>
          <p:nvPr>
            <p:ph type="title"/>
          </p:nvPr>
        </p:nvSpPr>
        <p:spPr>
          <a:xfrm>
            <a:off x="1831975" y="214313"/>
            <a:ext cx="7772400" cy="990600"/>
          </a:xfrm>
        </p:spPr>
        <p:txBody>
          <a:bodyPr/>
          <a:lstStyle/>
          <a:p>
            <a:pPr>
              <a:defRPr/>
            </a:pPr>
            <a:r>
              <a:rPr lang="en-US" dirty="0">
                <a:cs typeface="+mj-cs"/>
              </a:rPr>
              <a:t>Tunneling and encapsulation</a:t>
            </a:r>
          </a:p>
        </p:txBody>
      </p:sp>
      <p:sp>
        <p:nvSpPr>
          <p:cNvPr id="130" name="Rectangle 7"/>
          <p:cNvSpPr txBox="1">
            <a:spLocks noChangeArrowheads="1"/>
          </p:cNvSpPr>
          <p:nvPr/>
        </p:nvSpPr>
        <p:spPr>
          <a:xfrm>
            <a:off x="9768408" y="6624784"/>
            <a:ext cx="2016224"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4.3 IP: </a:t>
            </a:r>
            <a:r>
              <a:rPr lang="en-US" altLang="zh-CN" sz="1200" dirty="0">
                <a:solidFill>
                  <a:srgbClr val="FF0000"/>
                </a:solidFill>
                <a:cs typeface="Arial" panose="020B0604020202020204" pitchFamily="34" charset="0"/>
              </a:rPr>
              <a:t> Internet Protocol</a:t>
            </a:r>
          </a:p>
        </p:txBody>
      </p:sp>
      <p:sp>
        <p:nvSpPr>
          <p:cNvPr id="128" name="Text Box 75">
            <a:extLst>
              <a:ext uri="{FF2B5EF4-FFF2-40B4-BE49-F238E27FC236}">
                <a16:creationId xmlns:a16="http://schemas.microsoft.com/office/drawing/2014/main" id="{13051936-F9A7-46B2-ADEF-568DA69ED38E}"/>
              </a:ext>
            </a:extLst>
          </p:cNvPr>
          <p:cNvSpPr txBox="1">
            <a:spLocks noChangeArrowheads="1"/>
          </p:cNvSpPr>
          <p:nvPr/>
        </p:nvSpPr>
        <p:spPr bwMode="auto">
          <a:xfrm>
            <a:off x="888274" y="1697883"/>
            <a:ext cx="2759529"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400" b="0" i="0" u="none" strike="noStrike" kern="1200" cap="none" spc="0" normalizeH="0" baseline="0" noProof="0" dirty="0">
                <a:ln>
                  <a:noFill/>
                </a:ln>
                <a:solidFill>
                  <a:srgbClr val="000099"/>
                </a:solidFill>
                <a:effectLst/>
                <a:uLnTx/>
                <a:uFillTx/>
                <a:latin typeface="Calibri" panose="020F0502020204030204"/>
                <a:ea typeface="ＭＳ Ｐゴシック" panose="020B0600070205080204" pitchFamily="34" charset="-128"/>
                <a:cs typeface="+mn-cs"/>
              </a:rPr>
              <a:t>Ethernet connecting two IPv6 routers:</a:t>
            </a:r>
          </a:p>
        </p:txBody>
      </p:sp>
      <p:grpSp>
        <p:nvGrpSpPr>
          <p:cNvPr id="129" name="Group 2">
            <a:extLst>
              <a:ext uri="{FF2B5EF4-FFF2-40B4-BE49-F238E27FC236}">
                <a16:creationId xmlns:a16="http://schemas.microsoft.com/office/drawing/2014/main" id="{505C735C-F9F0-4F41-8CBA-5DB4B061D497}"/>
              </a:ext>
            </a:extLst>
          </p:cNvPr>
          <p:cNvGrpSpPr/>
          <p:nvPr/>
        </p:nvGrpSpPr>
        <p:grpSpPr>
          <a:xfrm>
            <a:off x="4274280" y="1626442"/>
            <a:ext cx="5834767" cy="995120"/>
            <a:chOff x="3663591" y="1108282"/>
            <a:chExt cx="5834767" cy="995120"/>
          </a:xfrm>
        </p:grpSpPr>
        <p:sp>
          <p:nvSpPr>
            <p:cNvPr id="131" name="Rectangle 67">
              <a:extLst>
                <a:ext uri="{FF2B5EF4-FFF2-40B4-BE49-F238E27FC236}">
                  <a16:creationId xmlns:a16="http://schemas.microsoft.com/office/drawing/2014/main" id="{038CE33C-D91D-43AC-A827-0BA0481E3657}"/>
                </a:ext>
              </a:extLst>
            </p:cNvPr>
            <p:cNvSpPr>
              <a:spLocks noChangeArrowheads="1"/>
            </p:cNvSpPr>
            <p:nvPr/>
          </p:nvSpPr>
          <p:spPr bwMode="auto">
            <a:xfrm>
              <a:off x="5385352" y="1616420"/>
              <a:ext cx="2405062" cy="66675"/>
            </a:xfrm>
            <a:prstGeom prst="rect">
              <a:avLst/>
            </a:prstGeom>
            <a:solidFill>
              <a:srgbClr val="CC0000"/>
            </a:solidFill>
            <a:ln w="9525">
              <a:solidFill>
                <a:srgbClr val="CC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srgbClr val="000099"/>
                </a:solidFill>
                <a:effectLst/>
                <a:uLnTx/>
                <a:uFillTx/>
                <a:latin typeface="Arial" panose="020B0604020202020204" pitchFamily="34" charset="0"/>
                <a:ea typeface="ＭＳ Ｐゴシック" panose="020B0600070205080204" pitchFamily="34" charset="-128"/>
                <a:cs typeface="+mn-cs"/>
              </a:endParaRPr>
            </a:p>
          </p:txBody>
        </p:sp>
        <p:sp>
          <p:nvSpPr>
            <p:cNvPr id="132" name="Text Box 244">
              <a:extLst>
                <a:ext uri="{FF2B5EF4-FFF2-40B4-BE49-F238E27FC236}">
                  <a16:creationId xmlns:a16="http://schemas.microsoft.com/office/drawing/2014/main" id="{A7B8DCA6-FD9A-49ED-B249-EAAF780E0DAD}"/>
                </a:ext>
              </a:extLst>
            </p:cNvPr>
            <p:cNvSpPr txBox="1">
              <a:spLocks noChangeArrowheads="1"/>
            </p:cNvSpPr>
            <p:nvPr/>
          </p:nvSpPr>
          <p:spPr bwMode="auto">
            <a:xfrm>
              <a:off x="5480234" y="1110007"/>
              <a:ext cx="2471780" cy="510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85000"/>
                </a:lnSpc>
                <a:spcBef>
                  <a:spcPts val="0"/>
                </a:spcBef>
                <a:spcAft>
                  <a:spcPts val="0"/>
                </a:spcAft>
                <a:buClrTx/>
                <a:buSzTx/>
                <a:buFontTx/>
                <a:buNone/>
                <a:tabLst/>
                <a:defRPr/>
              </a:pPr>
              <a:r>
                <a:rPr kumimoji="0" lang="en-US" altLang="en-US" sz="1600" b="0" i="1" u="none" strike="noStrike" kern="1200" cap="none" spc="0" normalizeH="0" baseline="0" noProof="0" dirty="0">
                  <a:ln>
                    <a:noFill/>
                  </a:ln>
                  <a:solidFill>
                    <a:schemeClr val="accent2">
                      <a:lumMod val="75000"/>
                    </a:schemeClr>
                  </a:solidFill>
                  <a:effectLst/>
                  <a:uLnTx/>
                  <a:uFillTx/>
                  <a:latin typeface="Arial" panose="020B0604020202020204" pitchFamily="34" charset="0"/>
                  <a:ea typeface="ＭＳ Ｐゴシック" panose="020B0600070205080204" pitchFamily="34" charset="-128"/>
                  <a:cs typeface="+mn-cs"/>
                </a:rPr>
                <a:t>Ethernet connects two IPv6 routers</a:t>
              </a:r>
            </a:p>
          </p:txBody>
        </p:sp>
        <p:grpSp>
          <p:nvGrpSpPr>
            <p:cNvPr id="133" name="Group 268">
              <a:extLst>
                <a:ext uri="{FF2B5EF4-FFF2-40B4-BE49-F238E27FC236}">
                  <a16:creationId xmlns:a16="http://schemas.microsoft.com/office/drawing/2014/main" id="{45E1B44A-C9EB-4613-892D-C698C6A680FF}"/>
                </a:ext>
              </a:extLst>
            </p:cNvPr>
            <p:cNvGrpSpPr/>
            <p:nvPr/>
          </p:nvGrpSpPr>
          <p:grpSpPr>
            <a:xfrm>
              <a:off x="3663591" y="1108282"/>
              <a:ext cx="1764058" cy="965200"/>
              <a:chOff x="3670217" y="2254595"/>
              <a:chExt cx="1764058" cy="965200"/>
            </a:xfrm>
          </p:grpSpPr>
          <p:sp>
            <p:nvSpPr>
              <p:cNvPr id="156" name="Text Box 92">
                <a:extLst>
                  <a:ext uri="{FF2B5EF4-FFF2-40B4-BE49-F238E27FC236}">
                    <a16:creationId xmlns:a16="http://schemas.microsoft.com/office/drawing/2014/main" id="{5392930E-380E-4585-A661-1053C30FCCB2}"/>
                  </a:ext>
                </a:extLst>
              </p:cNvPr>
              <p:cNvSpPr txBox="1">
                <a:spLocks noChangeArrowheads="1"/>
              </p:cNvSpPr>
              <p:nvPr/>
            </p:nvSpPr>
            <p:spPr bwMode="auto">
              <a:xfrm>
                <a:off x="3858177" y="2254595"/>
                <a:ext cx="3365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srgbClr val="000099"/>
                    </a:solidFill>
                    <a:effectLst/>
                    <a:uLnTx/>
                    <a:uFillTx/>
                    <a:latin typeface="Arial" panose="020B0604020202020204" pitchFamily="34" charset="0"/>
                    <a:ea typeface="ＭＳ Ｐゴシック" panose="020B0600070205080204" pitchFamily="34" charset="-128"/>
                    <a:cs typeface="+mn-cs"/>
                  </a:rPr>
                  <a:t>A</a:t>
                </a:r>
              </a:p>
            </p:txBody>
          </p:sp>
          <p:sp>
            <p:nvSpPr>
              <p:cNvPr id="157" name="Text Box 108">
                <a:extLst>
                  <a:ext uri="{FF2B5EF4-FFF2-40B4-BE49-F238E27FC236}">
                    <a16:creationId xmlns:a16="http://schemas.microsoft.com/office/drawing/2014/main" id="{AAB3BA17-4C68-44AC-A330-3786AED2A9C8}"/>
                  </a:ext>
                </a:extLst>
              </p:cNvPr>
              <p:cNvSpPr txBox="1">
                <a:spLocks noChangeArrowheads="1"/>
              </p:cNvSpPr>
              <p:nvPr/>
            </p:nvSpPr>
            <p:spPr bwMode="auto">
              <a:xfrm>
                <a:off x="4904340" y="2259358"/>
                <a:ext cx="3365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srgbClr val="000099"/>
                    </a:solidFill>
                    <a:effectLst/>
                    <a:uLnTx/>
                    <a:uFillTx/>
                    <a:latin typeface="Arial" panose="020B0604020202020204" pitchFamily="34" charset="0"/>
                    <a:ea typeface="ＭＳ Ｐゴシック" panose="020B0600070205080204" pitchFamily="34" charset="-128"/>
                    <a:cs typeface="+mn-cs"/>
                  </a:rPr>
                  <a:t>B</a:t>
                </a:r>
              </a:p>
            </p:txBody>
          </p:sp>
          <p:sp>
            <p:nvSpPr>
              <p:cNvPr id="158" name="Line 141">
                <a:extLst>
                  <a:ext uri="{FF2B5EF4-FFF2-40B4-BE49-F238E27FC236}">
                    <a16:creationId xmlns:a16="http://schemas.microsoft.com/office/drawing/2014/main" id="{4D03401B-B6E6-42B5-95B9-0C5F7B1DD481}"/>
                  </a:ext>
                </a:extLst>
              </p:cNvPr>
              <p:cNvSpPr>
                <a:spLocks noChangeShapeType="1"/>
              </p:cNvSpPr>
              <p:nvPr/>
            </p:nvSpPr>
            <p:spPr bwMode="auto">
              <a:xfrm flipV="1">
                <a:off x="4399515" y="2772120"/>
                <a:ext cx="32385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99"/>
                  </a:solidFill>
                  <a:effectLst/>
                  <a:uLnTx/>
                  <a:uFillTx/>
                  <a:latin typeface="Calibri" panose="020F0502020204030204"/>
                  <a:ea typeface="+mn-ea"/>
                  <a:cs typeface="+mn-cs"/>
                </a:endParaRPr>
              </a:p>
            </p:txBody>
          </p:sp>
          <p:sp>
            <p:nvSpPr>
              <p:cNvPr id="159" name="Text Box 143">
                <a:extLst>
                  <a:ext uri="{FF2B5EF4-FFF2-40B4-BE49-F238E27FC236}">
                    <a16:creationId xmlns:a16="http://schemas.microsoft.com/office/drawing/2014/main" id="{F3C9E040-EEFE-4F6D-B138-993E5A4C1246}"/>
                  </a:ext>
                </a:extLst>
              </p:cNvPr>
              <p:cNvSpPr txBox="1">
                <a:spLocks noChangeArrowheads="1"/>
              </p:cNvSpPr>
              <p:nvPr/>
            </p:nvSpPr>
            <p:spPr bwMode="auto">
              <a:xfrm>
                <a:off x="3737527" y="2881658"/>
                <a:ext cx="5905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srgbClr val="000099"/>
                    </a:solidFill>
                    <a:effectLst/>
                    <a:uLnTx/>
                    <a:uFillTx/>
                    <a:latin typeface="Arial" panose="020B0604020202020204" pitchFamily="34" charset="0"/>
                    <a:ea typeface="ＭＳ Ｐゴシック" panose="020B0600070205080204" pitchFamily="34" charset="-128"/>
                    <a:cs typeface="+mn-cs"/>
                  </a:rPr>
                  <a:t>IPv6</a:t>
                </a:r>
              </a:p>
            </p:txBody>
          </p:sp>
          <p:sp>
            <p:nvSpPr>
              <p:cNvPr id="160" name="Text Box 144">
                <a:extLst>
                  <a:ext uri="{FF2B5EF4-FFF2-40B4-BE49-F238E27FC236}">
                    <a16:creationId xmlns:a16="http://schemas.microsoft.com/office/drawing/2014/main" id="{6EC72CDC-63F3-4072-B236-9A8C0917B2BF}"/>
                  </a:ext>
                </a:extLst>
              </p:cNvPr>
              <p:cNvSpPr txBox="1">
                <a:spLocks noChangeArrowheads="1"/>
              </p:cNvSpPr>
              <p:nvPr/>
            </p:nvSpPr>
            <p:spPr bwMode="auto">
              <a:xfrm>
                <a:off x="4783690" y="2883245"/>
                <a:ext cx="5905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srgbClr val="000099"/>
                    </a:solidFill>
                    <a:effectLst/>
                    <a:uLnTx/>
                    <a:uFillTx/>
                    <a:latin typeface="Arial" panose="020B0604020202020204" pitchFamily="34" charset="0"/>
                    <a:ea typeface="ＭＳ Ｐゴシック" panose="020B0600070205080204" pitchFamily="34" charset="-128"/>
                    <a:cs typeface="+mn-cs"/>
                  </a:rPr>
                  <a:t>IPv6</a:t>
                </a:r>
              </a:p>
            </p:txBody>
          </p:sp>
          <p:grpSp>
            <p:nvGrpSpPr>
              <p:cNvPr id="161" name="Group 274">
                <a:extLst>
                  <a:ext uri="{FF2B5EF4-FFF2-40B4-BE49-F238E27FC236}">
                    <a16:creationId xmlns:a16="http://schemas.microsoft.com/office/drawing/2014/main" id="{7689E8B1-3ECC-450D-B7FF-7F6529EE19BE}"/>
                  </a:ext>
                </a:extLst>
              </p:cNvPr>
              <p:cNvGrpSpPr/>
              <p:nvPr/>
            </p:nvGrpSpPr>
            <p:grpSpPr>
              <a:xfrm>
                <a:off x="3670217" y="2586162"/>
                <a:ext cx="731126" cy="344556"/>
                <a:chOff x="7493876" y="2774731"/>
                <a:chExt cx="1481958" cy="894622"/>
              </a:xfrm>
            </p:grpSpPr>
            <p:sp>
              <p:nvSpPr>
                <p:cNvPr id="170" name="Freeform 283">
                  <a:extLst>
                    <a:ext uri="{FF2B5EF4-FFF2-40B4-BE49-F238E27FC236}">
                      <a16:creationId xmlns:a16="http://schemas.microsoft.com/office/drawing/2014/main" id="{002B3411-6E4F-4AFD-9C23-F21265ECB911}"/>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rgbClr val="0000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99"/>
                      </a:solidFill>
                      <a:effectLst/>
                      <a:uLnTx/>
                      <a:uFillTx/>
                      <a:latin typeface="Calibri" panose="020F0502020204030204"/>
                      <a:ea typeface="+mn-ea"/>
                      <a:cs typeface="+mn-cs"/>
                    </a:rPr>
                    <a:t>                   </a:t>
                  </a:r>
                </a:p>
              </p:txBody>
            </p:sp>
            <p:sp>
              <p:nvSpPr>
                <p:cNvPr id="171" name="Oval 284">
                  <a:extLst>
                    <a:ext uri="{FF2B5EF4-FFF2-40B4-BE49-F238E27FC236}">
                      <a16:creationId xmlns:a16="http://schemas.microsoft.com/office/drawing/2014/main" id="{5C0A2DD2-D089-4B27-857C-2F0A55404996}"/>
                    </a:ext>
                  </a:extLst>
                </p:cNvPr>
                <p:cNvSpPr/>
                <p:nvPr/>
              </p:nvSpPr>
              <p:spPr>
                <a:xfrm>
                  <a:off x="7494729" y="2774731"/>
                  <a:ext cx="1480163" cy="579140"/>
                </a:xfrm>
                <a:prstGeom prst="ellipse">
                  <a:avLst/>
                </a:prstGeom>
                <a:solidFill>
                  <a:srgbClr val="B8C2C9"/>
                </a:solidFill>
                <a:ln w="6350">
                  <a:solidFill>
                    <a:srgbClr val="0000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99"/>
                      </a:solidFill>
                      <a:effectLst/>
                      <a:uLnTx/>
                      <a:uFillTx/>
                      <a:latin typeface="Calibri" panose="020F0502020204030204"/>
                      <a:ea typeface="+mn-ea"/>
                      <a:cs typeface="+mn-cs"/>
                    </a:rPr>
                    <a:t>              </a:t>
                  </a:r>
                </a:p>
              </p:txBody>
            </p:sp>
            <p:grpSp>
              <p:nvGrpSpPr>
                <p:cNvPr id="172" name="Group 285">
                  <a:extLst>
                    <a:ext uri="{FF2B5EF4-FFF2-40B4-BE49-F238E27FC236}">
                      <a16:creationId xmlns:a16="http://schemas.microsoft.com/office/drawing/2014/main" id="{ED7B8D94-ED16-4816-9C14-8BE1E21E9339}"/>
                    </a:ext>
                  </a:extLst>
                </p:cNvPr>
                <p:cNvGrpSpPr/>
                <p:nvPr/>
              </p:nvGrpSpPr>
              <p:grpSpPr>
                <a:xfrm>
                  <a:off x="7713663" y="2848339"/>
                  <a:ext cx="1042107" cy="425543"/>
                  <a:chOff x="7786941" y="2884917"/>
                  <a:chExt cx="897649" cy="353919"/>
                </a:xfrm>
              </p:grpSpPr>
              <p:sp>
                <p:nvSpPr>
                  <p:cNvPr id="173" name="Freeform 286">
                    <a:extLst>
                      <a:ext uri="{FF2B5EF4-FFF2-40B4-BE49-F238E27FC236}">
                        <a16:creationId xmlns:a16="http://schemas.microsoft.com/office/drawing/2014/main" id="{D194BBEC-750C-4BD6-B498-777FEF5984EB}"/>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99"/>
                      </a:solidFill>
                      <a:effectLst/>
                      <a:uLnTx/>
                      <a:uFillTx/>
                      <a:latin typeface="Calibri" panose="020F0502020204030204"/>
                      <a:ea typeface="+mn-ea"/>
                      <a:cs typeface="+mn-cs"/>
                    </a:endParaRPr>
                  </a:p>
                </p:txBody>
              </p:sp>
              <p:sp>
                <p:nvSpPr>
                  <p:cNvPr id="174" name="Freeform 287">
                    <a:extLst>
                      <a:ext uri="{FF2B5EF4-FFF2-40B4-BE49-F238E27FC236}">
                        <a16:creationId xmlns:a16="http://schemas.microsoft.com/office/drawing/2014/main" id="{F8608663-59F3-401B-B821-9EA95BA03B1C}"/>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99"/>
                      </a:solidFill>
                      <a:effectLst/>
                      <a:uLnTx/>
                      <a:uFillTx/>
                      <a:latin typeface="Calibri" panose="020F0502020204030204"/>
                      <a:ea typeface="+mn-ea"/>
                      <a:cs typeface="+mn-cs"/>
                    </a:endParaRPr>
                  </a:p>
                </p:txBody>
              </p:sp>
              <p:sp>
                <p:nvSpPr>
                  <p:cNvPr id="175" name="Freeform 288">
                    <a:extLst>
                      <a:ext uri="{FF2B5EF4-FFF2-40B4-BE49-F238E27FC236}">
                        <a16:creationId xmlns:a16="http://schemas.microsoft.com/office/drawing/2014/main" id="{122C56C4-BC04-4BCE-AF27-5A802D4153BF}"/>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99"/>
                      </a:solidFill>
                      <a:effectLst/>
                      <a:uLnTx/>
                      <a:uFillTx/>
                      <a:latin typeface="Calibri" panose="020F0502020204030204"/>
                      <a:ea typeface="+mn-ea"/>
                      <a:cs typeface="+mn-cs"/>
                    </a:endParaRPr>
                  </a:p>
                </p:txBody>
              </p:sp>
              <p:sp>
                <p:nvSpPr>
                  <p:cNvPr id="176" name="Freeform 289">
                    <a:extLst>
                      <a:ext uri="{FF2B5EF4-FFF2-40B4-BE49-F238E27FC236}">
                        <a16:creationId xmlns:a16="http://schemas.microsoft.com/office/drawing/2014/main" id="{9E0B8AE7-72C8-4D72-9324-506E2F621359}"/>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99"/>
                      </a:solidFill>
                      <a:effectLst/>
                      <a:uLnTx/>
                      <a:uFillTx/>
                      <a:latin typeface="Calibri" panose="020F0502020204030204"/>
                      <a:ea typeface="+mn-ea"/>
                      <a:cs typeface="+mn-cs"/>
                    </a:endParaRPr>
                  </a:p>
                </p:txBody>
              </p:sp>
            </p:grpSp>
          </p:grpSp>
          <p:grpSp>
            <p:nvGrpSpPr>
              <p:cNvPr id="162" name="Group 275">
                <a:extLst>
                  <a:ext uri="{FF2B5EF4-FFF2-40B4-BE49-F238E27FC236}">
                    <a16:creationId xmlns:a16="http://schemas.microsoft.com/office/drawing/2014/main" id="{96822777-BE3B-4C58-91A6-FF6109BB0E61}"/>
                  </a:ext>
                </a:extLst>
              </p:cNvPr>
              <p:cNvGrpSpPr/>
              <p:nvPr/>
            </p:nvGrpSpPr>
            <p:grpSpPr>
              <a:xfrm>
                <a:off x="4703149" y="2589549"/>
                <a:ext cx="731126" cy="344556"/>
                <a:chOff x="7493876" y="2774731"/>
                <a:chExt cx="1481958" cy="894622"/>
              </a:xfrm>
            </p:grpSpPr>
            <p:sp>
              <p:nvSpPr>
                <p:cNvPr id="163" name="Freeform 276">
                  <a:extLst>
                    <a:ext uri="{FF2B5EF4-FFF2-40B4-BE49-F238E27FC236}">
                      <a16:creationId xmlns:a16="http://schemas.microsoft.com/office/drawing/2014/main" id="{432D4C7C-3D26-45F9-9960-8BF6A6464636}"/>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rgbClr val="0000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99"/>
                      </a:solidFill>
                      <a:effectLst/>
                      <a:uLnTx/>
                      <a:uFillTx/>
                      <a:latin typeface="Calibri" panose="020F0502020204030204"/>
                      <a:ea typeface="+mn-ea"/>
                      <a:cs typeface="+mn-cs"/>
                    </a:rPr>
                    <a:t>                   </a:t>
                  </a:r>
                </a:p>
              </p:txBody>
            </p:sp>
            <p:sp>
              <p:nvSpPr>
                <p:cNvPr id="164" name="Oval 277">
                  <a:extLst>
                    <a:ext uri="{FF2B5EF4-FFF2-40B4-BE49-F238E27FC236}">
                      <a16:creationId xmlns:a16="http://schemas.microsoft.com/office/drawing/2014/main" id="{14254779-86A6-4FF4-8090-83130E65F8C3}"/>
                    </a:ext>
                  </a:extLst>
                </p:cNvPr>
                <p:cNvSpPr/>
                <p:nvPr/>
              </p:nvSpPr>
              <p:spPr>
                <a:xfrm>
                  <a:off x="7494729" y="2774731"/>
                  <a:ext cx="1480163" cy="579140"/>
                </a:xfrm>
                <a:prstGeom prst="ellipse">
                  <a:avLst/>
                </a:prstGeom>
                <a:solidFill>
                  <a:srgbClr val="B8C2C9"/>
                </a:solidFill>
                <a:ln w="6350">
                  <a:solidFill>
                    <a:srgbClr val="0000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99"/>
                      </a:solidFill>
                      <a:effectLst/>
                      <a:uLnTx/>
                      <a:uFillTx/>
                      <a:latin typeface="Calibri" panose="020F0502020204030204"/>
                      <a:ea typeface="+mn-ea"/>
                      <a:cs typeface="+mn-cs"/>
                    </a:rPr>
                    <a:t>              </a:t>
                  </a:r>
                </a:p>
              </p:txBody>
            </p:sp>
            <p:grpSp>
              <p:nvGrpSpPr>
                <p:cNvPr id="165" name="Group 278">
                  <a:extLst>
                    <a:ext uri="{FF2B5EF4-FFF2-40B4-BE49-F238E27FC236}">
                      <a16:creationId xmlns:a16="http://schemas.microsoft.com/office/drawing/2014/main" id="{B008EBFD-E2A5-41C0-AD22-34B97B0C4A21}"/>
                    </a:ext>
                  </a:extLst>
                </p:cNvPr>
                <p:cNvGrpSpPr/>
                <p:nvPr/>
              </p:nvGrpSpPr>
              <p:grpSpPr>
                <a:xfrm>
                  <a:off x="7713663" y="2848339"/>
                  <a:ext cx="1042107" cy="425543"/>
                  <a:chOff x="7786941" y="2884917"/>
                  <a:chExt cx="897649" cy="353919"/>
                </a:xfrm>
              </p:grpSpPr>
              <p:sp>
                <p:nvSpPr>
                  <p:cNvPr id="166" name="Freeform 279">
                    <a:extLst>
                      <a:ext uri="{FF2B5EF4-FFF2-40B4-BE49-F238E27FC236}">
                        <a16:creationId xmlns:a16="http://schemas.microsoft.com/office/drawing/2014/main" id="{D0B26200-DA56-4563-B269-B66099FCA897}"/>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99"/>
                      </a:solidFill>
                      <a:effectLst/>
                      <a:uLnTx/>
                      <a:uFillTx/>
                      <a:latin typeface="Calibri" panose="020F0502020204030204"/>
                      <a:ea typeface="+mn-ea"/>
                      <a:cs typeface="+mn-cs"/>
                    </a:endParaRPr>
                  </a:p>
                </p:txBody>
              </p:sp>
              <p:sp>
                <p:nvSpPr>
                  <p:cNvPr id="167" name="Freeform 280">
                    <a:extLst>
                      <a:ext uri="{FF2B5EF4-FFF2-40B4-BE49-F238E27FC236}">
                        <a16:creationId xmlns:a16="http://schemas.microsoft.com/office/drawing/2014/main" id="{1E2142FD-E07A-4789-BA1A-E6A76BF8CA7D}"/>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99"/>
                      </a:solidFill>
                      <a:effectLst/>
                      <a:uLnTx/>
                      <a:uFillTx/>
                      <a:latin typeface="Calibri" panose="020F0502020204030204"/>
                      <a:ea typeface="+mn-ea"/>
                      <a:cs typeface="+mn-cs"/>
                    </a:endParaRPr>
                  </a:p>
                </p:txBody>
              </p:sp>
              <p:sp>
                <p:nvSpPr>
                  <p:cNvPr id="168" name="Freeform 281">
                    <a:extLst>
                      <a:ext uri="{FF2B5EF4-FFF2-40B4-BE49-F238E27FC236}">
                        <a16:creationId xmlns:a16="http://schemas.microsoft.com/office/drawing/2014/main" id="{30CD0330-091A-4E10-AC99-55E20AA31E03}"/>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99"/>
                      </a:solidFill>
                      <a:effectLst/>
                      <a:uLnTx/>
                      <a:uFillTx/>
                      <a:latin typeface="Calibri" panose="020F0502020204030204"/>
                      <a:ea typeface="+mn-ea"/>
                      <a:cs typeface="+mn-cs"/>
                    </a:endParaRPr>
                  </a:p>
                </p:txBody>
              </p:sp>
              <p:sp>
                <p:nvSpPr>
                  <p:cNvPr id="169" name="Freeform 282">
                    <a:extLst>
                      <a:ext uri="{FF2B5EF4-FFF2-40B4-BE49-F238E27FC236}">
                        <a16:creationId xmlns:a16="http://schemas.microsoft.com/office/drawing/2014/main" id="{5A67D6DE-B88D-41A9-B73E-96A8B4D27165}"/>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99"/>
                      </a:solidFill>
                      <a:effectLst/>
                      <a:uLnTx/>
                      <a:uFillTx/>
                      <a:latin typeface="Calibri" panose="020F0502020204030204"/>
                      <a:ea typeface="+mn-ea"/>
                      <a:cs typeface="+mn-cs"/>
                    </a:endParaRPr>
                  </a:p>
                </p:txBody>
              </p:sp>
            </p:grpSp>
          </p:grpSp>
        </p:grpSp>
        <p:grpSp>
          <p:nvGrpSpPr>
            <p:cNvPr id="134" name="Group 290">
              <a:extLst>
                <a:ext uri="{FF2B5EF4-FFF2-40B4-BE49-F238E27FC236}">
                  <a16:creationId xmlns:a16="http://schemas.microsoft.com/office/drawing/2014/main" id="{CA91F7A3-5835-448E-B6E0-6F7FE0236849}"/>
                </a:ext>
              </a:extLst>
            </p:cNvPr>
            <p:cNvGrpSpPr/>
            <p:nvPr/>
          </p:nvGrpSpPr>
          <p:grpSpPr>
            <a:xfrm>
              <a:off x="7734300" y="1138202"/>
              <a:ext cx="1764058" cy="965200"/>
              <a:chOff x="3670217" y="2254595"/>
              <a:chExt cx="1764058" cy="965200"/>
            </a:xfrm>
          </p:grpSpPr>
          <p:sp>
            <p:nvSpPr>
              <p:cNvPr id="135" name="Text Box 92">
                <a:extLst>
                  <a:ext uri="{FF2B5EF4-FFF2-40B4-BE49-F238E27FC236}">
                    <a16:creationId xmlns:a16="http://schemas.microsoft.com/office/drawing/2014/main" id="{0F30A88C-DEAC-47D5-A9C1-9487774AF518}"/>
                  </a:ext>
                </a:extLst>
              </p:cNvPr>
              <p:cNvSpPr txBox="1">
                <a:spLocks noChangeArrowheads="1"/>
              </p:cNvSpPr>
              <p:nvPr/>
            </p:nvSpPr>
            <p:spPr bwMode="auto">
              <a:xfrm>
                <a:off x="3858177" y="2254595"/>
                <a:ext cx="3365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srgbClr val="000099"/>
                    </a:solidFill>
                    <a:effectLst/>
                    <a:uLnTx/>
                    <a:uFillTx/>
                    <a:latin typeface="Arial" panose="020B0604020202020204" pitchFamily="34" charset="0"/>
                    <a:ea typeface="ＭＳ Ｐゴシック" panose="020B0600070205080204" pitchFamily="34" charset="-128"/>
                    <a:cs typeface="+mn-cs"/>
                  </a:rPr>
                  <a:t>E</a:t>
                </a:r>
              </a:p>
            </p:txBody>
          </p:sp>
          <p:sp>
            <p:nvSpPr>
              <p:cNvPr id="136" name="Text Box 108">
                <a:extLst>
                  <a:ext uri="{FF2B5EF4-FFF2-40B4-BE49-F238E27FC236}">
                    <a16:creationId xmlns:a16="http://schemas.microsoft.com/office/drawing/2014/main" id="{EAC6C13D-E787-4541-87BA-165EA224AF80}"/>
                  </a:ext>
                </a:extLst>
              </p:cNvPr>
              <p:cNvSpPr txBox="1">
                <a:spLocks noChangeArrowheads="1"/>
              </p:cNvSpPr>
              <p:nvPr/>
            </p:nvSpPr>
            <p:spPr bwMode="auto">
              <a:xfrm>
                <a:off x="4888228" y="2259358"/>
                <a:ext cx="3365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srgbClr val="000099"/>
                    </a:solidFill>
                    <a:effectLst/>
                    <a:uLnTx/>
                    <a:uFillTx/>
                    <a:latin typeface="Arial" panose="020B0604020202020204" pitchFamily="34" charset="0"/>
                    <a:ea typeface="ＭＳ Ｐゴシック" panose="020B0600070205080204" pitchFamily="34" charset="-128"/>
                    <a:cs typeface="+mn-cs"/>
                  </a:rPr>
                  <a:t>F</a:t>
                </a:r>
              </a:p>
            </p:txBody>
          </p:sp>
          <p:sp>
            <p:nvSpPr>
              <p:cNvPr id="137" name="Line 141">
                <a:extLst>
                  <a:ext uri="{FF2B5EF4-FFF2-40B4-BE49-F238E27FC236}">
                    <a16:creationId xmlns:a16="http://schemas.microsoft.com/office/drawing/2014/main" id="{77796BE2-9AE7-4A61-BFD0-65179600A64D}"/>
                  </a:ext>
                </a:extLst>
              </p:cNvPr>
              <p:cNvSpPr>
                <a:spLocks noChangeShapeType="1"/>
              </p:cNvSpPr>
              <p:nvPr/>
            </p:nvSpPr>
            <p:spPr bwMode="auto">
              <a:xfrm flipV="1">
                <a:off x="4399515" y="2772120"/>
                <a:ext cx="32385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99"/>
                  </a:solidFill>
                  <a:effectLst/>
                  <a:uLnTx/>
                  <a:uFillTx/>
                  <a:latin typeface="Calibri" panose="020F0502020204030204"/>
                  <a:ea typeface="+mn-ea"/>
                  <a:cs typeface="+mn-cs"/>
                </a:endParaRPr>
              </a:p>
            </p:txBody>
          </p:sp>
          <p:sp>
            <p:nvSpPr>
              <p:cNvPr id="138" name="Text Box 143">
                <a:extLst>
                  <a:ext uri="{FF2B5EF4-FFF2-40B4-BE49-F238E27FC236}">
                    <a16:creationId xmlns:a16="http://schemas.microsoft.com/office/drawing/2014/main" id="{373922B8-9483-4A61-AA59-AF992258ADD8}"/>
                  </a:ext>
                </a:extLst>
              </p:cNvPr>
              <p:cNvSpPr txBox="1">
                <a:spLocks noChangeArrowheads="1"/>
              </p:cNvSpPr>
              <p:nvPr/>
            </p:nvSpPr>
            <p:spPr bwMode="auto">
              <a:xfrm>
                <a:off x="3737527" y="2881658"/>
                <a:ext cx="5905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srgbClr val="000099"/>
                    </a:solidFill>
                    <a:effectLst/>
                    <a:uLnTx/>
                    <a:uFillTx/>
                    <a:latin typeface="Arial" panose="020B0604020202020204" pitchFamily="34" charset="0"/>
                    <a:ea typeface="ＭＳ Ｐゴシック" panose="020B0600070205080204" pitchFamily="34" charset="-128"/>
                    <a:cs typeface="+mn-cs"/>
                  </a:rPr>
                  <a:t>IPv6</a:t>
                </a:r>
              </a:p>
            </p:txBody>
          </p:sp>
          <p:sp>
            <p:nvSpPr>
              <p:cNvPr id="139" name="Text Box 144">
                <a:extLst>
                  <a:ext uri="{FF2B5EF4-FFF2-40B4-BE49-F238E27FC236}">
                    <a16:creationId xmlns:a16="http://schemas.microsoft.com/office/drawing/2014/main" id="{81716F90-0E86-4FBF-AA31-806D67C70ACD}"/>
                  </a:ext>
                </a:extLst>
              </p:cNvPr>
              <p:cNvSpPr txBox="1">
                <a:spLocks noChangeArrowheads="1"/>
              </p:cNvSpPr>
              <p:nvPr/>
            </p:nvSpPr>
            <p:spPr bwMode="auto">
              <a:xfrm>
                <a:off x="4783690" y="2883245"/>
                <a:ext cx="5905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srgbClr val="000099"/>
                    </a:solidFill>
                    <a:effectLst/>
                    <a:uLnTx/>
                    <a:uFillTx/>
                    <a:latin typeface="Arial" panose="020B0604020202020204" pitchFamily="34" charset="0"/>
                    <a:ea typeface="ＭＳ Ｐゴシック" panose="020B0600070205080204" pitchFamily="34" charset="-128"/>
                    <a:cs typeface="+mn-cs"/>
                  </a:rPr>
                  <a:t>IPv6</a:t>
                </a:r>
              </a:p>
            </p:txBody>
          </p:sp>
          <p:grpSp>
            <p:nvGrpSpPr>
              <p:cNvPr id="140" name="Group 296">
                <a:extLst>
                  <a:ext uri="{FF2B5EF4-FFF2-40B4-BE49-F238E27FC236}">
                    <a16:creationId xmlns:a16="http://schemas.microsoft.com/office/drawing/2014/main" id="{4226BA46-8E5D-4FFB-A2AD-942A80E447A7}"/>
                  </a:ext>
                </a:extLst>
              </p:cNvPr>
              <p:cNvGrpSpPr/>
              <p:nvPr/>
            </p:nvGrpSpPr>
            <p:grpSpPr>
              <a:xfrm>
                <a:off x="3670217" y="2586162"/>
                <a:ext cx="731126" cy="344556"/>
                <a:chOff x="7493876" y="2774731"/>
                <a:chExt cx="1481958" cy="894622"/>
              </a:xfrm>
            </p:grpSpPr>
            <p:sp>
              <p:nvSpPr>
                <p:cNvPr id="149" name="Freeform 305">
                  <a:extLst>
                    <a:ext uri="{FF2B5EF4-FFF2-40B4-BE49-F238E27FC236}">
                      <a16:creationId xmlns:a16="http://schemas.microsoft.com/office/drawing/2014/main" id="{CF6B18E5-AEF1-494B-B471-4B84AADD539E}"/>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rgbClr val="0000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99"/>
                      </a:solidFill>
                      <a:effectLst/>
                      <a:uLnTx/>
                      <a:uFillTx/>
                      <a:latin typeface="Calibri" panose="020F0502020204030204"/>
                      <a:ea typeface="+mn-ea"/>
                      <a:cs typeface="+mn-cs"/>
                    </a:rPr>
                    <a:t>                   </a:t>
                  </a:r>
                </a:p>
              </p:txBody>
            </p:sp>
            <p:sp>
              <p:nvSpPr>
                <p:cNvPr id="150" name="Oval 306">
                  <a:extLst>
                    <a:ext uri="{FF2B5EF4-FFF2-40B4-BE49-F238E27FC236}">
                      <a16:creationId xmlns:a16="http://schemas.microsoft.com/office/drawing/2014/main" id="{A14BF111-EE74-4159-8DA5-7AF4BD948B3D}"/>
                    </a:ext>
                  </a:extLst>
                </p:cNvPr>
                <p:cNvSpPr/>
                <p:nvPr/>
              </p:nvSpPr>
              <p:spPr>
                <a:xfrm>
                  <a:off x="7494729" y="2774731"/>
                  <a:ext cx="1480163" cy="579140"/>
                </a:xfrm>
                <a:prstGeom prst="ellipse">
                  <a:avLst/>
                </a:prstGeom>
                <a:solidFill>
                  <a:srgbClr val="B8C2C9"/>
                </a:solidFill>
                <a:ln w="6350">
                  <a:solidFill>
                    <a:srgbClr val="0000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99"/>
                      </a:solidFill>
                      <a:effectLst/>
                      <a:uLnTx/>
                      <a:uFillTx/>
                      <a:latin typeface="Calibri" panose="020F0502020204030204"/>
                      <a:ea typeface="+mn-ea"/>
                      <a:cs typeface="+mn-cs"/>
                    </a:rPr>
                    <a:t>              </a:t>
                  </a:r>
                </a:p>
              </p:txBody>
            </p:sp>
            <p:grpSp>
              <p:nvGrpSpPr>
                <p:cNvPr id="151" name="Group 307">
                  <a:extLst>
                    <a:ext uri="{FF2B5EF4-FFF2-40B4-BE49-F238E27FC236}">
                      <a16:creationId xmlns:a16="http://schemas.microsoft.com/office/drawing/2014/main" id="{DC99BC91-6522-4D46-A71C-F9828D4285F1}"/>
                    </a:ext>
                  </a:extLst>
                </p:cNvPr>
                <p:cNvGrpSpPr/>
                <p:nvPr/>
              </p:nvGrpSpPr>
              <p:grpSpPr>
                <a:xfrm>
                  <a:off x="7713663" y="2848339"/>
                  <a:ext cx="1042107" cy="425543"/>
                  <a:chOff x="7786941" y="2884917"/>
                  <a:chExt cx="897649" cy="353919"/>
                </a:xfrm>
              </p:grpSpPr>
              <p:sp>
                <p:nvSpPr>
                  <p:cNvPr id="152" name="Freeform 308">
                    <a:extLst>
                      <a:ext uri="{FF2B5EF4-FFF2-40B4-BE49-F238E27FC236}">
                        <a16:creationId xmlns:a16="http://schemas.microsoft.com/office/drawing/2014/main" id="{BC5644B5-BB21-4C6A-B6C0-1B2705C090BC}"/>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99"/>
                      </a:solidFill>
                      <a:effectLst/>
                      <a:uLnTx/>
                      <a:uFillTx/>
                      <a:latin typeface="Calibri" panose="020F0502020204030204"/>
                      <a:ea typeface="+mn-ea"/>
                      <a:cs typeface="+mn-cs"/>
                    </a:endParaRPr>
                  </a:p>
                </p:txBody>
              </p:sp>
              <p:sp>
                <p:nvSpPr>
                  <p:cNvPr id="153" name="Freeform 309">
                    <a:extLst>
                      <a:ext uri="{FF2B5EF4-FFF2-40B4-BE49-F238E27FC236}">
                        <a16:creationId xmlns:a16="http://schemas.microsoft.com/office/drawing/2014/main" id="{FF693741-67E6-42EE-B9BC-13D6D437FDD0}"/>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99"/>
                      </a:solidFill>
                      <a:effectLst/>
                      <a:uLnTx/>
                      <a:uFillTx/>
                      <a:latin typeface="Calibri" panose="020F0502020204030204"/>
                      <a:ea typeface="+mn-ea"/>
                      <a:cs typeface="+mn-cs"/>
                    </a:endParaRPr>
                  </a:p>
                </p:txBody>
              </p:sp>
              <p:sp>
                <p:nvSpPr>
                  <p:cNvPr id="154" name="Freeform 310">
                    <a:extLst>
                      <a:ext uri="{FF2B5EF4-FFF2-40B4-BE49-F238E27FC236}">
                        <a16:creationId xmlns:a16="http://schemas.microsoft.com/office/drawing/2014/main" id="{5BEB7A6F-B74A-4277-9D73-13FD29500DEA}"/>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99"/>
                      </a:solidFill>
                      <a:effectLst/>
                      <a:uLnTx/>
                      <a:uFillTx/>
                      <a:latin typeface="Calibri" panose="020F0502020204030204"/>
                      <a:ea typeface="+mn-ea"/>
                      <a:cs typeface="+mn-cs"/>
                    </a:endParaRPr>
                  </a:p>
                </p:txBody>
              </p:sp>
              <p:sp>
                <p:nvSpPr>
                  <p:cNvPr id="155" name="Freeform 311">
                    <a:extLst>
                      <a:ext uri="{FF2B5EF4-FFF2-40B4-BE49-F238E27FC236}">
                        <a16:creationId xmlns:a16="http://schemas.microsoft.com/office/drawing/2014/main" id="{B290F165-6A65-4F02-852E-BD76A163762D}"/>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99"/>
                      </a:solidFill>
                      <a:effectLst/>
                      <a:uLnTx/>
                      <a:uFillTx/>
                      <a:latin typeface="Calibri" panose="020F0502020204030204"/>
                      <a:ea typeface="+mn-ea"/>
                      <a:cs typeface="+mn-cs"/>
                    </a:endParaRPr>
                  </a:p>
                </p:txBody>
              </p:sp>
            </p:grpSp>
          </p:grpSp>
          <p:grpSp>
            <p:nvGrpSpPr>
              <p:cNvPr id="141" name="Group 297">
                <a:extLst>
                  <a:ext uri="{FF2B5EF4-FFF2-40B4-BE49-F238E27FC236}">
                    <a16:creationId xmlns:a16="http://schemas.microsoft.com/office/drawing/2014/main" id="{53CBBAAF-EDB7-45A2-B88A-BA6EA8D820A4}"/>
                  </a:ext>
                </a:extLst>
              </p:cNvPr>
              <p:cNvGrpSpPr/>
              <p:nvPr/>
            </p:nvGrpSpPr>
            <p:grpSpPr>
              <a:xfrm>
                <a:off x="4703149" y="2589549"/>
                <a:ext cx="731126" cy="344556"/>
                <a:chOff x="7493876" y="2774731"/>
                <a:chExt cx="1481958" cy="894622"/>
              </a:xfrm>
            </p:grpSpPr>
            <p:sp>
              <p:nvSpPr>
                <p:cNvPr id="142" name="Freeform 298">
                  <a:extLst>
                    <a:ext uri="{FF2B5EF4-FFF2-40B4-BE49-F238E27FC236}">
                      <a16:creationId xmlns:a16="http://schemas.microsoft.com/office/drawing/2014/main" id="{3FEB3EA8-E544-4CB5-AFD0-4D56610363B4}"/>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rgbClr val="0000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99"/>
                      </a:solidFill>
                      <a:effectLst/>
                      <a:uLnTx/>
                      <a:uFillTx/>
                      <a:latin typeface="Calibri" panose="020F0502020204030204"/>
                      <a:ea typeface="+mn-ea"/>
                      <a:cs typeface="+mn-cs"/>
                    </a:rPr>
                    <a:t>                   </a:t>
                  </a:r>
                </a:p>
              </p:txBody>
            </p:sp>
            <p:sp>
              <p:nvSpPr>
                <p:cNvPr id="143" name="Oval 299">
                  <a:extLst>
                    <a:ext uri="{FF2B5EF4-FFF2-40B4-BE49-F238E27FC236}">
                      <a16:creationId xmlns:a16="http://schemas.microsoft.com/office/drawing/2014/main" id="{6215C8C3-20B2-4B3F-ABC0-0A427B7E3B99}"/>
                    </a:ext>
                  </a:extLst>
                </p:cNvPr>
                <p:cNvSpPr/>
                <p:nvPr/>
              </p:nvSpPr>
              <p:spPr>
                <a:xfrm>
                  <a:off x="7494729" y="2774731"/>
                  <a:ext cx="1480163" cy="579140"/>
                </a:xfrm>
                <a:prstGeom prst="ellipse">
                  <a:avLst/>
                </a:prstGeom>
                <a:solidFill>
                  <a:srgbClr val="B8C2C9"/>
                </a:solidFill>
                <a:ln w="6350">
                  <a:solidFill>
                    <a:srgbClr val="0000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99"/>
                      </a:solidFill>
                      <a:effectLst/>
                      <a:uLnTx/>
                      <a:uFillTx/>
                      <a:latin typeface="Calibri" panose="020F0502020204030204"/>
                      <a:ea typeface="+mn-ea"/>
                      <a:cs typeface="+mn-cs"/>
                    </a:rPr>
                    <a:t>              </a:t>
                  </a:r>
                </a:p>
              </p:txBody>
            </p:sp>
            <p:grpSp>
              <p:nvGrpSpPr>
                <p:cNvPr id="144" name="Group 300">
                  <a:extLst>
                    <a:ext uri="{FF2B5EF4-FFF2-40B4-BE49-F238E27FC236}">
                      <a16:creationId xmlns:a16="http://schemas.microsoft.com/office/drawing/2014/main" id="{9F6B0DA4-A208-49A3-979C-FB6B0E9D587D}"/>
                    </a:ext>
                  </a:extLst>
                </p:cNvPr>
                <p:cNvGrpSpPr/>
                <p:nvPr/>
              </p:nvGrpSpPr>
              <p:grpSpPr>
                <a:xfrm>
                  <a:off x="7713663" y="2848339"/>
                  <a:ext cx="1042107" cy="425543"/>
                  <a:chOff x="7786941" y="2884917"/>
                  <a:chExt cx="897649" cy="353919"/>
                </a:xfrm>
              </p:grpSpPr>
              <p:sp>
                <p:nvSpPr>
                  <p:cNvPr id="145" name="Freeform 301">
                    <a:extLst>
                      <a:ext uri="{FF2B5EF4-FFF2-40B4-BE49-F238E27FC236}">
                        <a16:creationId xmlns:a16="http://schemas.microsoft.com/office/drawing/2014/main" id="{B13634C2-BC07-45E8-BF98-9C6532C9194B}"/>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99"/>
                      </a:solidFill>
                      <a:effectLst/>
                      <a:uLnTx/>
                      <a:uFillTx/>
                      <a:latin typeface="Calibri" panose="020F0502020204030204"/>
                      <a:ea typeface="+mn-ea"/>
                      <a:cs typeface="+mn-cs"/>
                    </a:endParaRPr>
                  </a:p>
                </p:txBody>
              </p:sp>
              <p:sp>
                <p:nvSpPr>
                  <p:cNvPr id="146" name="Freeform 302">
                    <a:extLst>
                      <a:ext uri="{FF2B5EF4-FFF2-40B4-BE49-F238E27FC236}">
                        <a16:creationId xmlns:a16="http://schemas.microsoft.com/office/drawing/2014/main" id="{F52D52F0-DEF4-4F8A-95BF-06F4F16D474D}"/>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99"/>
                      </a:solidFill>
                      <a:effectLst/>
                      <a:uLnTx/>
                      <a:uFillTx/>
                      <a:latin typeface="Calibri" panose="020F0502020204030204"/>
                      <a:ea typeface="+mn-ea"/>
                      <a:cs typeface="+mn-cs"/>
                    </a:endParaRPr>
                  </a:p>
                </p:txBody>
              </p:sp>
              <p:sp>
                <p:nvSpPr>
                  <p:cNvPr id="147" name="Freeform 303">
                    <a:extLst>
                      <a:ext uri="{FF2B5EF4-FFF2-40B4-BE49-F238E27FC236}">
                        <a16:creationId xmlns:a16="http://schemas.microsoft.com/office/drawing/2014/main" id="{87394B47-14B4-44F5-9D68-201B72FC10A1}"/>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99"/>
                      </a:solidFill>
                      <a:effectLst/>
                      <a:uLnTx/>
                      <a:uFillTx/>
                      <a:latin typeface="Calibri" panose="020F0502020204030204"/>
                      <a:ea typeface="+mn-ea"/>
                      <a:cs typeface="+mn-cs"/>
                    </a:endParaRPr>
                  </a:p>
                </p:txBody>
              </p:sp>
              <p:sp>
                <p:nvSpPr>
                  <p:cNvPr id="148" name="Freeform 304">
                    <a:extLst>
                      <a:ext uri="{FF2B5EF4-FFF2-40B4-BE49-F238E27FC236}">
                        <a16:creationId xmlns:a16="http://schemas.microsoft.com/office/drawing/2014/main" id="{4313B7E9-BDD5-45BD-A9C7-2D262BC62CE1}"/>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99"/>
                      </a:solidFill>
                      <a:effectLst/>
                      <a:uLnTx/>
                      <a:uFillTx/>
                      <a:latin typeface="Calibri" panose="020F0502020204030204"/>
                      <a:ea typeface="+mn-ea"/>
                      <a:cs typeface="+mn-cs"/>
                    </a:endParaRPr>
                  </a:p>
                </p:txBody>
              </p:sp>
            </p:grpSp>
          </p:grpSp>
        </p:grpSp>
      </p:grpSp>
      <p:grpSp>
        <p:nvGrpSpPr>
          <p:cNvPr id="177" name="Group 17">
            <a:extLst>
              <a:ext uri="{FF2B5EF4-FFF2-40B4-BE49-F238E27FC236}">
                <a16:creationId xmlns:a16="http://schemas.microsoft.com/office/drawing/2014/main" id="{59A78FCA-2A9C-4526-AFAF-9CF3B9CB8FB9}"/>
              </a:ext>
            </a:extLst>
          </p:cNvPr>
          <p:cNvGrpSpPr/>
          <p:nvPr/>
        </p:nvGrpSpPr>
        <p:grpSpPr>
          <a:xfrm>
            <a:off x="3244703" y="3195320"/>
            <a:ext cx="1748069" cy="467910"/>
            <a:chOff x="3229463" y="3119120"/>
            <a:chExt cx="1748069" cy="467910"/>
          </a:xfrm>
        </p:grpSpPr>
        <p:sp>
          <p:nvSpPr>
            <p:cNvPr id="178" name="Line 57">
              <a:extLst>
                <a:ext uri="{FF2B5EF4-FFF2-40B4-BE49-F238E27FC236}">
                  <a16:creationId xmlns:a16="http://schemas.microsoft.com/office/drawing/2014/main" id="{37C33205-7D93-4157-896A-0CBE65B6CA6A}"/>
                </a:ext>
              </a:extLst>
            </p:cNvPr>
            <p:cNvSpPr>
              <a:spLocks noChangeShapeType="1"/>
            </p:cNvSpPr>
            <p:nvPr/>
          </p:nvSpPr>
          <p:spPr bwMode="auto">
            <a:xfrm flipH="1">
              <a:off x="4023360" y="3119120"/>
              <a:ext cx="954172" cy="187960"/>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99"/>
                </a:solidFill>
                <a:effectLst/>
                <a:uLnTx/>
                <a:uFillTx/>
                <a:latin typeface="Calibri" panose="020F0502020204030204"/>
                <a:ea typeface="+mn-ea"/>
                <a:cs typeface="+mn-cs"/>
              </a:endParaRPr>
            </a:p>
          </p:txBody>
        </p:sp>
        <p:sp>
          <p:nvSpPr>
            <p:cNvPr id="179" name="Text Box 18">
              <a:extLst>
                <a:ext uri="{FF2B5EF4-FFF2-40B4-BE49-F238E27FC236}">
                  <a16:creationId xmlns:a16="http://schemas.microsoft.com/office/drawing/2014/main" id="{09F703D7-AD85-405C-B32F-1658ADA31BBB}"/>
                </a:ext>
              </a:extLst>
            </p:cNvPr>
            <p:cNvSpPr txBox="1">
              <a:spLocks noChangeArrowheads="1"/>
            </p:cNvSpPr>
            <p:nvPr/>
          </p:nvSpPr>
          <p:spPr bwMode="auto">
            <a:xfrm>
              <a:off x="3229463" y="3311570"/>
              <a:ext cx="1516761" cy="275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85000"/>
                </a:lnSpc>
                <a:spcBef>
                  <a:spcPts val="0"/>
                </a:spcBef>
                <a:spcAft>
                  <a:spcPts val="0"/>
                </a:spcAft>
                <a:buClrTx/>
                <a:buSzTx/>
                <a:buFontTx/>
                <a:buNone/>
                <a:tabLst/>
                <a:defRPr/>
              </a:pPr>
              <a:r>
                <a:rPr kumimoji="0" lang="en-US" altLang="en-US" sz="1400" b="0" i="0" u="none" strike="noStrike" kern="1200" cap="none" spc="0" normalizeH="0" baseline="0" noProof="0" dirty="0">
                  <a:ln>
                    <a:noFill/>
                  </a:ln>
                  <a:solidFill>
                    <a:srgbClr val="000099"/>
                  </a:solidFill>
                  <a:effectLst/>
                  <a:uLnTx/>
                  <a:uFillTx/>
                  <a:latin typeface="Arial" panose="020B0604020202020204" pitchFamily="34" charset="0"/>
                  <a:ea typeface="ＭＳ Ｐゴシック" panose="020B0600070205080204" pitchFamily="34" charset="-128"/>
                  <a:cs typeface="+mn-cs"/>
                </a:rPr>
                <a:t>Link-layer frame</a:t>
              </a:r>
            </a:p>
          </p:txBody>
        </p:sp>
      </p:grpSp>
      <p:grpSp>
        <p:nvGrpSpPr>
          <p:cNvPr id="180" name="Group 12">
            <a:extLst>
              <a:ext uri="{FF2B5EF4-FFF2-40B4-BE49-F238E27FC236}">
                <a16:creationId xmlns:a16="http://schemas.microsoft.com/office/drawing/2014/main" id="{A0886957-DA9A-445A-8CD4-311A629868F3}"/>
              </a:ext>
            </a:extLst>
          </p:cNvPr>
          <p:cNvGrpSpPr/>
          <p:nvPr/>
        </p:nvGrpSpPr>
        <p:grpSpPr>
          <a:xfrm>
            <a:off x="4809173" y="2446973"/>
            <a:ext cx="4886325" cy="951547"/>
            <a:chOff x="4672013" y="2614613"/>
            <a:chExt cx="4886325" cy="1157209"/>
          </a:xfrm>
        </p:grpSpPr>
        <p:grpSp>
          <p:nvGrpSpPr>
            <p:cNvPr id="181" name="Group 4">
              <a:extLst>
                <a:ext uri="{FF2B5EF4-FFF2-40B4-BE49-F238E27FC236}">
                  <a16:creationId xmlns:a16="http://schemas.microsoft.com/office/drawing/2014/main" id="{24DFB399-C6D5-4F62-857C-14012FAFF560}"/>
                </a:ext>
              </a:extLst>
            </p:cNvPr>
            <p:cNvGrpSpPr/>
            <p:nvPr/>
          </p:nvGrpSpPr>
          <p:grpSpPr>
            <a:xfrm>
              <a:off x="4674002" y="3295572"/>
              <a:ext cx="4854575" cy="476250"/>
              <a:chOff x="1427882" y="4286172"/>
              <a:chExt cx="4854575" cy="476250"/>
            </a:xfrm>
          </p:grpSpPr>
          <p:sp>
            <p:nvSpPr>
              <p:cNvPr id="183" name="Rectangle 26">
                <a:extLst>
                  <a:ext uri="{FF2B5EF4-FFF2-40B4-BE49-F238E27FC236}">
                    <a16:creationId xmlns:a16="http://schemas.microsoft.com/office/drawing/2014/main" id="{B4DDB957-C091-410D-9E5B-AF177011454B}"/>
                  </a:ext>
                </a:extLst>
              </p:cNvPr>
              <p:cNvSpPr>
                <a:spLocks noChangeArrowheads="1"/>
              </p:cNvSpPr>
              <p:nvPr/>
            </p:nvSpPr>
            <p:spPr bwMode="auto">
              <a:xfrm>
                <a:off x="1427882" y="4289347"/>
                <a:ext cx="4854575" cy="468313"/>
              </a:xfrm>
              <a:prstGeom prst="rect">
                <a:avLst/>
              </a:prstGeom>
              <a:gradFill rotWithShape="1">
                <a:gsLst>
                  <a:gs pos="0">
                    <a:srgbClr val="CC0000">
                      <a:alpha val="40999"/>
                    </a:srgbClr>
                  </a:gs>
                  <a:gs pos="100000">
                    <a:srgbClr val="CC0000">
                      <a:alpha val="37999"/>
                    </a:srgbClr>
                  </a:gs>
                </a:gsLst>
                <a:lin ang="5400000" scaled="1"/>
              </a:gradFill>
              <a:ln w="9525">
                <a:solidFill>
                  <a:srgbClr val="CC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184" name="Line 27">
                <a:extLst>
                  <a:ext uri="{FF2B5EF4-FFF2-40B4-BE49-F238E27FC236}">
                    <a16:creationId xmlns:a16="http://schemas.microsoft.com/office/drawing/2014/main" id="{706D6984-0E79-49C2-AC7F-9A49BD1B5767}"/>
                  </a:ext>
                </a:extLst>
              </p:cNvPr>
              <p:cNvSpPr>
                <a:spLocks noChangeShapeType="1"/>
              </p:cNvSpPr>
              <p:nvPr/>
            </p:nvSpPr>
            <p:spPr bwMode="auto">
              <a:xfrm>
                <a:off x="2791545" y="4287759"/>
                <a:ext cx="0" cy="468313"/>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85" name="Line 28">
                <a:extLst>
                  <a:ext uri="{FF2B5EF4-FFF2-40B4-BE49-F238E27FC236}">
                    <a16:creationId xmlns:a16="http://schemas.microsoft.com/office/drawing/2014/main" id="{7C312F7D-707B-408B-94B9-9711D46E4FAF}"/>
                  </a:ext>
                </a:extLst>
              </p:cNvPr>
              <p:cNvSpPr>
                <a:spLocks noChangeShapeType="1"/>
              </p:cNvSpPr>
              <p:nvPr/>
            </p:nvSpPr>
            <p:spPr bwMode="auto">
              <a:xfrm>
                <a:off x="2313707" y="4286172"/>
                <a:ext cx="0" cy="468313"/>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86" name="Line 29">
                <a:extLst>
                  <a:ext uri="{FF2B5EF4-FFF2-40B4-BE49-F238E27FC236}">
                    <a16:creationId xmlns:a16="http://schemas.microsoft.com/office/drawing/2014/main" id="{2CE45D8D-3D79-49A3-809B-33BDF7DAED9D}"/>
                  </a:ext>
                </a:extLst>
              </p:cNvPr>
              <p:cNvSpPr>
                <a:spLocks noChangeShapeType="1"/>
              </p:cNvSpPr>
              <p:nvPr/>
            </p:nvSpPr>
            <p:spPr bwMode="auto">
              <a:xfrm>
                <a:off x="1867620" y="4294109"/>
                <a:ext cx="0" cy="468313"/>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187" name="Group 1">
                <a:extLst>
                  <a:ext uri="{FF2B5EF4-FFF2-40B4-BE49-F238E27FC236}">
                    <a16:creationId xmlns:a16="http://schemas.microsoft.com/office/drawing/2014/main" id="{65993FE3-2F7A-4AD6-957A-C5360034B10F}"/>
                  </a:ext>
                </a:extLst>
              </p:cNvPr>
              <p:cNvGrpSpPr/>
              <p:nvPr/>
            </p:nvGrpSpPr>
            <p:grpSpPr>
              <a:xfrm>
                <a:off x="2865478" y="4319509"/>
                <a:ext cx="3402012" cy="414337"/>
                <a:chOff x="8090620" y="3748009"/>
                <a:chExt cx="3402012" cy="414337"/>
              </a:xfrm>
            </p:grpSpPr>
            <p:sp>
              <p:nvSpPr>
                <p:cNvPr id="190" name="Line 65">
                  <a:extLst>
                    <a:ext uri="{FF2B5EF4-FFF2-40B4-BE49-F238E27FC236}">
                      <a16:creationId xmlns:a16="http://schemas.microsoft.com/office/drawing/2014/main" id="{DBC88342-FD7C-4B9C-B5E2-1E78C0CCCD5F}"/>
                    </a:ext>
                  </a:extLst>
                </p:cNvPr>
                <p:cNvSpPr>
                  <a:spLocks noChangeShapeType="1"/>
                </p:cNvSpPr>
                <p:nvPr/>
              </p:nvSpPr>
              <p:spPr bwMode="auto">
                <a:xfrm>
                  <a:off x="8743763" y="4053716"/>
                  <a:ext cx="85725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91" name="Rectangle 5">
                  <a:extLst>
                    <a:ext uri="{FF2B5EF4-FFF2-40B4-BE49-F238E27FC236}">
                      <a16:creationId xmlns:a16="http://schemas.microsoft.com/office/drawing/2014/main" id="{E276CA4A-D284-4E28-A907-6C427E240A22}"/>
                    </a:ext>
                  </a:extLst>
                </p:cNvPr>
                <p:cNvSpPr>
                  <a:spLocks noChangeArrowheads="1"/>
                </p:cNvSpPr>
                <p:nvPr/>
              </p:nvSpPr>
              <p:spPr bwMode="auto">
                <a:xfrm>
                  <a:off x="8090620" y="3751184"/>
                  <a:ext cx="3402012" cy="401638"/>
                </a:xfrm>
                <a:prstGeom prst="rect">
                  <a:avLst/>
                </a:prstGeom>
                <a:solidFill>
                  <a:srgbClr val="66CCF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192" name="Line 8">
                  <a:extLst>
                    <a:ext uri="{FF2B5EF4-FFF2-40B4-BE49-F238E27FC236}">
                      <a16:creationId xmlns:a16="http://schemas.microsoft.com/office/drawing/2014/main" id="{AFDE60F0-0896-4271-9167-2D75A1EB7BD9}"/>
                    </a:ext>
                  </a:extLst>
                </p:cNvPr>
                <p:cNvSpPr>
                  <a:spLocks noChangeShapeType="1"/>
                </p:cNvSpPr>
                <p:nvPr/>
              </p:nvSpPr>
              <p:spPr bwMode="auto">
                <a:xfrm>
                  <a:off x="8174757" y="3751184"/>
                  <a:ext cx="0" cy="4032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93" name="Line 9">
                  <a:extLst>
                    <a:ext uri="{FF2B5EF4-FFF2-40B4-BE49-F238E27FC236}">
                      <a16:creationId xmlns:a16="http://schemas.microsoft.com/office/drawing/2014/main" id="{FCFE6991-301E-4915-941B-D36C88E1BF7E}"/>
                    </a:ext>
                  </a:extLst>
                </p:cNvPr>
                <p:cNvSpPr>
                  <a:spLocks noChangeShapeType="1"/>
                </p:cNvSpPr>
                <p:nvPr/>
              </p:nvSpPr>
              <p:spPr bwMode="auto">
                <a:xfrm>
                  <a:off x="8133482" y="3749596"/>
                  <a:ext cx="0" cy="4032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94" name="Line 10">
                  <a:extLst>
                    <a:ext uri="{FF2B5EF4-FFF2-40B4-BE49-F238E27FC236}">
                      <a16:creationId xmlns:a16="http://schemas.microsoft.com/office/drawing/2014/main" id="{0DB243FB-BBFA-4B81-AC52-6A801B420F02}"/>
                    </a:ext>
                  </a:extLst>
                </p:cNvPr>
                <p:cNvSpPr>
                  <a:spLocks noChangeShapeType="1"/>
                </p:cNvSpPr>
                <p:nvPr/>
              </p:nvSpPr>
              <p:spPr bwMode="auto">
                <a:xfrm>
                  <a:off x="8250957" y="3751184"/>
                  <a:ext cx="0" cy="4032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95" name="Line 11">
                  <a:extLst>
                    <a:ext uri="{FF2B5EF4-FFF2-40B4-BE49-F238E27FC236}">
                      <a16:creationId xmlns:a16="http://schemas.microsoft.com/office/drawing/2014/main" id="{18925546-D900-4BF0-8C54-1720A83A712B}"/>
                    </a:ext>
                  </a:extLst>
                </p:cNvPr>
                <p:cNvSpPr>
                  <a:spLocks noChangeShapeType="1"/>
                </p:cNvSpPr>
                <p:nvPr/>
              </p:nvSpPr>
              <p:spPr bwMode="auto">
                <a:xfrm>
                  <a:off x="8292232" y="3748009"/>
                  <a:ext cx="0" cy="4032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96" name="Line 12">
                  <a:extLst>
                    <a:ext uri="{FF2B5EF4-FFF2-40B4-BE49-F238E27FC236}">
                      <a16:creationId xmlns:a16="http://schemas.microsoft.com/office/drawing/2014/main" id="{807EF933-F77D-4734-A64A-8E6D58B1CFEE}"/>
                    </a:ext>
                  </a:extLst>
                </p:cNvPr>
                <p:cNvSpPr>
                  <a:spLocks noChangeShapeType="1"/>
                </p:cNvSpPr>
                <p:nvPr/>
              </p:nvSpPr>
              <p:spPr bwMode="auto">
                <a:xfrm>
                  <a:off x="8346207" y="3748009"/>
                  <a:ext cx="0" cy="4032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97" name="Line 13">
                  <a:extLst>
                    <a:ext uri="{FF2B5EF4-FFF2-40B4-BE49-F238E27FC236}">
                      <a16:creationId xmlns:a16="http://schemas.microsoft.com/office/drawing/2014/main" id="{BD5E9A81-C8C1-4389-8CA6-01F8362AB08A}"/>
                    </a:ext>
                  </a:extLst>
                </p:cNvPr>
                <p:cNvSpPr>
                  <a:spLocks noChangeShapeType="1"/>
                </p:cNvSpPr>
                <p:nvPr/>
              </p:nvSpPr>
              <p:spPr bwMode="auto">
                <a:xfrm>
                  <a:off x="8412882" y="3748009"/>
                  <a:ext cx="0" cy="4032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98" name="Line 14">
                  <a:extLst>
                    <a:ext uri="{FF2B5EF4-FFF2-40B4-BE49-F238E27FC236}">
                      <a16:creationId xmlns:a16="http://schemas.microsoft.com/office/drawing/2014/main" id="{4630DD3A-1192-41E9-B50E-300B74765BBD}"/>
                    </a:ext>
                  </a:extLst>
                </p:cNvPr>
                <p:cNvSpPr>
                  <a:spLocks noChangeShapeType="1"/>
                </p:cNvSpPr>
                <p:nvPr/>
              </p:nvSpPr>
              <p:spPr bwMode="auto">
                <a:xfrm>
                  <a:off x="8724032" y="3759121"/>
                  <a:ext cx="0" cy="4032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99" name="Line 15">
                  <a:extLst>
                    <a:ext uri="{FF2B5EF4-FFF2-40B4-BE49-F238E27FC236}">
                      <a16:creationId xmlns:a16="http://schemas.microsoft.com/office/drawing/2014/main" id="{90C28B04-6477-4A97-8612-D1C1D0E1C2DF}"/>
                    </a:ext>
                  </a:extLst>
                </p:cNvPr>
                <p:cNvSpPr>
                  <a:spLocks noChangeShapeType="1"/>
                </p:cNvSpPr>
                <p:nvPr/>
              </p:nvSpPr>
              <p:spPr bwMode="auto">
                <a:xfrm>
                  <a:off x="9098682" y="3759121"/>
                  <a:ext cx="0" cy="4032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188" name="Rectangle 5">
                <a:extLst>
                  <a:ext uri="{FF2B5EF4-FFF2-40B4-BE49-F238E27FC236}">
                    <a16:creationId xmlns:a16="http://schemas.microsoft.com/office/drawing/2014/main" id="{786288D2-7DC5-488B-8CB2-17A5017E91B1}"/>
                  </a:ext>
                </a:extLst>
              </p:cNvPr>
              <p:cNvSpPr>
                <a:spLocks noChangeArrowheads="1"/>
              </p:cNvSpPr>
              <p:nvPr/>
            </p:nvSpPr>
            <p:spPr bwMode="auto">
              <a:xfrm>
                <a:off x="2901848" y="4384275"/>
                <a:ext cx="3244616" cy="285690"/>
              </a:xfrm>
              <a:prstGeom prst="rect">
                <a:avLst/>
              </a:prstGeom>
              <a:solidFill>
                <a:srgbClr val="66CCFF"/>
              </a:solidFill>
              <a:ln w="12700">
                <a:no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189" name="Text Box 64">
                <a:extLst>
                  <a:ext uri="{FF2B5EF4-FFF2-40B4-BE49-F238E27FC236}">
                    <a16:creationId xmlns:a16="http://schemas.microsoft.com/office/drawing/2014/main" id="{30C4A7F5-F3E8-4CB0-A230-BDE824F418FF}"/>
                  </a:ext>
                </a:extLst>
              </p:cNvPr>
              <p:cNvSpPr txBox="1">
                <a:spLocks noChangeArrowheads="1"/>
              </p:cNvSpPr>
              <p:nvPr/>
            </p:nvSpPr>
            <p:spPr bwMode="auto">
              <a:xfrm>
                <a:off x="4133520" y="4301715"/>
                <a:ext cx="1685077" cy="4491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schemeClr val="accent4">
                        <a:lumMod val="75000"/>
                      </a:schemeClr>
                    </a:solidFill>
                    <a:effectLst/>
                    <a:uLnTx/>
                    <a:uFillTx/>
                    <a:latin typeface="Arial" panose="020B0604020202020204" pitchFamily="34" charset="0"/>
                    <a:ea typeface="ＭＳ Ｐゴシック" panose="020B0600070205080204" pitchFamily="34" charset="-128"/>
                    <a:cs typeface="+mn-cs"/>
                  </a:rPr>
                  <a:t>IPv6 datagram</a:t>
                </a:r>
              </a:p>
            </p:txBody>
          </p:sp>
        </p:grpSp>
        <p:sp>
          <p:nvSpPr>
            <p:cNvPr id="182" name="Freeform 9">
              <a:extLst>
                <a:ext uri="{FF2B5EF4-FFF2-40B4-BE49-F238E27FC236}">
                  <a16:creationId xmlns:a16="http://schemas.microsoft.com/office/drawing/2014/main" id="{B7B71CC5-C137-4733-892D-18057314B66F}"/>
                </a:ext>
              </a:extLst>
            </p:cNvPr>
            <p:cNvSpPr/>
            <p:nvPr/>
          </p:nvSpPr>
          <p:spPr>
            <a:xfrm>
              <a:off x="4672013" y="2614613"/>
              <a:ext cx="4886325" cy="685800"/>
            </a:xfrm>
            <a:custGeom>
              <a:avLst/>
              <a:gdLst>
                <a:gd name="connsiteX0" fmla="*/ 0 w 4886325"/>
                <a:gd name="connsiteY0" fmla="*/ 685800 h 685800"/>
                <a:gd name="connsiteX1" fmla="*/ 2171700 w 4886325"/>
                <a:gd name="connsiteY1" fmla="*/ 0 h 685800"/>
                <a:gd name="connsiteX2" fmla="*/ 2443162 w 4886325"/>
                <a:gd name="connsiteY2" fmla="*/ 157162 h 685800"/>
                <a:gd name="connsiteX3" fmla="*/ 2493168 w 4886325"/>
                <a:gd name="connsiteY3" fmla="*/ 150018 h 685800"/>
                <a:gd name="connsiteX4" fmla="*/ 4886325 w 4886325"/>
                <a:gd name="connsiteY4" fmla="*/ 685800 h 685800"/>
                <a:gd name="connsiteX5" fmla="*/ 0 w 4886325"/>
                <a:gd name="connsiteY5" fmla="*/ 685800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86325" h="685800">
                  <a:moveTo>
                    <a:pt x="0" y="685800"/>
                  </a:moveTo>
                  <a:lnTo>
                    <a:pt x="2171700" y="0"/>
                  </a:lnTo>
                  <a:lnTo>
                    <a:pt x="2443162" y="157162"/>
                  </a:lnTo>
                  <a:lnTo>
                    <a:pt x="2493168" y="150018"/>
                  </a:lnTo>
                  <a:lnTo>
                    <a:pt x="4886325" y="685800"/>
                  </a:lnTo>
                  <a:lnTo>
                    <a:pt x="0" y="685800"/>
                  </a:lnTo>
                  <a:close/>
                </a:path>
              </a:pathLst>
            </a:custGeom>
            <a:gradFill>
              <a:gsLst>
                <a:gs pos="0">
                  <a:schemeClr val="accent1">
                    <a:lumMod val="5000"/>
                    <a:lumOff val="9500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200" name="Group 13">
            <a:extLst>
              <a:ext uri="{FF2B5EF4-FFF2-40B4-BE49-F238E27FC236}">
                <a16:creationId xmlns:a16="http://schemas.microsoft.com/office/drawing/2014/main" id="{464B19FA-2473-499C-BE0A-A868DA19D345}"/>
              </a:ext>
            </a:extLst>
          </p:cNvPr>
          <p:cNvGrpSpPr/>
          <p:nvPr/>
        </p:nvGrpSpPr>
        <p:grpSpPr>
          <a:xfrm>
            <a:off x="6964680" y="2244777"/>
            <a:ext cx="838200" cy="376503"/>
            <a:chOff x="6827520" y="2412417"/>
            <a:chExt cx="838200" cy="376503"/>
          </a:xfrm>
        </p:grpSpPr>
        <p:sp>
          <p:nvSpPr>
            <p:cNvPr id="201" name="Right Arrow 3">
              <a:extLst>
                <a:ext uri="{FF2B5EF4-FFF2-40B4-BE49-F238E27FC236}">
                  <a16:creationId xmlns:a16="http://schemas.microsoft.com/office/drawing/2014/main" id="{A848F8B7-2D41-4F9D-8B27-C7BE0D79ED4D}"/>
                </a:ext>
              </a:extLst>
            </p:cNvPr>
            <p:cNvSpPr/>
            <p:nvPr/>
          </p:nvSpPr>
          <p:spPr>
            <a:xfrm>
              <a:off x="7178040" y="2468880"/>
              <a:ext cx="487680" cy="304800"/>
            </a:xfrm>
            <a:prstGeom prst="rightArrow">
              <a:avLst/>
            </a:prstGeom>
            <a:gradFill>
              <a:gsLst>
                <a:gs pos="0">
                  <a:schemeClr val="accent1">
                    <a:lumMod val="5000"/>
                    <a:lumOff val="95000"/>
                  </a:schemeClr>
                </a:gs>
                <a:gs pos="100000">
                  <a:srgbClr val="CC000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202" name="Group 61">
              <a:extLst>
                <a:ext uri="{FF2B5EF4-FFF2-40B4-BE49-F238E27FC236}">
                  <a16:creationId xmlns:a16="http://schemas.microsoft.com/office/drawing/2014/main" id="{1EDCAD43-242E-4655-91AA-9C9A10909D04}"/>
                </a:ext>
              </a:extLst>
            </p:cNvPr>
            <p:cNvGrpSpPr>
              <a:grpSpLocks/>
            </p:cNvGrpSpPr>
            <p:nvPr/>
          </p:nvGrpSpPr>
          <p:grpSpPr bwMode="auto">
            <a:xfrm>
              <a:off x="6827520" y="2412417"/>
              <a:ext cx="335280" cy="376503"/>
              <a:chOff x="335231" y="4405745"/>
              <a:chExt cx="1252537" cy="2138362"/>
            </a:xfrm>
          </p:grpSpPr>
          <p:sp>
            <p:nvSpPr>
              <p:cNvPr id="203" name="Freeform 414">
                <a:extLst>
                  <a:ext uri="{FF2B5EF4-FFF2-40B4-BE49-F238E27FC236}">
                    <a16:creationId xmlns:a16="http://schemas.microsoft.com/office/drawing/2014/main" id="{7ECE7F17-0C8D-480F-9161-A1CA48215792}"/>
                  </a:ext>
                </a:extLst>
              </p:cNvPr>
              <p:cNvSpPr/>
              <p:nvPr/>
            </p:nvSpPr>
            <p:spPr>
              <a:xfrm>
                <a:off x="335231" y="4406992"/>
                <a:ext cx="965619" cy="2136350"/>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6787" h="2138362">
                    <a:moveTo>
                      <a:pt x="0" y="0"/>
                    </a:moveTo>
                    <a:lnTo>
                      <a:pt x="0" y="1190625"/>
                    </a:lnTo>
                    <a:lnTo>
                      <a:pt x="966787" y="2138362"/>
                    </a:lnTo>
                    <a:cubicBezTo>
                      <a:pt x="965200" y="1673225"/>
                      <a:pt x="963612" y="1208087"/>
                      <a:pt x="962025" y="742950"/>
                    </a:cubicBezTo>
                    <a:lnTo>
                      <a:pt x="0" y="0"/>
                    </a:lnTo>
                    <a:close/>
                  </a:path>
                </a:pathLst>
              </a:custGeom>
              <a:solidFill>
                <a:srgbClr val="CC0001"/>
              </a:solidFill>
              <a:ln w="25400" cap="flat" cmpd="sng" algn="ctr">
                <a:noFill/>
                <a:prstDash val="soli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 lastClr="FFFFFF"/>
                  </a:solidFill>
                  <a:effectLst/>
                  <a:uLnTx/>
                  <a:uFillTx/>
                  <a:latin typeface="Calibri"/>
                  <a:ea typeface="+mn-ea"/>
                  <a:cs typeface="+mn-cs"/>
                </a:endParaRPr>
              </a:p>
            </p:txBody>
          </p:sp>
          <p:sp>
            <p:nvSpPr>
              <p:cNvPr id="204" name="Freeform 415">
                <a:extLst>
                  <a:ext uri="{FF2B5EF4-FFF2-40B4-BE49-F238E27FC236}">
                    <a16:creationId xmlns:a16="http://schemas.microsoft.com/office/drawing/2014/main" id="{95A2A420-3537-49FE-9A22-B0EEBBDBA0C0}"/>
                  </a:ext>
                </a:extLst>
              </p:cNvPr>
              <p:cNvSpPr/>
              <p:nvPr/>
            </p:nvSpPr>
            <p:spPr>
              <a:xfrm>
                <a:off x="351325" y="4411451"/>
                <a:ext cx="1235186" cy="771586"/>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 name="connsiteX0" fmla="*/ 928688 w 1895475"/>
                  <a:gd name="connsiteY0" fmla="*/ 0 h 2138362"/>
                  <a:gd name="connsiteX1" fmla="*/ 0 w 1895475"/>
                  <a:gd name="connsiteY1" fmla="*/ 461963 h 2138362"/>
                  <a:gd name="connsiteX2" fmla="*/ 1895475 w 1895475"/>
                  <a:gd name="connsiteY2" fmla="*/ 2138362 h 2138362"/>
                  <a:gd name="connsiteX3" fmla="*/ 1890713 w 1895475"/>
                  <a:gd name="connsiteY3" fmla="*/ 742950 h 2138362"/>
                  <a:gd name="connsiteX4" fmla="*/ 928688 w 1895475"/>
                  <a:gd name="connsiteY4" fmla="*/ 0 h 2138362"/>
                  <a:gd name="connsiteX0" fmla="*/ 247650 w 1895475"/>
                  <a:gd name="connsiteY0" fmla="*/ 0 h 1738312"/>
                  <a:gd name="connsiteX1" fmla="*/ 0 w 1895475"/>
                  <a:gd name="connsiteY1" fmla="*/ 61913 h 1738312"/>
                  <a:gd name="connsiteX2" fmla="*/ 1895475 w 1895475"/>
                  <a:gd name="connsiteY2" fmla="*/ 1738312 h 1738312"/>
                  <a:gd name="connsiteX3" fmla="*/ 1890713 w 1895475"/>
                  <a:gd name="connsiteY3" fmla="*/ 342900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143000 w 1895475"/>
                  <a:gd name="connsiteY3" fmla="*/ 7762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143000 w 1895475"/>
                  <a:gd name="connsiteY3" fmla="*/ 7762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238250 w 1895475"/>
                  <a:gd name="connsiteY3" fmla="*/ 8143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238250 w 1895475"/>
                  <a:gd name="connsiteY3" fmla="*/ 814388 h 1738312"/>
                  <a:gd name="connsiteX4" fmla="*/ 247650 w 1895475"/>
                  <a:gd name="connsiteY4" fmla="*/ 0 h 1738312"/>
                  <a:gd name="connsiteX0" fmla="*/ 247650 w 1238250"/>
                  <a:gd name="connsiteY0" fmla="*/ 0 h 862012"/>
                  <a:gd name="connsiteX1" fmla="*/ 0 w 1238250"/>
                  <a:gd name="connsiteY1" fmla="*/ 61913 h 862012"/>
                  <a:gd name="connsiteX2" fmla="*/ 947738 w 1238250"/>
                  <a:gd name="connsiteY2" fmla="*/ 862012 h 862012"/>
                  <a:gd name="connsiteX3" fmla="*/ 1238250 w 1238250"/>
                  <a:gd name="connsiteY3" fmla="*/ 814388 h 862012"/>
                  <a:gd name="connsiteX4" fmla="*/ 247650 w 1238250"/>
                  <a:gd name="connsiteY4" fmla="*/ 0 h 862012"/>
                  <a:gd name="connsiteX0" fmla="*/ 247650 w 1238250"/>
                  <a:gd name="connsiteY0" fmla="*/ 0 h 823912"/>
                  <a:gd name="connsiteX1" fmla="*/ 0 w 1238250"/>
                  <a:gd name="connsiteY1" fmla="*/ 61913 h 823912"/>
                  <a:gd name="connsiteX2" fmla="*/ 952500 w 1238250"/>
                  <a:gd name="connsiteY2" fmla="*/ 823912 h 823912"/>
                  <a:gd name="connsiteX3" fmla="*/ 1238250 w 1238250"/>
                  <a:gd name="connsiteY3" fmla="*/ 814388 h 823912"/>
                  <a:gd name="connsiteX4" fmla="*/ 247650 w 1238250"/>
                  <a:gd name="connsiteY4" fmla="*/ 0 h 823912"/>
                  <a:gd name="connsiteX0" fmla="*/ 247650 w 1238250"/>
                  <a:gd name="connsiteY0" fmla="*/ 0 h 823912"/>
                  <a:gd name="connsiteX1" fmla="*/ 0 w 1238250"/>
                  <a:gd name="connsiteY1" fmla="*/ 61913 h 823912"/>
                  <a:gd name="connsiteX2" fmla="*/ 952500 w 1238250"/>
                  <a:gd name="connsiteY2" fmla="*/ 823912 h 823912"/>
                  <a:gd name="connsiteX3" fmla="*/ 1238250 w 1238250"/>
                  <a:gd name="connsiteY3" fmla="*/ 814388 h 823912"/>
                  <a:gd name="connsiteX4" fmla="*/ 247650 w 1238250"/>
                  <a:gd name="connsiteY4" fmla="*/ 0 h 823912"/>
                  <a:gd name="connsiteX0" fmla="*/ 233363 w 1238250"/>
                  <a:gd name="connsiteY0" fmla="*/ 0 h 766762"/>
                  <a:gd name="connsiteX1" fmla="*/ 0 w 1238250"/>
                  <a:gd name="connsiteY1" fmla="*/ 4763 h 766762"/>
                  <a:gd name="connsiteX2" fmla="*/ 952500 w 1238250"/>
                  <a:gd name="connsiteY2" fmla="*/ 766762 h 766762"/>
                  <a:gd name="connsiteX3" fmla="*/ 1238250 w 1238250"/>
                  <a:gd name="connsiteY3" fmla="*/ 757238 h 766762"/>
                  <a:gd name="connsiteX4" fmla="*/ 233363 w 1238250"/>
                  <a:gd name="connsiteY4" fmla="*/ 0 h 766762"/>
                  <a:gd name="connsiteX0" fmla="*/ 233363 w 1238250"/>
                  <a:gd name="connsiteY0" fmla="*/ 0 h 773376"/>
                  <a:gd name="connsiteX1" fmla="*/ 0 w 1238250"/>
                  <a:gd name="connsiteY1" fmla="*/ 4763 h 773376"/>
                  <a:gd name="connsiteX2" fmla="*/ 952500 w 1238250"/>
                  <a:gd name="connsiteY2" fmla="*/ 766762 h 773376"/>
                  <a:gd name="connsiteX3" fmla="*/ 1238250 w 1238250"/>
                  <a:gd name="connsiteY3" fmla="*/ 771525 h 773376"/>
                  <a:gd name="connsiteX4" fmla="*/ 233363 w 1238250"/>
                  <a:gd name="connsiteY4" fmla="*/ 0 h 773376"/>
                  <a:gd name="connsiteX0" fmla="*/ 233363 w 1238250"/>
                  <a:gd name="connsiteY0" fmla="*/ 0 h 766762"/>
                  <a:gd name="connsiteX1" fmla="*/ 0 w 1238250"/>
                  <a:gd name="connsiteY1" fmla="*/ 4763 h 766762"/>
                  <a:gd name="connsiteX2" fmla="*/ 952500 w 1238250"/>
                  <a:gd name="connsiteY2" fmla="*/ 766762 h 766762"/>
                  <a:gd name="connsiteX3" fmla="*/ 1238250 w 1238250"/>
                  <a:gd name="connsiteY3" fmla="*/ 757236 h 766762"/>
                  <a:gd name="connsiteX4" fmla="*/ 233363 w 1238250"/>
                  <a:gd name="connsiteY4" fmla="*/ 0 h 766762"/>
                  <a:gd name="connsiteX0" fmla="*/ 233363 w 1238250"/>
                  <a:gd name="connsiteY0" fmla="*/ 0 h 773375"/>
                  <a:gd name="connsiteX1" fmla="*/ 0 w 1238250"/>
                  <a:gd name="connsiteY1" fmla="*/ 4763 h 773375"/>
                  <a:gd name="connsiteX2" fmla="*/ 952500 w 1238250"/>
                  <a:gd name="connsiteY2" fmla="*/ 766762 h 773375"/>
                  <a:gd name="connsiteX3" fmla="*/ 1238250 w 1238250"/>
                  <a:gd name="connsiteY3" fmla="*/ 771523 h 773375"/>
                  <a:gd name="connsiteX4" fmla="*/ 233363 w 1238250"/>
                  <a:gd name="connsiteY4" fmla="*/ 0 h 773375"/>
                  <a:gd name="connsiteX0" fmla="*/ 233363 w 1238250"/>
                  <a:gd name="connsiteY0" fmla="*/ 0 h 771523"/>
                  <a:gd name="connsiteX1" fmla="*/ 0 w 1238250"/>
                  <a:gd name="connsiteY1" fmla="*/ 4763 h 771523"/>
                  <a:gd name="connsiteX2" fmla="*/ 952500 w 1238250"/>
                  <a:gd name="connsiteY2" fmla="*/ 766762 h 771523"/>
                  <a:gd name="connsiteX3" fmla="*/ 1238250 w 1238250"/>
                  <a:gd name="connsiteY3" fmla="*/ 771523 h 771523"/>
                  <a:gd name="connsiteX4" fmla="*/ 233363 w 1238250"/>
                  <a:gd name="connsiteY4" fmla="*/ 0 h 771523"/>
                  <a:gd name="connsiteX0" fmla="*/ 233363 w 1238250"/>
                  <a:gd name="connsiteY0" fmla="*/ 0 h 771523"/>
                  <a:gd name="connsiteX1" fmla="*/ 0 w 1238250"/>
                  <a:gd name="connsiteY1" fmla="*/ 23466 h 771523"/>
                  <a:gd name="connsiteX2" fmla="*/ 952500 w 1238250"/>
                  <a:gd name="connsiteY2" fmla="*/ 766762 h 771523"/>
                  <a:gd name="connsiteX3" fmla="*/ 1238250 w 1238250"/>
                  <a:gd name="connsiteY3" fmla="*/ 771523 h 771523"/>
                  <a:gd name="connsiteX4" fmla="*/ 233363 w 1238250"/>
                  <a:gd name="connsiteY4" fmla="*/ 0 h 771523"/>
                  <a:gd name="connsiteX0" fmla="*/ 233363 w 1238250"/>
                  <a:gd name="connsiteY0" fmla="*/ 0 h 757496"/>
                  <a:gd name="connsiteX1" fmla="*/ 0 w 1238250"/>
                  <a:gd name="connsiteY1" fmla="*/ 9439 h 757496"/>
                  <a:gd name="connsiteX2" fmla="*/ 952500 w 1238250"/>
                  <a:gd name="connsiteY2" fmla="*/ 752735 h 757496"/>
                  <a:gd name="connsiteX3" fmla="*/ 1238250 w 1238250"/>
                  <a:gd name="connsiteY3" fmla="*/ 757496 h 757496"/>
                  <a:gd name="connsiteX4" fmla="*/ 233363 w 1238250"/>
                  <a:gd name="connsiteY4" fmla="*/ 0 h 757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8250" h="757496">
                    <a:moveTo>
                      <a:pt x="233363" y="0"/>
                    </a:moveTo>
                    <a:lnTo>
                      <a:pt x="0" y="9439"/>
                    </a:lnTo>
                    <a:lnTo>
                      <a:pt x="952500" y="752735"/>
                    </a:lnTo>
                    <a:cubicBezTo>
                      <a:pt x="1060450" y="744798"/>
                      <a:pt x="1035049" y="751145"/>
                      <a:pt x="1238250" y="757496"/>
                    </a:cubicBezTo>
                    <a:lnTo>
                      <a:pt x="233363" y="0"/>
                    </a:lnTo>
                    <a:close/>
                  </a:path>
                </a:pathLst>
              </a:custGeom>
              <a:solidFill>
                <a:srgbClr val="E23934"/>
              </a:solidFill>
              <a:ln w="25400" cap="flat" cmpd="sng" algn="ctr">
                <a:noFill/>
                <a:prstDash val="soli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 lastClr="FFFFFF"/>
                  </a:solidFill>
                  <a:effectLst/>
                  <a:uLnTx/>
                  <a:uFillTx/>
                  <a:latin typeface="Calibri"/>
                  <a:ea typeface="+mn-ea"/>
                  <a:cs typeface="+mn-cs"/>
                </a:endParaRPr>
              </a:p>
            </p:txBody>
          </p:sp>
          <p:sp>
            <p:nvSpPr>
              <p:cNvPr id="205" name="Rectangle 65">
                <a:extLst>
                  <a:ext uri="{FF2B5EF4-FFF2-40B4-BE49-F238E27FC236}">
                    <a16:creationId xmlns:a16="http://schemas.microsoft.com/office/drawing/2014/main" id="{98793B64-B65B-42EC-B35A-22342EFCF43C}"/>
                  </a:ext>
                </a:extLst>
              </p:cNvPr>
              <p:cNvSpPr>
                <a:spLocks noChangeArrowheads="1"/>
              </p:cNvSpPr>
              <p:nvPr/>
            </p:nvSpPr>
            <p:spPr bwMode="auto">
              <a:xfrm>
                <a:off x="1296825" y="5178575"/>
                <a:ext cx="289686" cy="1351389"/>
              </a:xfrm>
              <a:prstGeom prst="rect">
                <a:avLst/>
              </a:prstGeom>
              <a:solidFill>
                <a:srgbClr val="EBADAA"/>
              </a:solidFill>
              <a:ln>
                <a:noFill/>
              </a:ln>
              <a:extLst>
                <a:ext uri="{91240B29-F687-4F45-9708-019B960494DF}">
                  <a14:hiddenLine xmlns:a14="http://schemas.microsoft.com/office/drawing/2010/main" w="25400">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srgbClr val="FFFFFF"/>
                  </a:solidFill>
                  <a:effectLst/>
                  <a:uLnTx/>
                  <a:uFillTx/>
                  <a:latin typeface="Calibri" panose="020F0502020204030204" pitchFamily="34" charset="0"/>
                  <a:ea typeface="ＭＳ Ｐゴシック" panose="020B0600070205080204" pitchFamily="34" charset="-128"/>
                  <a:cs typeface="+mn-cs"/>
                </a:endParaRPr>
              </a:p>
            </p:txBody>
          </p:sp>
        </p:grpSp>
      </p:grpSp>
      <p:sp>
        <p:nvSpPr>
          <p:cNvPr id="206" name="TextBox 14">
            <a:extLst>
              <a:ext uri="{FF2B5EF4-FFF2-40B4-BE49-F238E27FC236}">
                <a16:creationId xmlns:a16="http://schemas.microsoft.com/office/drawing/2014/main" id="{F55D84C8-90AE-4A7B-BB89-6D0B78E86876}"/>
              </a:ext>
            </a:extLst>
          </p:cNvPr>
          <p:cNvSpPr txBox="1"/>
          <p:nvPr/>
        </p:nvSpPr>
        <p:spPr>
          <a:xfrm>
            <a:off x="4831080" y="3383280"/>
            <a:ext cx="487902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99"/>
                </a:solidFill>
                <a:effectLst/>
                <a:uLnTx/>
                <a:uFillTx/>
                <a:latin typeface="Calibri" panose="020F0502020204030204"/>
                <a:ea typeface="+mn-ea"/>
                <a:cs typeface="+mn-cs"/>
              </a:rPr>
              <a:t>The usual: datagram as payload in link-layer frame</a:t>
            </a:r>
          </a:p>
        </p:txBody>
      </p:sp>
      <p:grpSp>
        <p:nvGrpSpPr>
          <p:cNvPr id="207" name="Group 21">
            <a:extLst>
              <a:ext uri="{FF2B5EF4-FFF2-40B4-BE49-F238E27FC236}">
                <a16:creationId xmlns:a16="http://schemas.microsoft.com/office/drawing/2014/main" id="{05DA9A3E-F701-41C8-BB34-4D5F36CBF1D3}"/>
              </a:ext>
            </a:extLst>
          </p:cNvPr>
          <p:cNvGrpSpPr/>
          <p:nvPr/>
        </p:nvGrpSpPr>
        <p:grpSpPr>
          <a:xfrm>
            <a:off x="4282206" y="4270968"/>
            <a:ext cx="5834767" cy="1635995"/>
            <a:chOff x="4282206" y="4270968"/>
            <a:chExt cx="5834767" cy="1635995"/>
          </a:xfrm>
        </p:grpSpPr>
        <p:grpSp>
          <p:nvGrpSpPr>
            <p:cNvPr id="208" name="Group 495">
              <a:extLst>
                <a:ext uri="{FF2B5EF4-FFF2-40B4-BE49-F238E27FC236}">
                  <a16:creationId xmlns:a16="http://schemas.microsoft.com/office/drawing/2014/main" id="{773D2E52-3B67-4B3E-9BBB-440AE0FCF9DB}"/>
                </a:ext>
              </a:extLst>
            </p:cNvPr>
            <p:cNvGrpSpPr/>
            <p:nvPr/>
          </p:nvGrpSpPr>
          <p:grpSpPr>
            <a:xfrm>
              <a:off x="5980176" y="4270968"/>
              <a:ext cx="2432304" cy="1345360"/>
              <a:chOff x="5705856" y="2228808"/>
              <a:chExt cx="2432304" cy="1345360"/>
            </a:xfrm>
          </p:grpSpPr>
          <p:sp>
            <p:nvSpPr>
              <p:cNvPr id="254" name="Freeform 417">
                <a:extLst>
                  <a:ext uri="{FF2B5EF4-FFF2-40B4-BE49-F238E27FC236}">
                    <a16:creationId xmlns:a16="http://schemas.microsoft.com/office/drawing/2014/main" id="{11FD4EF3-225F-475E-ADF0-34D3098F633C}"/>
                  </a:ext>
                </a:extLst>
              </p:cNvPr>
              <p:cNvSpPr>
                <a:spLocks/>
              </p:cNvSpPr>
              <p:nvPr/>
            </p:nvSpPr>
            <p:spPr bwMode="auto">
              <a:xfrm rot="659626">
                <a:off x="5879224" y="2228808"/>
                <a:ext cx="2125934" cy="1345360"/>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 name="connsiteX0" fmla="*/ 6208 w 10764"/>
                  <a:gd name="connsiteY0" fmla="*/ 124 h 9874"/>
                  <a:gd name="connsiteX1" fmla="*/ 3717 w 10764"/>
                  <a:gd name="connsiteY1" fmla="*/ 746 h 9874"/>
                  <a:gd name="connsiteX2" fmla="*/ 1941 w 10764"/>
                  <a:gd name="connsiteY2" fmla="*/ 1872 h 9874"/>
                  <a:gd name="connsiteX3" fmla="*/ 1420 w 10764"/>
                  <a:gd name="connsiteY3" fmla="*/ 3354 h 9874"/>
                  <a:gd name="connsiteX4" fmla="*/ 165 w 10764"/>
                  <a:gd name="connsiteY4" fmla="*/ 4361 h 9874"/>
                  <a:gd name="connsiteX5" fmla="*/ 127 w 10764"/>
                  <a:gd name="connsiteY5" fmla="*/ 6761 h 9874"/>
                  <a:gd name="connsiteX6" fmla="*/ 1227 w 10764"/>
                  <a:gd name="connsiteY6" fmla="*/ 7205 h 9874"/>
                  <a:gd name="connsiteX7" fmla="*/ 4374 w 10764"/>
                  <a:gd name="connsiteY7" fmla="*/ 7205 h 9874"/>
                  <a:gd name="connsiteX8" fmla="*/ 5725 w 10764"/>
                  <a:gd name="connsiteY8" fmla="*/ 8183 h 9874"/>
                  <a:gd name="connsiteX9" fmla="*/ 7212 w 10764"/>
                  <a:gd name="connsiteY9" fmla="*/ 9694 h 9874"/>
                  <a:gd name="connsiteX10" fmla="*/ 8351 w 10764"/>
                  <a:gd name="connsiteY10" fmla="*/ 9754 h 9874"/>
                  <a:gd name="connsiteX11" fmla="*/ 9142 w 10764"/>
                  <a:gd name="connsiteY11" fmla="*/ 8894 h 9874"/>
                  <a:gd name="connsiteX12" fmla="*/ 9528 w 10764"/>
                  <a:gd name="connsiteY12" fmla="*/ 6554 h 9874"/>
                  <a:gd name="connsiteX13" fmla="*/ 10762 w 10764"/>
                  <a:gd name="connsiteY13" fmla="*/ 4612 h 9874"/>
                  <a:gd name="connsiteX14" fmla="*/ 9818 w 10764"/>
                  <a:gd name="connsiteY14" fmla="*/ 1546 h 9874"/>
                  <a:gd name="connsiteX15" fmla="*/ 8968 w 10764"/>
                  <a:gd name="connsiteY15" fmla="*/ 213 h 9874"/>
                  <a:gd name="connsiteX16" fmla="*/ 7443 w 10764"/>
                  <a:gd name="connsiteY16" fmla="*/ 5 h 9874"/>
                  <a:gd name="connsiteX17" fmla="*/ 6208 w 10764"/>
                  <a:gd name="connsiteY17" fmla="*/ 124 h 9874"/>
                  <a:gd name="connsiteX0" fmla="*/ 5767 w 10000"/>
                  <a:gd name="connsiteY0" fmla="*/ 126 h 12428"/>
                  <a:gd name="connsiteX1" fmla="*/ 3453 w 10000"/>
                  <a:gd name="connsiteY1" fmla="*/ 756 h 12428"/>
                  <a:gd name="connsiteX2" fmla="*/ 1803 w 10000"/>
                  <a:gd name="connsiteY2" fmla="*/ 1896 h 12428"/>
                  <a:gd name="connsiteX3" fmla="*/ 1319 w 10000"/>
                  <a:gd name="connsiteY3" fmla="*/ 3397 h 12428"/>
                  <a:gd name="connsiteX4" fmla="*/ 153 w 10000"/>
                  <a:gd name="connsiteY4" fmla="*/ 4417 h 12428"/>
                  <a:gd name="connsiteX5" fmla="*/ 118 w 10000"/>
                  <a:gd name="connsiteY5" fmla="*/ 6847 h 12428"/>
                  <a:gd name="connsiteX6" fmla="*/ 1140 w 10000"/>
                  <a:gd name="connsiteY6" fmla="*/ 7297 h 12428"/>
                  <a:gd name="connsiteX7" fmla="*/ 4064 w 10000"/>
                  <a:gd name="connsiteY7" fmla="*/ 7297 h 12428"/>
                  <a:gd name="connsiteX8" fmla="*/ 4730 w 10000"/>
                  <a:gd name="connsiteY8" fmla="*/ 12382 h 12428"/>
                  <a:gd name="connsiteX9" fmla="*/ 6700 w 10000"/>
                  <a:gd name="connsiteY9" fmla="*/ 9818 h 12428"/>
                  <a:gd name="connsiteX10" fmla="*/ 7758 w 10000"/>
                  <a:gd name="connsiteY10" fmla="*/ 9878 h 12428"/>
                  <a:gd name="connsiteX11" fmla="*/ 8493 w 10000"/>
                  <a:gd name="connsiteY11" fmla="*/ 9007 h 12428"/>
                  <a:gd name="connsiteX12" fmla="*/ 8852 w 10000"/>
                  <a:gd name="connsiteY12" fmla="*/ 6638 h 12428"/>
                  <a:gd name="connsiteX13" fmla="*/ 9998 w 10000"/>
                  <a:gd name="connsiteY13" fmla="*/ 4671 h 12428"/>
                  <a:gd name="connsiteX14" fmla="*/ 9121 w 10000"/>
                  <a:gd name="connsiteY14" fmla="*/ 1566 h 12428"/>
                  <a:gd name="connsiteX15" fmla="*/ 8331 w 10000"/>
                  <a:gd name="connsiteY15" fmla="*/ 216 h 12428"/>
                  <a:gd name="connsiteX16" fmla="*/ 6915 w 10000"/>
                  <a:gd name="connsiteY16" fmla="*/ 5 h 12428"/>
                  <a:gd name="connsiteX17" fmla="*/ 5767 w 10000"/>
                  <a:gd name="connsiteY17" fmla="*/ 126 h 12428"/>
                  <a:gd name="connsiteX0" fmla="*/ 5767 w 10000"/>
                  <a:gd name="connsiteY0" fmla="*/ 126 h 12382"/>
                  <a:gd name="connsiteX1" fmla="*/ 3453 w 10000"/>
                  <a:gd name="connsiteY1" fmla="*/ 756 h 12382"/>
                  <a:gd name="connsiteX2" fmla="*/ 1803 w 10000"/>
                  <a:gd name="connsiteY2" fmla="*/ 1896 h 12382"/>
                  <a:gd name="connsiteX3" fmla="*/ 1319 w 10000"/>
                  <a:gd name="connsiteY3" fmla="*/ 3397 h 12382"/>
                  <a:gd name="connsiteX4" fmla="*/ 153 w 10000"/>
                  <a:gd name="connsiteY4" fmla="*/ 4417 h 12382"/>
                  <a:gd name="connsiteX5" fmla="*/ 118 w 10000"/>
                  <a:gd name="connsiteY5" fmla="*/ 6847 h 12382"/>
                  <a:gd name="connsiteX6" fmla="*/ 1140 w 10000"/>
                  <a:gd name="connsiteY6" fmla="*/ 7297 h 12382"/>
                  <a:gd name="connsiteX7" fmla="*/ 3325 w 10000"/>
                  <a:gd name="connsiteY7" fmla="*/ 9972 h 12382"/>
                  <a:gd name="connsiteX8" fmla="*/ 4730 w 10000"/>
                  <a:gd name="connsiteY8" fmla="*/ 12382 h 12382"/>
                  <a:gd name="connsiteX9" fmla="*/ 6700 w 10000"/>
                  <a:gd name="connsiteY9" fmla="*/ 9818 h 12382"/>
                  <a:gd name="connsiteX10" fmla="*/ 7758 w 10000"/>
                  <a:gd name="connsiteY10" fmla="*/ 9878 h 12382"/>
                  <a:gd name="connsiteX11" fmla="*/ 8493 w 10000"/>
                  <a:gd name="connsiteY11" fmla="*/ 9007 h 12382"/>
                  <a:gd name="connsiteX12" fmla="*/ 8852 w 10000"/>
                  <a:gd name="connsiteY12" fmla="*/ 6638 h 12382"/>
                  <a:gd name="connsiteX13" fmla="*/ 9998 w 10000"/>
                  <a:gd name="connsiteY13" fmla="*/ 4671 h 12382"/>
                  <a:gd name="connsiteX14" fmla="*/ 9121 w 10000"/>
                  <a:gd name="connsiteY14" fmla="*/ 1566 h 12382"/>
                  <a:gd name="connsiteX15" fmla="*/ 8331 w 10000"/>
                  <a:gd name="connsiteY15" fmla="*/ 216 h 12382"/>
                  <a:gd name="connsiteX16" fmla="*/ 6915 w 10000"/>
                  <a:gd name="connsiteY16" fmla="*/ 5 h 12382"/>
                  <a:gd name="connsiteX17" fmla="*/ 5767 w 10000"/>
                  <a:gd name="connsiteY17" fmla="*/ 126 h 12382"/>
                  <a:gd name="connsiteX0" fmla="*/ 5770 w 10003"/>
                  <a:gd name="connsiteY0" fmla="*/ 126 h 12382"/>
                  <a:gd name="connsiteX1" fmla="*/ 3456 w 10003"/>
                  <a:gd name="connsiteY1" fmla="*/ 756 h 12382"/>
                  <a:gd name="connsiteX2" fmla="*/ 1806 w 10003"/>
                  <a:gd name="connsiteY2" fmla="*/ 1896 h 12382"/>
                  <a:gd name="connsiteX3" fmla="*/ 1322 w 10003"/>
                  <a:gd name="connsiteY3" fmla="*/ 3397 h 12382"/>
                  <a:gd name="connsiteX4" fmla="*/ 156 w 10003"/>
                  <a:gd name="connsiteY4" fmla="*/ 4417 h 12382"/>
                  <a:gd name="connsiteX5" fmla="*/ 121 w 10003"/>
                  <a:gd name="connsiteY5" fmla="*/ 6847 h 12382"/>
                  <a:gd name="connsiteX6" fmla="*/ 1194 w 10003"/>
                  <a:gd name="connsiteY6" fmla="*/ 9155 h 12382"/>
                  <a:gd name="connsiteX7" fmla="*/ 3328 w 10003"/>
                  <a:gd name="connsiteY7" fmla="*/ 9972 h 12382"/>
                  <a:gd name="connsiteX8" fmla="*/ 4733 w 10003"/>
                  <a:gd name="connsiteY8" fmla="*/ 12382 h 12382"/>
                  <a:gd name="connsiteX9" fmla="*/ 6703 w 10003"/>
                  <a:gd name="connsiteY9" fmla="*/ 9818 h 12382"/>
                  <a:gd name="connsiteX10" fmla="*/ 7761 w 10003"/>
                  <a:gd name="connsiteY10" fmla="*/ 9878 h 12382"/>
                  <a:gd name="connsiteX11" fmla="*/ 8496 w 10003"/>
                  <a:gd name="connsiteY11" fmla="*/ 9007 h 12382"/>
                  <a:gd name="connsiteX12" fmla="*/ 8855 w 10003"/>
                  <a:gd name="connsiteY12" fmla="*/ 6638 h 12382"/>
                  <a:gd name="connsiteX13" fmla="*/ 10001 w 10003"/>
                  <a:gd name="connsiteY13" fmla="*/ 4671 h 12382"/>
                  <a:gd name="connsiteX14" fmla="*/ 9124 w 10003"/>
                  <a:gd name="connsiteY14" fmla="*/ 1566 h 12382"/>
                  <a:gd name="connsiteX15" fmla="*/ 8334 w 10003"/>
                  <a:gd name="connsiteY15" fmla="*/ 216 h 12382"/>
                  <a:gd name="connsiteX16" fmla="*/ 6918 w 10003"/>
                  <a:gd name="connsiteY16" fmla="*/ 5 h 12382"/>
                  <a:gd name="connsiteX17" fmla="*/ 5770 w 10003"/>
                  <a:gd name="connsiteY17" fmla="*/ 126 h 12382"/>
                  <a:gd name="connsiteX0" fmla="*/ 5770 w 10003"/>
                  <a:gd name="connsiteY0" fmla="*/ 126 h 11611"/>
                  <a:gd name="connsiteX1" fmla="*/ 3456 w 10003"/>
                  <a:gd name="connsiteY1" fmla="*/ 756 h 11611"/>
                  <a:gd name="connsiteX2" fmla="*/ 1806 w 10003"/>
                  <a:gd name="connsiteY2" fmla="*/ 1896 h 11611"/>
                  <a:gd name="connsiteX3" fmla="*/ 1322 w 10003"/>
                  <a:gd name="connsiteY3" fmla="*/ 3397 h 11611"/>
                  <a:gd name="connsiteX4" fmla="*/ 156 w 10003"/>
                  <a:gd name="connsiteY4" fmla="*/ 4417 h 11611"/>
                  <a:gd name="connsiteX5" fmla="*/ 121 w 10003"/>
                  <a:gd name="connsiteY5" fmla="*/ 6847 h 11611"/>
                  <a:gd name="connsiteX6" fmla="*/ 1194 w 10003"/>
                  <a:gd name="connsiteY6" fmla="*/ 9155 h 11611"/>
                  <a:gd name="connsiteX7" fmla="*/ 3328 w 10003"/>
                  <a:gd name="connsiteY7" fmla="*/ 9972 h 11611"/>
                  <a:gd name="connsiteX8" fmla="*/ 5017 w 10003"/>
                  <a:gd name="connsiteY8" fmla="*/ 11611 h 11611"/>
                  <a:gd name="connsiteX9" fmla="*/ 6703 w 10003"/>
                  <a:gd name="connsiteY9" fmla="*/ 9818 h 11611"/>
                  <a:gd name="connsiteX10" fmla="*/ 7761 w 10003"/>
                  <a:gd name="connsiteY10" fmla="*/ 9878 h 11611"/>
                  <a:gd name="connsiteX11" fmla="*/ 8496 w 10003"/>
                  <a:gd name="connsiteY11" fmla="*/ 9007 h 11611"/>
                  <a:gd name="connsiteX12" fmla="*/ 8855 w 10003"/>
                  <a:gd name="connsiteY12" fmla="*/ 6638 h 11611"/>
                  <a:gd name="connsiteX13" fmla="*/ 10001 w 10003"/>
                  <a:gd name="connsiteY13" fmla="*/ 4671 h 11611"/>
                  <a:gd name="connsiteX14" fmla="*/ 9124 w 10003"/>
                  <a:gd name="connsiteY14" fmla="*/ 1566 h 11611"/>
                  <a:gd name="connsiteX15" fmla="*/ 8334 w 10003"/>
                  <a:gd name="connsiteY15" fmla="*/ 216 h 11611"/>
                  <a:gd name="connsiteX16" fmla="*/ 6918 w 10003"/>
                  <a:gd name="connsiteY16" fmla="*/ 5 h 11611"/>
                  <a:gd name="connsiteX17" fmla="*/ 5770 w 10003"/>
                  <a:gd name="connsiteY17" fmla="*/ 126 h 11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003" h="11611">
                    <a:moveTo>
                      <a:pt x="5770" y="126"/>
                    </a:moveTo>
                    <a:cubicBezTo>
                      <a:pt x="5196" y="245"/>
                      <a:pt x="4120" y="456"/>
                      <a:pt x="3456" y="756"/>
                    </a:cubicBezTo>
                    <a:cubicBezTo>
                      <a:pt x="2793" y="1055"/>
                      <a:pt x="2166" y="1460"/>
                      <a:pt x="1806" y="1896"/>
                    </a:cubicBezTo>
                    <a:cubicBezTo>
                      <a:pt x="1448" y="2331"/>
                      <a:pt x="1600" y="2977"/>
                      <a:pt x="1322" y="3397"/>
                    </a:cubicBezTo>
                    <a:cubicBezTo>
                      <a:pt x="1044" y="3816"/>
                      <a:pt x="354" y="3846"/>
                      <a:pt x="156" y="4417"/>
                    </a:cubicBezTo>
                    <a:cubicBezTo>
                      <a:pt x="-41" y="4987"/>
                      <a:pt x="-52" y="6057"/>
                      <a:pt x="121" y="6847"/>
                    </a:cubicBezTo>
                    <a:cubicBezTo>
                      <a:pt x="294" y="7637"/>
                      <a:pt x="660" y="8634"/>
                      <a:pt x="1194" y="9155"/>
                    </a:cubicBezTo>
                    <a:cubicBezTo>
                      <a:pt x="1728" y="9676"/>
                      <a:pt x="2691" y="9563"/>
                      <a:pt x="3328" y="9972"/>
                    </a:cubicBezTo>
                    <a:cubicBezTo>
                      <a:pt x="3965" y="10381"/>
                      <a:pt x="4455" y="11637"/>
                      <a:pt x="5017" y="11611"/>
                    </a:cubicBezTo>
                    <a:cubicBezTo>
                      <a:pt x="5579" y="11585"/>
                      <a:pt x="6246" y="10107"/>
                      <a:pt x="6703" y="9818"/>
                    </a:cubicBezTo>
                    <a:cubicBezTo>
                      <a:pt x="7160" y="9529"/>
                      <a:pt x="7465" y="10013"/>
                      <a:pt x="7761" y="9878"/>
                    </a:cubicBezTo>
                    <a:cubicBezTo>
                      <a:pt x="8057" y="9743"/>
                      <a:pt x="8317" y="9548"/>
                      <a:pt x="8496" y="9007"/>
                    </a:cubicBezTo>
                    <a:cubicBezTo>
                      <a:pt x="8675" y="8468"/>
                      <a:pt x="8604" y="7361"/>
                      <a:pt x="8855" y="6638"/>
                    </a:cubicBezTo>
                    <a:cubicBezTo>
                      <a:pt x="9106" y="5915"/>
                      <a:pt x="9957" y="5511"/>
                      <a:pt x="10001" y="4671"/>
                    </a:cubicBezTo>
                    <a:cubicBezTo>
                      <a:pt x="10047" y="3830"/>
                      <a:pt x="9402" y="2308"/>
                      <a:pt x="9124" y="1566"/>
                    </a:cubicBezTo>
                    <a:cubicBezTo>
                      <a:pt x="8846" y="823"/>
                      <a:pt x="8702" y="471"/>
                      <a:pt x="8334" y="216"/>
                    </a:cubicBezTo>
                    <a:cubicBezTo>
                      <a:pt x="7968" y="-39"/>
                      <a:pt x="7349" y="20"/>
                      <a:pt x="6918" y="5"/>
                    </a:cubicBezTo>
                    <a:cubicBezTo>
                      <a:pt x="6488" y="-9"/>
                      <a:pt x="6345" y="5"/>
                      <a:pt x="5770" y="126"/>
                    </a:cubicBezTo>
                    <a:close/>
                  </a:path>
                </a:pathLst>
              </a:custGeom>
              <a:solidFill>
                <a:srgbClr val="9CDFF9"/>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255" name="Group 497">
                <a:extLst>
                  <a:ext uri="{FF2B5EF4-FFF2-40B4-BE49-F238E27FC236}">
                    <a16:creationId xmlns:a16="http://schemas.microsoft.com/office/drawing/2014/main" id="{50E41597-7E11-4A39-9146-31F75C6CC13B}"/>
                  </a:ext>
                </a:extLst>
              </p:cNvPr>
              <p:cNvGrpSpPr/>
              <p:nvPr/>
            </p:nvGrpSpPr>
            <p:grpSpPr>
              <a:xfrm>
                <a:off x="5705856" y="2321052"/>
                <a:ext cx="2432304" cy="1054608"/>
                <a:chOff x="5705856" y="2321052"/>
                <a:chExt cx="2432304" cy="1054608"/>
              </a:xfrm>
            </p:grpSpPr>
            <p:cxnSp>
              <p:nvCxnSpPr>
                <p:cNvPr id="256" name="Straight Connector 498">
                  <a:extLst>
                    <a:ext uri="{FF2B5EF4-FFF2-40B4-BE49-F238E27FC236}">
                      <a16:creationId xmlns:a16="http://schemas.microsoft.com/office/drawing/2014/main" id="{76174674-2F98-472E-8557-9E53D851400A}"/>
                    </a:ext>
                  </a:extLst>
                </p:cNvPr>
                <p:cNvCxnSpPr/>
                <p:nvPr/>
              </p:nvCxnSpPr>
              <p:spPr>
                <a:xfrm>
                  <a:off x="5705856" y="2811780"/>
                  <a:ext cx="243230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7" name="Straight Connector 499">
                  <a:extLst>
                    <a:ext uri="{FF2B5EF4-FFF2-40B4-BE49-F238E27FC236}">
                      <a16:creationId xmlns:a16="http://schemas.microsoft.com/office/drawing/2014/main" id="{4474D67C-988A-4B29-86BC-F1A9AD7FEDA9}"/>
                    </a:ext>
                  </a:extLst>
                </p:cNvPr>
                <p:cNvCxnSpPr>
                  <a:cxnSpLocks/>
                  <a:stCxn id="274" idx="5"/>
                </p:cNvCxnSpPr>
                <p:nvPr/>
              </p:nvCxnSpPr>
              <p:spPr>
                <a:xfrm flipV="1">
                  <a:off x="6858545" y="2397253"/>
                  <a:ext cx="83275" cy="88494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8" name="Straight Connector 500">
                  <a:extLst>
                    <a:ext uri="{FF2B5EF4-FFF2-40B4-BE49-F238E27FC236}">
                      <a16:creationId xmlns:a16="http://schemas.microsoft.com/office/drawing/2014/main" id="{411DDA52-6851-4587-83CE-A96F4E662215}"/>
                    </a:ext>
                  </a:extLst>
                </p:cNvPr>
                <p:cNvCxnSpPr>
                  <a:cxnSpLocks/>
                  <a:stCxn id="280" idx="2"/>
                </p:cNvCxnSpPr>
                <p:nvPr/>
              </p:nvCxnSpPr>
              <p:spPr>
                <a:xfrm flipV="1">
                  <a:off x="6858272" y="2805686"/>
                  <a:ext cx="734296" cy="3961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9" name="Straight Connector 501">
                  <a:extLst>
                    <a:ext uri="{FF2B5EF4-FFF2-40B4-BE49-F238E27FC236}">
                      <a16:creationId xmlns:a16="http://schemas.microsoft.com/office/drawing/2014/main" id="{DDEF99B3-7AC5-49D6-A0A3-0020F93CA9CA}"/>
                    </a:ext>
                  </a:extLst>
                </p:cNvPr>
                <p:cNvCxnSpPr>
                  <a:cxnSpLocks/>
                  <a:stCxn id="294" idx="2"/>
                  <a:endCxn id="273" idx="2"/>
                </p:cNvCxnSpPr>
                <p:nvPr/>
              </p:nvCxnSpPr>
              <p:spPr>
                <a:xfrm flipV="1">
                  <a:off x="6218192" y="2413902"/>
                  <a:ext cx="714756" cy="38709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0" name="Straight Connector 502">
                  <a:extLst>
                    <a:ext uri="{FF2B5EF4-FFF2-40B4-BE49-F238E27FC236}">
                      <a16:creationId xmlns:a16="http://schemas.microsoft.com/office/drawing/2014/main" id="{8AD58FAF-6A99-4B57-947A-8B72095D048E}"/>
                    </a:ext>
                  </a:extLst>
                </p:cNvPr>
                <p:cNvCxnSpPr>
                  <a:cxnSpLocks/>
                  <a:stCxn id="289" idx="4"/>
                </p:cNvCxnSpPr>
                <p:nvPr/>
              </p:nvCxnSpPr>
              <p:spPr>
                <a:xfrm>
                  <a:off x="6219785" y="2880798"/>
                  <a:ext cx="646107" cy="32101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1" name="Straight Connector 503">
                  <a:extLst>
                    <a:ext uri="{FF2B5EF4-FFF2-40B4-BE49-F238E27FC236}">
                      <a16:creationId xmlns:a16="http://schemas.microsoft.com/office/drawing/2014/main" id="{2251C7F5-3DAB-44DC-B077-785E5F69B9A7}"/>
                    </a:ext>
                  </a:extLst>
                </p:cNvPr>
                <p:cNvCxnSpPr>
                  <a:cxnSpLocks/>
                  <a:endCxn id="287" idx="2"/>
                </p:cNvCxnSpPr>
                <p:nvPr/>
              </p:nvCxnSpPr>
              <p:spPr>
                <a:xfrm>
                  <a:off x="6943685" y="2415978"/>
                  <a:ext cx="661347" cy="37435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62" name="Group 504">
                  <a:extLst>
                    <a:ext uri="{FF2B5EF4-FFF2-40B4-BE49-F238E27FC236}">
                      <a16:creationId xmlns:a16="http://schemas.microsoft.com/office/drawing/2014/main" id="{7EEBF254-17F3-46BB-8849-E400D45A8C0F}"/>
                    </a:ext>
                  </a:extLst>
                </p:cNvPr>
                <p:cNvGrpSpPr/>
                <p:nvPr/>
              </p:nvGrpSpPr>
              <p:grpSpPr>
                <a:xfrm>
                  <a:off x="5974080" y="2321052"/>
                  <a:ext cx="1878278" cy="1054608"/>
                  <a:chOff x="5974080" y="2321052"/>
                  <a:chExt cx="1878278" cy="1054608"/>
                </a:xfrm>
              </p:grpSpPr>
              <p:grpSp>
                <p:nvGrpSpPr>
                  <p:cNvPr id="263" name="Group 505">
                    <a:extLst>
                      <a:ext uri="{FF2B5EF4-FFF2-40B4-BE49-F238E27FC236}">
                        <a16:creationId xmlns:a16="http://schemas.microsoft.com/office/drawing/2014/main" id="{1052E086-18E1-4A3F-8C62-B7B9A55AC498}"/>
                      </a:ext>
                    </a:extLst>
                  </p:cNvPr>
                  <p:cNvGrpSpPr/>
                  <p:nvPr/>
                </p:nvGrpSpPr>
                <p:grpSpPr>
                  <a:xfrm>
                    <a:off x="5974080" y="2708148"/>
                    <a:ext cx="491438" cy="266700"/>
                    <a:chOff x="7493876" y="2774731"/>
                    <a:chExt cx="1481958" cy="894622"/>
                  </a:xfrm>
                </p:grpSpPr>
                <p:sp>
                  <p:nvSpPr>
                    <p:cNvPr id="288" name="Freeform 530">
                      <a:extLst>
                        <a:ext uri="{FF2B5EF4-FFF2-40B4-BE49-F238E27FC236}">
                          <a16:creationId xmlns:a16="http://schemas.microsoft.com/office/drawing/2014/main" id="{3FC2A1D7-5B97-4209-944E-99793D5522D9}"/>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rgbClr val="E4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289" name="Oval 531">
                      <a:extLst>
                        <a:ext uri="{FF2B5EF4-FFF2-40B4-BE49-F238E27FC236}">
                          <a16:creationId xmlns:a16="http://schemas.microsoft.com/office/drawing/2014/main" id="{5ADEDD5A-70A1-41C4-8505-B14B8BA518B4}"/>
                        </a:ext>
                      </a:extLst>
                    </p:cNvPr>
                    <p:cNvSpPr/>
                    <p:nvPr/>
                  </p:nvSpPr>
                  <p:spPr>
                    <a:xfrm>
                      <a:off x="7494729" y="2774731"/>
                      <a:ext cx="1480163" cy="579140"/>
                    </a:xfrm>
                    <a:prstGeom prst="ellipse">
                      <a:avLst/>
                    </a:prstGeom>
                    <a:solidFill>
                      <a:srgbClr val="B8C2C9"/>
                    </a:solidFill>
                    <a:ln w="6350">
                      <a:solidFill>
                        <a:srgbClr val="E4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290" name="Group 532">
                      <a:extLst>
                        <a:ext uri="{FF2B5EF4-FFF2-40B4-BE49-F238E27FC236}">
                          <a16:creationId xmlns:a16="http://schemas.microsoft.com/office/drawing/2014/main" id="{5EEE8236-1CBA-4AF9-92FA-3D96440AB4EF}"/>
                        </a:ext>
                      </a:extLst>
                    </p:cNvPr>
                    <p:cNvGrpSpPr/>
                    <p:nvPr/>
                  </p:nvGrpSpPr>
                  <p:grpSpPr>
                    <a:xfrm>
                      <a:off x="7713663" y="2848339"/>
                      <a:ext cx="1042107" cy="425543"/>
                      <a:chOff x="7786941" y="2884917"/>
                      <a:chExt cx="897649" cy="353919"/>
                    </a:xfrm>
                  </p:grpSpPr>
                  <p:sp>
                    <p:nvSpPr>
                      <p:cNvPr id="291" name="Freeform 533">
                        <a:extLst>
                          <a:ext uri="{FF2B5EF4-FFF2-40B4-BE49-F238E27FC236}">
                            <a16:creationId xmlns:a16="http://schemas.microsoft.com/office/drawing/2014/main" id="{ED7A728C-A84B-4DB8-979D-5D737226A5A9}"/>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C0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92" name="Freeform 534">
                        <a:extLst>
                          <a:ext uri="{FF2B5EF4-FFF2-40B4-BE49-F238E27FC236}">
                            <a16:creationId xmlns:a16="http://schemas.microsoft.com/office/drawing/2014/main" id="{1C37D188-038A-4C27-B3F8-763F8EC0D516}"/>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C0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93" name="Freeform 535">
                        <a:extLst>
                          <a:ext uri="{FF2B5EF4-FFF2-40B4-BE49-F238E27FC236}">
                            <a16:creationId xmlns:a16="http://schemas.microsoft.com/office/drawing/2014/main" id="{02264DDC-2EEF-4C24-9490-B3060CD9035A}"/>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C0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94" name="Freeform 536">
                        <a:extLst>
                          <a:ext uri="{FF2B5EF4-FFF2-40B4-BE49-F238E27FC236}">
                            <a16:creationId xmlns:a16="http://schemas.microsoft.com/office/drawing/2014/main" id="{2C80D2DE-A6AB-4A38-AEFF-7430BE8B5252}"/>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FFB3D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264" name="Group 506">
                    <a:extLst>
                      <a:ext uri="{FF2B5EF4-FFF2-40B4-BE49-F238E27FC236}">
                        <a16:creationId xmlns:a16="http://schemas.microsoft.com/office/drawing/2014/main" id="{EDE8ABB9-F036-4526-8A93-CA069B9A0BE8}"/>
                      </a:ext>
                    </a:extLst>
                  </p:cNvPr>
                  <p:cNvGrpSpPr/>
                  <p:nvPr/>
                </p:nvGrpSpPr>
                <p:grpSpPr>
                  <a:xfrm>
                    <a:off x="7360920" y="2697480"/>
                    <a:ext cx="491438" cy="266700"/>
                    <a:chOff x="7493876" y="2774731"/>
                    <a:chExt cx="1481958" cy="894622"/>
                  </a:xfrm>
                </p:grpSpPr>
                <p:sp>
                  <p:nvSpPr>
                    <p:cNvPr id="281" name="Freeform 523">
                      <a:extLst>
                        <a:ext uri="{FF2B5EF4-FFF2-40B4-BE49-F238E27FC236}">
                          <a16:creationId xmlns:a16="http://schemas.microsoft.com/office/drawing/2014/main" id="{85C9C150-DB40-4563-9D43-99BAD1B4F80F}"/>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rgbClr val="E4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282" name="Oval 524">
                      <a:extLst>
                        <a:ext uri="{FF2B5EF4-FFF2-40B4-BE49-F238E27FC236}">
                          <a16:creationId xmlns:a16="http://schemas.microsoft.com/office/drawing/2014/main" id="{98D932AA-3F7A-4141-A510-2BF7697312EB}"/>
                        </a:ext>
                      </a:extLst>
                    </p:cNvPr>
                    <p:cNvSpPr/>
                    <p:nvPr/>
                  </p:nvSpPr>
                  <p:spPr>
                    <a:xfrm>
                      <a:off x="7494729" y="2774731"/>
                      <a:ext cx="1480163" cy="579140"/>
                    </a:xfrm>
                    <a:prstGeom prst="ellipse">
                      <a:avLst/>
                    </a:prstGeom>
                    <a:solidFill>
                      <a:srgbClr val="B8C2C9"/>
                    </a:solidFill>
                    <a:ln w="6350">
                      <a:solidFill>
                        <a:srgbClr val="E4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283" name="Group 525">
                      <a:extLst>
                        <a:ext uri="{FF2B5EF4-FFF2-40B4-BE49-F238E27FC236}">
                          <a16:creationId xmlns:a16="http://schemas.microsoft.com/office/drawing/2014/main" id="{58C1A5DD-78B2-4ED2-A100-0D13F78FD5C6}"/>
                        </a:ext>
                      </a:extLst>
                    </p:cNvPr>
                    <p:cNvGrpSpPr/>
                    <p:nvPr/>
                  </p:nvGrpSpPr>
                  <p:grpSpPr>
                    <a:xfrm>
                      <a:off x="7713663" y="2848339"/>
                      <a:ext cx="1042107" cy="425543"/>
                      <a:chOff x="7786941" y="2884917"/>
                      <a:chExt cx="897649" cy="353919"/>
                    </a:xfrm>
                  </p:grpSpPr>
                  <p:sp>
                    <p:nvSpPr>
                      <p:cNvPr id="284" name="Freeform 526">
                        <a:extLst>
                          <a:ext uri="{FF2B5EF4-FFF2-40B4-BE49-F238E27FC236}">
                            <a16:creationId xmlns:a16="http://schemas.microsoft.com/office/drawing/2014/main" id="{51E364C7-51D8-4DCF-987F-CE0CAEB2CC76}"/>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C0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85" name="Freeform 527">
                        <a:extLst>
                          <a:ext uri="{FF2B5EF4-FFF2-40B4-BE49-F238E27FC236}">
                            <a16:creationId xmlns:a16="http://schemas.microsoft.com/office/drawing/2014/main" id="{1F6D5F17-7587-4DB4-AF0F-CCF33E84013B}"/>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C0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86" name="Freeform 528">
                        <a:extLst>
                          <a:ext uri="{FF2B5EF4-FFF2-40B4-BE49-F238E27FC236}">
                            <a16:creationId xmlns:a16="http://schemas.microsoft.com/office/drawing/2014/main" id="{0E4138D1-BAFF-4916-827F-2D2D4C29A99E}"/>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C0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87" name="Freeform 529">
                        <a:extLst>
                          <a:ext uri="{FF2B5EF4-FFF2-40B4-BE49-F238E27FC236}">
                            <a16:creationId xmlns:a16="http://schemas.microsoft.com/office/drawing/2014/main" id="{C411E20F-63DF-4A18-8564-AE0D0730D7F6}"/>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FFB3D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265" name="Group 507">
                    <a:extLst>
                      <a:ext uri="{FF2B5EF4-FFF2-40B4-BE49-F238E27FC236}">
                        <a16:creationId xmlns:a16="http://schemas.microsoft.com/office/drawing/2014/main" id="{C9F77F7E-931B-40B7-A708-3D708725D5BE}"/>
                      </a:ext>
                    </a:extLst>
                  </p:cNvPr>
                  <p:cNvGrpSpPr/>
                  <p:nvPr/>
                </p:nvGrpSpPr>
                <p:grpSpPr>
                  <a:xfrm>
                    <a:off x="6614160" y="3108960"/>
                    <a:ext cx="491438" cy="266700"/>
                    <a:chOff x="7493876" y="2774731"/>
                    <a:chExt cx="1481958" cy="894622"/>
                  </a:xfrm>
                </p:grpSpPr>
                <p:sp>
                  <p:nvSpPr>
                    <p:cNvPr id="274" name="Freeform 516">
                      <a:extLst>
                        <a:ext uri="{FF2B5EF4-FFF2-40B4-BE49-F238E27FC236}">
                          <a16:creationId xmlns:a16="http://schemas.microsoft.com/office/drawing/2014/main" id="{4D665703-17B3-4918-9AC9-C0F31F443781}"/>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rgbClr val="E4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275" name="Oval 517">
                      <a:extLst>
                        <a:ext uri="{FF2B5EF4-FFF2-40B4-BE49-F238E27FC236}">
                          <a16:creationId xmlns:a16="http://schemas.microsoft.com/office/drawing/2014/main" id="{2D633F2D-748E-43ED-8B26-55EB5B5C020F}"/>
                        </a:ext>
                      </a:extLst>
                    </p:cNvPr>
                    <p:cNvSpPr/>
                    <p:nvPr/>
                  </p:nvSpPr>
                  <p:spPr>
                    <a:xfrm>
                      <a:off x="7494729" y="2774731"/>
                      <a:ext cx="1480163" cy="579140"/>
                    </a:xfrm>
                    <a:prstGeom prst="ellipse">
                      <a:avLst/>
                    </a:prstGeom>
                    <a:solidFill>
                      <a:srgbClr val="B8C2C9"/>
                    </a:solidFill>
                    <a:ln w="6350">
                      <a:solidFill>
                        <a:srgbClr val="E4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276" name="Group 518">
                      <a:extLst>
                        <a:ext uri="{FF2B5EF4-FFF2-40B4-BE49-F238E27FC236}">
                          <a16:creationId xmlns:a16="http://schemas.microsoft.com/office/drawing/2014/main" id="{6D5B491B-E88B-42DE-B9D0-C0DDD33AD82A}"/>
                        </a:ext>
                      </a:extLst>
                    </p:cNvPr>
                    <p:cNvGrpSpPr/>
                    <p:nvPr/>
                  </p:nvGrpSpPr>
                  <p:grpSpPr>
                    <a:xfrm>
                      <a:off x="7713663" y="2848339"/>
                      <a:ext cx="1042107" cy="425543"/>
                      <a:chOff x="7786941" y="2884917"/>
                      <a:chExt cx="897649" cy="353919"/>
                    </a:xfrm>
                  </p:grpSpPr>
                  <p:sp>
                    <p:nvSpPr>
                      <p:cNvPr id="277" name="Freeform 519">
                        <a:extLst>
                          <a:ext uri="{FF2B5EF4-FFF2-40B4-BE49-F238E27FC236}">
                            <a16:creationId xmlns:a16="http://schemas.microsoft.com/office/drawing/2014/main" id="{03965805-78BD-446C-9F84-A94AC8D4133B}"/>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C0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78" name="Freeform 520">
                        <a:extLst>
                          <a:ext uri="{FF2B5EF4-FFF2-40B4-BE49-F238E27FC236}">
                            <a16:creationId xmlns:a16="http://schemas.microsoft.com/office/drawing/2014/main" id="{792A178C-15E0-4CBB-8525-9EE019A36D6C}"/>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C0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79" name="Freeform 521">
                        <a:extLst>
                          <a:ext uri="{FF2B5EF4-FFF2-40B4-BE49-F238E27FC236}">
                            <a16:creationId xmlns:a16="http://schemas.microsoft.com/office/drawing/2014/main" id="{9600D211-C41F-4649-AEF0-8D22DA33EB02}"/>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C0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80" name="Freeform 522">
                        <a:extLst>
                          <a:ext uri="{FF2B5EF4-FFF2-40B4-BE49-F238E27FC236}">
                            <a16:creationId xmlns:a16="http://schemas.microsoft.com/office/drawing/2014/main" id="{AB0AC4B1-4020-4B14-97E9-295A41547B6E}"/>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FFB3D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266" name="Group 508">
                    <a:extLst>
                      <a:ext uri="{FF2B5EF4-FFF2-40B4-BE49-F238E27FC236}">
                        <a16:creationId xmlns:a16="http://schemas.microsoft.com/office/drawing/2014/main" id="{13D053E9-FB8E-41F4-B524-53C253F21307}"/>
                      </a:ext>
                    </a:extLst>
                  </p:cNvPr>
                  <p:cNvGrpSpPr/>
                  <p:nvPr/>
                </p:nvGrpSpPr>
                <p:grpSpPr>
                  <a:xfrm>
                    <a:off x="6688836" y="2321052"/>
                    <a:ext cx="491438" cy="266700"/>
                    <a:chOff x="7493876" y="2774731"/>
                    <a:chExt cx="1481958" cy="894622"/>
                  </a:xfrm>
                </p:grpSpPr>
                <p:sp>
                  <p:nvSpPr>
                    <p:cNvPr id="267" name="Freeform 509">
                      <a:extLst>
                        <a:ext uri="{FF2B5EF4-FFF2-40B4-BE49-F238E27FC236}">
                          <a16:creationId xmlns:a16="http://schemas.microsoft.com/office/drawing/2014/main" id="{CF989D50-041A-4827-8C03-8D5E9AE3A5BC}"/>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rgbClr val="E4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268" name="Oval 510">
                      <a:extLst>
                        <a:ext uri="{FF2B5EF4-FFF2-40B4-BE49-F238E27FC236}">
                          <a16:creationId xmlns:a16="http://schemas.microsoft.com/office/drawing/2014/main" id="{C8745C88-35F7-40A2-A1D3-71476BA4F768}"/>
                        </a:ext>
                      </a:extLst>
                    </p:cNvPr>
                    <p:cNvSpPr/>
                    <p:nvPr/>
                  </p:nvSpPr>
                  <p:spPr>
                    <a:xfrm>
                      <a:off x="7494729" y="2774731"/>
                      <a:ext cx="1480163" cy="579140"/>
                    </a:xfrm>
                    <a:prstGeom prst="ellipse">
                      <a:avLst/>
                    </a:prstGeom>
                    <a:solidFill>
                      <a:srgbClr val="B8C2C9"/>
                    </a:solidFill>
                    <a:ln w="6350">
                      <a:solidFill>
                        <a:srgbClr val="E4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269" name="Group 511">
                      <a:extLst>
                        <a:ext uri="{FF2B5EF4-FFF2-40B4-BE49-F238E27FC236}">
                          <a16:creationId xmlns:a16="http://schemas.microsoft.com/office/drawing/2014/main" id="{2A0F2BBD-067A-4D91-A20D-3D6D0975ED0C}"/>
                        </a:ext>
                      </a:extLst>
                    </p:cNvPr>
                    <p:cNvGrpSpPr/>
                    <p:nvPr/>
                  </p:nvGrpSpPr>
                  <p:grpSpPr>
                    <a:xfrm>
                      <a:off x="7713663" y="2848339"/>
                      <a:ext cx="1042107" cy="425543"/>
                      <a:chOff x="7786941" y="2884917"/>
                      <a:chExt cx="897649" cy="353919"/>
                    </a:xfrm>
                  </p:grpSpPr>
                  <p:sp>
                    <p:nvSpPr>
                      <p:cNvPr id="270" name="Freeform 512">
                        <a:extLst>
                          <a:ext uri="{FF2B5EF4-FFF2-40B4-BE49-F238E27FC236}">
                            <a16:creationId xmlns:a16="http://schemas.microsoft.com/office/drawing/2014/main" id="{456C74B0-6AFA-49F0-AA2B-E62FCFB40797}"/>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C0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71" name="Freeform 513">
                        <a:extLst>
                          <a:ext uri="{FF2B5EF4-FFF2-40B4-BE49-F238E27FC236}">
                            <a16:creationId xmlns:a16="http://schemas.microsoft.com/office/drawing/2014/main" id="{F089F1D4-3E9E-45B0-8387-3AB820FAC674}"/>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C0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72" name="Freeform 514">
                        <a:extLst>
                          <a:ext uri="{FF2B5EF4-FFF2-40B4-BE49-F238E27FC236}">
                            <a16:creationId xmlns:a16="http://schemas.microsoft.com/office/drawing/2014/main" id="{34169C3C-5B59-4593-826A-920AF687EF47}"/>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C0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73" name="Freeform 515">
                        <a:extLst>
                          <a:ext uri="{FF2B5EF4-FFF2-40B4-BE49-F238E27FC236}">
                            <a16:creationId xmlns:a16="http://schemas.microsoft.com/office/drawing/2014/main" id="{DE4A16CE-7854-46EB-8044-7370D94E1F8E}"/>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FFB3D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grpSp>
        </p:grpSp>
        <p:grpSp>
          <p:nvGrpSpPr>
            <p:cNvPr id="209" name="Group 169">
              <a:extLst>
                <a:ext uri="{FF2B5EF4-FFF2-40B4-BE49-F238E27FC236}">
                  <a16:creationId xmlns:a16="http://schemas.microsoft.com/office/drawing/2014/main" id="{CE599439-009C-45D4-863C-38D05EEDD546}"/>
                </a:ext>
              </a:extLst>
            </p:cNvPr>
            <p:cNvGrpSpPr/>
            <p:nvPr/>
          </p:nvGrpSpPr>
          <p:grpSpPr>
            <a:xfrm>
              <a:off x="4282206" y="4335896"/>
              <a:ext cx="1830222" cy="967204"/>
              <a:chOff x="3670217" y="2254595"/>
              <a:chExt cx="1830222" cy="967204"/>
            </a:xfrm>
          </p:grpSpPr>
          <p:sp>
            <p:nvSpPr>
              <p:cNvPr id="233" name="Text Box 92">
                <a:extLst>
                  <a:ext uri="{FF2B5EF4-FFF2-40B4-BE49-F238E27FC236}">
                    <a16:creationId xmlns:a16="http://schemas.microsoft.com/office/drawing/2014/main" id="{FB5CE5B2-D7E8-4331-9EE8-08BD6F8872A3}"/>
                  </a:ext>
                </a:extLst>
              </p:cNvPr>
              <p:cNvSpPr txBox="1">
                <a:spLocks noChangeArrowheads="1"/>
              </p:cNvSpPr>
              <p:nvPr/>
            </p:nvSpPr>
            <p:spPr bwMode="auto">
              <a:xfrm>
                <a:off x="3858177" y="2254595"/>
                <a:ext cx="3365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a:t>
                </a:r>
              </a:p>
            </p:txBody>
          </p:sp>
          <p:sp>
            <p:nvSpPr>
              <p:cNvPr id="234" name="Text Box 108">
                <a:extLst>
                  <a:ext uri="{FF2B5EF4-FFF2-40B4-BE49-F238E27FC236}">
                    <a16:creationId xmlns:a16="http://schemas.microsoft.com/office/drawing/2014/main" id="{F8FD4D18-0AFB-4C80-8D6C-F7EC90FBDDF2}"/>
                  </a:ext>
                </a:extLst>
              </p:cNvPr>
              <p:cNvSpPr txBox="1">
                <a:spLocks noChangeArrowheads="1"/>
              </p:cNvSpPr>
              <p:nvPr/>
            </p:nvSpPr>
            <p:spPr bwMode="auto">
              <a:xfrm>
                <a:off x="4904340" y="2259358"/>
                <a:ext cx="3365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B</a:t>
                </a:r>
              </a:p>
            </p:txBody>
          </p:sp>
          <p:sp>
            <p:nvSpPr>
              <p:cNvPr id="235" name="Line 141">
                <a:extLst>
                  <a:ext uri="{FF2B5EF4-FFF2-40B4-BE49-F238E27FC236}">
                    <a16:creationId xmlns:a16="http://schemas.microsoft.com/office/drawing/2014/main" id="{5CAF62E2-23FC-4A4B-9CF1-ADE39EA98C48}"/>
                  </a:ext>
                </a:extLst>
              </p:cNvPr>
              <p:cNvSpPr>
                <a:spLocks noChangeShapeType="1"/>
              </p:cNvSpPr>
              <p:nvPr/>
            </p:nvSpPr>
            <p:spPr bwMode="auto">
              <a:xfrm flipV="1">
                <a:off x="4399515" y="2772120"/>
                <a:ext cx="32385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36" name="Text Box 143">
                <a:extLst>
                  <a:ext uri="{FF2B5EF4-FFF2-40B4-BE49-F238E27FC236}">
                    <a16:creationId xmlns:a16="http://schemas.microsoft.com/office/drawing/2014/main" id="{6524F1F0-8258-4627-A214-72B65BF804D2}"/>
                  </a:ext>
                </a:extLst>
              </p:cNvPr>
              <p:cNvSpPr txBox="1">
                <a:spLocks noChangeArrowheads="1"/>
              </p:cNvSpPr>
              <p:nvPr/>
            </p:nvSpPr>
            <p:spPr bwMode="auto">
              <a:xfrm>
                <a:off x="3737527" y="2881658"/>
                <a:ext cx="5905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srgbClr val="000099"/>
                    </a:solidFill>
                    <a:effectLst/>
                    <a:uLnTx/>
                    <a:uFillTx/>
                    <a:latin typeface="Arial" panose="020B0604020202020204" pitchFamily="34" charset="0"/>
                    <a:ea typeface="ＭＳ Ｐゴシック" panose="020B0600070205080204" pitchFamily="34" charset="-128"/>
                    <a:cs typeface="+mn-cs"/>
                  </a:rPr>
                  <a:t>IPv6</a:t>
                </a:r>
              </a:p>
            </p:txBody>
          </p:sp>
          <p:sp>
            <p:nvSpPr>
              <p:cNvPr id="237" name="Text Box 144">
                <a:extLst>
                  <a:ext uri="{FF2B5EF4-FFF2-40B4-BE49-F238E27FC236}">
                    <a16:creationId xmlns:a16="http://schemas.microsoft.com/office/drawing/2014/main" id="{73A9CDF5-9720-465C-91B3-F1A59614F6E0}"/>
                  </a:ext>
                </a:extLst>
              </p:cNvPr>
              <p:cNvSpPr txBox="1">
                <a:spLocks noChangeArrowheads="1"/>
              </p:cNvSpPr>
              <p:nvPr/>
            </p:nvSpPr>
            <p:spPr bwMode="auto">
              <a:xfrm>
                <a:off x="4631290" y="2883245"/>
                <a:ext cx="86914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srgbClr val="000099"/>
                    </a:solidFill>
                    <a:effectLst/>
                    <a:uLnTx/>
                    <a:uFillTx/>
                    <a:latin typeface="Arial" panose="020B0604020202020204" pitchFamily="34" charset="0"/>
                    <a:ea typeface="ＭＳ Ｐゴシック" panose="020B0600070205080204" pitchFamily="34" charset="-128"/>
                    <a:cs typeface="+mn-cs"/>
                  </a:rPr>
                  <a:t>IPv6/</a:t>
                </a:r>
                <a:r>
                  <a:rPr kumimoji="0" lang="en-US" altLang="en-US" sz="1600" b="0" i="0" u="none" strike="noStrike" kern="1200" cap="none" spc="0" normalizeH="0" baseline="0" noProof="0" dirty="0">
                    <a:ln>
                      <a:noFill/>
                    </a:ln>
                    <a:solidFill>
                      <a:srgbClr val="C00000"/>
                    </a:solidFill>
                    <a:effectLst/>
                    <a:uLnTx/>
                    <a:uFillTx/>
                    <a:latin typeface="Arial" panose="020B0604020202020204" pitchFamily="34" charset="0"/>
                    <a:ea typeface="ＭＳ Ｐゴシック" panose="020B0600070205080204" pitchFamily="34" charset="-128"/>
                    <a:cs typeface="+mn-cs"/>
                  </a:rPr>
                  <a:t>v4</a:t>
                </a:r>
              </a:p>
            </p:txBody>
          </p:sp>
          <p:grpSp>
            <p:nvGrpSpPr>
              <p:cNvPr id="238" name="Group 197">
                <a:extLst>
                  <a:ext uri="{FF2B5EF4-FFF2-40B4-BE49-F238E27FC236}">
                    <a16:creationId xmlns:a16="http://schemas.microsoft.com/office/drawing/2014/main" id="{E2521328-D82C-4F5F-A1E8-FE1447B76ABB}"/>
                  </a:ext>
                </a:extLst>
              </p:cNvPr>
              <p:cNvGrpSpPr/>
              <p:nvPr/>
            </p:nvGrpSpPr>
            <p:grpSpPr>
              <a:xfrm>
                <a:off x="3670217" y="2586162"/>
                <a:ext cx="731126" cy="344556"/>
                <a:chOff x="7493876" y="2774731"/>
                <a:chExt cx="1481958" cy="894622"/>
              </a:xfrm>
            </p:grpSpPr>
            <p:sp>
              <p:nvSpPr>
                <p:cNvPr id="247" name="Freeform 206">
                  <a:extLst>
                    <a:ext uri="{FF2B5EF4-FFF2-40B4-BE49-F238E27FC236}">
                      <a16:creationId xmlns:a16="http://schemas.microsoft.com/office/drawing/2014/main" id="{97F13F52-CB7F-4A44-BEE0-7A785720AF59}"/>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rgbClr val="0000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248" name="Oval 207">
                  <a:extLst>
                    <a:ext uri="{FF2B5EF4-FFF2-40B4-BE49-F238E27FC236}">
                      <a16:creationId xmlns:a16="http://schemas.microsoft.com/office/drawing/2014/main" id="{E33E735F-9F65-4F20-8408-5E4CDC582FBE}"/>
                    </a:ext>
                  </a:extLst>
                </p:cNvPr>
                <p:cNvSpPr/>
                <p:nvPr/>
              </p:nvSpPr>
              <p:spPr>
                <a:xfrm>
                  <a:off x="7494729" y="2774731"/>
                  <a:ext cx="1480163" cy="579140"/>
                </a:xfrm>
                <a:prstGeom prst="ellipse">
                  <a:avLst/>
                </a:prstGeom>
                <a:solidFill>
                  <a:srgbClr val="B8C2C9"/>
                </a:solidFill>
                <a:ln w="6350">
                  <a:solidFill>
                    <a:srgbClr val="0000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249" name="Group 208">
                  <a:extLst>
                    <a:ext uri="{FF2B5EF4-FFF2-40B4-BE49-F238E27FC236}">
                      <a16:creationId xmlns:a16="http://schemas.microsoft.com/office/drawing/2014/main" id="{8FB3A371-2057-4885-AACC-63CE63DDB3FB}"/>
                    </a:ext>
                  </a:extLst>
                </p:cNvPr>
                <p:cNvGrpSpPr/>
                <p:nvPr/>
              </p:nvGrpSpPr>
              <p:grpSpPr>
                <a:xfrm>
                  <a:off x="7713663" y="2848339"/>
                  <a:ext cx="1042107" cy="425543"/>
                  <a:chOff x="7786941" y="2884917"/>
                  <a:chExt cx="897649" cy="353919"/>
                </a:xfrm>
              </p:grpSpPr>
              <p:sp>
                <p:nvSpPr>
                  <p:cNvPr id="250" name="Freeform 209">
                    <a:extLst>
                      <a:ext uri="{FF2B5EF4-FFF2-40B4-BE49-F238E27FC236}">
                        <a16:creationId xmlns:a16="http://schemas.microsoft.com/office/drawing/2014/main" id="{05D3149F-EB6B-490B-B4B4-6F17D27AE568}"/>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51" name="Freeform 210">
                    <a:extLst>
                      <a:ext uri="{FF2B5EF4-FFF2-40B4-BE49-F238E27FC236}">
                        <a16:creationId xmlns:a16="http://schemas.microsoft.com/office/drawing/2014/main" id="{CEE96FBE-E3C5-4D50-8E1C-9DC23C518CB8}"/>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52" name="Freeform 211">
                    <a:extLst>
                      <a:ext uri="{FF2B5EF4-FFF2-40B4-BE49-F238E27FC236}">
                        <a16:creationId xmlns:a16="http://schemas.microsoft.com/office/drawing/2014/main" id="{C7846DDF-41AC-41C1-A73E-37A72BB8DE1D}"/>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53" name="Freeform 212">
                    <a:extLst>
                      <a:ext uri="{FF2B5EF4-FFF2-40B4-BE49-F238E27FC236}">
                        <a16:creationId xmlns:a16="http://schemas.microsoft.com/office/drawing/2014/main" id="{F3F48C66-C4E1-44C6-BA59-1ECF318ADD70}"/>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239" name="Group 198">
                <a:extLst>
                  <a:ext uri="{FF2B5EF4-FFF2-40B4-BE49-F238E27FC236}">
                    <a16:creationId xmlns:a16="http://schemas.microsoft.com/office/drawing/2014/main" id="{5387378B-B4D4-455C-8DEF-80CE4C67C377}"/>
                  </a:ext>
                </a:extLst>
              </p:cNvPr>
              <p:cNvGrpSpPr/>
              <p:nvPr/>
            </p:nvGrpSpPr>
            <p:grpSpPr>
              <a:xfrm>
                <a:off x="4703149" y="2589549"/>
                <a:ext cx="731126" cy="344556"/>
                <a:chOff x="7493876" y="2774731"/>
                <a:chExt cx="1481958" cy="894622"/>
              </a:xfrm>
            </p:grpSpPr>
            <p:sp>
              <p:nvSpPr>
                <p:cNvPr id="240" name="Freeform 199">
                  <a:extLst>
                    <a:ext uri="{FF2B5EF4-FFF2-40B4-BE49-F238E27FC236}">
                      <a16:creationId xmlns:a16="http://schemas.microsoft.com/office/drawing/2014/main" id="{63339747-D343-4599-AAA9-A09AB052CAFD}"/>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rgbClr val="0000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241" name="Oval 200">
                  <a:extLst>
                    <a:ext uri="{FF2B5EF4-FFF2-40B4-BE49-F238E27FC236}">
                      <a16:creationId xmlns:a16="http://schemas.microsoft.com/office/drawing/2014/main" id="{62C012C9-7F91-4A3C-8F78-C45FCFEC7AED}"/>
                    </a:ext>
                  </a:extLst>
                </p:cNvPr>
                <p:cNvSpPr/>
                <p:nvPr/>
              </p:nvSpPr>
              <p:spPr>
                <a:xfrm>
                  <a:off x="7494729" y="2774731"/>
                  <a:ext cx="1480163" cy="579140"/>
                </a:xfrm>
                <a:prstGeom prst="ellipse">
                  <a:avLst/>
                </a:prstGeom>
                <a:solidFill>
                  <a:srgbClr val="B8C2C9"/>
                </a:solidFill>
                <a:ln w="6350">
                  <a:solidFill>
                    <a:srgbClr val="0000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242" name="Group 201">
                  <a:extLst>
                    <a:ext uri="{FF2B5EF4-FFF2-40B4-BE49-F238E27FC236}">
                      <a16:creationId xmlns:a16="http://schemas.microsoft.com/office/drawing/2014/main" id="{93FB5063-7E34-417A-B7A5-B3644700BA35}"/>
                    </a:ext>
                  </a:extLst>
                </p:cNvPr>
                <p:cNvGrpSpPr/>
                <p:nvPr/>
              </p:nvGrpSpPr>
              <p:grpSpPr>
                <a:xfrm>
                  <a:off x="7713663" y="2848339"/>
                  <a:ext cx="1042107" cy="425543"/>
                  <a:chOff x="7786941" y="2884917"/>
                  <a:chExt cx="897649" cy="353919"/>
                </a:xfrm>
              </p:grpSpPr>
              <p:sp>
                <p:nvSpPr>
                  <p:cNvPr id="243" name="Freeform 202">
                    <a:extLst>
                      <a:ext uri="{FF2B5EF4-FFF2-40B4-BE49-F238E27FC236}">
                        <a16:creationId xmlns:a16="http://schemas.microsoft.com/office/drawing/2014/main" id="{8C8693D0-58DD-4883-A7B7-B17D819138D4}"/>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44" name="Freeform 203">
                    <a:extLst>
                      <a:ext uri="{FF2B5EF4-FFF2-40B4-BE49-F238E27FC236}">
                        <a16:creationId xmlns:a16="http://schemas.microsoft.com/office/drawing/2014/main" id="{F95D303B-1F9B-4C7C-B7A0-0F6ECAE09D7B}"/>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45" name="Freeform 204">
                    <a:extLst>
                      <a:ext uri="{FF2B5EF4-FFF2-40B4-BE49-F238E27FC236}">
                        <a16:creationId xmlns:a16="http://schemas.microsoft.com/office/drawing/2014/main" id="{70A3F766-313E-41C8-A710-008540F8F9D1}"/>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46" name="Freeform 205">
                    <a:extLst>
                      <a:ext uri="{FF2B5EF4-FFF2-40B4-BE49-F238E27FC236}">
                        <a16:creationId xmlns:a16="http://schemas.microsoft.com/office/drawing/2014/main" id="{6F5B1091-82A1-4CE3-9A85-48B671965DF7}"/>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grpSp>
          <p:nvGrpSpPr>
            <p:cNvPr id="210" name="Group 170">
              <a:extLst>
                <a:ext uri="{FF2B5EF4-FFF2-40B4-BE49-F238E27FC236}">
                  <a16:creationId xmlns:a16="http://schemas.microsoft.com/office/drawing/2014/main" id="{14A1359C-CA59-4721-87A4-97382011264B}"/>
                </a:ext>
              </a:extLst>
            </p:cNvPr>
            <p:cNvGrpSpPr/>
            <p:nvPr/>
          </p:nvGrpSpPr>
          <p:grpSpPr>
            <a:xfrm>
              <a:off x="8298305" y="4365816"/>
              <a:ext cx="1818668" cy="965617"/>
              <a:chOff x="3615607" y="2254595"/>
              <a:chExt cx="1818668" cy="965617"/>
            </a:xfrm>
          </p:grpSpPr>
          <p:sp>
            <p:nvSpPr>
              <p:cNvPr id="212" name="Text Box 92">
                <a:extLst>
                  <a:ext uri="{FF2B5EF4-FFF2-40B4-BE49-F238E27FC236}">
                    <a16:creationId xmlns:a16="http://schemas.microsoft.com/office/drawing/2014/main" id="{F279A37D-8E8D-4E7F-9C87-E03F183EF432}"/>
                  </a:ext>
                </a:extLst>
              </p:cNvPr>
              <p:cNvSpPr txBox="1">
                <a:spLocks noChangeArrowheads="1"/>
              </p:cNvSpPr>
              <p:nvPr/>
            </p:nvSpPr>
            <p:spPr bwMode="auto">
              <a:xfrm>
                <a:off x="3858177" y="2254595"/>
                <a:ext cx="3365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E</a:t>
                </a:r>
              </a:p>
            </p:txBody>
          </p:sp>
          <p:sp>
            <p:nvSpPr>
              <p:cNvPr id="213" name="Text Box 108">
                <a:extLst>
                  <a:ext uri="{FF2B5EF4-FFF2-40B4-BE49-F238E27FC236}">
                    <a16:creationId xmlns:a16="http://schemas.microsoft.com/office/drawing/2014/main" id="{E6169625-F45A-4381-A22C-79E2E05C9999}"/>
                  </a:ext>
                </a:extLst>
              </p:cNvPr>
              <p:cNvSpPr txBox="1">
                <a:spLocks noChangeArrowheads="1"/>
              </p:cNvSpPr>
              <p:nvPr/>
            </p:nvSpPr>
            <p:spPr bwMode="auto">
              <a:xfrm>
                <a:off x="4888228" y="2259358"/>
                <a:ext cx="3365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F</a:t>
                </a:r>
              </a:p>
            </p:txBody>
          </p:sp>
          <p:sp>
            <p:nvSpPr>
              <p:cNvPr id="214" name="Line 141">
                <a:extLst>
                  <a:ext uri="{FF2B5EF4-FFF2-40B4-BE49-F238E27FC236}">
                    <a16:creationId xmlns:a16="http://schemas.microsoft.com/office/drawing/2014/main" id="{F6FDDD12-71EC-487E-B79E-FB7EB26A3856}"/>
                  </a:ext>
                </a:extLst>
              </p:cNvPr>
              <p:cNvSpPr>
                <a:spLocks noChangeShapeType="1"/>
              </p:cNvSpPr>
              <p:nvPr/>
            </p:nvSpPr>
            <p:spPr bwMode="auto">
              <a:xfrm flipV="1">
                <a:off x="4399515" y="2772120"/>
                <a:ext cx="32385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15" name="Text Box 143">
                <a:extLst>
                  <a:ext uri="{FF2B5EF4-FFF2-40B4-BE49-F238E27FC236}">
                    <a16:creationId xmlns:a16="http://schemas.microsoft.com/office/drawing/2014/main" id="{D2BE1A39-8950-41E7-8E78-554E98C4934C}"/>
                  </a:ext>
                </a:extLst>
              </p:cNvPr>
              <p:cNvSpPr txBox="1">
                <a:spLocks noChangeArrowheads="1"/>
              </p:cNvSpPr>
              <p:nvPr/>
            </p:nvSpPr>
            <p:spPr bwMode="auto">
              <a:xfrm>
                <a:off x="3615607" y="2881658"/>
                <a:ext cx="86914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srgbClr val="000099"/>
                    </a:solidFill>
                    <a:effectLst/>
                    <a:uLnTx/>
                    <a:uFillTx/>
                    <a:latin typeface="Arial" panose="020B0604020202020204" pitchFamily="34" charset="0"/>
                    <a:ea typeface="ＭＳ Ｐゴシック" panose="020B0600070205080204" pitchFamily="34" charset="-128"/>
                    <a:cs typeface="+mn-cs"/>
                  </a:rPr>
                  <a:t>IPv6/</a:t>
                </a:r>
                <a:r>
                  <a:rPr kumimoji="0" lang="en-US" altLang="en-US" sz="1600" b="0" i="0" u="none" strike="noStrike" kern="1200" cap="none" spc="0" normalizeH="0" baseline="0" noProof="0" dirty="0">
                    <a:ln>
                      <a:noFill/>
                    </a:ln>
                    <a:solidFill>
                      <a:srgbClr val="C00000"/>
                    </a:solidFill>
                    <a:effectLst/>
                    <a:uLnTx/>
                    <a:uFillTx/>
                    <a:latin typeface="Arial" panose="020B0604020202020204" pitchFamily="34" charset="0"/>
                    <a:ea typeface="ＭＳ Ｐゴシック" panose="020B0600070205080204" pitchFamily="34" charset="-128"/>
                    <a:cs typeface="+mn-cs"/>
                  </a:rPr>
                  <a:t>v4</a:t>
                </a:r>
              </a:p>
            </p:txBody>
          </p:sp>
          <p:sp>
            <p:nvSpPr>
              <p:cNvPr id="216" name="Text Box 144">
                <a:extLst>
                  <a:ext uri="{FF2B5EF4-FFF2-40B4-BE49-F238E27FC236}">
                    <a16:creationId xmlns:a16="http://schemas.microsoft.com/office/drawing/2014/main" id="{A1595EE6-2D90-4FB6-AA25-2ED199CBC84D}"/>
                  </a:ext>
                </a:extLst>
              </p:cNvPr>
              <p:cNvSpPr txBox="1">
                <a:spLocks noChangeArrowheads="1"/>
              </p:cNvSpPr>
              <p:nvPr/>
            </p:nvSpPr>
            <p:spPr bwMode="auto">
              <a:xfrm>
                <a:off x="4783690" y="2883245"/>
                <a:ext cx="5905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srgbClr val="000099"/>
                    </a:solidFill>
                    <a:effectLst/>
                    <a:uLnTx/>
                    <a:uFillTx/>
                    <a:latin typeface="Arial" panose="020B0604020202020204" pitchFamily="34" charset="0"/>
                    <a:ea typeface="ＭＳ Ｐゴシック" panose="020B0600070205080204" pitchFamily="34" charset="-128"/>
                    <a:cs typeface="+mn-cs"/>
                  </a:rPr>
                  <a:t>IPv6</a:t>
                </a:r>
              </a:p>
            </p:txBody>
          </p:sp>
          <p:grpSp>
            <p:nvGrpSpPr>
              <p:cNvPr id="217" name="Group 176">
                <a:extLst>
                  <a:ext uri="{FF2B5EF4-FFF2-40B4-BE49-F238E27FC236}">
                    <a16:creationId xmlns:a16="http://schemas.microsoft.com/office/drawing/2014/main" id="{7AB55105-869E-47BA-B84C-8845FEE2A3F3}"/>
                  </a:ext>
                </a:extLst>
              </p:cNvPr>
              <p:cNvGrpSpPr/>
              <p:nvPr/>
            </p:nvGrpSpPr>
            <p:grpSpPr>
              <a:xfrm>
                <a:off x="3670217" y="2586162"/>
                <a:ext cx="731126" cy="344556"/>
                <a:chOff x="7493876" y="2774731"/>
                <a:chExt cx="1481958" cy="894622"/>
              </a:xfrm>
            </p:grpSpPr>
            <p:sp>
              <p:nvSpPr>
                <p:cNvPr id="226" name="Freeform 185">
                  <a:extLst>
                    <a:ext uri="{FF2B5EF4-FFF2-40B4-BE49-F238E27FC236}">
                      <a16:creationId xmlns:a16="http://schemas.microsoft.com/office/drawing/2014/main" id="{F8F3E4A3-EFB4-44EB-96F4-EC784CB98B29}"/>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rgbClr val="0000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227" name="Oval 186">
                  <a:extLst>
                    <a:ext uri="{FF2B5EF4-FFF2-40B4-BE49-F238E27FC236}">
                      <a16:creationId xmlns:a16="http://schemas.microsoft.com/office/drawing/2014/main" id="{B97AFB6B-159F-4E75-893E-1C06D6646EAA}"/>
                    </a:ext>
                  </a:extLst>
                </p:cNvPr>
                <p:cNvSpPr/>
                <p:nvPr/>
              </p:nvSpPr>
              <p:spPr>
                <a:xfrm>
                  <a:off x="7494729" y="2774731"/>
                  <a:ext cx="1480163" cy="579140"/>
                </a:xfrm>
                <a:prstGeom prst="ellipse">
                  <a:avLst/>
                </a:prstGeom>
                <a:solidFill>
                  <a:srgbClr val="B8C2C9"/>
                </a:solidFill>
                <a:ln w="6350">
                  <a:solidFill>
                    <a:srgbClr val="0000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228" name="Group 187">
                  <a:extLst>
                    <a:ext uri="{FF2B5EF4-FFF2-40B4-BE49-F238E27FC236}">
                      <a16:creationId xmlns:a16="http://schemas.microsoft.com/office/drawing/2014/main" id="{D422BE47-B9FB-442D-B497-7E22117DC65C}"/>
                    </a:ext>
                  </a:extLst>
                </p:cNvPr>
                <p:cNvGrpSpPr/>
                <p:nvPr/>
              </p:nvGrpSpPr>
              <p:grpSpPr>
                <a:xfrm>
                  <a:off x="7713663" y="2848339"/>
                  <a:ext cx="1042107" cy="425543"/>
                  <a:chOff x="7786941" y="2884917"/>
                  <a:chExt cx="897649" cy="353919"/>
                </a:xfrm>
              </p:grpSpPr>
              <p:sp>
                <p:nvSpPr>
                  <p:cNvPr id="229" name="Freeform 188">
                    <a:extLst>
                      <a:ext uri="{FF2B5EF4-FFF2-40B4-BE49-F238E27FC236}">
                        <a16:creationId xmlns:a16="http://schemas.microsoft.com/office/drawing/2014/main" id="{D080B9A0-AACF-427A-897D-7B6CCCCFE50B}"/>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30" name="Freeform 189">
                    <a:extLst>
                      <a:ext uri="{FF2B5EF4-FFF2-40B4-BE49-F238E27FC236}">
                        <a16:creationId xmlns:a16="http://schemas.microsoft.com/office/drawing/2014/main" id="{F587571A-78B4-463E-ABDF-250EB7D22656}"/>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31" name="Freeform 190">
                    <a:extLst>
                      <a:ext uri="{FF2B5EF4-FFF2-40B4-BE49-F238E27FC236}">
                        <a16:creationId xmlns:a16="http://schemas.microsoft.com/office/drawing/2014/main" id="{A334FAD0-2C11-4D83-8182-3DFECDBD2AB9}"/>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32" name="Freeform 191">
                    <a:extLst>
                      <a:ext uri="{FF2B5EF4-FFF2-40B4-BE49-F238E27FC236}">
                        <a16:creationId xmlns:a16="http://schemas.microsoft.com/office/drawing/2014/main" id="{E5823AEF-3680-4829-9292-3639E7AA9E8B}"/>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218" name="Group 177">
                <a:extLst>
                  <a:ext uri="{FF2B5EF4-FFF2-40B4-BE49-F238E27FC236}">
                    <a16:creationId xmlns:a16="http://schemas.microsoft.com/office/drawing/2014/main" id="{E6F1A65B-344A-4A70-B7B3-E32DEB9861A4}"/>
                  </a:ext>
                </a:extLst>
              </p:cNvPr>
              <p:cNvGrpSpPr/>
              <p:nvPr/>
            </p:nvGrpSpPr>
            <p:grpSpPr>
              <a:xfrm>
                <a:off x="4703149" y="2589549"/>
                <a:ext cx="731126" cy="344556"/>
                <a:chOff x="7493876" y="2774731"/>
                <a:chExt cx="1481958" cy="894622"/>
              </a:xfrm>
            </p:grpSpPr>
            <p:sp>
              <p:nvSpPr>
                <p:cNvPr id="219" name="Freeform 178">
                  <a:extLst>
                    <a:ext uri="{FF2B5EF4-FFF2-40B4-BE49-F238E27FC236}">
                      <a16:creationId xmlns:a16="http://schemas.microsoft.com/office/drawing/2014/main" id="{6E02A959-F184-4677-A050-AD5058D3A895}"/>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rgbClr val="0000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220" name="Oval 179">
                  <a:extLst>
                    <a:ext uri="{FF2B5EF4-FFF2-40B4-BE49-F238E27FC236}">
                      <a16:creationId xmlns:a16="http://schemas.microsoft.com/office/drawing/2014/main" id="{E114A603-FA63-4C58-A137-E738B40EE690}"/>
                    </a:ext>
                  </a:extLst>
                </p:cNvPr>
                <p:cNvSpPr/>
                <p:nvPr/>
              </p:nvSpPr>
              <p:spPr>
                <a:xfrm>
                  <a:off x="7494729" y="2774731"/>
                  <a:ext cx="1480163" cy="579140"/>
                </a:xfrm>
                <a:prstGeom prst="ellipse">
                  <a:avLst/>
                </a:prstGeom>
                <a:solidFill>
                  <a:srgbClr val="B8C2C9"/>
                </a:solidFill>
                <a:ln w="6350">
                  <a:solidFill>
                    <a:srgbClr val="0000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221" name="Group 180">
                  <a:extLst>
                    <a:ext uri="{FF2B5EF4-FFF2-40B4-BE49-F238E27FC236}">
                      <a16:creationId xmlns:a16="http://schemas.microsoft.com/office/drawing/2014/main" id="{D7301A40-3108-4AD1-9425-7B7B32830207}"/>
                    </a:ext>
                  </a:extLst>
                </p:cNvPr>
                <p:cNvGrpSpPr/>
                <p:nvPr/>
              </p:nvGrpSpPr>
              <p:grpSpPr>
                <a:xfrm>
                  <a:off x="7713663" y="2848339"/>
                  <a:ext cx="1042107" cy="425543"/>
                  <a:chOff x="7786941" y="2884917"/>
                  <a:chExt cx="897649" cy="353919"/>
                </a:xfrm>
              </p:grpSpPr>
              <p:sp>
                <p:nvSpPr>
                  <p:cNvPr id="222" name="Freeform 181">
                    <a:extLst>
                      <a:ext uri="{FF2B5EF4-FFF2-40B4-BE49-F238E27FC236}">
                        <a16:creationId xmlns:a16="http://schemas.microsoft.com/office/drawing/2014/main" id="{F3EF09B7-8EBF-4BE0-8511-7EED19061F6A}"/>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3" name="Freeform 182">
                    <a:extLst>
                      <a:ext uri="{FF2B5EF4-FFF2-40B4-BE49-F238E27FC236}">
                        <a16:creationId xmlns:a16="http://schemas.microsoft.com/office/drawing/2014/main" id="{E1E80C6E-F803-4024-9B3B-F62E21C57A2B}"/>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4" name="Freeform 183">
                    <a:extLst>
                      <a:ext uri="{FF2B5EF4-FFF2-40B4-BE49-F238E27FC236}">
                        <a16:creationId xmlns:a16="http://schemas.microsoft.com/office/drawing/2014/main" id="{DEB2AA96-AA52-4F1E-A537-DF19BD276D93}"/>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5" name="Freeform 184">
                    <a:extLst>
                      <a:ext uri="{FF2B5EF4-FFF2-40B4-BE49-F238E27FC236}">
                        <a16:creationId xmlns:a16="http://schemas.microsoft.com/office/drawing/2014/main" id="{3F1D8914-0A46-43B0-BD40-EF5EA601D58F}"/>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sp>
          <p:nvSpPr>
            <p:cNvPr id="211" name="TextBox 20">
              <a:extLst>
                <a:ext uri="{FF2B5EF4-FFF2-40B4-BE49-F238E27FC236}">
                  <a16:creationId xmlns:a16="http://schemas.microsoft.com/office/drawing/2014/main" id="{3CAAA595-FBAC-4DE5-A9E9-8F26851862DB}"/>
                </a:ext>
              </a:extLst>
            </p:cNvPr>
            <p:cNvSpPr txBox="1"/>
            <p:nvPr/>
          </p:nvSpPr>
          <p:spPr>
            <a:xfrm>
              <a:off x="6655028" y="5568409"/>
              <a:ext cx="1282915"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99"/>
                  </a:solidFill>
                  <a:effectLst/>
                  <a:uLnTx/>
                  <a:uFillTx/>
                  <a:latin typeface="Calibri" panose="020F0502020204030204"/>
                  <a:ea typeface="+mn-ea"/>
                  <a:cs typeface="+mn-cs"/>
                </a:rPr>
                <a:t>IPv4 network</a:t>
              </a:r>
              <a:endParaRPr kumimoji="0" lang="en-US" sz="1800" b="0" i="0" u="none" strike="noStrike" kern="1200" cap="none" spc="0" normalizeH="0" baseline="0" noProof="0" dirty="0">
                <a:ln>
                  <a:noFill/>
                </a:ln>
                <a:solidFill>
                  <a:srgbClr val="000099"/>
                </a:solidFill>
                <a:effectLst/>
                <a:uLnTx/>
                <a:uFillTx/>
                <a:latin typeface="Calibri" panose="020F0502020204030204"/>
                <a:ea typeface="+mn-ea"/>
                <a:cs typeface="+mn-cs"/>
              </a:endParaRPr>
            </a:p>
          </p:txBody>
        </p:sp>
      </p:grpSp>
      <p:sp>
        <p:nvSpPr>
          <p:cNvPr id="295" name="Text Box 75">
            <a:extLst>
              <a:ext uri="{FF2B5EF4-FFF2-40B4-BE49-F238E27FC236}">
                <a16:creationId xmlns:a16="http://schemas.microsoft.com/office/drawing/2014/main" id="{1E007CFD-F089-49AB-A4D0-AEA52DB986C0}"/>
              </a:ext>
            </a:extLst>
          </p:cNvPr>
          <p:cNvSpPr txBox="1">
            <a:spLocks noChangeArrowheads="1"/>
          </p:cNvSpPr>
          <p:nvPr/>
        </p:nvSpPr>
        <p:spPr bwMode="auto">
          <a:xfrm>
            <a:off x="861060" y="4222280"/>
            <a:ext cx="2560319"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400" b="0" i="0" u="none" strike="noStrike" kern="1200" cap="none" spc="0" normalizeH="0" baseline="0" noProof="0" dirty="0">
                <a:ln>
                  <a:noFill/>
                </a:ln>
                <a:solidFill>
                  <a:srgbClr val="000099"/>
                </a:solidFill>
                <a:effectLst/>
                <a:uLnTx/>
                <a:uFillTx/>
                <a:latin typeface="Calibri" panose="020F0502020204030204"/>
                <a:ea typeface="ＭＳ Ｐゴシック" panose="020B0600070205080204" pitchFamily="34" charset="-128"/>
                <a:cs typeface="+mn-cs"/>
              </a:rPr>
              <a:t>IPv4 network connecting two IPv6 routers</a:t>
            </a:r>
          </a:p>
        </p:txBody>
      </p:sp>
      <p:sp>
        <p:nvSpPr>
          <p:cNvPr id="296" name="Rectangle 541">
            <a:extLst>
              <a:ext uri="{FF2B5EF4-FFF2-40B4-BE49-F238E27FC236}">
                <a16:creationId xmlns:a16="http://schemas.microsoft.com/office/drawing/2014/main" id="{B5EF5A15-BDB2-4EEB-A0BE-B168B06F1D06}"/>
              </a:ext>
            </a:extLst>
          </p:cNvPr>
          <p:cNvSpPr/>
          <p:nvPr/>
        </p:nvSpPr>
        <p:spPr>
          <a:xfrm>
            <a:off x="822960" y="1356360"/>
            <a:ext cx="10058400" cy="2407920"/>
          </a:xfrm>
          <a:prstGeom prst="rect">
            <a:avLst/>
          </a:prstGeom>
          <a:solidFill>
            <a:schemeClr val="bg1">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70745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00"/>
                                        </p:tgtEl>
                                        <p:attrNameLst>
                                          <p:attrName>style.visibility</p:attrName>
                                        </p:attrNameLst>
                                      </p:cBhvr>
                                      <p:to>
                                        <p:strVal val="visible"/>
                                      </p:to>
                                    </p:set>
                                    <p:animEffect transition="in" filter="wipe(left)">
                                      <p:cBhvr>
                                        <p:cTn id="7" dur="500"/>
                                        <p:tgtEl>
                                          <p:spTgt spid="20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80"/>
                                        </p:tgtEl>
                                        <p:attrNameLst>
                                          <p:attrName>style.visibility</p:attrName>
                                        </p:attrNameLst>
                                      </p:cBhvr>
                                      <p:to>
                                        <p:strVal val="visible"/>
                                      </p:to>
                                    </p:set>
                                    <p:animEffect transition="in" filter="wipe(up)">
                                      <p:cBhvr>
                                        <p:cTn id="12" dur="500"/>
                                        <p:tgtEl>
                                          <p:spTgt spid="180"/>
                                        </p:tgtEl>
                                      </p:cBhvr>
                                    </p:animEffect>
                                  </p:childTnLst>
                                </p:cTn>
                              </p:par>
                            </p:childTnLst>
                          </p:cTn>
                        </p:par>
                        <p:par>
                          <p:cTn id="13" fill="hold">
                            <p:stCondLst>
                              <p:cond delay="500"/>
                            </p:stCondLst>
                            <p:childTnLst>
                              <p:par>
                                <p:cTn id="14" presetID="9" presetClass="entr" presetSubtype="0" fill="hold" nodeType="afterEffect">
                                  <p:stCondLst>
                                    <p:cond delay="500"/>
                                  </p:stCondLst>
                                  <p:childTnLst>
                                    <p:set>
                                      <p:cBhvr>
                                        <p:cTn id="15" dur="1" fill="hold">
                                          <p:stCondLst>
                                            <p:cond delay="0"/>
                                          </p:stCondLst>
                                        </p:cTn>
                                        <p:tgtEl>
                                          <p:spTgt spid="177"/>
                                        </p:tgtEl>
                                        <p:attrNameLst>
                                          <p:attrName>style.visibility</p:attrName>
                                        </p:attrNameLst>
                                      </p:cBhvr>
                                      <p:to>
                                        <p:strVal val="visible"/>
                                      </p:to>
                                    </p:set>
                                    <p:animEffect transition="in" filter="dissolve">
                                      <p:cBhvr>
                                        <p:cTn id="16" dur="500"/>
                                        <p:tgtEl>
                                          <p:spTgt spid="177"/>
                                        </p:tgtEl>
                                      </p:cBhvr>
                                    </p:animEffect>
                                  </p:childTnLst>
                                </p:cTn>
                              </p:par>
                            </p:childTnLst>
                          </p:cTn>
                        </p:par>
                        <p:par>
                          <p:cTn id="17" fill="hold">
                            <p:stCondLst>
                              <p:cond delay="1500"/>
                            </p:stCondLst>
                            <p:childTnLst>
                              <p:par>
                                <p:cTn id="18" presetID="9" presetClass="entr" presetSubtype="0" fill="hold" grpId="0" nodeType="afterEffect">
                                  <p:stCondLst>
                                    <p:cond delay="500"/>
                                  </p:stCondLst>
                                  <p:childTnLst>
                                    <p:set>
                                      <p:cBhvr>
                                        <p:cTn id="19" dur="1" fill="hold">
                                          <p:stCondLst>
                                            <p:cond delay="0"/>
                                          </p:stCondLst>
                                        </p:cTn>
                                        <p:tgtEl>
                                          <p:spTgt spid="206"/>
                                        </p:tgtEl>
                                        <p:attrNameLst>
                                          <p:attrName>style.visibility</p:attrName>
                                        </p:attrNameLst>
                                      </p:cBhvr>
                                      <p:to>
                                        <p:strVal val="visible"/>
                                      </p:to>
                                    </p:set>
                                    <p:animEffect transition="in" filter="dissolve">
                                      <p:cBhvr>
                                        <p:cTn id="20" dur="500"/>
                                        <p:tgtEl>
                                          <p:spTgt spid="206"/>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207"/>
                                        </p:tgtEl>
                                        <p:attrNameLst>
                                          <p:attrName>style.visibility</p:attrName>
                                        </p:attrNameLst>
                                      </p:cBhvr>
                                      <p:to>
                                        <p:strVal val="visible"/>
                                      </p:to>
                                    </p:set>
                                    <p:animEffect transition="in" filter="dissolve">
                                      <p:cBhvr>
                                        <p:cTn id="25" dur="500"/>
                                        <p:tgtEl>
                                          <p:spTgt spid="207"/>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295"/>
                                        </p:tgtEl>
                                        <p:attrNameLst>
                                          <p:attrName>style.visibility</p:attrName>
                                        </p:attrNameLst>
                                      </p:cBhvr>
                                      <p:to>
                                        <p:strVal val="visible"/>
                                      </p:to>
                                    </p:set>
                                    <p:animEffect transition="in" filter="dissolve">
                                      <p:cBhvr>
                                        <p:cTn id="28" dur="500"/>
                                        <p:tgtEl>
                                          <p:spTgt spid="295"/>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296"/>
                                        </p:tgtEl>
                                        <p:attrNameLst>
                                          <p:attrName>style.visibility</p:attrName>
                                        </p:attrNameLst>
                                      </p:cBhvr>
                                      <p:to>
                                        <p:strVal val="visible"/>
                                      </p:to>
                                    </p:set>
                                    <p:animEffect transition="in" filter="dissolve">
                                      <p:cBhvr>
                                        <p:cTn id="31" dur="500"/>
                                        <p:tgtEl>
                                          <p:spTgt spid="2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6" grpId="0"/>
      <p:bldP spid="295" grpId="0"/>
      <p:bldP spid="296"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5" name="Rectangle 2"/>
          <p:cNvSpPr>
            <a:spLocks noGrp="1" noChangeArrowheads="1"/>
          </p:cNvSpPr>
          <p:nvPr>
            <p:ph type="title"/>
          </p:nvPr>
        </p:nvSpPr>
        <p:spPr>
          <a:xfrm>
            <a:off x="1831975" y="214313"/>
            <a:ext cx="7772400" cy="990600"/>
          </a:xfrm>
        </p:spPr>
        <p:txBody>
          <a:bodyPr/>
          <a:lstStyle/>
          <a:p>
            <a:pPr>
              <a:defRPr/>
            </a:pPr>
            <a:r>
              <a:rPr lang="en-US" dirty="0">
                <a:cs typeface="+mj-cs"/>
              </a:rPr>
              <a:t>Tunneling and encapsulation</a:t>
            </a:r>
          </a:p>
        </p:txBody>
      </p:sp>
      <p:sp>
        <p:nvSpPr>
          <p:cNvPr id="130" name="Rectangle 7"/>
          <p:cNvSpPr txBox="1">
            <a:spLocks noChangeArrowheads="1"/>
          </p:cNvSpPr>
          <p:nvPr/>
        </p:nvSpPr>
        <p:spPr>
          <a:xfrm>
            <a:off x="9768408" y="6624784"/>
            <a:ext cx="2016224"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4.3 IP: </a:t>
            </a:r>
            <a:r>
              <a:rPr lang="en-US" altLang="zh-CN" sz="1200" dirty="0">
                <a:solidFill>
                  <a:srgbClr val="FF0000"/>
                </a:solidFill>
                <a:cs typeface="Arial" panose="020B0604020202020204" pitchFamily="34" charset="0"/>
              </a:rPr>
              <a:t> Internet Protocol</a:t>
            </a:r>
          </a:p>
        </p:txBody>
      </p:sp>
      <p:sp>
        <p:nvSpPr>
          <p:cNvPr id="128" name="Text Box 75">
            <a:extLst>
              <a:ext uri="{FF2B5EF4-FFF2-40B4-BE49-F238E27FC236}">
                <a16:creationId xmlns:a16="http://schemas.microsoft.com/office/drawing/2014/main" id="{14FCA488-63A1-4186-815F-083DB8D25A4F}"/>
              </a:ext>
            </a:extLst>
          </p:cNvPr>
          <p:cNvSpPr txBox="1">
            <a:spLocks noChangeArrowheads="1"/>
          </p:cNvSpPr>
          <p:nvPr/>
        </p:nvSpPr>
        <p:spPr bwMode="auto">
          <a:xfrm>
            <a:off x="888274" y="1697883"/>
            <a:ext cx="2759529"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400" b="0" i="0" u="none" strike="noStrike" kern="1200" cap="none" spc="0" normalizeH="0" baseline="0" noProof="0" dirty="0">
                <a:ln>
                  <a:noFill/>
                </a:ln>
                <a:solidFill>
                  <a:srgbClr val="000099"/>
                </a:solidFill>
                <a:effectLst/>
                <a:uLnTx/>
                <a:uFillTx/>
                <a:latin typeface="Calibri" panose="020F0502020204030204"/>
                <a:ea typeface="ＭＳ Ｐゴシック" panose="020B0600070205080204" pitchFamily="34" charset="-128"/>
                <a:cs typeface="+mn-cs"/>
              </a:rPr>
              <a:t>Ethernet connecting two IPv6 routers:</a:t>
            </a:r>
          </a:p>
        </p:txBody>
      </p:sp>
      <p:grpSp>
        <p:nvGrpSpPr>
          <p:cNvPr id="129" name="Group 2">
            <a:extLst>
              <a:ext uri="{FF2B5EF4-FFF2-40B4-BE49-F238E27FC236}">
                <a16:creationId xmlns:a16="http://schemas.microsoft.com/office/drawing/2014/main" id="{203D2C4C-BD14-42DF-90D4-E34D9C85B521}"/>
              </a:ext>
            </a:extLst>
          </p:cNvPr>
          <p:cNvGrpSpPr/>
          <p:nvPr/>
        </p:nvGrpSpPr>
        <p:grpSpPr>
          <a:xfrm>
            <a:off x="4274280" y="1626442"/>
            <a:ext cx="5834767" cy="995120"/>
            <a:chOff x="3663591" y="1108282"/>
            <a:chExt cx="5834767" cy="995120"/>
          </a:xfrm>
        </p:grpSpPr>
        <p:sp>
          <p:nvSpPr>
            <p:cNvPr id="131" name="Rectangle 67">
              <a:extLst>
                <a:ext uri="{FF2B5EF4-FFF2-40B4-BE49-F238E27FC236}">
                  <a16:creationId xmlns:a16="http://schemas.microsoft.com/office/drawing/2014/main" id="{F99FDB0D-2C01-48FB-BDA8-075E1FBAD4E6}"/>
                </a:ext>
              </a:extLst>
            </p:cNvPr>
            <p:cNvSpPr>
              <a:spLocks noChangeArrowheads="1"/>
            </p:cNvSpPr>
            <p:nvPr/>
          </p:nvSpPr>
          <p:spPr bwMode="auto">
            <a:xfrm>
              <a:off x="5385352" y="1616420"/>
              <a:ext cx="2405062" cy="66675"/>
            </a:xfrm>
            <a:prstGeom prst="rect">
              <a:avLst/>
            </a:prstGeom>
            <a:solidFill>
              <a:srgbClr val="CC0000"/>
            </a:solidFill>
            <a:ln w="9525">
              <a:solidFill>
                <a:srgbClr val="CC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srgbClr val="000099"/>
                </a:solidFill>
                <a:effectLst/>
                <a:uLnTx/>
                <a:uFillTx/>
                <a:latin typeface="Arial" panose="020B0604020202020204" pitchFamily="34" charset="0"/>
                <a:ea typeface="ＭＳ Ｐゴシック" panose="020B0600070205080204" pitchFamily="34" charset="-128"/>
                <a:cs typeface="+mn-cs"/>
              </a:endParaRPr>
            </a:p>
          </p:txBody>
        </p:sp>
        <p:sp>
          <p:nvSpPr>
            <p:cNvPr id="132" name="Text Box 244">
              <a:extLst>
                <a:ext uri="{FF2B5EF4-FFF2-40B4-BE49-F238E27FC236}">
                  <a16:creationId xmlns:a16="http://schemas.microsoft.com/office/drawing/2014/main" id="{1DCB3F1D-4589-4C15-A04C-A930AF2ADFFD}"/>
                </a:ext>
              </a:extLst>
            </p:cNvPr>
            <p:cNvSpPr txBox="1">
              <a:spLocks noChangeArrowheads="1"/>
            </p:cNvSpPr>
            <p:nvPr/>
          </p:nvSpPr>
          <p:spPr bwMode="auto">
            <a:xfrm>
              <a:off x="5480234" y="1110007"/>
              <a:ext cx="2471780" cy="510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85000"/>
                </a:lnSpc>
                <a:spcBef>
                  <a:spcPts val="0"/>
                </a:spcBef>
                <a:spcAft>
                  <a:spcPts val="0"/>
                </a:spcAft>
                <a:buClrTx/>
                <a:buSzTx/>
                <a:buFontTx/>
                <a:buNone/>
                <a:tabLst/>
                <a:defRPr/>
              </a:pPr>
              <a:r>
                <a:rPr kumimoji="0" lang="en-US" altLang="en-US" sz="1600" b="0" i="1" u="none" strike="noStrike" kern="1200" cap="none" spc="0" normalizeH="0" baseline="0" noProof="0" dirty="0">
                  <a:ln>
                    <a:noFill/>
                  </a:ln>
                  <a:solidFill>
                    <a:schemeClr val="accent2">
                      <a:lumMod val="75000"/>
                    </a:schemeClr>
                  </a:solidFill>
                  <a:effectLst/>
                  <a:uLnTx/>
                  <a:uFillTx/>
                  <a:latin typeface="Arial" panose="020B0604020202020204" pitchFamily="34" charset="0"/>
                  <a:ea typeface="ＭＳ Ｐゴシック" panose="020B0600070205080204" pitchFamily="34" charset="-128"/>
                  <a:cs typeface="+mn-cs"/>
                </a:rPr>
                <a:t>Ethernet connects two IPv6 routers</a:t>
              </a:r>
            </a:p>
          </p:txBody>
        </p:sp>
        <p:grpSp>
          <p:nvGrpSpPr>
            <p:cNvPr id="133" name="Group 268">
              <a:extLst>
                <a:ext uri="{FF2B5EF4-FFF2-40B4-BE49-F238E27FC236}">
                  <a16:creationId xmlns:a16="http://schemas.microsoft.com/office/drawing/2014/main" id="{5AD30EBE-66BB-41B8-BF2B-11A1C956AB15}"/>
                </a:ext>
              </a:extLst>
            </p:cNvPr>
            <p:cNvGrpSpPr/>
            <p:nvPr/>
          </p:nvGrpSpPr>
          <p:grpSpPr>
            <a:xfrm>
              <a:off x="3663591" y="1108282"/>
              <a:ext cx="1764058" cy="965200"/>
              <a:chOff x="3670217" y="2254595"/>
              <a:chExt cx="1764058" cy="965200"/>
            </a:xfrm>
          </p:grpSpPr>
          <p:sp>
            <p:nvSpPr>
              <p:cNvPr id="156" name="Text Box 92">
                <a:extLst>
                  <a:ext uri="{FF2B5EF4-FFF2-40B4-BE49-F238E27FC236}">
                    <a16:creationId xmlns:a16="http://schemas.microsoft.com/office/drawing/2014/main" id="{DBA4F5C1-9708-45AA-9B8B-0FD2DAFA6680}"/>
                  </a:ext>
                </a:extLst>
              </p:cNvPr>
              <p:cNvSpPr txBox="1">
                <a:spLocks noChangeArrowheads="1"/>
              </p:cNvSpPr>
              <p:nvPr/>
            </p:nvSpPr>
            <p:spPr bwMode="auto">
              <a:xfrm>
                <a:off x="3858177" y="2254595"/>
                <a:ext cx="3365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srgbClr val="000099"/>
                    </a:solidFill>
                    <a:effectLst/>
                    <a:uLnTx/>
                    <a:uFillTx/>
                    <a:latin typeface="Arial" panose="020B0604020202020204" pitchFamily="34" charset="0"/>
                    <a:ea typeface="ＭＳ Ｐゴシック" panose="020B0600070205080204" pitchFamily="34" charset="-128"/>
                    <a:cs typeface="+mn-cs"/>
                  </a:rPr>
                  <a:t>A</a:t>
                </a:r>
              </a:p>
            </p:txBody>
          </p:sp>
          <p:sp>
            <p:nvSpPr>
              <p:cNvPr id="157" name="Text Box 108">
                <a:extLst>
                  <a:ext uri="{FF2B5EF4-FFF2-40B4-BE49-F238E27FC236}">
                    <a16:creationId xmlns:a16="http://schemas.microsoft.com/office/drawing/2014/main" id="{FE95BB92-EA52-4182-B998-F4D55F62E744}"/>
                  </a:ext>
                </a:extLst>
              </p:cNvPr>
              <p:cNvSpPr txBox="1">
                <a:spLocks noChangeArrowheads="1"/>
              </p:cNvSpPr>
              <p:nvPr/>
            </p:nvSpPr>
            <p:spPr bwMode="auto">
              <a:xfrm>
                <a:off x="4904340" y="2259358"/>
                <a:ext cx="3365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srgbClr val="000099"/>
                    </a:solidFill>
                    <a:effectLst/>
                    <a:uLnTx/>
                    <a:uFillTx/>
                    <a:latin typeface="Arial" panose="020B0604020202020204" pitchFamily="34" charset="0"/>
                    <a:ea typeface="ＭＳ Ｐゴシック" panose="020B0600070205080204" pitchFamily="34" charset="-128"/>
                    <a:cs typeface="+mn-cs"/>
                  </a:rPr>
                  <a:t>B</a:t>
                </a:r>
              </a:p>
            </p:txBody>
          </p:sp>
          <p:sp>
            <p:nvSpPr>
              <p:cNvPr id="158" name="Line 141">
                <a:extLst>
                  <a:ext uri="{FF2B5EF4-FFF2-40B4-BE49-F238E27FC236}">
                    <a16:creationId xmlns:a16="http://schemas.microsoft.com/office/drawing/2014/main" id="{C1077D61-802C-480F-9605-C261619119F1}"/>
                  </a:ext>
                </a:extLst>
              </p:cNvPr>
              <p:cNvSpPr>
                <a:spLocks noChangeShapeType="1"/>
              </p:cNvSpPr>
              <p:nvPr/>
            </p:nvSpPr>
            <p:spPr bwMode="auto">
              <a:xfrm flipV="1">
                <a:off x="4399515" y="2772120"/>
                <a:ext cx="32385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99"/>
                  </a:solidFill>
                  <a:effectLst/>
                  <a:uLnTx/>
                  <a:uFillTx/>
                  <a:latin typeface="Calibri" panose="020F0502020204030204"/>
                  <a:ea typeface="+mn-ea"/>
                  <a:cs typeface="+mn-cs"/>
                </a:endParaRPr>
              </a:p>
            </p:txBody>
          </p:sp>
          <p:sp>
            <p:nvSpPr>
              <p:cNvPr id="159" name="Text Box 143">
                <a:extLst>
                  <a:ext uri="{FF2B5EF4-FFF2-40B4-BE49-F238E27FC236}">
                    <a16:creationId xmlns:a16="http://schemas.microsoft.com/office/drawing/2014/main" id="{B0A633E0-269E-4F4D-9EA6-22FD41EF6337}"/>
                  </a:ext>
                </a:extLst>
              </p:cNvPr>
              <p:cNvSpPr txBox="1">
                <a:spLocks noChangeArrowheads="1"/>
              </p:cNvSpPr>
              <p:nvPr/>
            </p:nvSpPr>
            <p:spPr bwMode="auto">
              <a:xfrm>
                <a:off x="3737527" y="2881658"/>
                <a:ext cx="5905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srgbClr val="000099"/>
                    </a:solidFill>
                    <a:effectLst/>
                    <a:uLnTx/>
                    <a:uFillTx/>
                    <a:latin typeface="Arial" panose="020B0604020202020204" pitchFamily="34" charset="0"/>
                    <a:ea typeface="ＭＳ Ｐゴシック" panose="020B0600070205080204" pitchFamily="34" charset="-128"/>
                    <a:cs typeface="+mn-cs"/>
                  </a:rPr>
                  <a:t>IPv6</a:t>
                </a:r>
              </a:p>
            </p:txBody>
          </p:sp>
          <p:sp>
            <p:nvSpPr>
              <p:cNvPr id="160" name="Text Box 144">
                <a:extLst>
                  <a:ext uri="{FF2B5EF4-FFF2-40B4-BE49-F238E27FC236}">
                    <a16:creationId xmlns:a16="http://schemas.microsoft.com/office/drawing/2014/main" id="{CB2BD7A0-C537-448F-83E4-D5A3F4A40B38}"/>
                  </a:ext>
                </a:extLst>
              </p:cNvPr>
              <p:cNvSpPr txBox="1">
                <a:spLocks noChangeArrowheads="1"/>
              </p:cNvSpPr>
              <p:nvPr/>
            </p:nvSpPr>
            <p:spPr bwMode="auto">
              <a:xfrm>
                <a:off x="4783690" y="2883245"/>
                <a:ext cx="5905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srgbClr val="000099"/>
                    </a:solidFill>
                    <a:effectLst/>
                    <a:uLnTx/>
                    <a:uFillTx/>
                    <a:latin typeface="Arial" panose="020B0604020202020204" pitchFamily="34" charset="0"/>
                    <a:ea typeface="ＭＳ Ｐゴシック" panose="020B0600070205080204" pitchFamily="34" charset="-128"/>
                    <a:cs typeface="+mn-cs"/>
                  </a:rPr>
                  <a:t>IPv6</a:t>
                </a:r>
              </a:p>
            </p:txBody>
          </p:sp>
          <p:grpSp>
            <p:nvGrpSpPr>
              <p:cNvPr id="161" name="Group 274">
                <a:extLst>
                  <a:ext uri="{FF2B5EF4-FFF2-40B4-BE49-F238E27FC236}">
                    <a16:creationId xmlns:a16="http://schemas.microsoft.com/office/drawing/2014/main" id="{D2D09995-6B0E-4229-8912-24E41DDC7D77}"/>
                  </a:ext>
                </a:extLst>
              </p:cNvPr>
              <p:cNvGrpSpPr/>
              <p:nvPr/>
            </p:nvGrpSpPr>
            <p:grpSpPr>
              <a:xfrm>
                <a:off x="3670217" y="2586162"/>
                <a:ext cx="731126" cy="344556"/>
                <a:chOff x="7493876" y="2774731"/>
                <a:chExt cx="1481958" cy="894622"/>
              </a:xfrm>
            </p:grpSpPr>
            <p:sp>
              <p:nvSpPr>
                <p:cNvPr id="170" name="Freeform 283">
                  <a:extLst>
                    <a:ext uri="{FF2B5EF4-FFF2-40B4-BE49-F238E27FC236}">
                      <a16:creationId xmlns:a16="http://schemas.microsoft.com/office/drawing/2014/main" id="{C472FF32-0E32-4E7D-8CAD-0D68747D62F4}"/>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rgbClr val="0000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99"/>
                      </a:solidFill>
                      <a:effectLst/>
                      <a:uLnTx/>
                      <a:uFillTx/>
                      <a:latin typeface="Calibri" panose="020F0502020204030204"/>
                      <a:ea typeface="+mn-ea"/>
                      <a:cs typeface="+mn-cs"/>
                    </a:rPr>
                    <a:t>                   </a:t>
                  </a:r>
                </a:p>
              </p:txBody>
            </p:sp>
            <p:sp>
              <p:nvSpPr>
                <p:cNvPr id="171" name="Oval 284">
                  <a:extLst>
                    <a:ext uri="{FF2B5EF4-FFF2-40B4-BE49-F238E27FC236}">
                      <a16:creationId xmlns:a16="http://schemas.microsoft.com/office/drawing/2014/main" id="{76F9F59D-6DD1-41D6-A1C1-A3046811C458}"/>
                    </a:ext>
                  </a:extLst>
                </p:cNvPr>
                <p:cNvSpPr/>
                <p:nvPr/>
              </p:nvSpPr>
              <p:spPr>
                <a:xfrm>
                  <a:off x="7494729" y="2774731"/>
                  <a:ext cx="1480163" cy="579140"/>
                </a:xfrm>
                <a:prstGeom prst="ellipse">
                  <a:avLst/>
                </a:prstGeom>
                <a:solidFill>
                  <a:srgbClr val="B8C2C9"/>
                </a:solidFill>
                <a:ln w="6350">
                  <a:solidFill>
                    <a:srgbClr val="0000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99"/>
                      </a:solidFill>
                      <a:effectLst/>
                      <a:uLnTx/>
                      <a:uFillTx/>
                      <a:latin typeface="Calibri" panose="020F0502020204030204"/>
                      <a:ea typeface="+mn-ea"/>
                      <a:cs typeface="+mn-cs"/>
                    </a:rPr>
                    <a:t>              </a:t>
                  </a:r>
                </a:p>
              </p:txBody>
            </p:sp>
            <p:grpSp>
              <p:nvGrpSpPr>
                <p:cNvPr id="172" name="Group 285">
                  <a:extLst>
                    <a:ext uri="{FF2B5EF4-FFF2-40B4-BE49-F238E27FC236}">
                      <a16:creationId xmlns:a16="http://schemas.microsoft.com/office/drawing/2014/main" id="{7A6F2757-2468-4FCB-B68A-05AAD768F356}"/>
                    </a:ext>
                  </a:extLst>
                </p:cNvPr>
                <p:cNvGrpSpPr/>
                <p:nvPr/>
              </p:nvGrpSpPr>
              <p:grpSpPr>
                <a:xfrm>
                  <a:off x="7713663" y="2848339"/>
                  <a:ext cx="1042107" cy="425543"/>
                  <a:chOff x="7786941" y="2884917"/>
                  <a:chExt cx="897649" cy="353919"/>
                </a:xfrm>
              </p:grpSpPr>
              <p:sp>
                <p:nvSpPr>
                  <p:cNvPr id="173" name="Freeform 286">
                    <a:extLst>
                      <a:ext uri="{FF2B5EF4-FFF2-40B4-BE49-F238E27FC236}">
                        <a16:creationId xmlns:a16="http://schemas.microsoft.com/office/drawing/2014/main" id="{C8479E9A-5315-4E9B-A128-D23B4ED89067}"/>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99"/>
                      </a:solidFill>
                      <a:effectLst/>
                      <a:uLnTx/>
                      <a:uFillTx/>
                      <a:latin typeface="Calibri" panose="020F0502020204030204"/>
                      <a:ea typeface="+mn-ea"/>
                      <a:cs typeface="+mn-cs"/>
                    </a:endParaRPr>
                  </a:p>
                </p:txBody>
              </p:sp>
              <p:sp>
                <p:nvSpPr>
                  <p:cNvPr id="174" name="Freeform 287">
                    <a:extLst>
                      <a:ext uri="{FF2B5EF4-FFF2-40B4-BE49-F238E27FC236}">
                        <a16:creationId xmlns:a16="http://schemas.microsoft.com/office/drawing/2014/main" id="{34A12C2A-457C-4821-A38A-5A4AD5BEFED2}"/>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99"/>
                      </a:solidFill>
                      <a:effectLst/>
                      <a:uLnTx/>
                      <a:uFillTx/>
                      <a:latin typeface="Calibri" panose="020F0502020204030204"/>
                      <a:ea typeface="+mn-ea"/>
                      <a:cs typeface="+mn-cs"/>
                    </a:endParaRPr>
                  </a:p>
                </p:txBody>
              </p:sp>
              <p:sp>
                <p:nvSpPr>
                  <p:cNvPr id="175" name="Freeform 288">
                    <a:extLst>
                      <a:ext uri="{FF2B5EF4-FFF2-40B4-BE49-F238E27FC236}">
                        <a16:creationId xmlns:a16="http://schemas.microsoft.com/office/drawing/2014/main" id="{77306230-EE48-4BD1-A3D0-06339E62CCCA}"/>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99"/>
                      </a:solidFill>
                      <a:effectLst/>
                      <a:uLnTx/>
                      <a:uFillTx/>
                      <a:latin typeface="Calibri" panose="020F0502020204030204"/>
                      <a:ea typeface="+mn-ea"/>
                      <a:cs typeface="+mn-cs"/>
                    </a:endParaRPr>
                  </a:p>
                </p:txBody>
              </p:sp>
              <p:sp>
                <p:nvSpPr>
                  <p:cNvPr id="176" name="Freeform 289">
                    <a:extLst>
                      <a:ext uri="{FF2B5EF4-FFF2-40B4-BE49-F238E27FC236}">
                        <a16:creationId xmlns:a16="http://schemas.microsoft.com/office/drawing/2014/main" id="{F26AE508-FFDF-4916-9DBC-8E7109400A52}"/>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99"/>
                      </a:solidFill>
                      <a:effectLst/>
                      <a:uLnTx/>
                      <a:uFillTx/>
                      <a:latin typeface="Calibri" panose="020F0502020204030204"/>
                      <a:ea typeface="+mn-ea"/>
                      <a:cs typeface="+mn-cs"/>
                    </a:endParaRPr>
                  </a:p>
                </p:txBody>
              </p:sp>
            </p:grpSp>
          </p:grpSp>
          <p:grpSp>
            <p:nvGrpSpPr>
              <p:cNvPr id="162" name="Group 275">
                <a:extLst>
                  <a:ext uri="{FF2B5EF4-FFF2-40B4-BE49-F238E27FC236}">
                    <a16:creationId xmlns:a16="http://schemas.microsoft.com/office/drawing/2014/main" id="{63E03F7B-201F-4F8D-9123-ADBBFD5A047D}"/>
                  </a:ext>
                </a:extLst>
              </p:cNvPr>
              <p:cNvGrpSpPr/>
              <p:nvPr/>
            </p:nvGrpSpPr>
            <p:grpSpPr>
              <a:xfrm>
                <a:off x="4703149" y="2589549"/>
                <a:ext cx="731126" cy="344556"/>
                <a:chOff x="7493876" y="2774731"/>
                <a:chExt cx="1481958" cy="894622"/>
              </a:xfrm>
            </p:grpSpPr>
            <p:sp>
              <p:nvSpPr>
                <p:cNvPr id="163" name="Freeform 276">
                  <a:extLst>
                    <a:ext uri="{FF2B5EF4-FFF2-40B4-BE49-F238E27FC236}">
                      <a16:creationId xmlns:a16="http://schemas.microsoft.com/office/drawing/2014/main" id="{852ED441-B435-4154-BBE9-4F2891FBF2FE}"/>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rgbClr val="0000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99"/>
                      </a:solidFill>
                      <a:effectLst/>
                      <a:uLnTx/>
                      <a:uFillTx/>
                      <a:latin typeface="Calibri" panose="020F0502020204030204"/>
                      <a:ea typeface="+mn-ea"/>
                      <a:cs typeface="+mn-cs"/>
                    </a:rPr>
                    <a:t>                   </a:t>
                  </a:r>
                </a:p>
              </p:txBody>
            </p:sp>
            <p:sp>
              <p:nvSpPr>
                <p:cNvPr id="164" name="Oval 277">
                  <a:extLst>
                    <a:ext uri="{FF2B5EF4-FFF2-40B4-BE49-F238E27FC236}">
                      <a16:creationId xmlns:a16="http://schemas.microsoft.com/office/drawing/2014/main" id="{8111CEFD-DE5F-47F7-B83F-AE89EAB1D872}"/>
                    </a:ext>
                  </a:extLst>
                </p:cNvPr>
                <p:cNvSpPr/>
                <p:nvPr/>
              </p:nvSpPr>
              <p:spPr>
                <a:xfrm>
                  <a:off x="7494729" y="2774731"/>
                  <a:ext cx="1480163" cy="579140"/>
                </a:xfrm>
                <a:prstGeom prst="ellipse">
                  <a:avLst/>
                </a:prstGeom>
                <a:solidFill>
                  <a:srgbClr val="B8C2C9"/>
                </a:solidFill>
                <a:ln w="6350">
                  <a:solidFill>
                    <a:srgbClr val="0000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99"/>
                      </a:solidFill>
                      <a:effectLst/>
                      <a:uLnTx/>
                      <a:uFillTx/>
                      <a:latin typeface="Calibri" panose="020F0502020204030204"/>
                      <a:ea typeface="+mn-ea"/>
                      <a:cs typeface="+mn-cs"/>
                    </a:rPr>
                    <a:t>              </a:t>
                  </a:r>
                </a:p>
              </p:txBody>
            </p:sp>
            <p:grpSp>
              <p:nvGrpSpPr>
                <p:cNvPr id="165" name="Group 278">
                  <a:extLst>
                    <a:ext uri="{FF2B5EF4-FFF2-40B4-BE49-F238E27FC236}">
                      <a16:creationId xmlns:a16="http://schemas.microsoft.com/office/drawing/2014/main" id="{5637B532-18D0-4674-A493-E935110628E5}"/>
                    </a:ext>
                  </a:extLst>
                </p:cNvPr>
                <p:cNvGrpSpPr/>
                <p:nvPr/>
              </p:nvGrpSpPr>
              <p:grpSpPr>
                <a:xfrm>
                  <a:off x="7713663" y="2848339"/>
                  <a:ext cx="1042107" cy="425543"/>
                  <a:chOff x="7786941" y="2884917"/>
                  <a:chExt cx="897649" cy="353919"/>
                </a:xfrm>
              </p:grpSpPr>
              <p:sp>
                <p:nvSpPr>
                  <p:cNvPr id="166" name="Freeform 279">
                    <a:extLst>
                      <a:ext uri="{FF2B5EF4-FFF2-40B4-BE49-F238E27FC236}">
                        <a16:creationId xmlns:a16="http://schemas.microsoft.com/office/drawing/2014/main" id="{7E09CA94-B0BC-4194-8F7C-221CEF52BEDE}"/>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99"/>
                      </a:solidFill>
                      <a:effectLst/>
                      <a:uLnTx/>
                      <a:uFillTx/>
                      <a:latin typeface="Calibri" panose="020F0502020204030204"/>
                      <a:ea typeface="+mn-ea"/>
                      <a:cs typeface="+mn-cs"/>
                    </a:endParaRPr>
                  </a:p>
                </p:txBody>
              </p:sp>
              <p:sp>
                <p:nvSpPr>
                  <p:cNvPr id="167" name="Freeform 280">
                    <a:extLst>
                      <a:ext uri="{FF2B5EF4-FFF2-40B4-BE49-F238E27FC236}">
                        <a16:creationId xmlns:a16="http://schemas.microsoft.com/office/drawing/2014/main" id="{84984A7A-0228-44D8-AD77-C96077DD7990}"/>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99"/>
                      </a:solidFill>
                      <a:effectLst/>
                      <a:uLnTx/>
                      <a:uFillTx/>
                      <a:latin typeface="Calibri" panose="020F0502020204030204"/>
                      <a:ea typeface="+mn-ea"/>
                      <a:cs typeface="+mn-cs"/>
                    </a:endParaRPr>
                  </a:p>
                </p:txBody>
              </p:sp>
              <p:sp>
                <p:nvSpPr>
                  <p:cNvPr id="168" name="Freeform 281">
                    <a:extLst>
                      <a:ext uri="{FF2B5EF4-FFF2-40B4-BE49-F238E27FC236}">
                        <a16:creationId xmlns:a16="http://schemas.microsoft.com/office/drawing/2014/main" id="{3E058888-8AF1-4AB4-88D1-42683282708A}"/>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99"/>
                      </a:solidFill>
                      <a:effectLst/>
                      <a:uLnTx/>
                      <a:uFillTx/>
                      <a:latin typeface="Calibri" panose="020F0502020204030204"/>
                      <a:ea typeface="+mn-ea"/>
                      <a:cs typeface="+mn-cs"/>
                    </a:endParaRPr>
                  </a:p>
                </p:txBody>
              </p:sp>
              <p:sp>
                <p:nvSpPr>
                  <p:cNvPr id="169" name="Freeform 282">
                    <a:extLst>
                      <a:ext uri="{FF2B5EF4-FFF2-40B4-BE49-F238E27FC236}">
                        <a16:creationId xmlns:a16="http://schemas.microsoft.com/office/drawing/2014/main" id="{44529745-FCE0-4F6E-A809-DA5B4C52C357}"/>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99"/>
                      </a:solidFill>
                      <a:effectLst/>
                      <a:uLnTx/>
                      <a:uFillTx/>
                      <a:latin typeface="Calibri" panose="020F0502020204030204"/>
                      <a:ea typeface="+mn-ea"/>
                      <a:cs typeface="+mn-cs"/>
                    </a:endParaRPr>
                  </a:p>
                </p:txBody>
              </p:sp>
            </p:grpSp>
          </p:grpSp>
        </p:grpSp>
        <p:grpSp>
          <p:nvGrpSpPr>
            <p:cNvPr id="134" name="Group 290">
              <a:extLst>
                <a:ext uri="{FF2B5EF4-FFF2-40B4-BE49-F238E27FC236}">
                  <a16:creationId xmlns:a16="http://schemas.microsoft.com/office/drawing/2014/main" id="{CC591BDA-0CCA-44A9-B837-A2DBDF2AC445}"/>
                </a:ext>
              </a:extLst>
            </p:cNvPr>
            <p:cNvGrpSpPr/>
            <p:nvPr/>
          </p:nvGrpSpPr>
          <p:grpSpPr>
            <a:xfrm>
              <a:off x="7734300" y="1138202"/>
              <a:ext cx="1764058" cy="965200"/>
              <a:chOff x="3670217" y="2254595"/>
              <a:chExt cx="1764058" cy="965200"/>
            </a:xfrm>
          </p:grpSpPr>
          <p:sp>
            <p:nvSpPr>
              <p:cNvPr id="135" name="Text Box 92">
                <a:extLst>
                  <a:ext uri="{FF2B5EF4-FFF2-40B4-BE49-F238E27FC236}">
                    <a16:creationId xmlns:a16="http://schemas.microsoft.com/office/drawing/2014/main" id="{8183ACDD-12A9-4B8F-B250-3AD540BBECCA}"/>
                  </a:ext>
                </a:extLst>
              </p:cNvPr>
              <p:cNvSpPr txBox="1">
                <a:spLocks noChangeArrowheads="1"/>
              </p:cNvSpPr>
              <p:nvPr/>
            </p:nvSpPr>
            <p:spPr bwMode="auto">
              <a:xfrm>
                <a:off x="3858177" y="2254595"/>
                <a:ext cx="3365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srgbClr val="000099"/>
                    </a:solidFill>
                    <a:effectLst/>
                    <a:uLnTx/>
                    <a:uFillTx/>
                    <a:latin typeface="Arial" panose="020B0604020202020204" pitchFamily="34" charset="0"/>
                    <a:ea typeface="ＭＳ Ｐゴシック" panose="020B0600070205080204" pitchFamily="34" charset="-128"/>
                    <a:cs typeface="+mn-cs"/>
                  </a:rPr>
                  <a:t>E</a:t>
                </a:r>
              </a:p>
            </p:txBody>
          </p:sp>
          <p:sp>
            <p:nvSpPr>
              <p:cNvPr id="136" name="Text Box 108">
                <a:extLst>
                  <a:ext uri="{FF2B5EF4-FFF2-40B4-BE49-F238E27FC236}">
                    <a16:creationId xmlns:a16="http://schemas.microsoft.com/office/drawing/2014/main" id="{37EE0A3C-7C45-4EEC-A95C-E83B39888F15}"/>
                  </a:ext>
                </a:extLst>
              </p:cNvPr>
              <p:cNvSpPr txBox="1">
                <a:spLocks noChangeArrowheads="1"/>
              </p:cNvSpPr>
              <p:nvPr/>
            </p:nvSpPr>
            <p:spPr bwMode="auto">
              <a:xfrm>
                <a:off x="4888228" y="2259358"/>
                <a:ext cx="3365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srgbClr val="000099"/>
                    </a:solidFill>
                    <a:effectLst/>
                    <a:uLnTx/>
                    <a:uFillTx/>
                    <a:latin typeface="Arial" panose="020B0604020202020204" pitchFamily="34" charset="0"/>
                    <a:ea typeface="ＭＳ Ｐゴシック" panose="020B0600070205080204" pitchFamily="34" charset="-128"/>
                    <a:cs typeface="+mn-cs"/>
                  </a:rPr>
                  <a:t>F</a:t>
                </a:r>
              </a:p>
            </p:txBody>
          </p:sp>
          <p:sp>
            <p:nvSpPr>
              <p:cNvPr id="137" name="Line 141">
                <a:extLst>
                  <a:ext uri="{FF2B5EF4-FFF2-40B4-BE49-F238E27FC236}">
                    <a16:creationId xmlns:a16="http://schemas.microsoft.com/office/drawing/2014/main" id="{B1EFC83E-0F17-4514-8B6E-9AB70A9738B1}"/>
                  </a:ext>
                </a:extLst>
              </p:cNvPr>
              <p:cNvSpPr>
                <a:spLocks noChangeShapeType="1"/>
              </p:cNvSpPr>
              <p:nvPr/>
            </p:nvSpPr>
            <p:spPr bwMode="auto">
              <a:xfrm flipV="1">
                <a:off x="4399515" y="2772120"/>
                <a:ext cx="32385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99"/>
                  </a:solidFill>
                  <a:effectLst/>
                  <a:uLnTx/>
                  <a:uFillTx/>
                  <a:latin typeface="Calibri" panose="020F0502020204030204"/>
                  <a:ea typeface="+mn-ea"/>
                  <a:cs typeface="+mn-cs"/>
                </a:endParaRPr>
              </a:p>
            </p:txBody>
          </p:sp>
          <p:sp>
            <p:nvSpPr>
              <p:cNvPr id="138" name="Text Box 143">
                <a:extLst>
                  <a:ext uri="{FF2B5EF4-FFF2-40B4-BE49-F238E27FC236}">
                    <a16:creationId xmlns:a16="http://schemas.microsoft.com/office/drawing/2014/main" id="{48DE90DF-E5FF-4DAB-8C6E-39A9D6395366}"/>
                  </a:ext>
                </a:extLst>
              </p:cNvPr>
              <p:cNvSpPr txBox="1">
                <a:spLocks noChangeArrowheads="1"/>
              </p:cNvSpPr>
              <p:nvPr/>
            </p:nvSpPr>
            <p:spPr bwMode="auto">
              <a:xfrm>
                <a:off x="3737527" y="2881658"/>
                <a:ext cx="5905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srgbClr val="000099"/>
                    </a:solidFill>
                    <a:effectLst/>
                    <a:uLnTx/>
                    <a:uFillTx/>
                    <a:latin typeface="Arial" panose="020B0604020202020204" pitchFamily="34" charset="0"/>
                    <a:ea typeface="ＭＳ Ｐゴシック" panose="020B0600070205080204" pitchFamily="34" charset="-128"/>
                    <a:cs typeface="+mn-cs"/>
                  </a:rPr>
                  <a:t>IPv6</a:t>
                </a:r>
              </a:p>
            </p:txBody>
          </p:sp>
          <p:sp>
            <p:nvSpPr>
              <p:cNvPr id="139" name="Text Box 144">
                <a:extLst>
                  <a:ext uri="{FF2B5EF4-FFF2-40B4-BE49-F238E27FC236}">
                    <a16:creationId xmlns:a16="http://schemas.microsoft.com/office/drawing/2014/main" id="{40B56E9B-716D-4977-B29D-31F673877A9A}"/>
                  </a:ext>
                </a:extLst>
              </p:cNvPr>
              <p:cNvSpPr txBox="1">
                <a:spLocks noChangeArrowheads="1"/>
              </p:cNvSpPr>
              <p:nvPr/>
            </p:nvSpPr>
            <p:spPr bwMode="auto">
              <a:xfrm>
                <a:off x="4783690" y="2883245"/>
                <a:ext cx="5905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srgbClr val="000099"/>
                    </a:solidFill>
                    <a:effectLst/>
                    <a:uLnTx/>
                    <a:uFillTx/>
                    <a:latin typeface="Arial" panose="020B0604020202020204" pitchFamily="34" charset="0"/>
                    <a:ea typeface="ＭＳ Ｐゴシック" panose="020B0600070205080204" pitchFamily="34" charset="-128"/>
                    <a:cs typeface="+mn-cs"/>
                  </a:rPr>
                  <a:t>IPv6</a:t>
                </a:r>
              </a:p>
            </p:txBody>
          </p:sp>
          <p:grpSp>
            <p:nvGrpSpPr>
              <p:cNvPr id="140" name="Group 296">
                <a:extLst>
                  <a:ext uri="{FF2B5EF4-FFF2-40B4-BE49-F238E27FC236}">
                    <a16:creationId xmlns:a16="http://schemas.microsoft.com/office/drawing/2014/main" id="{260E9745-A1A9-4C55-A778-8412EF56EE21}"/>
                  </a:ext>
                </a:extLst>
              </p:cNvPr>
              <p:cNvGrpSpPr/>
              <p:nvPr/>
            </p:nvGrpSpPr>
            <p:grpSpPr>
              <a:xfrm>
                <a:off x="3670217" y="2586162"/>
                <a:ext cx="731126" cy="344556"/>
                <a:chOff x="7493876" y="2774731"/>
                <a:chExt cx="1481958" cy="894622"/>
              </a:xfrm>
            </p:grpSpPr>
            <p:sp>
              <p:nvSpPr>
                <p:cNvPr id="149" name="Freeform 305">
                  <a:extLst>
                    <a:ext uri="{FF2B5EF4-FFF2-40B4-BE49-F238E27FC236}">
                      <a16:creationId xmlns:a16="http://schemas.microsoft.com/office/drawing/2014/main" id="{1B611503-766F-4140-B3BA-E9812A1C5CB5}"/>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rgbClr val="0000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99"/>
                      </a:solidFill>
                      <a:effectLst/>
                      <a:uLnTx/>
                      <a:uFillTx/>
                      <a:latin typeface="Calibri" panose="020F0502020204030204"/>
                      <a:ea typeface="+mn-ea"/>
                      <a:cs typeface="+mn-cs"/>
                    </a:rPr>
                    <a:t>                   </a:t>
                  </a:r>
                </a:p>
              </p:txBody>
            </p:sp>
            <p:sp>
              <p:nvSpPr>
                <p:cNvPr id="150" name="Oval 306">
                  <a:extLst>
                    <a:ext uri="{FF2B5EF4-FFF2-40B4-BE49-F238E27FC236}">
                      <a16:creationId xmlns:a16="http://schemas.microsoft.com/office/drawing/2014/main" id="{E7E255A2-A6F3-41EB-B0E3-A5776C1776F6}"/>
                    </a:ext>
                  </a:extLst>
                </p:cNvPr>
                <p:cNvSpPr/>
                <p:nvPr/>
              </p:nvSpPr>
              <p:spPr>
                <a:xfrm>
                  <a:off x="7494729" y="2774731"/>
                  <a:ext cx="1480163" cy="579140"/>
                </a:xfrm>
                <a:prstGeom prst="ellipse">
                  <a:avLst/>
                </a:prstGeom>
                <a:solidFill>
                  <a:srgbClr val="B8C2C9"/>
                </a:solidFill>
                <a:ln w="6350">
                  <a:solidFill>
                    <a:srgbClr val="0000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99"/>
                      </a:solidFill>
                      <a:effectLst/>
                      <a:uLnTx/>
                      <a:uFillTx/>
                      <a:latin typeface="Calibri" panose="020F0502020204030204"/>
                      <a:ea typeface="+mn-ea"/>
                      <a:cs typeface="+mn-cs"/>
                    </a:rPr>
                    <a:t>              </a:t>
                  </a:r>
                </a:p>
              </p:txBody>
            </p:sp>
            <p:grpSp>
              <p:nvGrpSpPr>
                <p:cNvPr id="151" name="Group 307">
                  <a:extLst>
                    <a:ext uri="{FF2B5EF4-FFF2-40B4-BE49-F238E27FC236}">
                      <a16:creationId xmlns:a16="http://schemas.microsoft.com/office/drawing/2014/main" id="{0E886D28-2015-457F-9D1E-F2A867E2B95E}"/>
                    </a:ext>
                  </a:extLst>
                </p:cNvPr>
                <p:cNvGrpSpPr/>
                <p:nvPr/>
              </p:nvGrpSpPr>
              <p:grpSpPr>
                <a:xfrm>
                  <a:off x="7713663" y="2848339"/>
                  <a:ext cx="1042107" cy="425543"/>
                  <a:chOff x="7786941" y="2884917"/>
                  <a:chExt cx="897649" cy="353919"/>
                </a:xfrm>
              </p:grpSpPr>
              <p:sp>
                <p:nvSpPr>
                  <p:cNvPr id="152" name="Freeform 308">
                    <a:extLst>
                      <a:ext uri="{FF2B5EF4-FFF2-40B4-BE49-F238E27FC236}">
                        <a16:creationId xmlns:a16="http://schemas.microsoft.com/office/drawing/2014/main" id="{ECFFFC36-7AA7-4A53-8A9F-D1D7316740D0}"/>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99"/>
                      </a:solidFill>
                      <a:effectLst/>
                      <a:uLnTx/>
                      <a:uFillTx/>
                      <a:latin typeface="Calibri" panose="020F0502020204030204"/>
                      <a:ea typeface="+mn-ea"/>
                      <a:cs typeface="+mn-cs"/>
                    </a:endParaRPr>
                  </a:p>
                </p:txBody>
              </p:sp>
              <p:sp>
                <p:nvSpPr>
                  <p:cNvPr id="153" name="Freeform 309">
                    <a:extLst>
                      <a:ext uri="{FF2B5EF4-FFF2-40B4-BE49-F238E27FC236}">
                        <a16:creationId xmlns:a16="http://schemas.microsoft.com/office/drawing/2014/main" id="{99DA8C1F-D57A-4913-B40E-81DBFFCED863}"/>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99"/>
                      </a:solidFill>
                      <a:effectLst/>
                      <a:uLnTx/>
                      <a:uFillTx/>
                      <a:latin typeface="Calibri" panose="020F0502020204030204"/>
                      <a:ea typeface="+mn-ea"/>
                      <a:cs typeface="+mn-cs"/>
                    </a:endParaRPr>
                  </a:p>
                </p:txBody>
              </p:sp>
              <p:sp>
                <p:nvSpPr>
                  <p:cNvPr id="154" name="Freeform 310">
                    <a:extLst>
                      <a:ext uri="{FF2B5EF4-FFF2-40B4-BE49-F238E27FC236}">
                        <a16:creationId xmlns:a16="http://schemas.microsoft.com/office/drawing/2014/main" id="{A6C7A74D-4896-4C92-A91B-0BAF5CDD445A}"/>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99"/>
                      </a:solidFill>
                      <a:effectLst/>
                      <a:uLnTx/>
                      <a:uFillTx/>
                      <a:latin typeface="Calibri" panose="020F0502020204030204"/>
                      <a:ea typeface="+mn-ea"/>
                      <a:cs typeface="+mn-cs"/>
                    </a:endParaRPr>
                  </a:p>
                </p:txBody>
              </p:sp>
              <p:sp>
                <p:nvSpPr>
                  <p:cNvPr id="155" name="Freeform 311">
                    <a:extLst>
                      <a:ext uri="{FF2B5EF4-FFF2-40B4-BE49-F238E27FC236}">
                        <a16:creationId xmlns:a16="http://schemas.microsoft.com/office/drawing/2014/main" id="{6EC5E941-E48F-4437-8371-44BE1B071210}"/>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99"/>
                      </a:solidFill>
                      <a:effectLst/>
                      <a:uLnTx/>
                      <a:uFillTx/>
                      <a:latin typeface="Calibri" panose="020F0502020204030204"/>
                      <a:ea typeface="+mn-ea"/>
                      <a:cs typeface="+mn-cs"/>
                    </a:endParaRPr>
                  </a:p>
                </p:txBody>
              </p:sp>
            </p:grpSp>
          </p:grpSp>
          <p:grpSp>
            <p:nvGrpSpPr>
              <p:cNvPr id="141" name="Group 297">
                <a:extLst>
                  <a:ext uri="{FF2B5EF4-FFF2-40B4-BE49-F238E27FC236}">
                    <a16:creationId xmlns:a16="http://schemas.microsoft.com/office/drawing/2014/main" id="{19AC8ECF-37A7-4E43-973B-B134BEF510E7}"/>
                  </a:ext>
                </a:extLst>
              </p:cNvPr>
              <p:cNvGrpSpPr/>
              <p:nvPr/>
            </p:nvGrpSpPr>
            <p:grpSpPr>
              <a:xfrm>
                <a:off x="4703149" y="2589549"/>
                <a:ext cx="731126" cy="344556"/>
                <a:chOff x="7493876" y="2774731"/>
                <a:chExt cx="1481958" cy="894622"/>
              </a:xfrm>
            </p:grpSpPr>
            <p:sp>
              <p:nvSpPr>
                <p:cNvPr id="142" name="Freeform 298">
                  <a:extLst>
                    <a:ext uri="{FF2B5EF4-FFF2-40B4-BE49-F238E27FC236}">
                      <a16:creationId xmlns:a16="http://schemas.microsoft.com/office/drawing/2014/main" id="{22CE2E2E-B527-467F-8117-688889C40DC6}"/>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rgbClr val="0000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99"/>
                      </a:solidFill>
                      <a:effectLst/>
                      <a:uLnTx/>
                      <a:uFillTx/>
                      <a:latin typeface="Calibri" panose="020F0502020204030204"/>
                      <a:ea typeface="+mn-ea"/>
                      <a:cs typeface="+mn-cs"/>
                    </a:rPr>
                    <a:t>                   </a:t>
                  </a:r>
                </a:p>
              </p:txBody>
            </p:sp>
            <p:sp>
              <p:nvSpPr>
                <p:cNvPr id="143" name="Oval 299">
                  <a:extLst>
                    <a:ext uri="{FF2B5EF4-FFF2-40B4-BE49-F238E27FC236}">
                      <a16:creationId xmlns:a16="http://schemas.microsoft.com/office/drawing/2014/main" id="{09AE8177-AA95-4CA4-91FD-9B2463C8A4E8}"/>
                    </a:ext>
                  </a:extLst>
                </p:cNvPr>
                <p:cNvSpPr/>
                <p:nvPr/>
              </p:nvSpPr>
              <p:spPr>
                <a:xfrm>
                  <a:off x="7494729" y="2774731"/>
                  <a:ext cx="1480163" cy="579140"/>
                </a:xfrm>
                <a:prstGeom prst="ellipse">
                  <a:avLst/>
                </a:prstGeom>
                <a:solidFill>
                  <a:srgbClr val="B8C2C9"/>
                </a:solidFill>
                <a:ln w="6350">
                  <a:solidFill>
                    <a:srgbClr val="0000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99"/>
                      </a:solidFill>
                      <a:effectLst/>
                      <a:uLnTx/>
                      <a:uFillTx/>
                      <a:latin typeface="Calibri" panose="020F0502020204030204"/>
                      <a:ea typeface="+mn-ea"/>
                      <a:cs typeface="+mn-cs"/>
                    </a:rPr>
                    <a:t>              </a:t>
                  </a:r>
                </a:p>
              </p:txBody>
            </p:sp>
            <p:grpSp>
              <p:nvGrpSpPr>
                <p:cNvPr id="144" name="Group 300">
                  <a:extLst>
                    <a:ext uri="{FF2B5EF4-FFF2-40B4-BE49-F238E27FC236}">
                      <a16:creationId xmlns:a16="http://schemas.microsoft.com/office/drawing/2014/main" id="{9AC4EF26-73BE-45EE-9C72-73E58F5B109A}"/>
                    </a:ext>
                  </a:extLst>
                </p:cNvPr>
                <p:cNvGrpSpPr/>
                <p:nvPr/>
              </p:nvGrpSpPr>
              <p:grpSpPr>
                <a:xfrm>
                  <a:off x="7713663" y="2848339"/>
                  <a:ext cx="1042107" cy="425543"/>
                  <a:chOff x="7786941" y="2884917"/>
                  <a:chExt cx="897649" cy="353919"/>
                </a:xfrm>
              </p:grpSpPr>
              <p:sp>
                <p:nvSpPr>
                  <p:cNvPr id="145" name="Freeform 301">
                    <a:extLst>
                      <a:ext uri="{FF2B5EF4-FFF2-40B4-BE49-F238E27FC236}">
                        <a16:creationId xmlns:a16="http://schemas.microsoft.com/office/drawing/2014/main" id="{7652682A-B23D-4D40-8EAD-F8D8AB7D57CC}"/>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99"/>
                      </a:solidFill>
                      <a:effectLst/>
                      <a:uLnTx/>
                      <a:uFillTx/>
                      <a:latin typeface="Calibri" panose="020F0502020204030204"/>
                      <a:ea typeface="+mn-ea"/>
                      <a:cs typeface="+mn-cs"/>
                    </a:endParaRPr>
                  </a:p>
                </p:txBody>
              </p:sp>
              <p:sp>
                <p:nvSpPr>
                  <p:cNvPr id="146" name="Freeform 302">
                    <a:extLst>
                      <a:ext uri="{FF2B5EF4-FFF2-40B4-BE49-F238E27FC236}">
                        <a16:creationId xmlns:a16="http://schemas.microsoft.com/office/drawing/2014/main" id="{6A40DCBA-DA65-4D87-9E94-DFC2DA2BC56C}"/>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99"/>
                      </a:solidFill>
                      <a:effectLst/>
                      <a:uLnTx/>
                      <a:uFillTx/>
                      <a:latin typeface="Calibri" panose="020F0502020204030204"/>
                      <a:ea typeface="+mn-ea"/>
                      <a:cs typeface="+mn-cs"/>
                    </a:endParaRPr>
                  </a:p>
                </p:txBody>
              </p:sp>
              <p:sp>
                <p:nvSpPr>
                  <p:cNvPr id="147" name="Freeform 303">
                    <a:extLst>
                      <a:ext uri="{FF2B5EF4-FFF2-40B4-BE49-F238E27FC236}">
                        <a16:creationId xmlns:a16="http://schemas.microsoft.com/office/drawing/2014/main" id="{55CCA724-01D9-43EA-A3C4-B63A93E5BE60}"/>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99"/>
                      </a:solidFill>
                      <a:effectLst/>
                      <a:uLnTx/>
                      <a:uFillTx/>
                      <a:latin typeface="Calibri" panose="020F0502020204030204"/>
                      <a:ea typeface="+mn-ea"/>
                      <a:cs typeface="+mn-cs"/>
                    </a:endParaRPr>
                  </a:p>
                </p:txBody>
              </p:sp>
              <p:sp>
                <p:nvSpPr>
                  <p:cNvPr id="148" name="Freeform 304">
                    <a:extLst>
                      <a:ext uri="{FF2B5EF4-FFF2-40B4-BE49-F238E27FC236}">
                        <a16:creationId xmlns:a16="http://schemas.microsoft.com/office/drawing/2014/main" id="{D1EBE49B-0157-47EF-A78E-B9D96A83179A}"/>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99"/>
                      </a:solidFill>
                      <a:effectLst/>
                      <a:uLnTx/>
                      <a:uFillTx/>
                      <a:latin typeface="Calibri" panose="020F0502020204030204"/>
                      <a:ea typeface="+mn-ea"/>
                      <a:cs typeface="+mn-cs"/>
                    </a:endParaRPr>
                  </a:p>
                </p:txBody>
              </p:sp>
            </p:grpSp>
          </p:grpSp>
        </p:grpSp>
      </p:grpSp>
      <p:sp>
        <p:nvSpPr>
          <p:cNvPr id="177" name="Text Box 75">
            <a:extLst>
              <a:ext uri="{FF2B5EF4-FFF2-40B4-BE49-F238E27FC236}">
                <a16:creationId xmlns:a16="http://schemas.microsoft.com/office/drawing/2014/main" id="{A7555F73-DCCD-4A0D-AE36-F8FC45C6BE5C}"/>
              </a:ext>
            </a:extLst>
          </p:cNvPr>
          <p:cNvSpPr txBox="1">
            <a:spLocks noChangeArrowheads="1"/>
          </p:cNvSpPr>
          <p:nvPr/>
        </p:nvSpPr>
        <p:spPr bwMode="auto">
          <a:xfrm>
            <a:off x="861060" y="4222280"/>
            <a:ext cx="2560319"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400" b="0" i="0" u="none" strike="noStrike" kern="1200" cap="none" spc="0" normalizeH="0" baseline="0" noProof="0" dirty="0">
                <a:ln>
                  <a:noFill/>
                </a:ln>
                <a:solidFill>
                  <a:srgbClr val="000099"/>
                </a:solidFill>
                <a:effectLst/>
                <a:uLnTx/>
                <a:uFillTx/>
                <a:latin typeface="Calibri" panose="020F0502020204030204"/>
                <a:ea typeface="ＭＳ Ｐゴシック" panose="020B0600070205080204" pitchFamily="34" charset="-128"/>
                <a:cs typeface="+mn-cs"/>
              </a:rPr>
              <a:t>IPv4 tunnel connecting two IPv6 routers</a:t>
            </a:r>
          </a:p>
        </p:txBody>
      </p:sp>
      <p:grpSp>
        <p:nvGrpSpPr>
          <p:cNvPr id="178" name="Group 5">
            <a:extLst>
              <a:ext uri="{FF2B5EF4-FFF2-40B4-BE49-F238E27FC236}">
                <a16:creationId xmlns:a16="http://schemas.microsoft.com/office/drawing/2014/main" id="{7BEAB5EE-B293-439A-9963-E1CD8CFA3DA6}"/>
              </a:ext>
            </a:extLst>
          </p:cNvPr>
          <p:cNvGrpSpPr/>
          <p:nvPr/>
        </p:nvGrpSpPr>
        <p:grpSpPr>
          <a:xfrm>
            <a:off x="6003967" y="4337621"/>
            <a:ext cx="2430462" cy="573088"/>
            <a:chOff x="6003967" y="4337621"/>
            <a:chExt cx="2430462" cy="573088"/>
          </a:xfrm>
        </p:grpSpPr>
        <p:sp>
          <p:nvSpPr>
            <p:cNvPr id="179" name="Rectangle 67">
              <a:extLst>
                <a:ext uri="{FF2B5EF4-FFF2-40B4-BE49-F238E27FC236}">
                  <a16:creationId xmlns:a16="http://schemas.microsoft.com/office/drawing/2014/main" id="{465C3FA4-D27F-4969-9E62-94B59C4FB115}"/>
                </a:ext>
              </a:extLst>
            </p:cNvPr>
            <p:cNvSpPr>
              <a:spLocks noChangeArrowheads="1"/>
            </p:cNvSpPr>
            <p:nvPr/>
          </p:nvSpPr>
          <p:spPr bwMode="auto">
            <a:xfrm>
              <a:off x="6003967" y="4844034"/>
              <a:ext cx="2405062" cy="66675"/>
            </a:xfrm>
            <a:prstGeom prst="rect">
              <a:avLst/>
            </a:prstGeom>
            <a:solidFill>
              <a:srgbClr val="CC0000"/>
            </a:solidFill>
            <a:ln w="9525">
              <a:solidFill>
                <a:srgbClr val="CC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180" name="Text Box 244">
              <a:extLst>
                <a:ext uri="{FF2B5EF4-FFF2-40B4-BE49-F238E27FC236}">
                  <a16:creationId xmlns:a16="http://schemas.microsoft.com/office/drawing/2014/main" id="{ED0E4106-F9E6-4963-A76C-5AC2C5778149}"/>
                </a:ext>
              </a:extLst>
            </p:cNvPr>
            <p:cNvSpPr txBox="1">
              <a:spLocks noChangeArrowheads="1"/>
            </p:cNvSpPr>
            <p:nvPr/>
          </p:nvSpPr>
          <p:spPr bwMode="auto">
            <a:xfrm>
              <a:off x="6115092" y="4337621"/>
              <a:ext cx="2319337"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85000"/>
                </a:lnSpc>
                <a:spcBef>
                  <a:spcPts val="0"/>
                </a:spcBef>
                <a:spcAft>
                  <a:spcPts val="0"/>
                </a:spcAft>
                <a:buClrTx/>
                <a:buSzTx/>
                <a:buFontTx/>
                <a:buNone/>
                <a:tabLst/>
                <a:defRPr/>
              </a:pPr>
              <a:r>
                <a:rPr kumimoji="0" lang="en-US" altLang="en-US" sz="1600" b="0" i="1" u="none" strike="noStrike" kern="1200" cap="none" spc="0" normalizeH="0" baseline="0" noProof="0" dirty="0">
                  <a:ln>
                    <a:noFill/>
                  </a:ln>
                  <a:solidFill>
                    <a:schemeClr val="accent2">
                      <a:lumMod val="75000"/>
                    </a:schemeClr>
                  </a:solidFill>
                  <a:effectLst/>
                  <a:uLnTx/>
                  <a:uFillTx/>
                  <a:latin typeface="Arial" panose="020B0604020202020204" pitchFamily="34" charset="0"/>
                  <a:ea typeface="ＭＳ Ｐゴシック" panose="020B0600070205080204" pitchFamily="34" charset="-128"/>
                  <a:cs typeface="+mn-cs"/>
                </a:rPr>
                <a:t>IPv4 tunnel </a:t>
              </a:r>
            </a:p>
            <a:p>
              <a:pPr marL="0" marR="0" lvl="0" indent="0" algn="ctr" defTabSz="914400" rtl="0" eaLnBrk="1" fontAlgn="auto" latinLnBrk="0" hangingPunct="1">
                <a:lnSpc>
                  <a:spcPct val="85000"/>
                </a:lnSpc>
                <a:spcBef>
                  <a:spcPts val="0"/>
                </a:spcBef>
                <a:spcAft>
                  <a:spcPts val="0"/>
                </a:spcAft>
                <a:buClrTx/>
                <a:buSzTx/>
                <a:buFontTx/>
                <a:buNone/>
                <a:tabLst/>
                <a:defRPr/>
              </a:pPr>
              <a:r>
                <a:rPr kumimoji="0" lang="en-US" altLang="en-US" sz="1600" b="0" i="1" u="none" strike="noStrike" kern="1200" cap="none" spc="0" normalizeH="0" baseline="0" noProof="0" dirty="0">
                  <a:ln>
                    <a:noFill/>
                  </a:ln>
                  <a:solidFill>
                    <a:schemeClr val="accent2">
                      <a:lumMod val="75000"/>
                    </a:schemeClr>
                  </a:solidFill>
                  <a:effectLst/>
                  <a:uLnTx/>
                  <a:uFillTx/>
                  <a:latin typeface="Arial" panose="020B0604020202020204" pitchFamily="34" charset="0"/>
                  <a:ea typeface="ＭＳ Ｐゴシック" panose="020B0600070205080204" pitchFamily="34" charset="-128"/>
                  <a:cs typeface="+mn-cs"/>
                </a:rPr>
                <a:t>connecting IPv6 routers</a:t>
              </a:r>
            </a:p>
          </p:txBody>
        </p:sp>
      </p:grpSp>
      <p:grpSp>
        <p:nvGrpSpPr>
          <p:cNvPr id="181" name="Group 169">
            <a:extLst>
              <a:ext uri="{FF2B5EF4-FFF2-40B4-BE49-F238E27FC236}">
                <a16:creationId xmlns:a16="http://schemas.microsoft.com/office/drawing/2014/main" id="{7AE9D1FC-82C1-424D-8ABF-0103EC280E73}"/>
              </a:ext>
            </a:extLst>
          </p:cNvPr>
          <p:cNvGrpSpPr/>
          <p:nvPr/>
        </p:nvGrpSpPr>
        <p:grpSpPr>
          <a:xfrm>
            <a:off x="4282206" y="4335896"/>
            <a:ext cx="1764058" cy="963613"/>
            <a:chOff x="3670217" y="2254595"/>
            <a:chExt cx="1764058" cy="963613"/>
          </a:xfrm>
        </p:grpSpPr>
        <p:sp>
          <p:nvSpPr>
            <p:cNvPr id="182" name="Text Box 92">
              <a:extLst>
                <a:ext uri="{FF2B5EF4-FFF2-40B4-BE49-F238E27FC236}">
                  <a16:creationId xmlns:a16="http://schemas.microsoft.com/office/drawing/2014/main" id="{208A1813-B39B-4F5C-8EA3-A62C6C5DC625}"/>
                </a:ext>
              </a:extLst>
            </p:cNvPr>
            <p:cNvSpPr txBox="1">
              <a:spLocks noChangeArrowheads="1"/>
            </p:cNvSpPr>
            <p:nvPr/>
          </p:nvSpPr>
          <p:spPr bwMode="auto">
            <a:xfrm>
              <a:off x="3858177" y="2254595"/>
              <a:ext cx="3365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srgbClr val="000099"/>
                  </a:solidFill>
                  <a:effectLst/>
                  <a:uLnTx/>
                  <a:uFillTx/>
                  <a:latin typeface="Arial" panose="020B0604020202020204" pitchFamily="34" charset="0"/>
                  <a:ea typeface="ＭＳ Ｐゴシック" panose="020B0600070205080204" pitchFamily="34" charset="-128"/>
                  <a:cs typeface="+mn-cs"/>
                </a:rPr>
                <a:t>A</a:t>
              </a:r>
            </a:p>
          </p:txBody>
        </p:sp>
        <p:sp>
          <p:nvSpPr>
            <p:cNvPr id="183" name="Text Box 108">
              <a:extLst>
                <a:ext uri="{FF2B5EF4-FFF2-40B4-BE49-F238E27FC236}">
                  <a16:creationId xmlns:a16="http://schemas.microsoft.com/office/drawing/2014/main" id="{C4E10123-7A03-435C-A0EB-6340452F31D4}"/>
                </a:ext>
              </a:extLst>
            </p:cNvPr>
            <p:cNvSpPr txBox="1">
              <a:spLocks noChangeArrowheads="1"/>
            </p:cNvSpPr>
            <p:nvPr/>
          </p:nvSpPr>
          <p:spPr bwMode="auto">
            <a:xfrm>
              <a:off x="4904340" y="2259358"/>
              <a:ext cx="3365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srgbClr val="000099"/>
                  </a:solidFill>
                  <a:effectLst/>
                  <a:uLnTx/>
                  <a:uFillTx/>
                  <a:latin typeface="Arial" panose="020B0604020202020204" pitchFamily="34" charset="0"/>
                  <a:ea typeface="ＭＳ Ｐゴシック" panose="020B0600070205080204" pitchFamily="34" charset="-128"/>
                  <a:cs typeface="+mn-cs"/>
                </a:rPr>
                <a:t>B</a:t>
              </a:r>
            </a:p>
          </p:txBody>
        </p:sp>
        <p:sp>
          <p:nvSpPr>
            <p:cNvPr id="184" name="Line 141">
              <a:extLst>
                <a:ext uri="{FF2B5EF4-FFF2-40B4-BE49-F238E27FC236}">
                  <a16:creationId xmlns:a16="http://schemas.microsoft.com/office/drawing/2014/main" id="{CEEFDA6E-3DEC-4167-8017-C7E7FA3A1B86}"/>
                </a:ext>
              </a:extLst>
            </p:cNvPr>
            <p:cNvSpPr>
              <a:spLocks noChangeShapeType="1"/>
            </p:cNvSpPr>
            <p:nvPr/>
          </p:nvSpPr>
          <p:spPr bwMode="auto">
            <a:xfrm flipV="1">
              <a:off x="4399515" y="2772120"/>
              <a:ext cx="32385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85" name="Text Box 143">
              <a:extLst>
                <a:ext uri="{FF2B5EF4-FFF2-40B4-BE49-F238E27FC236}">
                  <a16:creationId xmlns:a16="http://schemas.microsoft.com/office/drawing/2014/main" id="{E16B5E14-6AB7-4105-B9E1-257C7ECCBE62}"/>
                </a:ext>
              </a:extLst>
            </p:cNvPr>
            <p:cNvSpPr txBox="1">
              <a:spLocks noChangeArrowheads="1"/>
            </p:cNvSpPr>
            <p:nvPr/>
          </p:nvSpPr>
          <p:spPr bwMode="auto">
            <a:xfrm>
              <a:off x="3737527" y="2881658"/>
              <a:ext cx="5905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srgbClr val="000099"/>
                  </a:solidFill>
                  <a:effectLst/>
                  <a:uLnTx/>
                  <a:uFillTx/>
                  <a:latin typeface="Arial" panose="020B0604020202020204" pitchFamily="34" charset="0"/>
                  <a:ea typeface="ＭＳ Ｐゴシック" panose="020B0600070205080204" pitchFamily="34" charset="-128"/>
                  <a:cs typeface="+mn-cs"/>
                </a:rPr>
                <a:t>IPv6</a:t>
              </a:r>
            </a:p>
          </p:txBody>
        </p:sp>
        <p:grpSp>
          <p:nvGrpSpPr>
            <p:cNvPr id="186" name="Group 197">
              <a:extLst>
                <a:ext uri="{FF2B5EF4-FFF2-40B4-BE49-F238E27FC236}">
                  <a16:creationId xmlns:a16="http://schemas.microsoft.com/office/drawing/2014/main" id="{5289555D-55B8-40ED-9271-462A2F1AF8EE}"/>
                </a:ext>
              </a:extLst>
            </p:cNvPr>
            <p:cNvGrpSpPr/>
            <p:nvPr/>
          </p:nvGrpSpPr>
          <p:grpSpPr>
            <a:xfrm>
              <a:off x="3670217" y="2586162"/>
              <a:ext cx="731126" cy="344556"/>
              <a:chOff x="7493876" y="2774731"/>
              <a:chExt cx="1481958" cy="894622"/>
            </a:xfrm>
          </p:grpSpPr>
          <p:sp>
            <p:nvSpPr>
              <p:cNvPr id="195" name="Freeform 206">
                <a:extLst>
                  <a:ext uri="{FF2B5EF4-FFF2-40B4-BE49-F238E27FC236}">
                    <a16:creationId xmlns:a16="http://schemas.microsoft.com/office/drawing/2014/main" id="{2C3FD1A7-BF43-4420-97D4-1E118BFF1338}"/>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rgbClr val="0000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96" name="Oval 207">
                <a:extLst>
                  <a:ext uri="{FF2B5EF4-FFF2-40B4-BE49-F238E27FC236}">
                    <a16:creationId xmlns:a16="http://schemas.microsoft.com/office/drawing/2014/main" id="{FF52A129-CE9F-4511-B659-D7065AD693B3}"/>
                  </a:ext>
                </a:extLst>
              </p:cNvPr>
              <p:cNvSpPr/>
              <p:nvPr/>
            </p:nvSpPr>
            <p:spPr>
              <a:xfrm>
                <a:off x="7494729" y="2774731"/>
                <a:ext cx="1480163" cy="579140"/>
              </a:xfrm>
              <a:prstGeom prst="ellipse">
                <a:avLst/>
              </a:prstGeom>
              <a:solidFill>
                <a:srgbClr val="B8C2C9"/>
              </a:solidFill>
              <a:ln w="6350">
                <a:solidFill>
                  <a:srgbClr val="0000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97" name="Group 208">
                <a:extLst>
                  <a:ext uri="{FF2B5EF4-FFF2-40B4-BE49-F238E27FC236}">
                    <a16:creationId xmlns:a16="http://schemas.microsoft.com/office/drawing/2014/main" id="{96D5035A-E8A6-4C35-9FB2-A848F8C437D6}"/>
                  </a:ext>
                </a:extLst>
              </p:cNvPr>
              <p:cNvGrpSpPr/>
              <p:nvPr/>
            </p:nvGrpSpPr>
            <p:grpSpPr>
              <a:xfrm>
                <a:off x="7713663" y="2848339"/>
                <a:ext cx="1042107" cy="425543"/>
                <a:chOff x="7786941" y="2884917"/>
                <a:chExt cx="897649" cy="353919"/>
              </a:xfrm>
            </p:grpSpPr>
            <p:sp>
              <p:nvSpPr>
                <p:cNvPr id="198" name="Freeform 209">
                  <a:extLst>
                    <a:ext uri="{FF2B5EF4-FFF2-40B4-BE49-F238E27FC236}">
                      <a16:creationId xmlns:a16="http://schemas.microsoft.com/office/drawing/2014/main" id="{6E52C3AB-FAC0-4930-8848-DA19E263784C}"/>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9" name="Freeform 210">
                  <a:extLst>
                    <a:ext uri="{FF2B5EF4-FFF2-40B4-BE49-F238E27FC236}">
                      <a16:creationId xmlns:a16="http://schemas.microsoft.com/office/drawing/2014/main" id="{89BB8ACD-FB1B-42BA-A750-658E72B43A96}"/>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0" name="Freeform 211">
                  <a:extLst>
                    <a:ext uri="{FF2B5EF4-FFF2-40B4-BE49-F238E27FC236}">
                      <a16:creationId xmlns:a16="http://schemas.microsoft.com/office/drawing/2014/main" id="{0AB187C1-2A5C-44F3-9303-1EC742FF2A28}"/>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1" name="Freeform 212">
                  <a:extLst>
                    <a:ext uri="{FF2B5EF4-FFF2-40B4-BE49-F238E27FC236}">
                      <a16:creationId xmlns:a16="http://schemas.microsoft.com/office/drawing/2014/main" id="{115D6000-B028-4E41-970D-62666A980950}"/>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187" name="Group 198">
              <a:extLst>
                <a:ext uri="{FF2B5EF4-FFF2-40B4-BE49-F238E27FC236}">
                  <a16:creationId xmlns:a16="http://schemas.microsoft.com/office/drawing/2014/main" id="{E28BE51E-7184-47DC-80D9-6ED5F9205E6E}"/>
                </a:ext>
              </a:extLst>
            </p:cNvPr>
            <p:cNvGrpSpPr/>
            <p:nvPr/>
          </p:nvGrpSpPr>
          <p:grpSpPr>
            <a:xfrm>
              <a:off x="4703149" y="2589549"/>
              <a:ext cx="731126" cy="344556"/>
              <a:chOff x="7493876" y="2774731"/>
              <a:chExt cx="1481958" cy="894622"/>
            </a:xfrm>
          </p:grpSpPr>
          <p:sp>
            <p:nvSpPr>
              <p:cNvPr id="188" name="Freeform 199">
                <a:extLst>
                  <a:ext uri="{FF2B5EF4-FFF2-40B4-BE49-F238E27FC236}">
                    <a16:creationId xmlns:a16="http://schemas.microsoft.com/office/drawing/2014/main" id="{DA2EFD68-58C1-41FD-A28D-781787F5A8E9}"/>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rgbClr val="0000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89" name="Oval 200">
                <a:extLst>
                  <a:ext uri="{FF2B5EF4-FFF2-40B4-BE49-F238E27FC236}">
                    <a16:creationId xmlns:a16="http://schemas.microsoft.com/office/drawing/2014/main" id="{8037BB80-641E-4381-964E-3E82CDA11667}"/>
                  </a:ext>
                </a:extLst>
              </p:cNvPr>
              <p:cNvSpPr/>
              <p:nvPr/>
            </p:nvSpPr>
            <p:spPr>
              <a:xfrm>
                <a:off x="7494729" y="2774731"/>
                <a:ext cx="1480163" cy="579140"/>
              </a:xfrm>
              <a:prstGeom prst="ellipse">
                <a:avLst/>
              </a:prstGeom>
              <a:solidFill>
                <a:srgbClr val="B8C2C9"/>
              </a:solidFill>
              <a:ln w="6350">
                <a:solidFill>
                  <a:srgbClr val="0000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90" name="Group 201">
                <a:extLst>
                  <a:ext uri="{FF2B5EF4-FFF2-40B4-BE49-F238E27FC236}">
                    <a16:creationId xmlns:a16="http://schemas.microsoft.com/office/drawing/2014/main" id="{01878EE2-939E-4483-8FF6-4F7DAA97B895}"/>
                  </a:ext>
                </a:extLst>
              </p:cNvPr>
              <p:cNvGrpSpPr/>
              <p:nvPr/>
            </p:nvGrpSpPr>
            <p:grpSpPr>
              <a:xfrm>
                <a:off x="7713663" y="2848339"/>
                <a:ext cx="1042107" cy="425543"/>
                <a:chOff x="7786941" y="2884917"/>
                <a:chExt cx="897649" cy="353919"/>
              </a:xfrm>
            </p:grpSpPr>
            <p:sp>
              <p:nvSpPr>
                <p:cNvPr id="191" name="Freeform 202">
                  <a:extLst>
                    <a:ext uri="{FF2B5EF4-FFF2-40B4-BE49-F238E27FC236}">
                      <a16:creationId xmlns:a16="http://schemas.microsoft.com/office/drawing/2014/main" id="{71315C2B-7C3B-4F5C-B143-ABB1A1056792}"/>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2" name="Freeform 203">
                  <a:extLst>
                    <a:ext uri="{FF2B5EF4-FFF2-40B4-BE49-F238E27FC236}">
                      <a16:creationId xmlns:a16="http://schemas.microsoft.com/office/drawing/2014/main" id="{997A1A53-6F28-4028-A858-7E98978A130A}"/>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3" name="Freeform 204">
                  <a:extLst>
                    <a:ext uri="{FF2B5EF4-FFF2-40B4-BE49-F238E27FC236}">
                      <a16:creationId xmlns:a16="http://schemas.microsoft.com/office/drawing/2014/main" id="{9550BE19-D32B-479F-AF42-BE998FF12E28}"/>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4" name="Freeform 205">
                  <a:extLst>
                    <a:ext uri="{FF2B5EF4-FFF2-40B4-BE49-F238E27FC236}">
                      <a16:creationId xmlns:a16="http://schemas.microsoft.com/office/drawing/2014/main" id="{864088F7-09C0-4ACE-8E64-31D3BE9A7EE7}"/>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grpSp>
        <p:nvGrpSpPr>
          <p:cNvPr id="202" name="Group 170">
            <a:extLst>
              <a:ext uri="{FF2B5EF4-FFF2-40B4-BE49-F238E27FC236}">
                <a16:creationId xmlns:a16="http://schemas.microsoft.com/office/drawing/2014/main" id="{2D485078-51FB-4AA1-8A29-D37721AC8A40}"/>
              </a:ext>
            </a:extLst>
          </p:cNvPr>
          <p:cNvGrpSpPr/>
          <p:nvPr/>
        </p:nvGrpSpPr>
        <p:grpSpPr>
          <a:xfrm>
            <a:off x="8352915" y="4365816"/>
            <a:ext cx="1764058" cy="965200"/>
            <a:chOff x="3670217" y="2254595"/>
            <a:chExt cx="1764058" cy="965200"/>
          </a:xfrm>
        </p:grpSpPr>
        <p:sp>
          <p:nvSpPr>
            <p:cNvPr id="203" name="Text Box 92">
              <a:extLst>
                <a:ext uri="{FF2B5EF4-FFF2-40B4-BE49-F238E27FC236}">
                  <a16:creationId xmlns:a16="http://schemas.microsoft.com/office/drawing/2014/main" id="{F51A8C88-E629-4E71-9439-461111B58EB2}"/>
                </a:ext>
              </a:extLst>
            </p:cNvPr>
            <p:cNvSpPr txBox="1">
              <a:spLocks noChangeArrowheads="1"/>
            </p:cNvSpPr>
            <p:nvPr/>
          </p:nvSpPr>
          <p:spPr bwMode="auto">
            <a:xfrm>
              <a:off x="3858177" y="2254595"/>
              <a:ext cx="3365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srgbClr val="000099"/>
                  </a:solidFill>
                  <a:effectLst/>
                  <a:uLnTx/>
                  <a:uFillTx/>
                  <a:latin typeface="Arial" panose="020B0604020202020204" pitchFamily="34" charset="0"/>
                  <a:ea typeface="ＭＳ Ｐゴシック" panose="020B0600070205080204" pitchFamily="34" charset="-128"/>
                  <a:cs typeface="+mn-cs"/>
                </a:rPr>
                <a:t>E</a:t>
              </a:r>
            </a:p>
          </p:txBody>
        </p:sp>
        <p:sp>
          <p:nvSpPr>
            <p:cNvPr id="204" name="Text Box 108">
              <a:extLst>
                <a:ext uri="{FF2B5EF4-FFF2-40B4-BE49-F238E27FC236}">
                  <a16:creationId xmlns:a16="http://schemas.microsoft.com/office/drawing/2014/main" id="{98E3A71A-8905-4892-A5E5-D7811FB19C48}"/>
                </a:ext>
              </a:extLst>
            </p:cNvPr>
            <p:cNvSpPr txBox="1">
              <a:spLocks noChangeArrowheads="1"/>
            </p:cNvSpPr>
            <p:nvPr/>
          </p:nvSpPr>
          <p:spPr bwMode="auto">
            <a:xfrm>
              <a:off x="4888228" y="2259358"/>
              <a:ext cx="3365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srgbClr val="000099"/>
                  </a:solidFill>
                  <a:effectLst/>
                  <a:uLnTx/>
                  <a:uFillTx/>
                  <a:latin typeface="Arial" panose="020B0604020202020204" pitchFamily="34" charset="0"/>
                  <a:ea typeface="ＭＳ Ｐゴシック" panose="020B0600070205080204" pitchFamily="34" charset="-128"/>
                  <a:cs typeface="+mn-cs"/>
                </a:rPr>
                <a:t>F</a:t>
              </a:r>
            </a:p>
          </p:txBody>
        </p:sp>
        <p:sp>
          <p:nvSpPr>
            <p:cNvPr id="205" name="Line 141">
              <a:extLst>
                <a:ext uri="{FF2B5EF4-FFF2-40B4-BE49-F238E27FC236}">
                  <a16:creationId xmlns:a16="http://schemas.microsoft.com/office/drawing/2014/main" id="{674FE2D6-150E-4B35-8336-EA1630977E71}"/>
                </a:ext>
              </a:extLst>
            </p:cNvPr>
            <p:cNvSpPr>
              <a:spLocks noChangeShapeType="1"/>
            </p:cNvSpPr>
            <p:nvPr/>
          </p:nvSpPr>
          <p:spPr bwMode="auto">
            <a:xfrm flipV="1">
              <a:off x="4399515" y="2772120"/>
              <a:ext cx="32385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06" name="Text Box 144">
              <a:extLst>
                <a:ext uri="{FF2B5EF4-FFF2-40B4-BE49-F238E27FC236}">
                  <a16:creationId xmlns:a16="http://schemas.microsoft.com/office/drawing/2014/main" id="{D6357C28-20C7-478C-B756-F9F556354582}"/>
                </a:ext>
              </a:extLst>
            </p:cNvPr>
            <p:cNvSpPr txBox="1">
              <a:spLocks noChangeArrowheads="1"/>
            </p:cNvSpPr>
            <p:nvPr/>
          </p:nvSpPr>
          <p:spPr bwMode="auto">
            <a:xfrm>
              <a:off x="4783690" y="2883245"/>
              <a:ext cx="5905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srgbClr val="000099"/>
                  </a:solidFill>
                  <a:effectLst/>
                  <a:uLnTx/>
                  <a:uFillTx/>
                  <a:latin typeface="Arial" panose="020B0604020202020204" pitchFamily="34" charset="0"/>
                  <a:ea typeface="ＭＳ Ｐゴシック" panose="020B0600070205080204" pitchFamily="34" charset="-128"/>
                  <a:cs typeface="+mn-cs"/>
                </a:rPr>
                <a:t>IPv6</a:t>
              </a:r>
            </a:p>
          </p:txBody>
        </p:sp>
        <p:grpSp>
          <p:nvGrpSpPr>
            <p:cNvPr id="207" name="Group 176">
              <a:extLst>
                <a:ext uri="{FF2B5EF4-FFF2-40B4-BE49-F238E27FC236}">
                  <a16:creationId xmlns:a16="http://schemas.microsoft.com/office/drawing/2014/main" id="{8F967B00-7B94-4BC5-B3E8-31260DB65855}"/>
                </a:ext>
              </a:extLst>
            </p:cNvPr>
            <p:cNvGrpSpPr/>
            <p:nvPr/>
          </p:nvGrpSpPr>
          <p:grpSpPr>
            <a:xfrm>
              <a:off x="3670217" y="2586162"/>
              <a:ext cx="731126" cy="344556"/>
              <a:chOff x="7493876" y="2774731"/>
              <a:chExt cx="1481958" cy="894622"/>
            </a:xfrm>
          </p:grpSpPr>
          <p:sp>
            <p:nvSpPr>
              <p:cNvPr id="216" name="Freeform 185">
                <a:extLst>
                  <a:ext uri="{FF2B5EF4-FFF2-40B4-BE49-F238E27FC236}">
                    <a16:creationId xmlns:a16="http://schemas.microsoft.com/office/drawing/2014/main" id="{98F6734E-59D2-4E42-A6AB-F703DB85DA09}"/>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rgbClr val="0000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217" name="Oval 186">
                <a:extLst>
                  <a:ext uri="{FF2B5EF4-FFF2-40B4-BE49-F238E27FC236}">
                    <a16:creationId xmlns:a16="http://schemas.microsoft.com/office/drawing/2014/main" id="{ADB2C32B-202F-46FB-84B4-07C554CCDAD8}"/>
                  </a:ext>
                </a:extLst>
              </p:cNvPr>
              <p:cNvSpPr/>
              <p:nvPr/>
            </p:nvSpPr>
            <p:spPr>
              <a:xfrm>
                <a:off x="7494729" y="2774731"/>
                <a:ext cx="1480163" cy="579140"/>
              </a:xfrm>
              <a:prstGeom prst="ellipse">
                <a:avLst/>
              </a:prstGeom>
              <a:solidFill>
                <a:srgbClr val="B8C2C9"/>
              </a:solidFill>
              <a:ln w="6350">
                <a:solidFill>
                  <a:srgbClr val="0000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218" name="Group 187">
                <a:extLst>
                  <a:ext uri="{FF2B5EF4-FFF2-40B4-BE49-F238E27FC236}">
                    <a16:creationId xmlns:a16="http://schemas.microsoft.com/office/drawing/2014/main" id="{C7D76596-3A27-442A-AF8B-E38E46463926}"/>
                  </a:ext>
                </a:extLst>
              </p:cNvPr>
              <p:cNvGrpSpPr/>
              <p:nvPr/>
            </p:nvGrpSpPr>
            <p:grpSpPr>
              <a:xfrm>
                <a:off x="7713663" y="2848339"/>
                <a:ext cx="1042107" cy="425543"/>
                <a:chOff x="7786941" y="2884917"/>
                <a:chExt cx="897649" cy="353919"/>
              </a:xfrm>
            </p:grpSpPr>
            <p:sp>
              <p:nvSpPr>
                <p:cNvPr id="219" name="Freeform 188">
                  <a:extLst>
                    <a:ext uri="{FF2B5EF4-FFF2-40B4-BE49-F238E27FC236}">
                      <a16:creationId xmlns:a16="http://schemas.microsoft.com/office/drawing/2014/main" id="{9C6A5A30-62C4-465C-A609-EBAEF7C5581B}"/>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0" name="Freeform 189">
                  <a:extLst>
                    <a:ext uri="{FF2B5EF4-FFF2-40B4-BE49-F238E27FC236}">
                      <a16:creationId xmlns:a16="http://schemas.microsoft.com/office/drawing/2014/main" id="{A147EB11-7A6A-43B4-98C2-8A18C58FD5F8}"/>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1" name="Freeform 190">
                  <a:extLst>
                    <a:ext uri="{FF2B5EF4-FFF2-40B4-BE49-F238E27FC236}">
                      <a16:creationId xmlns:a16="http://schemas.microsoft.com/office/drawing/2014/main" id="{6607CE8B-51ED-4B43-9080-9498C06007BF}"/>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2" name="Freeform 191">
                  <a:extLst>
                    <a:ext uri="{FF2B5EF4-FFF2-40B4-BE49-F238E27FC236}">
                      <a16:creationId xmlns:a16="http://schemas.microsoft.com/office/drawing/2014/main" id="{2B39813A-A67C-4019-9FB7-12AEAB1D8542}"/>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208" name="Group 177">
              <a:extLst>
                <a:ext uri="{FF2B5EF4-FFF2-40B4-BE49-F238E27FC236}">
                  <a16:creationId xmlns:a16="http://schemas.microsoft.com/office/drawing/2014/main" id="{1BF74888-39D2-4154-8623-0F0F1667487E}"/>
                </a:ext>
              </a:extLst>
            </p:cNvPr>
            <p:cNvGrpSpPr/>
            <p:nvPr/>
          </p:nvGrpSpPr>
          <p:grpSpPr>
            <a:xfrm>
              <a:off x="4703149" y="2589549"/>
              <a:ext cx="731126" cy="344556"/>
              <a:chOff x="7493876" y="2774731"/>
              <a:chExt cx="1481958" cy="894622"/>
            </a:xfrm>
          </p:grpSpPr>
          <p:sp>
            <p:nvSpPr>
              <p:cNvPr id="209" name="Freeform 178">
                <a:extLst>
                  <a:ext uri="{FF2B5EF4-FFF2-40B4-BE49-F238E27FC236}">
                    <a16:creationId xmlns:a16="http://schemas.microsoft.com/office/drawing/2014/main" id="{0F67D850-AD0D-40AB-AA4E-B0333AF4D335}"/>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rgbClr val="0000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210" name="Oval 179">
                <a:extLst>
                  <a:ext uri="{FF2B5EF4-FFF2-40B4-BE49-F238E27FC236}">
                    <a16:creationId xmlns:a16="http://schemas.microsoft.com/office/drawing/2014/main" id="{19FA7F12-E977-44B9-B6E0-1FFB568C91EB}"/>
                  </a:ext>
                </a:extLst>
              </p:cNvPr>
              <p:cNvSpPr/>
              <p:nvPr/>
            </p:nvSpPr>
            <p:spPr>
              <a:xfrm>
                <a:off x="7494729" y="2774731"/>
                <a:ext cx="1480163" cy="579140"/>
              </a:xfrm>
              <a:prstGeom prst="ellipse">
                <a:avLst/>
              </a:prstGeom>
              <a:solidFill>
                <a:srgbClr val="B8C2C9"/>
              </a:solidFill>
              <a:ln w="6350">
                <a:solidFill>
                  <a:srgbClr val="0000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211" name="Group 180">
                <a:extLst>
                  <a:ext uri="{FF2B5EF4-FFF2-40B4-BE49-F238E27FC236}">
                    <a16:creationId xmlns:a16="http://schemas.microsoft.com/office/drawing/2014/main" id="{872F2274-3CD2-4D8F-9404-91AB519CB1D6}"/>
                  </a:ext>
                </a:extLst>
              </p:cNvPr>
              <p:cNvGrpSpPr/>
              <p:nvPr/>
            </p:nvGrpSpPr>
            <p:grpSpPr>
              <a:xfrm>
                <a:off x="7713663" y="2848339"/>
                <a:ext cx="1042107" cy="425543"/>
                <a:chOff x="7786941" y="2884917"/>
                <a:chExt cx="897649" cy="353919"/>
              </a:xfrm>
            </p:grpSpPr>
            <p:sp>
              <p:nvSpPr>
                <p:cNvPr id="212" name="Freeform 181">
                  <a:extLst>
                    <a:ext uri="{FF2B5EF4-FFF2-40B4-BE49-F238E27FC236}">
                      <a16:creationId xmlns:a16="http://schemas.microsoft.com/office/drawing/2014/main" id="{966BE2EB-AEB2-4695-959F-A6CE91D3D7B0}"/>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13" name="Freeform 182">
                  <a:extLst>
                    <a:ext uri="{FF2B5EF4-FFF2-40B4-BE49-F238E27FC236}">
                      <a16:creationId xmlns:a16="http://schemas.microsoft.com/office/drawing/2014/main" id="{67C169FD-AEFC-4B52-9274-5509F6BB1295}"/>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14" name="Freeform 183">
                  <a:extLst>
                    <a:ext uri="{FF2B5EF4-FFF2-40B4-BE49-F238E27FC236}">
                      <a16:creationId xmlns:a16="http://schemas.microsoft.com/office/drawing/2014/main" id="{06C63BE1-E569-4887-A3F5-07022F07FB61}"/>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15" name="Freeform 184">
                  <a:extLst>
                    <a:ext uri="{FF2B5EF4-FFF2-40B4-BE49-F238E27FC236}">
                      <a16:creationId xmlns:a16="http://schemas.microsoft.com/office/drawing/2014/main" id="{6CE051CD-8E1B-4C92-8F18-21220D3D8AE8}"/>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grpSp>
        <p:nvGrpSpPr>
          <p:cNvPr id="223" name="Group 17">
            <a:extLst>
              <a:ext uri="{FF2B5EF4-FFF2-40B4-BE49-F238E27FC236}">
                <a16:creationId xmlns:a16="http://schemas.microsoft.com/office/drawing/2014/main" id="{E43D19A6-D11E-4C1A-A18E-5CB6E1C71085}"/>
              </a:ext>
            </a:extLst>
          </p:cNvPr>
          <p:cNvGrpSpPr/>
          <p:nvPr/>
        </p:nvGrpSpPr>
        <p:grpSpPr>
          <a:xfrm>
            <a:off x="3244703" y="3195320"/>
            <a:ext cx="1748069" cy="467910"/>
            <a:chOff x="3229463" y="3119120"/>
            <a:chExt cx="1748069" cy="467910"/>
          </a:xfrm>
        </p:grpSpPr>
        <p:sp>
          <p:nvSpPr>
            <p:cNvPr id="224" name="Line 57">
              <a:extLst>
                <a:ext uri="{FF2B5EF4-FFF2-40B4-BE49-F238E27FC236}">
                  <a16:creationId xmlns:a16="http://schemas.microsoft.com/office/drawing/2014/main" id="{8D913C90-365C-4ADC-9DB5-62438C4E4BF1}"/>
                </a:ext>
              </a:extLst>
            </p:cNvPr>
            <p:cNvSpPr>
              <a:spLocks noChangeShapeType="1"/>
            </p:cNvSpPr>
            <p:nvPr/>
          </p:nvSpPr>
          <p:spPr bwMode="auto">
            <a:xfrm flipH="1">
              <a:off x="4023360" y="3119120"/>
              <a:ext cx="954172" cy="187960"/>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25" name="Text Box 18">
              <a:extLst>
                <a:ext uri="{FF2B5EF4-FFF2-40B4-BE49-F238E27FC236}">
                  <a16:creationId xmlns:a16="http://schemas.microsoft.com/office/drawing/2014/main" id="{9FA71BF7-0BE0-45B6-B23B-0201227AE8CD}"/>
                </a:ext>
              </a:extLst>
            </p:cNvPr>
            <p:cNvSpPr txBox="1">
              <a:spLocks noChangeArrowheads="1"/>
            </p:cNvSpPr>
            <p:nvPr/>
          </p:nvSpPr>
          <p:spPr bwMode="auto">
            <a:xfrm>
              <a:off x="3229463" y="3311570"/>
              <a:ext cx="1516761" cy="275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85000"/>
                </a:lnSpc>
                <a:spcBef>
                  <a:spcPts val="0"/>
                </a:spcBef>
                <a:spcAft>
                  <a:spcPts val="0"/>
                </a:spcAft>
                <a:buClrTx/>
                <a:buSzTx/>
                <a:buFontTx/>
                <a:buNone/>
                <a:tabLst/>
                <a:defRPr/>
              </a:pPr>
              <a:r>
                <a:rPr kumimoji="0" lang="en-US" altLang="en-US" sz="1400" b="0" i="0" u="none" strike="noStrike" kern="1200" cap="none" spc="0" normalizeH="0" baseline="0" noProof="0" dirty="0">
                  <a:ln>
                    <a:noFill/>
                  </a:ln>
                  <a:solidFill>
                    <a:srgbClr val="000099"/>
                  </a:solidFill>
                  <a:effectLst/>
                  <a:uLnTx/>
                  <a:uFillTx/>
                  <a:latin typeface="Arial" panose="020B0604020202020204" pitchFamily="34" charset="0"/>
                  <a:ea typeface="ＭＳ Ｐゴシック" panose="020B0600070205080204" pitchFamily="34" charset="-128"/>
                  <a:cs typeface="+mn-cs"/>
                </a:rPr>
                <a:t>Link-layer frame</a:t>
              </a:r>
            </a:p>
          </p:txBody>
        </p:sp>
      </p:grpSp>
      <p:grpSp>
        <p:nvGrpSpPr>
          <p:cNvPr id="226" name="Group 12">
            <a:extLst>
              <a:ext uri="{FF2B5EF4-FFF2-40B4-BE49-F238E27FC236}">
                <a16:creationId xmlns:a16="http://schemas.microsoft.com/office/drawing/2014/main" id="{B4F3662B-6A36-4FFA-AFAF-05B48D7E0145}"/>
              </a:ext>
            </a:extLst>
          </p:cNvPr>
          <p:cNvGrpSpPr/>
          <p:nvPr/>
        </p:nvGrpSpPr>
        <p:grpSpPr>
          <a:xfrm>
            <a:off x="4809173" y="2446973"/>
            <a:ext cx="4886325" cy="951547"/>
            <a:chOff x="4672013" y="2614613"/>
            <a:chExt cx="4886325" cy="1157209"/>
          </a:xfrm>
        </p:grpSpPr>
        <p:grpSp>
          <p:nvGrpSpPr>
            <p:cNvPr id="227" name="Group 4">
              <a:extLst>
                <a:ext uri="{FF2B5EF4-FFF2-40B4-BE49-F238E27FC236}">
                  <a16:creationId xmlns:a16="http://schemas.microsoft.com/office/drawing/2014/main" id="{6A125E95-1C0B-41D2-9C68-7E1AA6FB6ADA}"/>
                </a:ext>
              </a:extLst>
            </p:cNvPr>
            <p:cNvGrpSpPr/>
            <p:nvPr/>
          </p:nvGrpSpPr>
          <p:grpSpPr>
            <a:xfrm>
              <a:off x="4674002" y="3295572"/>
              <a:ext cx="4854575" cy="476250"/>
              <a:chOff x="1427882" y="4286172"/>
              <a:chExt cx="4854575" cy="476250"/>
            </a:xfrm>
          </p:grpSpPr>
          <p:sp>
            <p:nvSpPr>
              <p:cNvPr id="229" name="Rectangle 26">
                <a:extLst>
                  <a:ext uri="{FF2B5EF4-FFF2-40B4-BE49-F238E27FC236}">
                    <a16:creationId xmlns:a16="http://schemas.microsoft.com/office/drawing/2014/main" id="{6CCB3D4A-8B2F-4700-A718-04D039224717}"/>
                  </a:ext>
                </a:extLst>
              </p:cNvPr>
              <p:cNvSpPr>
                <a:spLocks noChangeArrowheads="1"/>
              </p:cNvSpPr>
              <p:nvPr/>
            </p:nvSpPr>
            <p:spPr bwMode="auto">
              <a:xfrm>
                <a:off x="1427882" y="4289347"/>
                <a:ext cx="4854575" cy="468313"/>
              </a:xfrm>
              <a:prstGeom prst="rect">
                <a:avLst/>
              </a:prstGeom>
              <a:gradFill rotWithShape="1">
                <a:gsLst>
                  <a:gs pos="0">
                    <a:srgbClr val="CC0000">
                      <a:alpha val="40999"/>
                    </a:srgbClr>
                  </a:gs>
                  <a:gs pos="100000">
                    <a:srgbClr val="CC0000">
                      <a:alpha val="37999"/>
                    </a:srgbClr>
                  </a:gs>
                </a:gsLst>
                <a:lin ang="5400000" scaled="1"/>
              </a:gradFill>
              <a:ln w="9525">
                <a:solidFill>
                  <a:srgbClr val="CC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230" name="Line 27">
                <a:extLst>
                  <a:ext uri="{FF2B5EF4-FFF2-40B4-BE49-F238E27FC236}">
                    <a16:creationId xmlns:a16="http://schemas.microsoft.com/office/drawing/2014/main" id="{1540C224-F5C2-4CF1-A899-E720D3E96F62}"/>
                  </a:ext>
                </a:extLst>
              </p:cNvPr>
              <p:cNvSpPr>
                <a:spLocks noChangeShapeType="1"/>
              </p:cNvSpPr>
              <p:nvPr/>
            </p:nvSpPr>
            <p:spPr bwMode="auto">
              <a:xfrm>
                <a:off x="2791545" y="4287759"/>
                <a:ext cx="0" cy="468313"/>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31" name="Line 28">
                <a:extLst>
                  <a:ext uri="{FF2B5EF4-FFF2-40B4-BE49-F238E27FC236}">
                    <a16:creationId xmlns:a16="http://schemas.microsoft.com/office/drawing/2014/main" id="{5FD1DF65-320F-4C06-90A0-902DAD5B8E1F}"/>
                  </a:ext>
                </a:extLst>
              </p:cNvPr>
              <p:cNvSpPr>
                <a:spLocks noChangeShapeType="1"/>
              </p:cNvSpPr>
              <p:nvPr/>
            </p:nvSpPr>
            <p:spPr bwMode="auto">
              <a:xfrm>
                <a:off x="2313707" y="4286172"/>
                <a:ext cx="0" cy="468313"/>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32" name="Line 29">
                <a:extLst>
                  <a:ext uri="{FF2B5EF4-FFF2-40B4-BE49-F238E27FC236}">
                    <a16:creationId xmlns:a16="http://schemas.microsoft.com/office/drawing/2014/main" id="{B9B0A0F7-7F0C-407B-8C70-305711742497}"/>
                  </a:ext>
                </a:extLst>
              </p:cNvPr>
              <p:cNvSpPr>
                <a:spLocks noChangeShapeType="1"/>
              </p:cNvSpPr>
              <p:nvPr/>
            </p:nvSpPr>
            <p:spPr bwMode="auto">
              <a:xfrm>
                <a:off x="1867620" y="4294109"/>
                <a:ext cx="0" cy="468313"/>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233" name="Group 1">
                <a:extLst>
                  <a:ext uri="{FF2B5EF4-FFF2-40B4-BE49-F238E27FC236}">
                    <a16:creationId xmlns:a16="http://schemas.microsoft.com/office/drawing/2014/main" id="{D61FB722-5D43-4906-8428-4659AD626698}"/>
                  </a:ext>
                </a:extLst>
              </p:cNvPr>
              <p:cNvGrpSpPr/>
              <p:nvPr/>
            </p:nvGrpSpPr>
            <p:grpSpPr>
              <a:xfrm>
                <a:off x="2865478" y="4319509"/>
                <a:ext cx="3402012" cy="414337"/>
                <a:chOff x="8090620" y="3748009"/>
                <a:chExt cx="3402012" cy="414337"/>
              </a:xfrm>
            </p:grpSpPr>
            <p:sp>
              <p:nvSpPr>
                <p:cNvPr id="236" name="Line 65">
                  <a:extLst>
                    <a:ext uri="{FF2B5EF4-FFF2-40B4-BE49-F238E27FC236}">
                      <a16:creationId xmlns:a16="http://schemas.microsoft.com/office/drawing/2014/main" id="{1B16FC2B-4AC2-480F-9377-B1D09A92CFD2}"/>
                    </a:ext>
                  </a:extLst>
                </p:cNvPr>
                <p:cNvSpPr>
                  <a:spLocks noChangeShapeType="1"/>
                </p:cNvSpPr>
                <p:nvPr/>
              </p:nvSpPr>
              <p:spPr bwMode="auto">
                <a:xfrm>
                  <a:off x="8743763" y="4053716"/>
                  <a:ext cx="85725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37" name="Rectangle 5">
                  <a:extLst>
                    <a:ext uri="{FF2B5EF4-FFF2-40B4-BE49-F238E27FC236}">
                      <a16:creationId xmlns:a16="http://schemas.microsoft.com/office/drawing/2014/main" id="{22376372-3A6E-4C15-84A0-A8F244B887D1}"/>
                    </a:ext>
                  </a:extLst>
                </p:cNvPr>
                <p:cNvSpPr>
                  <a:spLocks noChangeArrowheads="1"/>
                </p:cNvSpPr>
                <p:nvPr/>
              </p:nvSpPr>
              <p:spPr bwMode="auto">
                <a:xfrm>
                  <a:off x="8090620" y="3751184"/>
                  <a:ext cx="3402012" cy="401638"/>
                </a:xfrm>
                <a:prstGeom prst="rect">
                  <a:avLst/>
                </a:prstGeom>
                <a:solidFill>
                  <a:srgbClr val="66CCF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238" name="Line 8">
                  <a:extLst>
                    <a:ext uri="{FF2B5EF4-FFF2-40B4-BE49-F238E27FC236}">
                      <a16:creationId xmlns:a16="http://schemas.microsoft.com/office/drawing/2014/main" id="{8C28D5DA-4C9A-4229-93FE-2370843625D6}"/>
                    </a:ext>
                  </a:extLst>
                </p:cNvPr>
                <p:cNvSpPr>
                  <a:spLocks noChangeShapeType="1"/>
                </p:cNvSpPr>
                <p:nvPr/>
              </p:nvSpPr>
              <p:spPr bwMode="auto">
                <a:xfrm>
                  <a:off x="8174757" y="3751184"/>
                  <a:ext cx="0" cy="4032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39" name="Line 9">
                  <a:extLst>
                    <a:ext uri="{FF2B5EF4-FFF2-40B4-BE49-F238E27FC236}">
                      <a16:creationId xmlns:a16="http://schemas.microsoft.com/office/drawing/2014/main" id="{E598588D-70A0-404F-8C73-D7E391AB9E61}"/>
                    </a:ext>
                  </a:extLst>
                </p:cNvPr>
                <p:cNvSpPr>
                  <a:spLocks noChangeShapeType="1"/>
                </p:cNvSpPr>
                <p:nvPr/>
              </p:nvSpPr>
              <p:spPr bwMode="auto">
                <a:xfrm>
                  <a:off x="8133482" y="3749596"/>
                  <a:ext cx="0" cy="4032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40" name="Line 10">
                  <a:extLst>
                    <a:ext uri="{FF2B5EF4-FFF2-40B4-BE49-F238E27FC236}">
                      <a16:creationId xmlns:a16="http://schemas.microsoft.com/office/drawing/2014/main" id="{C0C889DF-8746-4F5B-9377-ADAFF67B90AC}"/>
                    </a:ext>
                  </a:extLst>
                </p:cNvPr>
                <p:cNvSpPr>
                  <a:spLocks noChangeShapeType="1"/>
                </p:cNvSpPr>
                <p:nvPr/>
              </p:nvSpPr>
              <p:spPr bwMode="auto">
                <a:xfrm>
                  <a:off x="8250957" y="3751184"/>
                  <a:ext cx="0" cy="4032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41" name="Line 11">
                  <a:extLst>
                    <a:ext uri="{FF2B5EF4-FFF2-40B4-BE49-F238E27FC236}">
                      <a16:creationId xmlns:a16="http://schemas.microsoft.com/office/drawing/2014/main" id="{723C4AE7-7BC7-41E5-A7E6-F04069CCF1B4}"/>
                    </a:ext>
                  </a:extLst>
                </p:cNvPr>
                <p:cNvSpPr>
                  <a:spLocks noChangeShapeType="1"/>
                </p:cNvSpPr>
                <p:nvPr/>
              </p:nvSpPr>
              <p:spPr bwMode="auto">
                <a:xfrm>
                  <a:off x="8292232" y="3748009"/>
                  <a:ext cx="0" cy="4032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42" name="Line 12">
                  <a:extLst>
                    <a:ext uri="{FF2B5EF4-FFF2-40B4-BE49-F238E27FC236}">
                      <a16:creationId xmlns:a16="http://schemas.microsoft.com/office/drawing/2014/main" id="{B2DB4692-1621-464E-B844-4DCB13DE6B99}"/>
                    </a:ext>
                  </a:extLst>
                </p:cNvPr>
                <p:cNvSpPr>
                  <a:spLocks noChangeShapeType="1"/>
                </p:cNvSpPr>
                <p:nvPr/>
              </p:nvSpPr>
              <p:spPr bwMode="auto">
                <a:xfrm>
                  <a:off x="8346207" y="3748009"/>
                  <a:ext cx="0" cy="4032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43" name="Line 13">
                  <a:extLst>
                    <a:ext uri="{FF2B5EF4-FFF2-40B4-BE49-F238E27FC236}">
                      <a16:creationId xmlns:a16="http://schemas.microsoft.com/office/drawing/2014/main" id="{B6A02592-8D59-49CD-A45F-2E164A607CBC}"/>
                    </a:ext>
                  </a:extLst>
                </p:cNvPr>
                <p:cNvSpPr>
                  <a:spLocks noChangeShapeType="1"/>
                </p:cNvSpPr>
                <p:nvPr/>
              </p:nvSpPr>
              <p:spPr bwMode="auto">
                <a:xfrm>
                  <a:off x="8412882" y="3748009"/>
                  <a:ext cx="0" cy="4032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44" name="Line 14">
                  <a:extLst>
                    <a:ext uri="{FF2B5EF4-FFF2-40B4-BE49-F238E27FC236}">
                      <a16:creationId xmlns:a16="http://schemas.microsoft.com/office/drawing/2014/main" id="{5F35DC6A-EE59-4C4B-8BC2-EA9874DF16EE}"/>
                    </a:ext>
                  </a:extLst>
                </p:cNvPr>
                <p:cNvSpPr>
                  <a:spLocks noChangeShapeType="1"/>
                </p:cNvSpPr>
                <p:nvPr/>
              </p:nvSpPr>
              <p:spPr bwMode="auto">
                <a:xfrm>
                  <a:off x="8724032" y="3759121"/>
                  <a:ext cx="0" cy="4032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45" name="Line 15">
                  <a:extLst>
                    <a:ext uri="{FF2B5EF4-FFF2-40B4-BE49-F238E27FC236}">
                      <a16:creationId xmlns:a16="http://schemas.microsoft.com/office/drawing/2014/main" id="{83995D64-B2B5-4B70-A12E-6673BC1D66B6}"/>
                    </a:ext>
                  </a:extLst>
                </p:cNvPr>
                <p:cNvSpPr>
                  <a:spLocks noChangeShapeType="1"/>
                </p:cNvSpPr>
                <p:nvPr/>
              </p:nvSpPr>
              <p:spPr bwMode="auto">
                <a:xfrm>
                  <a:off x="9098682" y="3759121"/>
                  <a:ext cx="0" cy="4032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234" name="Rectangle 5">
                <a:extLst>
                  <a:ext uri="{FF2B5EF4-FFF2-40B4-BE49-F238E27FC236}">
                    <a16:creationId xmlns:a16="http://schemas.microsoft.com/office/drawing/2014/main" id="{BAF4A91E-6217-4717-ACF6-3AD276A06B39}"/>
                  </a:ext>
                </a:extLst>
              </p:cNvPr>
              <p:cNvSpPr>
                <a:spLocks noChangeArrowheads="1"/>
              </p:cNvSpPr>
              <p:nvPr/>
            </p:nvSpPr>
            <p:spPr bwMode="auto">
              <a:xfrm>
                <a:off x="2901848" y="4384275"/>
                <a:ext cx="3244616" cy="285690"/>
              </a:xfrm>
              <a:prstGeom prst="rect">
                <a:avLst/>
              </a:prstGeom>
              <a:solidFill>
                <a:srgbClr val="66CCFF"/>
              </a:solidFill>
              <a:ln w="12700">
                <a:no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235" name="Text Box 64">
                <a:extLst>
                  <a:ext uri="{FF2B5EF4-FFF2-40B4-BE49-F238E27FC236}">
                    <a16:creationId xmlns:a16="http://schemas.microsoft.com/office/drawing/2014/main" id="{814ECA4A-C50B-4F9D-A198-095AD2A7DD50}"/>
                  </a:ext>
                </a:extLst>
              </p:cNvPr>
              <p:cNvSpPr txBox="1">
                <a:spLocks noChangeArrowheads="1"/>
              </p:cNvSpPr>
              <p:nvPr/>
            </p:nvSpPr>
            <p:spPr bwMode="auto">
              <a:xfrm>
                <a:off x="4133520" y="4301715"/>
                <a:ext cx="1685077" cy="4491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schemeClr val="accent4">
                        <a:lumMod val="75000"/>
                      </a:schemeClr>
                    </a:solidFill>
                    <a:effectLst/>
                    <a:uLnTx/>
                    <a:uFillTx/>
                    <a:latin typeface="Arial" panose="020B0604020202020204" pitchFamily="34" charset="0"/>
                    <a:ea typeface="ＭＳ Ｐゴシック" panose="020B0600070205080204" pitchFamily="34" charset="-128"/>
                    <a:cs typeface="+mn-cs"/>
                  </a:rPr>
                  <a:t>IPv6 datagram</a:t>
                </a:r>
              </a:p>
            </p:txBody>
          </p:sp>
        </p:grpSp>
        <p:sp>
          <p:nvSpPr>
            <p:cNvPr id="228" name="Freeform 9">
              <a:extLst>
                <a:ext uri="{FF2B5EF4-FFF2-40B4-BE49-F238E27FC236}">
                  <a16:creationId xmlns:a16="http://schemas.microsoft.com/office/drawing/2014/main" id="{B5F86EFD-38BB-4959-8644-60C6DF78B03F}"/>
                </a:ext>
              </a:extLst>
            </p:cNvPr>
            <p:cNvSpPr/>
            <p:nvPr/>
          </p:nvSpPr>
          <p:spPr>
            <a:xfrm>
              <a:off x="4672013" y="2614613"/>
              <a:ext cx="4886325" cy="685800"/>
            </a:xfrm>
            <a:custGeom>
              <a:avLst/>
              <a:gdLst>
                <a:gd name="connsiteX0" fmla="*/ 0 w 4886325"/>
                <a:gd name="connsiteY0" fmla="*/ 685800 h 685800"/>
                <a:gd name="connsiteX1" fmla="*/ 2171700 w 4886325"/>
                <a:gd name="connsiteY1" fmla="*/ 0 h 685800"/>
                <a:gd name="connsiteX2" fmla="*/ 2443162 w 4886325"/>
                <a:gd name="connsiteY2" fmla="*/ 157162 h 685800"/>
                <a:gd name="connsiteX3" fmla="*/ 2493168 w 4886325"/>
                <a:gd name="connsiteY3" fmla="*/ 150018 h 685800"/>
                <a:gd name="connsiteX4" fmla="*/ 4886325 w 4886325"/>
                <a:gd name="connsiteY4" fmla="*/ 685800 h 685800"/>
                <a:gd name="connsiteX5" fmla="*/ 0 w 4886325"/>
                <a:gd name="connsiteY5" fmla="*/ 685800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86325" h="685800">
                  <a:moveTo>
                    <a:pt x="0" y="685800"/>
                  </a:moveTo>
                  <a:lnTo>
                    <a:pt x="2171700" y="0"/>
                  </a:lnTo>
                  <a:lnTo>
                    <a:pt x="2443162" y="157162"/>
                  </a:lnTo>
                  <a:lnTo>
                    <a:pt x="2493168" y="150018"/>
                  </a:lnTo>
                  <a:lnTo>
                    <a:pt x="4886325" y="685800"/>
                  </a:lnTo>
                  <a:lnTo>
                    <a:pt x="0" y="685800"/>
                  </a:lnTo>
                  <a:close/>
                </a:path>
              </a:pathLst>
            </a:custGeom>
            <a:gradFill>
              <a:gsLst>
                <a:gs pos="0">
                  <a:schemeClr val="accent1">
                    <a:lumMod val="5000"/>
                    <a:lumOff val="9500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246" name="Group 13">
            <a:extLst>
              <a:ext uri="{FF2B5EF4-FFF2-40B4-BE49-F238E27FC236}">
                <a16:creationId xmlns:a16="http://schemas.microsoft.com/office/drawing/2014/main" id="{8946730A-48C6-4435-AF0D-84F842456FB5}"/>
              </a:ext>
            </a:extLst>
          </p:cNvPr>
          <p:cNvGrpSpPr/>
          <p:nvPr/>
        </p:nvGrpSpPr>
        <p:grpSpPr>
          <a:xfrm>
            <a:off x="6964680" y="2244777"/>
            <a:ext cx="838200" cy="376503"/>
            <a:chOff x="6827520" y="2412417"/>
            <a:chExt cx="838200" cy="376503"/>
          </a:xfrm>
        </p:grpSpPr>
        <p:sp>
          <p:nvSpPr>
            <p:cNvPr id="247" name="Right Arrow 3">
              <a:extLst>
                <a:ext uri="{FF2B5EF4-FFF2-40B4-BE49-F238E27FC236}">
                  <a16:creationId xmlns:a16="http://schemas.microsoft.com/office/drawing/2014/main" id="{EDF78F91-83BE-4C8D-B754-AB16A320436B}"/>
                </a:ext>
              </a:extLst>
            </p:cNvPr>
            <p:cNvSpPr/>
            <p:nvPr/>
          </p:nvSpPr>
          <p:spPr>
            <a:xfrm>
              <a:off x="7178040" y="2468880"/>
              <a:ext cx="487680" cy="304800"/>
            </a:xfrm>
            <a:prstGeom prst="rightArrow">
              <a:avLst/>
            </a:prstGeom>
            <a:gradFill>
              <a:gsLst>
                <a:gs pos="0">
                  <a:schemeClr val="accent1">
                    <a:lumMod val="5000"/>
                    <a:lumOff val="95000"/>
                  </a:schemeClr>
                </a:gs>
                <a:gs pos="100000">
                  <a:srgbClr val="CC000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248" name="Group 61">
              <a:extLst>
                <a:ext uri="{FF2B5EF4-FFF2-40B4-BE49-F238E27FC236}">
                  <a16:creationId xmlns:a16="http://schemas.microsoft.com/office/drawing/2014/main" id="{6E0E46E7-238D-47BD-A113-8F073505C667}"/>
                </a:ext>
              </a:extLst>
            </p:cNvPr>
            <p:cNvGrpSpPr>
              <a:grpSpLocks/>
            </p:cNvGrpSpPr>
            <p:nvPr/>
          </p:nvGrpSpPr>
          <p:grpSpPr bwMode="auto">
            <a:xfrm>
              <a:off x="6827520" y="2412417"/>
              <a:ext cx="335280" cy="376503"/>
              <a:chOff x="335231" y="4405745"/>
              <a:chExt cx="1252537" cy="2138362"/>
            </a:xfrm>
          </p:grpSpPr>
          <p:sp>
            <p:nvSpPr>
              <p:cNvPr id="249" name="Freeform 414">
                <a:extLst>
                  <a:ext uri="{FF2B5EF4-FFF2-40B4-BE49-F238E27FC236}">
                    <a16:creationId xmlns:a16="http://schemas.microsoft.com/office/drawing/2014/main" id="{D0CCF54D-212A-40E5-9CB6-25140EE48EF4}"/>
                  </a:ext>
                </a:extLst>
              </p:cNvPr>
              <p:cNvSpPr/>
              <p:nvPr/>
            </p:nvSpPr>
            <p:spPr>
              <a:xfrm>
                <a:off x="335231" y="4406992"/>
                <a:ext cx="965619" cy="2136350"/>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6787" h="2138362">
                    <a:moveTo>
                      <a:pt x="0" y="0"/>
                    </a:moveTo>
                    <a:lnTo>
                      <a:pt x="0" y="1190625"/>
                    </a:lnTo>
                    <a:lnTo>
                      <a:pt x="966787" y="2138362"/>
                    </a:lnTo>
                    <a:cubicBezTo>
                      <a:pt x="965200" y="1673225"/>
                      <a:pt x="963612" y="1208087"/>
                      <a:pt x="962025" y="742950"/>
                    </a:cubicBezTo>
                    <a:lnTo>
                      <a:pt x="0" y="0"/>
                    </a:lnTo>
                    <a:close/>
                  </a:path>
                </a:pathLst>
              </a:custGeom>
              <a:solidFill>
                <a:srgbClr val="CC0001"/>
              </a:solidFill>
              <a:ln w="25400" cap="flat" cmpd="sng" algn="ctr">
                <a:noFill/>
                <a:prstDash val="soli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 lastClr="FFFFFF"/>
                  </a:solidFill>
                  <a:effectLst/>
                  <a:uLnTx/>
                  <a:uFillTx/>
                  <a:latin typeface="Calibri"/>
                  <a:ea typeface="+mn-ea"/>
                  <a:cs typeface="+mn-cs"/>
                </a:endParaRPr>
              </a:p>
            </p:txBody>
          </p:sp>
          <p:sp>
            <p:nvSpPr>
              <p:cNvPr id="250" name="Freeform 415">
                <a:extLst>
                  <a:ext uri="{FF2B5EF4-FFF2-40B4-BE49-F238E27FC236}">
                    <a16:creationId xmlns:a16="http://schemas.microsoft.com/office/drawing/2014/main" id="{19F404C4-6AE0-43ED-95BB-444778151CED}"/>
                  </a:ext>
                </a:extLst>
              </p:cNvPr>
              <p:cNvSpPr/>
              <p:nvPr/>
            </p:nvSpPr>
            <p:spPr>
              <a:xfrm>
                <a:off x="351325" y="4411451"/>
                <a:ext cx="1235186" cy="771586"/>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 name="connsiteX0" fmla="*/ 928688 w 1895475"/>
                  <a:gd name="connsiteY0" fmla="*/ 0 h 2138362"/>
                  <a:gd name="connsiteX1" fmla="*/ 0 w 1895475"/>
                  <a:gd name="connsiteY1" fmla="*/ 461963 h 2138362"/>
                  <a:gd name="connsiteX2" fmla="*/ 1895475 w 1895475"/>
                  <a:gd name="connsiteY2" fmla="*/ 2138362 h 2138362"/>
                  <a:gd name="connsiteX3" fmla="*/ 1890713 w 1895475"/>
                  <a:gd name="connsiteY3" fmla="*/ 742950 h 2138362"/>
                  <a:gd name="connsiteX4" fmla="*/ 928688 w 1895475"/>
                  <a:gd name="connsiteY4" fmla="*/ 0 h 2138362"/>
                  <a:gd name="connsiteX0" fmla="*/ 247650 w 1895475"/>
                  <a:gd name="connsiteY0" fmla="*/ 0 h 1738312"/>
                  <a:gd name="connsiteX1" fmla="*/ 0 w 1895475"/>
                  <a:gd name="connsiteY1" fmla="*/ 61913 h 1738312"/>
                  <a:gd name="connsiteX2" fmla="*/ 1895475 w 1895475"/>
                  <a:gd name="connsiteY2" fmla="*/ 1738312 h 1738312"/>
                  <a:gd name="connsiteX3" fmla="*/ 1890713 w 1895475"/>
                  <a:gd name="connsiteY3" fmla="*/ 342900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143000 w 1895475"/>
                  <a:gd name="connsiteY3" fmla="*/ 7762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143000 w 1895475"/>
                  <a:gd name="connsiteY3" fmla="*/ 7762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238250 w 1895475"/>
                  <a:gd name="connsiteY3" fmla="*/ 8143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238250 w 1895475"/>
                  <a:gd name="connsiteY3" fmla="*/ 814388 h 1738312"/>
                  <a:gd name="connsiteX4" fmla="*/ 247650 w 1895475"/>
                  <a:gd name="connsiteY4" fmla="*/ 0 h 1738312"/>
                  <a:gd name="connsiteX0" fmla="*/ 247650 w 1238250"/>
                  <a:gd name="connsiteY0" fmla="*/ 0 h 862012"/>
                  <a:gd name="connsiteX1" fmla="*/ 0 w 1238250"/>
                  <a:gd name="connsiteY1" fmla="*/ 61913 h 862012"/>
                  <a:gd name="connsiteX2" fmla="*/ 947738 w 1238250"/>
                  <a:gd name="connsiteY2" fmla="*/ 862012 h 862012"/>
                  <a:gd name="connsiteX3" fmla="*/ 1238250 w 1238250"/>
                  <a:gd name="connsiteY3" fmla="*/ 814388 h 862012"/>
                  <a:gd name="connsiteX4" fmla="*/ 247650 w 1238250"/>
                  <a:gd name="connsiteY4" fmla="*/ 0 h 862012"/>
                  <a:gd name="connsiteX0" fmla="*/ 247650 w 1238250"/>
                  <a:gd name="connsiteY0" fmla="*/ 0 h 823912"/>
                  <a:gd name="connsiteX1" fmla="*/ 0 w 1238250"/>
                  <a:gd name="connsiteY1" fmla="*/ 61913 h 823912"/>
                  <a:gd name="connsiteX2" fmla="*/ 952500 w 1238250"/>
                  <a:gd name="connsiteY2" fmla="*/ 823912 h 823912"/>
                  <a:gd name="connsiteX3" fmla="*/ 1238250 w 1238250"/>
                  <a:gd name="connsiteY3" fmla="*/ 814388 h 823912"/>
                  <a:gd name="connsiteX4" fmla="*/ 247650 w 1238250"/>
                  <a:gd name="connsiteY4" fmla="*/ 0 h 823912"/>
                  <a:gd name="connsiteX0" fmla="*/ 247650 w 1238250"/>
                  <a:gd name="connsiteY0" fmla="*/ 0 h 823912"/>
                  <a:gd name="connsiteX1" fmla="*/ 0 w 1238250"/>
                  <a:gd name="connsiteY1" fmla="*/ 61913 h 823912"/>
                  <a:gd name="connsiteX2" fmla="*/ 952500 w 1238250"/>
                  <a:gd name="connsiteY2" fmla="*/ 823912 h 823912"/>
                  <a:gd name="connsiteX3" fmla="*/ 1238250 w 1238250"/>
                  <a:gd name="connsiteY3" fmla="*/ 814388 h 823912"/>
                  <a:gd name="connsiteX4" fmla="*/ 247650 w 1238250"/>
                  <a:gd name="connsiteY4" fmla="*/ 0 h 823912"/>
                  <a:gd name="connsiteX0" fmla="*/ 233363 w 1238250"/>
                  <a:gd name="connsiteY0" fmla="*/ 0 h 766762"/>
                  <a:gd name="connsiteX1" fmla="*/ 0 w 1238250"/>
                  <a:gd name="connsiteY1" fmla="*/ 4763 h 766762"/>
                  <a:gd name="connsiteX2" fmla="*/ 952500 w 1238250"/>
                  <a:gd name="connsiteY2" fmla="*/ 766762 h 766762"/>
                  <a:gd name="connsiteX3" fmla="*/ 1238250 w 1238250"/>
                  <a:gd name="connsiteY3" fmla="*/ 757238 h 766762"/>
                  <a:gd name="connsiteX4" fmla="*/ 233363 w 1238250"/>
                  <a:gd name="connsiteY4" fmla="*/ 0 h 766762"/>
                  <a:gd name="connsiteX0" fmla="*/ 233363 w 1238250"/>
                  <a:gd name="connsiteY0" fmla="*/ 0 h 773376"/>
                  <a:gd name="connsiteX1" fmla="*/ 0 w 1238250"/>
                  <a:gd name="connsiteY1" fmla="*/ 4763 h 773376"/>
                  <a:gd name="connsiteX2" fmla="*/ 952500 w 1238250"/>
                  <a:gd name="connsiteY2" fmla="*/ 766762 h 773376"/>
                  <a:gd name="connsiteX3" fmla="*/ 1238250 w 1238250"/>
                  <a:gd name="connsiteY3" fmla="*/ 771525 h 773376"/>
                  <a:gd name="connsiteX4" fmla="*/ 233363 w 1238250"/>
                  <a:gd name="connsiteY4" fmla="*/ 0 h 773376"/>
                  <a:gd name="connsiteX0" fmla="*/ 233363 w 1238250"/>
                  <a:gd name="connsiteY0" fmla="*/ 0 h 766762"/>
                  <a:gd name="connsiteX1" fmla="*/ 0 w 1238250"/>
                  <a:gd name="connsiteY1" fmla="*/ 4763 h 766762"/>
                  <a:gd name="connsiteX2" fmla="*/ 952500 w 1238250"/>
                  <a:gd name="connsiteY2" fmla="*/ 766762 h 766762"/>
                  <a:gd name="connsiteX3" fmla="*/ 1238250 w 1238250"/>
                  <a:gd name="connsiteY3" fmla="*/ 757236 h 766762"/>
                  <a:gd name="connsiteX4" fmla="*/ 233363 w 1238250"/>
                  <a:gd name="connsiteY4" fmla="*/ 0 h 766762"/>
                  <a:gd name="connsiteX0" fmla="*/ 233363 w 1238250"/>
                  <a:gd name="connsiteY0" fmla="*/ 0 h 773375"/>
                  <a:gd name="connsiteX1" fmla="*/ 0 w 1238250"/>
                  <a:gd name="connsiteY1" fmla="*/ 4763 h 773375"/>
                  <a:gd name="connsiteX2" fmla="*/ 952500 w 1238250"/>
                  <a:gd name="connsiteY2" fmla="*/ 766762 h 773375"/>
                  <a:gd name="connsiteX3" fmla="*/ 1238250 w 1238250"/>
                  <a:gd name="connsiteY3" fmla="*/ 771523 h 773375"/>
                  <a:gd name="connsiteX4" fmla="*/ 233363 w 1238250"/>
                  <a:gd name="connsiteY4" fmla="*/ 0 h 773375"/>
                  <a:gd name="connsiteX0" fmla="*/ 233363 w 1238250"/>
                  <a:gd name="connsiteY0" fmla="*/ 0 h 771523"/>
                  <a:gd name="connsiteX1" fmla="*/ 0 w 1238250"/>
                  <a:gd name="connsiteY1" fmla="*/ 4763 h 771523"/>
                  <a:gd name="connsiteX2" fmla="*/ 952500 w 1238250"/>
                  <a:gd name="connsiteY2" fmla="*/ 766762 h 771523"/>
                  <a:gd name="connsiteX3" fmla="*/ 1238250 w 1238250"/>
                  <a:gd name="connsiteY3" fmla="*/ 771523 h 771523"/>
                  <a:gd name="connsiteX4" fmla="*/ 233363 w 1238250"/>
                  <a:gd name="connsiteY4" fmla="*/ 0 h 771523"/>
                  <a:gd name="connsiteX0" fmla="*/ 233363 w 1238250"/>
                  <a:gd name="connsiteY0" fmla="*/ 0 h 771523"/>
                  <a:gd name="connsiteX1" fmla="*/ 0 w 1238250"/>
                  <a:gd name="connsiteY1" fmla="*/ 23466 h 771523"/>
                  <a:gd name="connsiteX2" fmla="*/ 952500 w 1238250"/>
                  <a:gd name="connsiteY2" fmla="*/ 766762 h 771523"/>
                  <a:gd name="connsiteX3" fmla="*/ 1238250 w 1238250"/>
                  <a:gd name="connsiteY3" fmla="*/ 771523 h 771523"/>
                  <a:gd name="connsiteX4" fmla="*/ 233363 w 1238250"/>
                  <a:gd name="connsiteY4" fmla="*/ 0 h 771523"/>
                  <a:gd name="connsiteX0" fmla="*/ 233363 w 1238250"/>
                  <a:gd name="connsiteY0" fmla="*/ 0 h 757496"/>
                  <a:gd name="connsiteX1" fmla="*/ 0 w 1238250"/>
                  <a:gd name="connsiteY1" fmla="*/ 9439 h 757496"/>
                  <a:gd name="connsiteX2" fmla="*/ 952500 w 1238250"/>
                  <a:gd name="connsiteY2" fmla="*/ 752735 h 757496"/>
                  <a:gd name="connsiteX3" fmla="*/ 1238250 w 1238250"/>
                  <a:gd name="connsiteY3" fmla="*/ 757496 h 757496"/>
                  <a:gd name="connsiteX4" fmla="*/ 233363 w 1238250"/>
                  <a:gd name="connsiteY4" fmla="*/ 0 h 757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8250" h="757496">
                    <a:moveTo>
                      <a:pt x="233363" y="0"/>
                    </a:moveTo>
                    <a:lnTo>
                      <a:pt x="0" y="9439"/>
                    </a:lnTo>
                    <a:lnTo>
                      <a:pt x="952500" y="752735"/>
                    </a:lnTo>
                    <a:cubicBezTo>
                      <a:pt x="1060450" y="744798"/>
                      <a:pt x="1035049" y="751145"/>
                      <a:pt x="1238250" y="757496"/>
                    </a:cubicBezTo>
                    <a:lnTo>
                      <a:pt x="233363" y="0"/>
                    </a:lnTo>
                    <a:close/>
                  </a:path>
                </a:pathLst>
              </a:custGeom>
              <a:solidFill>
                <a:srgbClr val="E23934"/>
              </a:solidFill>
              <a:ln w="25400" cap="flat" cmpd="sng" algn="ctr">
                <a:noFill/>
                <a:prstDash val="soli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 lastClr="FFFFFF"/>
                  </a:solidFill>
                  <a:effectLst/>
                  <a:uLnTx/>
                  <a:uFillTx/>
                  <a:latin typeface="Calibri"/>
                  <a:ea typeface="+mn-ea"/>
                  <a:cs typeface="+mn-cs"/>
                </a:endParaRPr>
              </a:p>
            </p:txBody>
          </p:sp>
          <p:sp>
            <p:nvSpPr>
              <p:cNvPr id="251" name="Rectangle 65">
                <a:extLst>
                  <a:ext uri="{FF2B5EF4-FFF2-40B4-BE49-F238E27FC236}">
                    <a16:creationId xmlns:a16="http://schemas.microsoft.com/office/drawing/2014/main" id="{4371580B-AD82-4A20-B10B-6C5544F7A4F2}"/>
                  </a:ext>
                </a:extLst>
              </p:cNvPr>
              <p:cNvSpPr>
                <a:spLocks noChangeArrowheads="1"/>
              </p:cNvSpPr>
              <p:nvPr/>
            </p:nvSpPr>
            <p:spPr bwMode="auto">
              <a:xfrm>
                <a:off x="1296825" y="5178575"/>
                <a:ext cx="289686" cy="1351389"/>
              </a:xfrm>
              <a:prstGeom prst="rect">
                <a:avLst/>
              </a:prstGeom>
              <a:solidFill>
                <a:srgbClr val="EBADAA"/>
              </a:solidFill>
              <a:ln>
                <a:noFill/>
              </a:ln>
              <a:extLst>
                <a:ext uri="{91240B29-F687-4F45-9708-019B960494DF}">
                  <a14:hiddenLine xmlns:a14="http://schemas.microsoft.com/office/drawing/2010/main" w="25400">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srgbClr val="FFFFFF"/>
                  </a:solidFill>
                  <a:effectLst/>
                  <a:uLnTx/>
                  <a:uFillTx/>
                  <a:latin typeface="Calibri" panose="020F0502020204030204" pitchFamily="34" charset="0"/>
                  <a:ea typeface="ＭＳ Ｐゴシック" panose="020B0600070205080204" pitchFamily="34" charset="-128"/>
                  <a:cs typeface="+mn-cs"/>
                </a:endParaRPr>
              </a:p>
            </p:txBody>
          </p:sp>
        </p:grpSp>
      </p:grpSp>
      <p:sp>
        <p:nvSpPr>
          <p:cNvPr id="252" name="TextBox 14">
            <a:extLst>
              <a:ext uri="{FF2B5EF4-FFF2-40B4-BE49-F238E27FC236}">
                <a16:creationId xmlns:a16="http://schemas.microsoft.com/office/drawing/2014/main" id="{34D6E9C9-EAEF-476C-AB10-F7B25A5FE125}"/>
              </a:ext>
            </a:extLst>
          </p:cNvPr>
          <p:cNvSpPr txBox="1"/>
          <p:nvPr/>
        </p:nvSpPr>
        <p:spPr>
          <a:xfrm>
            <a:off x="4831080" y="3383280"/>
            <a:ext cx="487902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99"/>
                </a:solidFill>
                <a:effectLst/>
                <a:uLnTx/>
                <a:uFillTx/>
                <a:latin typeface="Calibri" panose="020F0502020204030204"/>
                <a:ea typeface="+mn-ea"/>
                <a:cs typeface="+mn-cs"/>
              </a:rPr>
              <a:t>The usual: datagram as payload in link-layer frame</a:t>
            </a:r>
          </a:p>
        </p:txBody>
      </p:sp>
      <p:grpSp>
        <p:nvGrpSpPr>
          <p:cNvPr id="253" name="Group 466">
            <a:extLst>
              <a:ext uri="{FF2B5EF4-FFF2-40B4-BE49-F238E27FC236}">
                <a16:creationId xmlns:a16="http://schemas.microsoft.com/office/drawing/2014/main" id="{B5F0626A-C98A-45BB-AA2E-E0FCD35FB5A3}"/>
              </a:ext>
            </a:extLst>
          </p:cNvPr>
          <p:cNvGrpSpPr/>
          <p:nvPr/>
        </p:nvGrpSpPr>
        <p:grpSpPr>
          <a:xfrm>
            <a:off x="2834599" y="5970990"/>
            <a:ext cx="2306635" cy="467910"/>
            <a:chOff x="2670897" y="3119120"/>
            <a:chExt cx="2306635" cy="467910"/>
          </a:xfrm>
        </p:grpSpPr>
        <p:sp>
          <p:nvSpPr>
            <p:cNvPr id="254" name="Line 57">
              <a:extLst>
                <a:ext uri="{FF2B5EF4-FFF2-40B4-BE49-F238E27FC236}">
                  <a16:creationId xmlns:a16="http://schemas.microsoft.com/office/drawing/2014/main" id="{42489068-B29C-4779-8A93-6D414B6BB689}"/>
                </a:ext>
              </a:extLst>
            </p:cNvPr>
            <p:cNvSpPr>
              <a:spLocks noChangeShapeType="1"/>
            </p:cNvSpPr>
            <p:nvPr/>
          </p:nvSpPr>
          <p:spPr bwMode="auto">
            <a:xfrm flipH="1">
              <a:off x="4023360" y="3119120"/>
              <a:ext cx="954172" cy="187960"/>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55" name="Text Box 18">
              <a:extLst>
                <a:ext uri="{FF2B5EF4-FFF2-40B4-BE49-F238E27FC236}">
                  <a16:creationId xmlns:a16="http://schemas.microsoft.com/office/drawing/2014/main" id="{743F8743-80C5-4692-BD11-1DE686E81910}"/>
                </a:ext>
              </a:extLst>
            </p:cNvPr>
            <p:cNvSpPr txBox="1">
              <a:spLocks noChangeArrowheads="1"/>
            </p:cNvSpPr>
            <p:nvPr/>
          </p:nvSpPr>
          <p:spPr bwMode="auto">
            <a:xfrm>
              <a:off x="2670897" y="3311570"/>
              <a:ext cx="1348447" cy="275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85000"/>
                </a:lnSpc>
                <a:spcBef>
                  <a:spcPts val="0"/>
                </a:spcBef>
                <a:spcAft>
                  <a:spcPts val="0"/>
                </a:spcAft>
                <a:buClrTx/>
                <a:buSzTx/>
                <a:buFontTx/>
                <a:buNone/>
                <a:tabLst/>
                <a:defRPr/>
              </a:pPr>
              <a:r>
                <a:rPr kumimoji="0" lang="en-US" altLang="en-US" sz="1400" b="0" i="0" u="none" strike="noStrike" kern="1200" cap="none" spc="0" normalizeH="0" baseline="0" noProof="0" dirty="0">
                  <a:ln>
                    <a:noFill/>
                  </a:ln>
                  <a:solidFill>
                    <a:srgbClr val="000099"/>
                  </a:solidFill>
                  <a:effectLst/>
                  <a:uLnTx/>
                  <a:uFillTx/>
                  <a:latin typeface="Arial" panose="020B0604020202020204" pitchFamily="34" charset="0"/>
                  <a:ea typeface="ＭＳ Ｐゴシック" panose="020B0600070205080204" pitchFamily="34" charset="-128"/>
                  <a:cs typeface="+mn-cs"/>
                </a:rPr>
                <a:t>IPv4 datagram</a:t>
              </a:r>
            </a:p>
          </p:txBody>
        </p:sp>
      </p:grpSp>
      <p:grpSp>
        <p:nvGrpSpPr>
          <p:cNvPr id="256" name="Group 469">
            <a:extLst>
              <a:ext uri="{FF2B5EF4-FFF2-40B4-BE49-F238E27FC236}">
                <a16:creationId xmlns:a16="http://schemas.microsoft.com/office/drawing/2014/main" id="{2B8887E8-FBE5-4587-B5D6-662A4553F7A7}"/>
              </a:ext>
            </a:extLst>
          </p:cNvPr>
          <p:cNvGrpSpPr/>
          <p:nvPr/>
        </p:nvGrpSpPr>
        <p:grpSpPr>
          <a:xfrm>
            <a:off x="4511040" y="5222642"/>
            <a:ext cx="5332920" cy="956237"/>
            <a:chOff x="4225418" y="2614613"/>
            <a:chExt cx="5332920" cy="1162913"/>
          </a:xfrm>
        </p:grpSpPr>
        <p:grpSp>
          <p:nvGrpSpPr>
            <p:cNvPr id="257" name="Group 470">
              <a:extLst>
                <a:ext uri="{FF2B5EF4-FFF2-40B4-BE49-F238E27FC236}">
                  <a16:creationId xmlns:a16="http://schemas.microsoft.com/office/drawing/2014/main" id="{BE138B3C-A1FF-4DD9-B6DF-15272A4688C4}"/>
                </a:ext>
              </a:extLst>
            </p:cNvPr>
            <p:cNvGrpSpPr/>
            <p:nvPr/>
          </p:nvGrpSpPr>
          <p:grpSpPr>
            <a:xfrm>
              <a:off x="4225418" y="3289252"/>
              <a:ext cx="5303159" cy="488274"/>
              <a:chOff x="979298" y="4279852"/>
              <a:chExt cx="5303159" cy="488274"/>
            </a:xfrm>
          </p:grpSpPr>
          <p:sp>
            <p:nvSpPr>
              <p:cNvPr id="259" name="Rectangle 26">
                <a:extLst>
                  <a:ext uri="{FF2B5EF4-FFF2-40B4-BE49-F238E27FC236}">
                    <a16:creationId xmlns:a16="http://schemas.microsoft.com/office/drawing/2014/main" id="{CDD13DB3-E21D-4612-93ED-F25494210508}"/>
                  </a:ext>
                </a:extLst>
              </p:cNvPr>
              <p:cNvSpPr>
                <a:spLocks noChangeArrowheads="1"/>
              </p:cNvSpPr>
              <p:nvPr/>
            </p:nvSpPr>
            <p:spPr bwMode="auto">
              <a:xfrm>
                <a:off x="979298" y="4289347"/>
                <a:ext cx="5303159" cy="468314"/>
              </a:xfrm>
              <a:prstGeom prst="rect">
                <a:avLst/>
              </a:prstGeom>
              <a:gradFill rotWithShape="1">
                <a:gsLst>
                  <a:gs pos="0">
                    <a:srgbClr val="CC0000">
                      <a:alpha val="40999"/>
                    </a:srgbClr>
                  </a:gs>
                  <a:gs pos="100000">
                    <a:srgbClr val="CC0000">
                      <a:alpha val="37999"/>
                    </a:srgbClr>
                  </a:gs>
                </a:gsLst>
                <a:lin ang="5400000" scaled="1"/>
              </a:gradFill>
              <a:ln w="9525">
                <a:solidFill>
                  <a:srgbClr val="CC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260" name="Line 27">
                <a:extLst>
                  <a:ext uri="{FF2B5EF4-FFF2-40B4-BE49-F238E27FC236}">
                    <a16:creationId xmlns:a16="http://schemas.microsoft.com/office/drawing/2014/main" id="{7B13795D-E55D-4923-A854-B76A6D20045E}"/>
                  </a:ext>
                </a:extLst>
              </p:cNvPr>
              <p:cNvSpPr>
                <a:spLocks noChangeShapeType="1"/>
              </p:cNvSpPr>
              <p:nvPr/>
            </p:nvSpPr>
            <p:spPr bwMode="auto">
              <a:xfrm>
                <a:off x="2791545" y="4287759"/>
                <a:ext cx="0" cy="468313"/>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61" name="Line 28">
                <a:extLst>
                  <a:ext uri="{FF2B5EF4-FFF2-40B4-BE49-F238E27FC236}">
                    <a16:creationId xmlns:a16="http://schemas.microsoft.com/office/drawing/2014/main" id="{69FC2F3B-CA44-4EEB-BEC0-16CD7B3C9BA4}"/>
                  </a:ext>
                </a:extLst>
              </p:cNvPr>
              <p:cNvSpPr>
                <a:spLocks noChangeShapeType="1"/>
              </p:cNvSpPr>
              <p:nvPr/>
            </p:nvSpPr>
            <p:spPr bwMode="auto">
              <a:xfrm>
                <a:off x="2313707" y="4286172"/>
                <a:ext cx="0" cy="468313"/>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62" name="Line 29">
                <a:extLst>
                  <a:ext uri="{FF2B5EF4-FFF2-40B4-BE49-F238E27FC236}">
                    <a16:creationId xmlns:a16="http://schemas.microsoft.com/office/drawing/2014/main" id="{623B7AE4-FF9C-4BFF-88B3-801711093E37}"/>
                  </a:ext>
                </a:extLst>
              </p:cNvPr>
              <p:cNvSpPr>
                <a:spLocks noChangeShapeType="1"/>
              </p:cNvSpPr>
              <p:nvPr/>
            </p:nvSpPr>
            <p:spPr bwMode="auto">
              <a:xfrm>
                <a:off x="2129045" y="4299810"/>
                <a:ext cx="0" cy="468314"/>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263" name="Group 476">
                <a:extLst>
                  <a:ext uri="{FF2B5EF4-FFF2-40B4-BE49-F238E27FC236}">
                    <a16:creationId xmlns:a16="http://schemas.microsoft.com/office/drawing/2014/main" id="{259B3CB3-08B1-44C2-B949-62C4C4DB2067}"/>
                  </a:ext>
                </a:extLst>
              </p:cNvPr>
              <p:cNvGrpSpPr/>
              <p:nvPr/>
            </p:nvGrpSpPr>
            <p:grpSpPr>
              <a:xfrm>
                <a:off x="2865478" y="4319509"/>
                <a:ext cx="3402012" cy="414337"/>
                <a:chOff x="8090620" y="3748009"/>
                <a:chExt cx="3402012" cy="414337"/>
              </a:xfrm>
            </p:grpSpPr>
            <p:sp>
              <p:nvSpPr>
                <p:cNvPr id="270" name="Line 65">
                  <a:extLst>
                    <a:ext uri="{FF2B5EF4-FFF2-40B4-BE49-F238E27FC236}">
                      <a16:creationId xmlns:a16="http://schemas.microsoft.com/office/drawing/2014/main" id="{F9E346A4-4717-4F8B-AF4C-794E3BE40526}"/>
                    </a:ext>
                  </a:extLst>
                </p:cNvPr>
                <p:cNvSpPr>
                  <a:spLocks noChangeShapeType="1"/>
                </p:cNvSpPr>
                <p:nvPr/>
              </p:nvSpPr>
              <p:spPr bwMode="auto">
                <a:xfrm>
                  <a:off x="8743763" y="4053716"/>
                  <a:ext cx="85725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71" name="Rectangle 5">
                  <a:extLst>
                    <a:ext uri="{FF2B5EF4-FFF2-40B4-BE49-F238E27FC236}">
                      <a16:creationId xmlns:a16="http://schemas.microsoft.com/office/drawing/2014/main" id="{E7A746B8-C3B4-4607-8730-CA85B1F9DA13}"/>
                    </a:ext>
                  </a:extLst>
                </p:cNvPr>
                <p:cNvSpPr>
                  <a:spLocks noChangeArrowheads="1"/>
                </p:cNvSpPr>
                <p:nvPr/>
              </p:nvSpPr>
              <p:spPr bwMode="auto">
                <a:xfrm>
                  <a:off x="8090620" y="3751184"/>
                  <a:ext cx="3402012" cy="401638"/>
                </a:xfrm>
                <a:prstGeom prst="rect">
                  <a:avLst/>
                </a:prstGeom>
                <a:solidFill>
                  <a:srgbClr val="66CCF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schemeClr val="accent4">
                        <a:lumMod val="75000"/>
                      </a:schemeClr>
                    </a:solidFill>
                    <a:effectLst/>
                    <a:uLnTx/>
                    <a:uFillTx/>
                    <a:latin typeface="Arial" panose="020B0604020202020204" pitchFamily="34" charset="0"/>
                    <a:ea typeface="ＭＳ Ｐゴシック" panose="020B0600070205080204" pitchFamily="34" charset="-128"/>
                    <a:cs typeface="+mn-cs"/>
                  </a:endParaRPr>
                </a:p>
              </p:txBody>
            </p:sp>
            <p:sp>
              <p:nvSpPr>
                <p:cNvPr id="272" name="Line 8">
                  <a:extLst>
                    <a:ext uri="{FF2B5EF4-FFF2-40B4-BE49-F238E27FC236}">
                      <a16:creationId xmlns:a16="http://schemas.microsoft.com/office/drawing/2014/main" id="{014509D8-81CA-4F95-89FE-A9B8712676E4}"/>
                    </a:ext>
                  </a:extLst>
                </p:cNvPr>
                <p:cNvSpPr>
                  <a:spLocks noChangeShapeType="1"/>
                </p:cNvSpPr>
                <p:nvPr/>
              </p:nvSpPr>
              <p:spPr bwMode="auto">
                <a:xfrm>
                  <a:off x="8174757" y="3751184"/>
                  <a:ext cx="0" cy="4032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73" name="Line 9">
                  <a:extLst>
                    <a:ext uri="{FF2B5EF4-FFF2-40B4-BE49-F238E27FC236}">
                      <a16:creationId xmlns:a16="http://schemas.microsoft.com/office/drawing/2014/main" id="{F622CA77-DBFD-4B5E-BDD0-ACCE2C00AB6A}"/>
                    </a:ext>
                  </a:extLst>
                </p:cNvPr>
                <p:cNvSpPr>
                  <a:spLocks noChangeShapeType="1"/>
                </p:cNvSpPr>
                <p:nvPr/>
              </p:nvSpPr>
              <p:spPr bwMode="auto">
                <a:xfrm>
                  <a:off x="8133482" y="3749596"/>
                  <a:ext cx="0" cy="4032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74" name="Line 10">
                  <a:extLst>
                    <a:ext uri="{FF2B5EF4-FFF2-40B4-BE49-F238E27FC236}">
                      <a16:creationId xmlns:a16="http://schemas.microsoft.com/office/drawing/2014/main" id="{EB1D83B9-15DC-4D15-A22D-DE2532A3B218}"/>
                    </a:ext>
                  </a:extLst>
                </p:cNvPr>
                <p:cNvSpPr>
                  <a:spLocks noChangeShapeType="1"/>
                </p:cNvSpPr>
                <p:nvPr/>
              </p:nvSpPr>
              <p:spPr bwMode="auto">
                <a:xfrm>
                  <a:off x="8250957" y="3751184"/>
                  <a:ext cx="0" cy="4032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75" name="Line 11">
                  <a:extLst>
                    <a:ext uri="{FF2B5EF4-FFF2-40B4-BE49-F238E27FC236}">
                      <a16:creationId xmlns:a16="http://schemas.microsoft.com/office/drawing/2014/main" id="{32A0322E-02E3-4602-945B-6743E61D61DB}"/>
                    </a:ext>
                  </a:extLst>
                </p:cNvPr>
                <p:cNvSpPr>
                  <a:spLocks noChangeShapeType="1"/>
                </p:cNvSpPr>
                <p:nvPr/>
              </p:nvSpPr>
              <p:spPr bwMode="auto">
                <a:xfrm>
                  <a:off x="8292232" y="3748009"/>
                  <a:ext cx="0" cy="4032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76" name="Line 12">
                  <a:extLst>
                    <a:ext uri="{FF2B5EF4-FFF2-40B4-BE49-F238E27FC236}">
                      <a16:creationId xmlns:a16="http://schemas.microsoft.com/office/drawing/2014/main" id="{C92F90F5-29C2-4432-A2F1-AB61348866E7}"/>
                    </a:ext>
                  </a:extLst>
                </p:cNvPr>
                <p:cNvSpPr>
                  <a:spLocks noChangeShapeType="1"/>
                </p:cNvSpPr>
                <p:nvPr/>
              </p:nvSpPr>
              <p:spPr bwMode="auto">
                <a:xfrm>
                  <a:off x="8346207" y="3748009"/>
                  <a:ext cx="0" cy="4032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77" name="Line 13">
                  <a:extLst>
                    <a:ext uri="{FF2B5EF4-FFF2-40B4-BE49-F238E27FC236}">
                      <a16:creationId xmlns:a16="http://schemas.microsoft.com/office/drawing/2014/main" id="{BF1C4A6F-FBD5-4387-8B62-90A2AF091205}"/>
                    </a:ext>
                  </a:extLst>
                </p:cNvPr>
                <p:cNvSpPr>
                  <a:spLocks noChangeShapeType="1"/>
                </p:cNvSpPr>
                <p:nvPr/>
              </p:nvSpPr>
              <p:spPr bwMode="auto">
                <a:xfrm>
                  <a:off x="8412882" y="3748009"/>
                  <a:ext cx="0" cy="4032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78" name="Line 14">
                  <a:extLst>
                    <a:ext uri="{FF2B5EF4-FFF2-40B4-BE49-F238E27FC236}">
                      <a16:creationId xmlns:a16="http://schemas.microsoft.com/office/drawing/2014/main" id="{FAB5C4D6-4651-4013-A30E-BCA6019EAACE}"/>
                    </a:ext>
                  </a:extLst>
                </p:cNvPr>
                <p:cNvSpPr>
                  <a:spLocks noChangeShapeType="1"/>
                </p:cNvSpPr>
                <p:nvPr/>
              </p:nvSpPr>
              <p:spPr bwMode="auto">
                <a:xfrm>
                  <a:off x="8724032" y="3759121"/>
                  <a:ext cx="0" cy="4032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79" name="Line 15">
                  <a:extLst>
                    <a:ext uri="{FF2B5EF4-FFF2-40B4-BE49-F238E27FC236}">
                      <a16:creationId xmlns:a16="http://schemas.microsoft.com/office/drawing/2014/main" id="{1350955A-D40D-4F56-B313-81E5CCE595C6}"/>
                    </a:ext>
                  </a:extLst>
                </p:cNvPr>
                <p:cNvSpPr>
                  <a:spLocks noChangeShapeType="1"/>
                </p:cNvSpPr>
                <p:nvPr/>
              </p:nvSpPr>
              <p:spPr bwMode="auto">
                <a:xfrm>
                  <a:off x="9098682" y="3759121"/>
                  <a:ext cx="0" cy="4032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264" name="Rectangle 5">
                <a:extLst>
                  <a:ext uri="{FF2B5EF4-FFF2-40B4-BE49-F238E27FC236}">
                    <a16:creationId xmlns:a16="http://schemas.microsoft.com/office/drawing/2014/main" id="{96801190-4B2D-4DE7-B3B2-E51A13480004}"/>
                  </a:ext>
                </a:extLst>
              </p:cNvPr>
              <p:cNvSpPr>
                <a:spLocks noChangeArrowheads="1"/>
              </p:cNvSpPr>
              <p:nvPr/>
            </p:nvSpPr>
            <p:spPr bwMode="auto">
              <a:xfrm>
                <a:off x="2901848" y="4384275"/>
                <a:ext cx="3244616" cy="285690"/>
              </a:xfrm>
              <a:prstGeom prst="rect">
                <a:avLst/>
              </a:prstGeom>
              <a:solidFill>
                <a:srgbClr val="66CCFF"/>
              </a:solidFill>
              <a:ln w="12700">
                <a:no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265" name="Text Box 64">
                <a:extLst>
                  <a:ext uri="{FF2B5EF4-FFF2-40B4-BE49-F238E27FC236}">
                    <a16:creationId xmlns:a16="http://schemas.microsoft.com/office/drawing/2014/main" id="{1EF988FD-1509-4FC2-B83A-929E90BF7F53}"/>
                  </a:ext>
                </a:extLst>
              </p:cNvPr>
              <p:cNvSpPr txBox="1">
                <a:spLocks noChangeArrowheads="1"/>
              </p:cNvSpPr>
              <p:nvPr/>
            </p:nvSpPr>
            <p:spPr bwMode="auto">
              <a:xfrm>
                <a:off x="4133520" y="4301714"/>
                <a:ext cx="1685077" cy="4491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schemeClr val="accent4">
                        <a:lumMod val="75000"/>
                      </a:schemeClr>
                    </a:solidFill>
                    <a:effectLst/>
                    <a:uLnTx/>
                    <a:uFillTx/>
                    <a:latin typeface="Arial" panose="020B0604020202020204" pitchFamily="34" charset="0"/>
                    <a:ea typeface="ＭＳ Ｐゴシック" panose="020B0600070205080204" pitchFamily="34" charset="-128"/>
                    <a:cs typeface="+mn-cs"/>
                  </a:rPr>
                  <a:t>IPv6 datagram</a:t>
                </a:r>
              </a:p>
            </p:txBody>
          </p:sp>
          <p:sp>
            <p:nvSpPr>
              <p:cNvPr id="266" name="Line 29">
                <a:extLst>
                  <a:ext uri="{FF2B5EF4-FFF2-40B4-BE49-F238E27FC236}">
                    <a16:creationId xmlns:a16="http://schemas.microsoft.com/office/drawing/2014/main" id="{BAB9ED9E-CF94-4A37-9924-A6F51174EB0C}"/>
                  </a:ext>
                </a:extLst>
              </p:cNvPr>
              <p:cNvSpPr>
                <a:spLocks noChangeShapeType="1"/>
              </p:cNvSpPr>
              <p:nvPr/>
            </p:nvSpPr>
            <p:spPr bwMode="auto">
              <a:xfrm>
                <a:off x="1141962" y="4285554"/>
                <a:ext cx="0" cy="468314"/>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67" name="Line 29">
                <a:extLst>
                  <a:ext uri="{FF2B5EF4-FFF2-40B4-BE49-F238E27FC236}">
                    <a16:creationId xmlns:a16="http://schemas.microsoft.com/office/drawing/2014/main" id="{D9AC92D8-C55C-4CBB-85B9-A67F628406CA}"/>
                  </a:ext>
                </a:extLst>
              </p:cNvPr>
              <p:cNvSpPr>
                <a:spLocks noChangeShapeType="1"/>
              </p:cNvSpPr>
              <p:nvPr/>
            </p:nvSpPr>
            <p:spPr bwMode="auto">
              <a:xfrm>
                <a:off x="1214646" y="4294108"/>
                <a:ext cx="0" cy="468314"/>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68" name="Line 29">
                <a:extLst>
                  <a:ext uri="{FF2B5EF4-FFF2-40B4-BE49-F238E27FC236}">
                    <a16:creationId xmlns:a16="http://schemas.microsoft.com/office/drawing/2014/main" id="{3FE92D5B-E278-4873-8CDE-3C94BF5F042D}"/>
                  </a:ext>
                </a:extLst>
              </p:cNvPr>
              <p:cNvSpPr>
                <a:spLocks noChangeShapeType="1"/>
              </p:cNvSpPr>
              <p:nvPr/>
            </p:nvSpPr>
            <p:spPr bwMode="auto">
              <a:xfrm>
                <a:off x="1024733" y="4279852"/>
                <a:ext cx="0" cy="468314"/>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69" name="Line 29">
                <a:extLst>
                  <a:ext uri="{FF2B5EF4-FFF2-40B4-BE49-F238E27FC236}">
                    <a16:creationId xmlns:a16="http://schemas.microsoft.com/office/drawing/2014/main" id="{0DE86A5A-A059-4359-B2D5-A8F287EAA811}"/>
                  </a:ext>
                </a:extLst>
              </p:cNvPr>
              <p:cNvSpPr>
                <a:spLocks noChangeShapeType="1"/>
              </p:cNvSpPr>
              <p:nvPr/>
            </p:nvSpPr>
            <p:spPr bwMode="auto">
              <a:xfrm>
                <a:off x="1749220" y="4299812"/>
                <a:ext cx="0" cy="468314"/>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258" name="Freeform 471">
              <a:extLst>
                <a:ext uri="{FF2B5EF4-FFF2-40B4-BE49-F238E27FC236}">
                  <a16:creationId xmlns:a16="http://schemas.microsoft.com/office/drawing/2014/main" id="{7845871B-8869-41AE-A46E-A24A9DE060D5}"/>
                </a:ext>
              </a:extLst>
            </p:cNvPr>
            <p:cNvSpPr/>
            <p:nvPr/>
          </p:nvSpPr>
          <p:spPr>
            <a:xfrm>
              <a:off x="4672013" y="2614613"/>
              <a:ext cx="4886325" cy="685800"/>
            </a:xfrm>
            <a:custGeom>
              <a:avLst/>
              <a:gdLst>
                <a:gd name="connsiteX0" fmla="*/ 0 w 4886325"/>
                <a:gd name="connsiteY0" fmla="*/ 685800 h 685800"/>
                <a:gd name="connsiteX1" fmla="*/ 2171700 w 4886325"/>
                <a:gd name="connsiteY1" fmla="*/ 0 h 685800"/>
                <a:gd name="connsiteX2" fmla="*/ 2443162 w 4886325"/>
                <a:gd name="connsiteY2" fmla="*/ 157162 h 685800"/>
                <a:gd name="connsiteX3" fmla="*/ 2493168 w 4886325"/>
                <a:gd name="connsiteY3" fmla="*/ 150018 h 685800"/>
                <a:gd name="connsiteX4" fmla="*/ 4886325 w 4886325"/>
                <a:gd name="connsiteY4" fmla="*/ 685800 h 685800"/>
                <a:gd name="connsiteX5" fmla="*/ 0 w 4886325"/>
                <a:gd name="connsiteY5" fmla="*/ 685800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86325" h="685800">
                  <a:moveTo>
                    <a:pt x="0" y="685800"/>
                  </a:moveTo>
                  <a:lnTo>
                    <a:pt x="2171700" y="0"/>
                  </a:lnTo>
                  <a:lnTo>
                    <a:pt x="2443162" y="157162"/>
                  </a:lnTo>
                  <a:lnTo>
                    <a:pt x="2493168" y="150018"/>
                  </a:lnTo>
                  <a:lnTo>
                    <a:pt x="4886325" y="685800"/>
                  </a:lnTo>
                  <a:lnTo>
                    <a:pt x="0" y="685800"/>
                  </a:lnTo>
                  <a:close/>
                </a:path>
              </a:pathLst>
            </a:custGeom>
            <a:gradFill>
              <a:gsLst>
                <a:gs pos="0">
                  <a:schemeClr val="accent1">
                    <a:lumMod val="5000"/>
                    <a:lumOff val="9500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280" name="TextBox 489">
            <a:extLst>
              <a:ext uri="{FF2B5EF4-FFF2-40B4-BE49-F238E27FC236}">
                <a16:creationId xmlns:a16="http://schemas.microsoft.com/office/drawing/2014/main" id="{B3696AC1-F3AE-4A3A-82B0-038385F53D71}"/>
              </a:ext>
            </a:extLst>
          </p:cNvPr>
          <p:cNvSpPr txBox="1"/>
          <p:nvPr/>
        </p:nvSpPr>
        <p:spPr>
          <a:xfrm>
            <a:off x="4979542" y="6158950"/>
            <a:ext cx="537397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99"/>
                </a:solidFill>
                <a:effectLst/>
                <a:uLnTx/>
                <a:uFillTx/>
                <a:latin typeface="Calibri" panose="020F0502020204030204"/>
                <a:ea typeface="+mn-ea"/>
                <a:cs typeface="+mn-cs"/>
              </a:rPr>
              <a:t>tunneling: IPv6 datagram as payload in a IPv4 datagram</a:t>
            </a:r>
          </a:p>
        </p:txBody>
      </p:sp>
      <p:grpSp>
        <p:nvGrpSpPr>
          <p:cNvPr id="281" name="Group 459">
            <a:extLst>
              <a:ext uri="{FF2B5EF4-FFF2-40B4-BE49-F238E27FC236}">
                <a16:creationId xmlns:a16="http://schemas.microsoft.com/office/drawing/2014/main" id="{E3F040AF-BC89-4A2C-9F22-04376CB6BCAD}"/>
              </a:ext>
            </a:extLst>
          </p:cNvPr>
          <p:cNvGrpSpPr/>
          <p:nvPr/>
        </p:nvGrpSpPr>
        <p:grpSpPr>
          <a:xfrm>
            <a:off x="6903720" y="4965117"/>
            <a:ext cx="838200" cy="376503"/>
            <a:chOff x="6827520" y="2412417"/>
            <a:chExt cx="838200" cy="376503"/>
          </a:xfrm>
        </p:grpSpPr>
        <p:sp>
          <p:nvSpPr>
            <p:cNvPr id="282" name="Right Arrow 460">
              <a:extLst>
                <a:ext uri="{FF2B5EF4-FFF2-40B4-BE49-F238E27FC236}">
                  <a16:creationId xmlns:a16="http://schemas.microsoft.com/office/drawing/2014/main" id="{4EC42E8F-B7D6-4B75-9476-EAA98CAFF3EF}"/>
                </a:ext>
              </a:extLst>
            </p:cNvPr>
            <p:cNvSpPr/>
            <p:nvPr/>
          </p:nvSpPr>
          <p:spPr>
            <a:xfrm>
              <a:off x="7178040" y="2468880"/>
              <a:ext cx="487680" cy="304800"/>
            </a:xfrm>
            <a:prstGeom prst="rightArrow">
              <a:avLst/>
            </a:prstGeom>
            <a:gradFill>
              <a:gsLst>
                <a:gs pos="0">
                  <a:schemeClr val="accent1">
                    <a:lumMod val="5000"/>
                    <a:lumOff val="95000"/>
                  </a:schemeClr>
                </a:gs>
                <a:gs pos="100000">
                  <a:srgbClr val="CC000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283" name="Group 61">
              <a:extLst>
                <a:ext uri="{FF2B5EF4-FFF2-40B4-BE49-F238E27FC236}">
                  <a16:creationId xmlns:a16="http://schemas.microsoft.com/office/drawing/2014/main" id="{4C0695C6-72DE-42A5-B3B0-EFBD4DBB3241}"/>
                </a:ext>
              </a:extLst>
            </p:cNvPr>
            <p:cNvGrpSpPr>
              <a:grpSpLocks/>
            </p:cNvGrpSpPr>
            <p:nvPr/>
          </p:nvGrpSpPr>
          <p:grpSpPr bwMode="auto">
            <a:xfrm>
              <a:off x="6827520" y="2412417"/>
              <a:ext cx="335280" cy="376503"/>
              <a:chOff x="335231" y="4405745"/>
              <a:chExt cx="1252537" cy="2138362"/>
            </a:xfrm>
          </p:grpSpPr>
          <p:sp>
            <p:nvSpPr>
              <p:cNvPr id="284" name="Freeform 462">
                <a:extLst>
                  <a:ext uri="{FF2B5EF4-FFF2-40B4-BE49-F238E27FC236}">
                    <a16:creationId xmlns:a16="http://schemas.microsoft.com/office/drawing/2014/main" id="{6A1F52FF-449B-4AFE-A55E-91230DBA6C60}"/>
                  </a:ext>
                </a:extLst>
              </p:cNvPr>
              <p:cNvSpPr/>
              <p:nvPr/>
            </p:nvSpPr>
            <p:spPr>
              <a:xfrm>
                <a:off x="335231" y="4406992"/>
                <a:ext cx="965619" cy="2136350"/>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6787" h="2138362">
                    <a:moveTo>
                      <a:pt x="0" y="0"/>
                    </a:moveTo>
                    <a:lnTo>
                      <a:pt x="0" y="1190625"/>
                    </a:lnTo>
                    <a:lnTo>
                      <a:pt x="966787" y="2138362"/>
                    </a:lnTo>
                    <a:cubicBezTo>
                      <a:pt x="965200" y="1673225"/>
                      <a:pt x="963612" y="1208087"/>
                      <a:pt x="962025" y="742950"/>
                    </a:cubicBezTo>
                    <a:lnTo>
                      <a:pt x="0" y="0"/>
                    </a:lnTo>
                    <a:close/>
                  </a:path>
                </a:pathLst>
              </a:custGeom>
              <a:solidFill>
                <a:srgbClr val="CC0001"/>
              </a:solidFill>
              <a:ln w="25400" cap="flat" cmpd="sng" algn="ctr">
                <a:noFill/>
                <a:prstDash val="soli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 lastClr="FFFFFF"/>
                  </a:solidFill>
                  <a:effectLst/>
                  <a:uLnTx/>
                  <a:uFillTx/>
                  <a:latin typeface="Calibri"/>
                  <a:ea typeface="+mn-ea"/>
                  <a:cs typeface="+mn-cs"/>
                </a:endParaRPr>
              </a:p>
            </p:txBody>
          </p:sp>
          <p:sp>
            <p:nvSpPr>
              <p:cNvPr id="285" name="Freeform 463">
                <a:extLst>
                  <a:ext uri="{FF2B5EF4-FFF2-40B4-BE49-F238E27FC236}">
                    <a16:creationId xmlns:a16="http://schemas.microsoft.com/office/drawing/2014/main" id="{289DB64A-5977-4AAA-9BE0-FE42FA2E1C06}"/>
                  </a:ext>
                </a:extLst>
              </p:cNvPr>
              <p:cNvSpPr/>
              <p:nvPr/>
            </p:nvSpPr>
            <p:spPr>
              <a:xfrm>
                <a:off x="351325" y="4411451"/>
                <a:ext cx="1235186" cy="771586"/>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 name="connsiteX0" fmla="*/ 928688 w 1895475"/>
                  <a:gd name="connsiteY0" fmla="*/ 0 h 2138362"/>
                  <a:gd name="connsiteX1" fmla="*/ 0 w 1895475"/>
                  <a:gd name="connsiteY1" fmla="*/ 461963 h 2138362"/>
                  <a:gd name="connsiteX2" fmla="*/ 1895475 w 1895475"/>
                  <a:gd name="connsiteY2" fmla="*/ 2138362 h 2138362"/>
                  <a:gd name="connsiteX3" fmla="*/ 1890713 w 1895475"/>
                  <a:gd name="connsiteY3" fmla="*/ 742950 h 2138362"/>
                  <a:gd name="connsiteX4" fmla="*/ 928688 w 1895475"/>
                  <a:gd name="connsiteY4" fmla="*/ 0 h 2138362"/>
                  <a:gd name="connsiteX0" fmla="*/ 247650 w 1895475"/>
                  <a:gd name="connsiteY0" fmla="*/ 0 h 1738312"/>
                  <a:gd name="connsiteX1" fmla="*/ 0 w 1895475"/>
                  <a:gd name="connsiteY1" fmla="*/ 61913 h 1738312"/>
                  <a:gd name="connsiteX2" fmla="*/ 1895475 w 1895475"/>
                  <a:gd name="connsiteY2" fmla="*/ 1738312 h 1738312"/>
                  <a:gd name="connsiteX3" fmla="*/ 1890713 w 1895475"/>
                  <a:gd name="connsiteY3" fmla="*/ 342900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143000 w 1895475"/>
                  <a:gd name="connsiteY3" fmla="*/ 7762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143000 w 1895475"/>
                  <a:gd name="connsiteY3" fmla="*/ 7762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238250 w 1895475"/>
                  <a:gd name="connsiteY3" fmla="*/ 8143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238250 w 1895475"/>
                  <a:gd name="connsiteY3" fmla="*/ 814388 h 1738312"/>
                  <a:gd name="connsiteX4" fmla="*/ 247650 w 1895475"/>
                  <a:gd name="connsiteY4" fmla="*/ 0 h 1738312"/>
                  <a:gd name="connsiteX0" fmla="*/ 247650 w 1238250"/>
                  <a:gd name="connsiteY0" fmla="*/ 0 h 862012"/>
                  <a:gd name="connsiteX1" fmla="*/ 0 w 1238250"/>
                  <a:gd name="connsiteY1" fmla="*/ 61913 h 862012"/>
                  <a:gd name="connsiteX2" fmla="*/ 947738 w 1238250"/>
                  <a:gd name="connsiteY2" fmla="*/ 862012 h 862012"/>
                  <a:gd name="connsiteX3" fmla="*/ 1238250 w 1238250"/>
                  <a:gd name="connsiteY3" fmla="*/ 814388 h 862012"/>
                  <a:gd name="connsiteX4" fmla="*/ 247650 w 1238250"/>
                  <a:gd name="connsiteY4" fmla="*/ 0 h 862012"/>
                  <a:gd name="connsiteX0" fmla="*/ 247650 w 1238250"/>
                  <a:gd name="connsiteY0" fmla="*/ 0 h 823912"/>
                  <a:gd name="connsiteX1" fmla="*/ 0 w 1238250"/>
                  <a:gd name="connsiteY1" fmla="*/ 61913 h 823912"/>
                  <a:gd name="connsiteX2" fmla="*/ 952500 w 1238250"/>
                  <a:gd name="connsiteY2" fmla="*/ 823912 h 823912"/>
                  <a:gd name="connsiteX3" fmla="*/ 1238250 w 1238250"/>
                  <a:gd name="connsiteY3" fmla="*/ 814388 h 823912"/>
                  <a:gd name="connsiteX4" fmla="*/ 247650 w 1238250"/>
                  <a:gd name="connsiteY4" fmla="*/ 0 h 823912"/>
                  <a:gd name="connsiteX0" fmla="*/ 247650 w 1238250"/>
                  <a:gd name="connsiteY0" fmla="*/ 0 h 823912"/>
                  <a:gd name="connsiteX1" fmla="*/ 0 w 1238250"/>
                  <a:gd name="connsiteY1" fmla="*/ 61913 h 823912"/>
                  <a:gd name="connsiteX2" fmla="*/ 952500 w 1238250"/>
                  <a:gd name="connsiteY2" fmla="*/ 823912 h 823912"/>
                  <a:gd name="connsiteX3" fmla="*/ 1238250 w 1238250"/>
                  <a:gd name="connsiteY3" fmla="*/ 814388 h 823912"/>
                  <a:gd name="connsiteX4" fmla="*/ 247650 w 1238250"/>
                  <a:gd name="connsiteY4" fmla="*/ 0 h 823912"/>
                  <a:gd name="connsiteX0" fmla="*/ 233363 w 1238250"/>
                  <a:gd name="connsiteY0" fmla="*/ 0 h 766762"/>
                  <a:gd name="connsiteX1" fmla="*/ 0 w 1238250"/>
                  <a:gd name="connsiteY1" fmla="*/ 4763 h 766762"/>
                  <a:gd name="connsiteX2" fmla="*/ 952500 w 1238250"/>
                  <a:gd name="connsiteY2" fmla="*/ 766762 h 766762"/>
                  <a:gd name="connsiteX3" fmla="*/ 1238250 w 1238250"/>
                  <a:gd name="connsiteY3" fmla="*/ 757238 h 766762"/>
                  <a:gd name="connsiteX4" fmla="*/ 233363 w 1238250"/>
                  <a:gd name="connsiteY4" fmla="*/ 0 h 766762"/>
                  <a:gd name="connsiteX0" fmla="*/ 233363 w 1238250"/>
                  <a:gd name="connsiteY0" fmla="*/ 0 h 773376"/>
                  <a:gd name="connsiteX1" fmla="*/ 0 w 1238250"/>
                  <a:gd name="connsiteY1" fmla="*/ 4763 h 773376"/>
                  <a:gd name="connsiteX2" fmla="*/ 952500 w 1238250"/>
                  <a:gd name="connsiteY2" fmla="*/ 766762 h 773376"/>
                  <a:gd name="connsiteX3" fmla="*/ 1238250 w 1238250"/>
                  <a:gd name="connsiteY3" fmla="*/ 771525 h 773376"/>
                  <a:gd name="connsiteX4" fmla="*/ 233363 w 1238250"/>
                  <a:gd name="connsiteY4" fmla="*/ 0 h 773376"/>
                  <a:gd name="connsiteX0" fmla="*/ 233363 w 1238250"/>
                  <a:gd name="connsiteY0" fmla="*/ 0 h 766762"/>
                  <a:gd name="connsiteX1" fmla="*/ 0 w 1238250"/>
                  <a:gd name="connsiteY1" fmla="*/ 4763 h 766762"/>
                  <a:gd name="connsiteX2" fmla="*/ 952500 w 1238250"/>
                  <a:gd name="connsiteY2" fmla="*/ 766762 h 766762"/>
                  <a:gd name="connsiteX3" fmla="*/ 1238250 w 1238250"/>
                  <a:gd name="connsiteY3" fmla="*/ 757236 h 766762"/>
                  <a:gd name="connsiteX4" fmla="*/ 233363 w 1238250"/>
                  <a:gd name="connsiteY4" fmla="*/ 0 h 766762"/>
                  <a:gd name="connsiteX0" fmla="*/ 233363 w 1238250"/>
                  <a:gd name="connsiteY0" fmla="*/ 0 h 773375"/>
                  <a:gd name="connsiteX1" fmla="*/ 0 w 1238250"/>
                  <a:gd name="connsiteY1" fmla="*/ 4763 h 773375"/>
                  <a:gd name="connsiteX2" fmla="*/ 952500 w 1238250"/>
                  <a:gd name="connsiteY2" fmla="*/ 766762 h 773375"/>
                  <a:gd name="connsiteX3" fmla="*/ 1238250 w 1238250"/>
                  <a:gd name="connsiteY3" fmla="*/ 771523 h 773375"/>
                  <a:gd name="connsiteX4" fmla="*/ 233363 w 1238250"/>
                  <a:gd name="connsiteY4" fmla="*/ 0 h 773375"/>
                  <a:gd name="connsiteX0" fmla="*/ 233363 w 1238250"/>
                  <a:gd name="connsiteY0" fmla="*/ 0 h 771523"/>
                  <a:gd name="connsiteX1" fmla="*/ 0 w 1238250"/>
                  <a:gd name="connsiteY1" fmla="*/ 4763 h 771523"/>
                  <a:gd name="connsiteX2" fmla="*/ 952500 w 1238250"/>
                  <a:gd name="connsiteY2" fmla="*/ 766762 h 771523"/>
                  <a:gd name="connsiteX3" fmla="*/ 1238250 w 1238250"/>
                  <a:gd name="connsiteY3" fmla="*/ 771523 h 771523"/>
                  <a:gd name="connsiteX4" fmla="*/ 233363 w 1238250"/>
                  <a:gd name="connsiteY4" fmla="*/ 0 h 771523"/>
                  <a:gd name="connsiteX0" fmla="*/ 233363 w 1238250"/>
                  <a:gd name="connsiteY0" fmla="*/ 0 h 771523"/>
                  <a:gd name="connsiteX1" fmla="*/ 0 w 1238250"/>
                  <a:gd name="connsiteY1" fmla="*/ 23466 h 771523"/>
                  <a:gd name="connsiteX2" fmla="*/ 952500 w 1238250"/>
                  <a:gd name="connsiteY2" fmla="*/ 766762 h 771523"/>
                  <a:gd name="connsiteX3" fmla="*/ 1238250 w 1238250"/>
                  <a:gd name="connsiteY3" fmla="*/ 771523 h 771523"/>
                  <a:gd name="connsiteX4" fmla="*/ 233363 w 1238250"/>
                  <a:gd name="connsiteY4" fmla="*/ 0 h 771523"/>
                  <a:gd name="connsiteX0" fmla="*/ 233363 w 1238250"/>
                  <a:gd name="connsiteY0" fmla="*/ 0 h 757496"/>
                  <a:gd name="connsiteX1" fmla="*/ 0 w 1238250"/>
                  <a:gd name="connsiteY1" fmla="*/ 9439 h 757496"/>
                  <a:gd name="connsiteX2" fmla="*/ 952500 w 1238250"/>
                  <a:gd name="connsiteY2" fmla="*/ 752735 h 757496"/>
                  <a:gd name="connsiteX3" fmla="*/ 1238250 w 1238250"/>
                  <a:gd name="connsiteY3" fmla="*/ 757496 h 757496"/>
                  <a:gd name="connsiteX4" fmla="*/ 233363 w 1238250"/>
                  <a:gd name="connsiteY4" fmla="*/ 0 h 757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8250" h="757496">
                    <a:moveTo>
                      <a:pt x="233363" y="0"/>
                    </a:moveTo>
                    <a:lnTo>
                      <a:pt x="0" y="9439"/>
                    </a:lnTo>
                    <a:lnTo>
                      <a:pt x="952500" y="752735"/>
                    </a:lnTo>
                    <a:cubicBezTo>
                      <a:pt x="1060450" y="744798"/>
                      <a:pt x="1035049" y="751145"/>
                      <a:pt x="1238250" y="757496"/>
                    </a:cubicBezTo>
                    <a:lnTo>
                      <a:pt x="233363" y="0"/>
                    </a:lnTo>
                    <a:close/>
                  </a:path>
                </a:pathLst>
              </a:custGeom>
              <a:solidFill>
                <a:srgbClr val="E23934"/>
              </a:solidFill>
              <a:ln w="25400" cap="flat" cmpd="sng" algn="ctr">
                <a:noFill/>
                <a:prstDash val="soli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 lastClr="FFFFFF"/>
                  </a:solidFill>
                  <a:effectLst/>
                  <a:uLnTx/>
                  <a:uFillTx/>
                  <a:latin typeface="Calibri"/>
                  <a:ea typeface="+mn-ea"/>
                  <a:cs typeface="+mn-cs"/>
                </a:endParaRPr>
              </a:p>
            </p:txBody>
          </p:sp>
          <p:sp>
            <p:nvSpPr>
              <p:cNvPr id="286" name="Rectangle 65">
                <a:extLst>
                  <a:ext uri="{FF2B5EF4-FFF2-40B4-BE49-F238E27FC236}">
                    <a16:creationId xmlns:a16="http://schemas.microsoft.com/office/drawing/2014/main" id="{039CEE66-47CD-4AA0-A764-B61307A6A83E}"/>
                  </a:ext>
                </a:extLst>
              </p:cNvPr>
              <p:cNvSpPr>
                <a:spLocks noChangeArrowheads="1"/>
              </p:cNvSpPr>
              <p:nvPr/>
            </p:nvSpPr>
            <p:spPr bwMode="auto">
              <a:xfrm>
                <a:off x="1296825" y="5178575"/>
                <a:ext cx="289686" cy="1351389"/>
              </a:xfrm>
              <a:prstGeom prst="rect">
                <a:avLst/>
              </a:prstGeom>
              <a:solidFill>
                <a:srgbClr val="EBADAA"/>
              </a:solidFill>
              <a:ln>
                <a:noFill/>
              </a:ln>
              <a:extLst>
                <a:ext uri="{91240B29-F687-4F45-9708-019B960494DF}">
                  <a14:hiddenLine xmlns:a14="http://schemas.microsoft.com/office/drawing/2010/main" w="25400">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srgbClr val="FFFFFF"/>
                  </a:solidFill>
                  <a:effectLst/>
                  <a:uLnTx/>
                  <a:uFillTx/>
                  <a:latin typeface="Calibri" panose="020F0502020204030204" pitchFamily="34" charset="0"/>
                  <a:ea typeface="ＭＳ Ｐゴシック" panose="020B0600070205080204" pitchFamily="34" charset="-128"/>
                  <a:cs typeface="+mn-cs"/>
                </a:endParaRPr>
              </a:p>
            </p:txBody>
          </p:sp>
        </p:grpSp>
      </p:grpSp>
      <p:sp>
        <p:nvSpPr>
          <p:cNvPr id="287" name="Rectangle 19">
            <a:extLst>
              <a:ext uri="{FF2B5EF4-FFF2-40B4-BE49-F238E27FC236}">
                <a16:creationId xmlns:a16="http://schemas.microsoft.com/office/drawing/2014/main" id="{4FD6EB5E-75E5-4436-B620-01314AFDC4AD}"/>
              </a:ext>
            </a:extLst>
          </p:cNvPr>
          <p:cNvSpPr/>
          <p:nvPr/>
        </p:nvSpPr>
        <p:spPr>
          <a:xfrm>
            <a:off x="822960" y="1356360"/>
            <a:ext cx="10058400" cy="2407920"/>
          </a:xfrm>
          <a:prstGeom prst="rect">
            <a:avLst/>
          </a:prstGeom>
          <a:solidFill>
            <a:schemeClr val="bg1">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288" name="Group 6">
            <a:extLst>
              <a:ext uri="{FF2B5EF4-FFF2-40B4-BE49-F238E27FC236}">
                <a16:creationId xmlns:a16="http://schemas.microsoft.com/office/drawing/2014/main" id="{2F2ED7EE-442C-4887-AAAF-0A1C4F345D65}"/>
              </a:ext>
            </a:extLst>
          </p:cNvPr>
          <p:cNvGrpSpPr/>
          <p:nvPr/>
        </p:nvGrpSpPr>
        <p:grpSpPr>
          <a:xfrm>
            <a:off x="5243279" y="4964546"/>
            <a:ext cx="3924175" cy="366887"/>
            <a:chOff x="5243279" y="4964546"/>
            <a:chExt cx="3924175" cy="366887"/>
          </a:xfrm>
        </p:grpSpPr>
        <p:sp>
          <p:nvSpPr>
            <p:cNvPr id="289" name="Text Box 144">
              <a:extLst>
                <a:ext uri="{FF2B5EF4-FFF2-40B4-BE49-F238E27FC236}">
                  <a16:creationId xmlns:a16="http://schemas.microsoft.com/office/drawing/2014/main" id="{389E64C5-B349-4230-B5C6-32387A01380C}"/>
                </a:ext>
              </a:extLst>
            </p:cNvPr>
            <p:cNvSpPr txBox="1">
              <a:spLocks noChangeArrowheads="1"/>
            </p:cNvSpPr>
            <p:nvPr/>
          </p:nvSpPr>
          <p:spPr bwMode="auto">
            <a:xfrm>
              <a:off x="5243279" y="4964546"/>
              <a:ext cx="86914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srgbClr val="000099"/>
                  </a:solidFill>
                  <a:effectLst/>
                  <a:uLnTx/>
                  <a:uFillTx/>
                  <a:latin typeface="Arial" panose="020B0604020202020204" pitchFamily="34" charset="0"/>
                  <a:ea typeface="ＭＳ Ｐゴシック" panose="020B0600070205080204" pitchFamily="34" charset="-128"/>
                  <a:cs typeface="+mn-cs"/>
                </a:rPr>
                <a:t>IPv6/</a:t>
              </a:r>
              <a:r>
                <a:rPr kumimoji="0" lang="en-US" altLang="en-US" sz="1600" b="0" i="0" u="none" strike="noStrike" kern="1200" cap="none" spc="0" normalizeH="0" baseline="0" noProof="0" dirty="0">
                  <a:ln>
                    <a:noFill/>
                  </a:ln>
                  <a:solidFill>
                    <a:srgbClr val="C00000"/>
                  </a:solidFill>
                  <a:effectLst/>
                  <a:uLnTx/>
                  <a:uFillTx/>
                  <a:latin typeface="Arial" panose="020B0604020202020204" pitchFamily="34" charset="0"/>
                  <a:ea typeface="ＭＳ Ｐゴシック" panose="020B0600070205080204" pitchFamily="34" charset="-128"/>
                  <a:cs typeface="+mn-cs"/>
                </a:rPr>
                <a:t>v4</a:t>
              </a:r>
            </a:p>
          </p:txBody>
        </p:sp>
        <p:sp>
          <p:nvSpPr>
            <p:cNvPr id="290" name="Text Box 143">
              <a:extLst>
                <a:ext uri="{FF2B5EF4-FFF2-40B4-BE49-F238E27FC236}">
                  <a16:creationId xmlns:a16="http://schemas.microsoft.com/office/drawing/2014/main" id="{B10A51B9-4A2A-4308-AB55-2A0D1685C3B0}"/>
                </a:ext>
              </a:extLst>
            </p:cNvPr>
            <p:cNvSpPr txBox="1">
              <a:spLocks noChangeArrowheads="1"/>
            </p:cNvSpPr>
            <p:nvPr/>
          </p:nvSpPr>
          <p:spPr bwMode="auto">
            <a:xfrm>
              <a:off x="8298305" y="4992879"/>
              <a:ext cx="86914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srgbClr val="000099"/>
                  </a:solidFill>
                  <a:effectLst/>
                  <a:uLnTx/>
                  <a:uFillTx/>
                  <a:latin typeface="Arial" panose="020B0604020202020204" pitchFamily="34" charset="0"/>
                  <a:ea typeface="ＭＳ Ｐゴシック" panose="020B0600070205080204" pitchFamily="34" charset="-128"/>
                  <a:cs typeface="+mn-cs"/>
                </a:rPr>
                <a:t>IPv6/</a:t>
              </a:r>
              <a:r>
                <a:rPr kumimoji="0" lang="en-US" altLang="en-US" sz="1600" b="0" i="0" u="none" strike="noStrike" kern="1200" cap="none" spc="0" normalizeH="0" baseline="0" noProof="0" dirty="0">
                  <a:ln>
                    <a:noFill/>
                  </a:ln>
                  <a:solidFill>
                    <a:srgbClr val="C00000"/>
                  </a:solidFill>
                  <a:effectLst/>
                  <a:uLnTx/>
                  <a:uFillTx/>
                  <a:latin typeface="Arial" panose="020B0604020202020204" pitchFamily="34" charset="0"/>
                  <a:ea typeface="ＭＳ Ｐゴシック" panose="020B0600070205080204" pitchFamily="34" charset="-128"/>
                  <a:cs typeface="+mn-cs"/>
                </a:rPr>
                <a:t>v4</a:t>
              </a:r>
            </a:p>
          </p:txBody>
        </p:sp>
      </p:grpSp>
    </p:spTree>
    <p:extLst>
      <p:ext uri="{BB962C8B-B14F-4D97-AF65-F5344CB8AC3E}">
        <p14:creationId xmlns:p14="http://schemas.microsoft.com/office/powerpoint/2010/main" val="28208784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178"/>
                                        </p:tgtEl>
                                        <p:attrNameLst>
                                          <p:attrName>style.visibility</p:attrName>
                                        </p:attrNameLst>
                                      </p:cBhvr>
                                      <p:to>
                                        <p:strVal val="visible"/>
                                      </p:to>
                                    </p:set>
                                    <p:animEffect transition="in" filter="dissolve">
                                      <p:cBhvr>
                                        <p:cTn id="7" dur="500"/>
                                        <p:tgtEl>
                                          <p:spTgt spid="178"/>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77"/>
                                        </p:tgtEl>
                                        <p:attrNameLst>
                                          <p:attrName>style.visibility</p:attrName>
                                        </p:attrNameLst>
                                      </p:cBhvr>
                                      <p:to>
                                        <p:strVal val="visible"/>
                                      </p:to>
                                    </p:set>
                                    <p:animEffect transition="in" filter="dissolve">
                                      <p:cBhvr>
                                        <p:cTn id="10" dur="500"/>
                                        <p:tgtEl>
                                          <p:spTgt spid="177"/>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281"/>
                                        </p:tgtEl>
                                        <p:attrNameLst>
                                          <p:attrName>style.visibility</p:attrName>
                                        </p:attrNameLst>
                                      </p:cBhvr>
                                      <p:to>
                                        <p:strVal val="visible"/>
                                      </p:to>
                                    </p:set>
                                    <p:animEffect transition="in" filter="wipe(left)">
                                      <p:cBhvr>
                                        <p:cTn id="15" dur="500"/>
                                        <p:tgtEl>
                                          <p:spTgt spid="281"/>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nodeType="clickEffect">
                                  <p:stCondLst>
                                    <p:cond delay="0"/>
                                  </p:stCondLst>
                                  <p:childTnLst>
                                    <p:set>
                                      <p:cBhvr>
                                        <p:cTn id="19" dur="1" fill="hold">
                                          <p:stCondLst>
                                            <p:cond delay="0"/>
                                          </p:stCondLst>
                                        </p:cTn>
                                        <p:tgtEl>
                                          <p:spTgt spid="256"/>
                                        </p:tgtEl>
                                        <p:attrNameLst>
                                          <p:attrName>style.visibility</p:attrName>
                                        </p:attrNameLst>
                                      </p:cBhvr>
                                      <p:to>
                                        <p:strVal val="visible"/>
                                      </p:to>
                                    </p:set>
                                    <p:animEffect transition="in" filter="wipe(up)">
                                      <p:cBhvr>
                                        <p:cTn id="20" dur="500"/>
                                        <p:tgtEl>
                                          <p:spTgt spid="256"/>
                                        </p:tgtEl>
                                      </p:cBhvr>
                                    </p:animEffect>
                                  </p:childTnLst>
                                </p:cTn>
                              </p:par>
                            </p:childTnLst>
                          </p:cTn>
                        </p:par>
                        <p:par>
                          <p:cTn id="21" fill="hold">
                            <p:stCondLst>
                              <p:cond delay="500"/>
                            </p:stCondLst>
                            <p:childTnLst>
                              <p:par>
                                <p:cTn id="22" presetID="9" presetClass="entr" presetSubtype="0" fill="hold" nodeType="afterEffect">
                                  <p:stCondLst>
                                    <p:cond delay="500"/>
                                  </p:stCondLst>
                                  <p:childTnLst>
                                    <p:set>
                                      <p:cBhvr>
                                        <p:cTn id="23" dur="1" fill="hold">
                                          <p:stCondLst>
                                            <p:cond delay="0"/>
                                          </p:stCondLst>
                                        </p:cTn>
                                        <p:tgtEl>
                                          <p:spTgt spid="253"/>
                                        </p:tgtEl>
                                        <p:attrNameLst>
                                          <p:attrName>style.visibility</p:attrName>
                                        </p:attrNameLst>
                                      </p:cBhvr>
                                      <p:to>
                                        <p:strVal val="visible"/>
                                      </p:to>
                                    </p:set>
                                    <p:animEffect transition="in" filter="dissolve">
                                      <p:cBhvr>
                                        <p:cTn id="24" dur="500"/>
                                        <p:tgtEl>
                                          <p:spTgt spid="253"/>
                                        </p:tgtEl>
                                      </p:cBhvr>
                                    </p:animEffect>
                                  </p:childTnLst>
                                </p:cTn>
                              </p:par>
                            </p:childTnLst>
                          </p:cTn>
                        </p:par>
                        <p:par>
                          <p:cTn id="25" fill="hold">
                            <p:stCondLst>
                              <p:cond delay="1500"/>
                            </p:stCondLst>
                            <p:childTnLst>
                              <p:par>
                                <p:cTn id="26" presetID="9" presetClass="entr" presetSubtype="0" fill="hold" grpId="0" nodeType="afterEffect">
                                  <p:stCondLst>
                                    <p:cond delay="500"/>
                                  </p:stCondLst>
                                  <p:childTnLst>
                                    <p:set>
                                      <p:cBhvr>
                                        <p:cTn id="27" dur="1" fill="hold">
                                          <p:stCondLst>
                                            <p:cond delay="0"/>
                                          </p:stCondLst>
                                        </p:cTn>
                                        <p:tgtEl>
                                          <p:spTgt spid="280"/>
                                        </p:tgtEl>
                                        <p:attrNameLst>
                                          <p:attrName>style.visibility</p:attrName>
                                        </p:attrNameLst>
                                      </p:cBhvr>
                                      <p:to>
                                        <p:strVal val="visible"/>
                                      </p:to>
                                    </p:set>
                                    <p:animEffect transition="in" filter="dissolve">
                                      <p:cBhvr>
                                        <p:cTn id="28" dur="500"/>
                                        <p:tgtEl>
                                          <p:spTgt spid="2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7" grpId="0"/>
      <p:bldP spid="280"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52"/>
          <p:cNvGrpSpPr>
            <a:grpSpLocks/>
          </p:cNvGrpSpPr>
          <p:nvPr/>
        </p:nvGrpSpPr>
        <p:grpSpPr bwMode="auto">
          <a:xfrm>
            <a:off x="4081463" y="3384551"/>
            <a:ext cx="817562" cy="2981325"/>
            <a:chOff x="1611" y="2132"/>
            <a:chExt cx="515" cy="1878"/>
          </a:xfrm>
        </p:grpSpPr>
        <p:grpSp>
          <p:nvGrpSpPr>
            <p:cNvPr id="113821" name="Group 212"/>
            <p:cNvGrpSpPr>
              <a:grpSpLocks/>
            </p:cNvGrpSpPr>
            <p:nvPr/>
          </p:nvGrpSpPr>
          <p:grpSpPr bwMode="auto">
            <a:xfrm>
              <a:off x="1625" y="2200"/>
              <a:ext cx="471" cy="908"/>
              <a:chOff x="643" y="2144"/>
              <a:chExt cx="471" cy="908"/>
            </a:xfrm>
          </p:grpSpPr>
          <p:sp>
            <p:nvSpPr>
              <p:cNvPr id="113825" name="Rectangle 183"/>
              <p:cNvSpPr>
                <a:spLocks noChangeArrowheads="1"/>
              </p:cNvSpPr>
              <p:nvPr/>
            </p:nvSpPr>
            <p:spPr bwMode="auto">
              <a:xfrm>
                <a:off x="652" y="2144"/>
                <a:ext cx="462" cy="908"/>
              </a:xfrm>
              <a:prstGeom prst="rect">
                <a:avLst/>
              </a:prstGeom>
              <a:solidFill>
                <a:srgbClr val="66CCFF"/>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113826" name="Text Box 184"/>
              <p:cNvSpPr txBox="1">
                <a:spLocks noChangeArrowheads="1"/>
              </p:cNvSpPr>
              <p:nvPr/>
            </p:nvSpPr>
            <p:spPr bwMode="auto">
              <a:xfrm>
                <a:off x="643" y="2169"/>
                <a:ext cx="461" cy="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400">
                    <a:solidFill>
                      <a:srgbClr val="0000FF"/>
                    </a:solidFill>
                  </a:rPr>
                  <a:t>flow: X</a:t>
                </a:r>
              </a:p>
              <a:p>
                <a:r>
                  <a:rPr lang="en-US" altLang="zh-CN" sz="1400">
                    <a:solidFill>
                      <a:srgbClr val="0000FF"/>
                    </a:solidFill>
                  </a:rPr>
                  <a:t>src: A</a:t>
                </a:r>
              </a:p>
              <a:p>
                <a:r>
                  <a:rPr lang="en-US" altLang="zh-CN" sz="1400">
                    <a:solidFill>
                      <a:srgbClr val="0000FF"/>
                    </a:solidFill>
                  </a:rPr>
                  <a:t>dest: F</a:t>
                </a:r>
              </a:p>
              <a:p>
                <a:endParaRPr lang="en-US" altLang="zh-CN" sz="1400">
                  <a:solidFill>
                    <a:srgbClr val="0000FF"/>
                  </a:solidFill>
                </a:endParaRPr>
              </a:p>
              <a:p>
                <a:endParaRPr lang="en-US" altLang="zh-CN" sz="1400">
                  <a:solidFill>
                    <a:srgbClr val="0000FF"/>
                  </a:solidFill>
                </a:endParaRPr>
              </a:p>
              <a:p>
                <a:r>
                  <a:rPr lang="en-US" altLang="zh-CN" sz="1400">
                    <a:solidFill>
                      <a:srgbClr val="0000FF"/>
                    </a:solidFill>
                  </a:rPr>
                  <a:t>data</a:t>
                </a:r>
              </a:p>
            </p:txBody>
          </p:sp>
        </p:grpSp>
        <p:sp>
          <p:nvSpPr>
            <p:cNvPr id="113822" name="Line 194"/>
            <p:cNvSpPr>
              <a:spLocks noChangeShapeType="1"/>
            </p:cNvSpPr>
            <p:nvPr/>
          </p:nvSpPr>
          <p:spPr bwMode="auto">
            <a:xfrm>
              <a:off x="1661" y="2132"/>
              <a:ext cx="434" cy="0"/>
            </a:xfrm>
            <a:prstGeom prst="line">
              <a:avLst/>
            </a:prstGeom>
            <a:noFill/>
            <a:ln w="19050">
              <a:solidFill>
                <a:schemeClr val="accent6">
                  <a:lumMod val="75000"/>
                </a:schemeClr>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113823" name="Text Box 204"/>
            <p:cNvSpPr txBox="1">
              <a:spLocks noChangeArrowheads="1"/>
            </p:cNvSpPr>
            <p:nvPr/>
          </p:nvSpPr>
          <p:spPr bwMode="auto">
            <a:xfrm>
              <a:off x="1611" y="3690"/>
              <a:ext cx="515" cy="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lnSpc>
                  <a:spcPct val="85000"/>
                </a:lnSpc>
              </a:pPr>
              <a:r>
                <a:rPr lang="en-US" altLang="zh-CN" sz="1600">
                  <a:solidFill>
                    <a:srgbClr val="0000FF"/>
                  </a:solidFill>
                </a:rPr>
                <a:t>A-to-B:</a:t>
              </a:r>
            </a:p>
            <a:p>
              <a:pPr algn="ctr">
                <a:lnSpc>
                  <a:spcPct val="85000"/>
                </a:lnSpc>
              </a:pPr>
              <a:r>
                <a:rPr lang="en-US" altLang="zh-CN" sz="1600">
                  <a:solidFill>
                    <a:srgbClr val="0000FF"/>
                  </a:solidFill>
                </a:rPr>
                <a:t>IPv6</a:t>
              </a:r>
            </a:p>
          </p:txBody>
        </p:sp>
        <p:sp>
          <p:nvSpPr>
            <p:cNvPr id="113824" name="Line 205"/>
            <p:cNvSpPr>
              <a:spLocks noChangeShapeType="1"/>
            </p:cNvSpPr>
            <p:nvPr/>
          </p:nvSpPr>
          <p:spPr bwMode="auto">
            <a:xfrm>
              <a:off x="1856" y="3230"/>
              <a:ext cx="0" cy="495"/>
            </a:xfrm>
            <a:prstGeom prst="line">
              <a:avLst/>
            </a:prstGeom>
            <a:noFill/>
            <a:ln w="9525">
              <a:solidFill>
                <a:schemeClr val="accent6">
                  <a:lumMod val="75000"/>
                </a:schemeClr>
              </a:solidFill>
              <a:round/>
              <a:headEnd type="triangle" w="med" len="me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grpSp>
      <p:grpSp>
        <p:nvGrpSpPr>
          <p:cNvPr id="4" name="Group 353"/>
          <p:cNvGrpSpPr>
            <a:grpSpLocks/>
          </p:cNvGrpSpPr>
          <p:nvPr/>
        </p:nvGrpSpPr>
        <p:grpSpPr bwMode="auto">
          <a:xfrm>
            <a:off x="5056188" y="3376613"/>
            <a:ext cx="1185862" cy="3319462"/>
            <a:chOff x="2225" y="2127"/>
            <a:chExt cx="747" cy="2091"/>
          </a:xfrm>
        </p:grpSpPr>
        <p:grpSp>
          <p:nvGrpSpPr>
            <p:cNvPr id="113812" name="Group 216"/>
            <p:cNvGrpSpPr>
              <a:grpSpLocks/>
            </p:cNvGrpSpPr>
            <p:nvPr/>
          </p:nvGrpSpPr>
          <p:grpSpPr bwMode="auto">
            <a:xfrm>
              <a:off x="2225" y="2194"/>
              <a:ext cx="620" cy="1388"/>
              <a:chOff x="441" y="2082"/>
              <a:chExt cx="620" cy="1388"/>
            </a:xfrm>
          </p:grpSpPr>
          <p:sp>
            <p:nvSpPr>
              <p:cNvPr id="113816" name="Rectangle 189"/>
              <p:cNvSpPr>
                <a:spLocks noChangeArrowheads="1"/>
              </p:cNvSpPr>
              <p:nvPr/>
            </p:nvSpPr>
            <p:spPr bwMode="auto">
              <a:xfrm>
                <a:off x="478" y="2088"/>
                <a:ext cx="583" cy="1382"/>
              </a:xfrm>
              <a:prstGeom prst="rect">
                <a:avLst/>
              </a:prstGeom>
              <a:solidFill>
                <a:srgbClr val="CC00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grpSp>
            <p:nvGrpSpPr>
              <p:cNvPr id="113817" name="Group 190"/>
              <p:cNvGrpSpPr>
                <a:grpSpLocks/>
              </p:cNvGrpSpPr>
              <p:nvPr/>
            </p:nvGrpSpPr>
            <p:grpSpPr bwMode="auto">
              <a:xfrm>
                <a:off x="499" y="2471"/>
                <a:ext cx="486" cy="908"/>
                <a:chOff x="4869" y="143"/>
                <a:chExt cx="486" cy="908"/>
              </a:xfrm>
            </p:grpSpPr>
            <p:sp>
              <p:nvSpPr>
                <p:cNvPr id="113819" name="Rectangle 191"/>
                <p:cNvSpPr>
                  <a:spLocks noChangeArrowheads="1"/>
                </p:cNvSpPr>
                <p:nvPr/>
              </p:nvSpPr>
              <p:spPr bwMode="auto">
                <a:xfrm>
                  <a:off x="4893" y="143"/>
                  <a:ext cx="462" cy="908"/>
                </a:xfrm>
                <a:prstGeom prst="rect">
                  <a:avLst/>
                </a:prstGeom>
                <a:solidFill>
                  <a:srgbClr val="66CCFF"/>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113820" name="Text Box 192"/>
                <p:cNvSpPr txBox="1">
                  <a:spLocks noChangeArrowheads="1"/>
                </p:cNvSpPr>
                <p:nvPr/>
              </p:nvSpPr>
              <p:spPr bwMode="auto">
                <a:xfrm>
                  <a:off x="4869" y="161"/>
                  <a:ext cx="461" cy="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400" dirty="0">
                      <a:solidFill>
                        <a:srgbClr val="0000FF"/>
                      </a:solidFill>
                    </a:rPr>
                    <a:t>flow: X</a:t>
                  </a:r>
                </a:p>
                <a:p>
                  <a:r>
                    <a:rPr lang="en-US" altLang="zh-CN" sz="1400" dirty="0" err="1">
                      <a:solidFill>
                        <a:srgbClr val="0000FF"/>
                      </a:solidFill>
                    </a:rPr>
                    <a:t>src</a:t>
                  </a:r>
                  <a:r>
                    <a:rPr lang="en-US" altLang="zh-CN" sz="1400" dirty="0">
                      <a:solidFill>
                        <a:srgbClr val="0000FF"/>
                      </a:solidFill>
                    </a:rPr>
                    <a:t>: A</a:t>
                  </a:r>
                </a:p>
                <a:p>
                  <a:r>
                    <a:rPr lang="en-US" altLang="zh-CN" sz="1400" dirty="0" err="1">
                      <a:solidFill>
                        <a:srgbClr val="0000FF"/>
                      </a:solidFill>
                    </a:rPr>
                    <a:t>dest</a:t>
                  </a:r>
                  <a:r>
                    <a:rPr lang="en-US" altLang="zh-CN" sz="1400" dirty="0">
                      <a:solidFill>
                        <a:srgbClr val="0000FF"/>
                      </a:solidFill>
                    </a:rPr>
                    <a:t>: F</a:t>
                  </a:r>
                </a:p>
                <a:p>
                  <a:endParaRPr lang="en-US" altLang="zh-CN" sz="1400" dirty="0">
                    <a:solidFill>
                      <a:srgbClr val="0000FF"/>
                    </a:solidFill>
                  </a:endParaRPr>
                </a:p>
                <a:p>
                  <a:endParaRPr lang="en-US" altLang="zh-CN" sz="1400" dirty="0">
                    <a:solidFill>
                      <a:srgbClr val="0000FF"/>
                    </a:solidFill>
                  </a:endParaRPr>
                </a:p>
                <a:p>
                  <a:r>
                    <a:rPr lang="en-US" altLang="zh-CN" sz="1400" dirty="0">
                      <a:solidFill>
                        <a:srgbClr val="0000FF"/>
                      </a:solidFill>
                    </a:rPr>
                    <a:t>data</a:t>
                  </a:r>
                </a:p>
              </p:txBody>
            </p:sp>
          </p:grpSp>
          <p:sp>
            <p:nvSpPr>
              <p:cNvPr id="113818" name="Text Box 193"/>
              <p:cNvSpPr txBox="1">
                <a:spLocks noChangeArrowheads="1"/>
              </p:cNvSpPr>
              <p:nvPr/>
            </p:nvSpPr>
            <p:spPr bwMode="auto">
              <a:xfrm>
                <a:off x="441" y="2082"/>
                <a:ext cx="564"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800" dirty="0" err="1">
                    <a:solidFill>
                      <a:srgbClr val="FFFF00"/>
                    </a:solidFill>
                  </a:rPr>
                  <a:t>src:B</a:t>
                </a:r>
                <a:endParaRPr lang="en-US" altLang="zh-CN" sz="1800" dirty="0">
                  <a:solidFill>
                    <a:srgbClr val="FFFF00"/>
                  </a:solidFill>
                </a:endParaRPr>
              </a:p>
              <a:p>
                <a:r>
                  <a:rPr lang="en-US" altLang="zh-CN" sz="1800" dirty="0" err="1">
                    <a:solidFill>
                      <a:srgbClr val="FFFF00"/>
                    </a:solidFill>
                  </a:rPr>
                  <a:t>dest</a:t>
                </a:r>
                <a:r>
                  <a:rPr lang="en-US" altLang="zh-CN" sz="1800" dirty="0">
                    <a:solidFill>
                      <a:srgbClr val="FFFF00"/>
                    </a:solidFill>
                  </a:rPr>
                  <a:t>: E</a:t>
                </a:r>
              </a:p>
            </p:txBody>
          </p:sp>
        </p:grpSp>
        <p:sp>
          <p:nvSpPr>
            <p:cNvPr id="113813" name="Line 195"/>
            <p:cNvSpPr>
              <a:spLocks noChangeShapeType="1"/>
            </p:cNvSpPr>
            <p:nvPr/>
          </p:nvSpPr>
          <p:spPr bwMode="auto">
            <a:xfrm>
              <a:off x="2345" y="2127"/>
              <a:ext cx="434" cy="0"/>
            </a:xfrm>
            <a:prstGeom prst="line">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113814" name="Text Box 208"/>
            <p:cNvSpPr txBox="1">
              <a:spLocks noChangeArrowheads="1"/>
            </p:cNvSpPr>
            <p:nvPr/>
          </p:nvSpPr>
          <p:spPr bwMode="auto">
            <a:xfrm>
              <a:off x="2231" y="3767"/>
              <a:ext cx="741" cy="4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lnSpc>
                  <a:spcPct val="85000"/>
                </a:lnSpc>
              </a:pPr>
              <a:r>
                <a:rPr lang="en-US" altLang="zh-CN" sz="1600">
                  <a:solidFill>
                    <a:srgbClr val="0000FF"/>
                  </a:solidFill>
                </a:rPr>
                <a:t>B-to-C:</a:t>
              </a:r>
            </a:p>
            <a:p>
              <a:pPr algn="ctr">
                <a:lnSpc>
                  <a:spcPct val="85000"/>
                </a:lnSpc>
              </a:pPr>
              <a:r>
                <a:rPr lang="en-US" altLang="zh-CN" sz="1600">
                  <a:solidFill>
                    <a:srgbClr val="0000FF"/>
                  </a:solidFill>
                </a:rPr>
                <a:t>IPv6 inside</a:t>
              </a:r>
            </a:p>
            <a:p>
              <a:pPr algn="ctr">
                <a:lnSpc>
                  <a:spcPct val="85000"/>
                </a:lnSpc>
              </a:pPr>
              <a:r>
                <a:rPr lang="en-US" altLang="zh-CN" sz="1600">
                  <a:solidFill>
                    <a:srgbClr val="0000FF"/>
                  </a:solidFill>
                </a:rPr>
                <a:t>IPv4</a:t>
              </a:r>
            </a:p>
          </p:txBody>
        </p:sp>
        <p:sp>
          <p:nvSpPr>
            <p:cNvPr id="113815" name="Line 209"/>
            <p:cNvSpPr>
              <a:spLocks noChangeShapeType="1"/>
            </p:cNvSpPr>
            <p:nvPr/>
          </p:nvSpPr>
          <p:spPr bwMode="auto">
            <a:xfrm>
              <a:off x="2588" y="3604"/>
              <a:ext cx="0" cy="116"/>
            </a:xfrm>
            <a:prstGeom prst="line">
              <a:avLst/>
            </a:prstGeom>
            <a:noFill/>
            <a:ln w="9525">
              <a:solidFill>
                <a:srgbClr val="FF0000"/>
              </a:solidFill>
              <a:round/>
              <a:headEnd type="triangle" w="med" len="me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grpSp>
      <p:grpSp>
        <p:nvGrpSpPr>
          <p:cNvPr id="7" name="Group 355"/>
          <p:cNvGrpSpPr>
            <a:grpSpLocks/>
          </p:cNvGrpSpPr>
          <p:nvPr/>
        </p:nvGrpSpPr>
        <p:grpSpPr bwMode="auto">
          <a:xfrm>
            <a:off x="8272463" y="3379789"/>
            <a:ext cx="881062" cy="2998787"/>
            <a:chOff x="4251" y="2129"/>
            <a:chExt cx="555" cy="1889"/>
          </a:xfrm>
        </p:grpSpPr>
        <p:sp>
          <p:nvSpPr>
            <p:cNvPr id="113806" name="Line 197"/>
            <p:cNvSpPr>
              <a:spLocks noChangeShapeType="1"/>
            </p:cNvSpPr>
            <p:nvPr/>
          </p:nvSpPr>
          <p:spPr bwMode="auto">
            <a:xfrm>
              <a:off x="4292" y="2129"/>
              <a:ext cx="434" cy="0"/>
            </a:xfrm>
            <a:prstGeom prst="line">
              <a:avLst/>
            </a:prstGeom>
            <a:noFill/>
            <a:ln w="19050">
              <a:solidFill>
                <a:schemeClr val="accent6">
                  <a:lumMod val="75000"/>
                </a:schemeClr>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113807" name="Text Box 206"/>
            <p:cNvSpPr txBox="1">
              <a:spLocks noChangeArrowheads="1"/>
            </p:cNvSpPr>
            <p:nvPr/>
          </p:nvSpPr>
          <p:spPr bwMode="auto">
            <a:xfrm>
              <a:off x="4298" y="3698"/>
              <a:ext cx="508" cy="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lnSpc>
                  <a:spcPct val="85000"/>
                </a:lnSpc>
              </a:pPr>
              <a:r>
                <a:rPr lang="en-US" altLang="zh-CN" sz="1600">
                  <a:solidFill>
                    <a:srgbClr val="0000FF"/>
                  </a:solidFill>
                </a:rPr>
                <a:t>E-to-F:</a:t>
              </a:r>
            </a:p>
            <a:p>
              <a:pPr algn="ctr">
                <a:lnSpc>
                  <a:spcPct val="85000"/>
                </a:lnSpc>
              </a:pPr>
              <a:r>
                <a:rPr lang="en-US" altLang="zh-CN" sz="1600">
                  <a:solidFill>
                    <a:srgbClr val="0000FF"/>
                  </a:solidFill>
                </a:rPr>
                <a:t>IPv6</a:t>
              </a:r>
            </a:p>
          </p:txBody>
        </p:sp>
        <p:sp>
          <p:nvSpPr>
            <p:cNvPr id="113808" name="Line 207"/>
            <p:cNvSpPr>
              <a:spLocks noChangeShapeType="1"/>
            </p:cNvSpPr>
            <p:nvPr/>
          </p:nvSpPr>
          <p:spPr bwMode="auto">
            <a:xfrm>
              <a:off x="4540" y="3238"/>
              <a:ext cx="0" cy="495"/>
            </a:xfrm>
            <a:prstGeom prst="line">
              <a:avLst/>
            </a:prstGeom>
            <a:noFill/>
            <a:ln w="9525">
              <a:solidFill>
                <a:schemeClr val="accent6">
                  <a:lumMod val="75000"/>
                </a:schemeClr>
              </a:solidFill>
              <a:round/>
              <a:headEnd type="triangle" w="med" len="med"/>
              <a:tailEnd/>
            </a:ln>
            <a:extLst>
              <a:ext uri="{909E8E84-426E-40DD-AFC4-6F175D3DCCD1}">
                <a14:hiddenFill xmlns:a14="http://schemas.microsoft.com/office/drawing/2010/main">
                  <a:noFill/>
                </a14:hiddenFill>
              </a:ext>
            </a:extLst>
          </p:spPr>
          <p:txBody>
            <a:bodyPr wrap="none"/>
            <a:lstStyle/>
            <a:p>
              <a:endParaRPr lang="zh-CN" altLang="en-US" dirty="0">
                <a:solidFill>
                  <a:srgbClr val="0000FF"/>
                </a:solidFill>
              </a:endParaRPr>
            </a:p>
          </p:txBody>
        </p:sp>
        <p:grpSp>
          <p:nvGrpSpPr>
            <p:cNvPr id="113809" name="Group 213"/>
            <p:cNvGrpSpPr>
              <a:grpSpLocks/>
            </p:cNvGrpSpPr>
            <p:nvPr/>
          </p:nvGrpSpPr>
          <p:grpSpPr bwMode="auto">
            <a:xfrm>
              <a:off x="4251" y="2205"/>
              <a:ext cx="471" cy="908"/>
              <a:chOff x="643" y="2144"/>
              <a:chExt cx="471" cy="908"/>
            </a:xfrm>
          </p:grpSpPr>
          <p:sp>
            <p:nvSpPr>
              <p:cNvPr id="113810" name="Rectangle 214"/>
              <p:cNvSpPr>
                <a:spLocks noChangeArrowheads="1"/>
              </p:cNvSpPr>
              <p:nvPr/>
            </p:nvSpPr>
            <p:spPr bwMode="auto">
              <a:xfrm>
                <a:off x="652" y="2144"/>
                <a:ext cx="462" cy="908"/>
              </a:xfrm>
              <a:prstGeom prst="rect">
                <a:avLst/>
              </a:prstGeom>
              <a:solidFill>
                <a:srgbClr val="66CCFF"/>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113811" name="Text Box 215"/>
              <p:cNvSpPr txBox="1">
                <a:spLocks noChangeArrowheads="1"/>
              </p:cNvSpPr>
              <p:nvPr/>
            </p:nvSpPr>
            <p:spPr bwMode="auto">
              <a:xfrm>
                <a:off x="643" y="2169"/>
                <a:ext cx="461" cy="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400" dirty="0">
                    <a:solidFill>
                      <a:srgbClr val="0000FF"/>
                    </a:solidFill>
                  </a:rPr>
                  <a:t>flow: X</a:t>
                </a:r>
              </a:p>
              <a:p>
                <a:r>
                  <a:rPr lang="en-US" altLang="zh-CN" sz="1400" dirty="0" err="1">
                    <a:solidFill>
                      <a:srgbClr val="0000FF"/>
                    </a:solidFill>
                  </a:rPr>
                  <a:t>src</a:t>
                </a:r>
                <a:r>
                  <a:rPr lang="en-US" altLang="zh-CN" sz="1400" dirty="0">
                    <a:solidFill>
                      <a:srgbClr val="0000FF"/>
                    </a:solidFill>
                  </a:rPr>
                  <a:t>: A</a:t>
                </a:r>
              </a:p>
              <a:p>
                <a:r>
                  <a:rPr lang="en-US" altLang="zh-CN" sz="1400" dirty="0" err="1">
                    <a:solidFill>
                      <a:srgbClr val="0000FF"/>
                    </a:solidFill>
                  </a:rPr>
                  <a:t>dest</a:t>
                </a:r>
                <a:r>
                  <a:rPr lang="en-US" altLang="zh-CN" sz="1400" dirty="0">
                    <a:solidFill>
                      <a:srgbClr val="0000FF"/>
                    </a:solidFill>
                  </a:rPr>
                  <a:t>: F</a:t>
                </a:r>
              </a:p>
              <a:p>
                <a:endParaRPr lang="en-US" altLang="zh-CN" sz="1400" dirty="0">
                  <a:solidFill>
                    <a:srgbClr val="0000FF"/>
                  </a:solidFill>
                </a:endParaRPr>
              </a:p>
              <a:p>
                <a:endParaRPr lang="en-US" altLang="zh-CN" sz="1400" dirty="0">
                  <a:solidFill>
                    <a:srgbClr val="0000FF"/>
                  </a:solidFill>
                </a:endParaRPr>
              </a:p>
              <a:p>
                <a:r>
                  <a:rPr lang="en-US" altLang="zh-CN" sz="1400" dirty="0">
                    <a:solidFill>
                      <a:srgbClr val="0000FF"/>
                    </a:solidFill>
                  </a:rPr>
                  <a:t>data</a:t>
                </a:r>
              </a:p>
            </p:txBody>
          </p:sp>
        </p:grpSp>
      </p:grpSp>
      <p:grpSp>
        <p:nvGrpSpPr>
          <p:cNvPr id="9" name="Group 354"/>
          <p:cNvGrpSpPr>
            <a:grpSpLocks/>
          </p:cNvGrpSpPr>
          <p:nvPr/>
        </p:nvGrpSpPr>
        <p:grpSpPr bwMode="auto">
          <a:xfrm>
            <a:off x="7091364" y="3378201"/>
            <a:ext cx="1176337" cy="3330575"/>
            <a:chOff x="3507" y="2128"/>
            <a:chExt cx="741" cy="2098"/>
          </a:xfrm>
        </p:grpSpPr>
        <p:sp>
          <p:nvSpPr>
            <p:cNvPr id="113797" name="Line 196"/>
            <p:cNvSpPr>
              <a:spLocks noChangeShapeType="1"/>
            </p:cNvSpPr>
            <p:nvPr/>
          </p:nvSpPr>
          <p:spPr bwMode="auto">
            <a:xfrm>
              <a:off x="3627" y="2128"/>
              <a:ext cx="434" cy="0"/>
            </a:xfrm>
            <a:prstGeom prst="line">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113798" name="Text Box 210"/>
            <p:cNvSpPr txBox="1">
              <a:spLocks noChangeArrowheads="1"/>
            </p:cNvSpPr>
            <p:nvPr/>
          </p:nvSpPr>
          <p:spPr bwMode="auto">
            <a:xfrm>
              <a:off x="3507" y="3775"/>
              <a:ext cx="741" cy="4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lnSpc>
                  <a:spcPct val="85000"/>
                </a:lnSpc>
              </a:pPr>
              <a:r>
                <a:rPr lang="en-US" altLang="zh-CN" sz="1600" dirty="0">
                  <a:solidFill>
                    <a:srgbClr val="0000FF"/>
                  </a:solidFill>
                </a:rPr>
                <a:t>D-to-E:</a:t>
              </a:r>
            </a:p>
            <a:p>
              <a:pPr algn="ctr">
                <a:lnSpc>
                  <a:spcPct val="85000"/>
                </a:lnSpc>
              </a:pPr>
              <a:r>
                <a:rPr lang="en-US" altLang="zh-CN" sz="1600" dirty="0">
                  <a:solidFill>
                    <a:srgbClr val="0000FF"/>
                  </a:solidFill>
                </a:rPr>
                <a:t>IPv6 inside</a:t>
              </a:r>
            </a:p>
            <a:p>
              <a:pPr algn="ctr">
                <a:lnSpc>
                  <a:spcPct val="85000"/>
                </a:lnSpc>
              </a:pPr>
              <a:r>
                <a:rPr lang="en-US" altLang="zh-CN" sz="1600" dirty="0">
                  <a:solidFill>
                    <a:srgbClr val="0000FF"/>
                  </a:solidFill>
                </a:rPr>
                <a:t>IPv4</a:t>
              </a:r>
            </a:p>
          </p:txBody>
        </p:sp>
        <p:sp>
          <p:nvSpPr>
            <p:cNvPr id="113799" name="Line 211"/>
            <p:cNvSpPr>
              <a:spLocks noChangeShapeType="1"/>
            </p:cNvSpPr>
            <p:nvPr/>
          </p:nvSpPr>
          <p:spPr bwMode="auto">
            <a:xfrm>
              <a:off x="3883" y="3640"/>
              <a:ext cx="0" cy="116"/>
            </a:xfrm>
            <a:prstGeom prst="line">
              <a:avLst/>
            </a:prstGeom>
            <a:noFill/>
            <a:ln w="9525">
              <a:solidFill>
                <a:srgbClr val="FF0000"/>
              </a:solidFill>
              <a:round/>
              <a:headEnd type="triangle" w="med" len="me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grpSp>
          <p:nvGrpSpPr>
            <p:cNvPr id="113800" name="Group 217"/>
            <p:cNvGrpSpPr>
              <a:grpSpLocks/>
            </p:cNvGrpSpPr>
            <p:nvPr/>
          </p:nvGrpSpPr>
          <p:grpSpPr bwMode="auto">
            <a:xfrm>
              <a:off x="3521" y="2220"/>
              <a:ext cx="620" cy="1388"/>
              <a:chOff x="441" y="2082"/>
              <a:chExt cx="620" cy="1388"/>
            </a:xfrm>
          </p:grpSpPr>
          <p:sp>
            <p:nvSpPr>
              <p:cNvPr id="113801" name="Rectangle 218"/>
              <p:cNvSpPr>
                <a:spLocks noChangeArrowheads="1"/>
              </p:cNvSpPr>
              <p:nvPr/>
            </p:nvSpPr>
            <p:spPr bwMode="auto">
              <a:xfrm>
                <a:off x="478" y="2088"/>
                <a:ext cx="583" cy="1382"/>
              </a:xfrm>
              <a:prstGeom prst="rect">
                <a:avLst/>
              </a:prstGeom>
              <a:solidFill>
                <a:srgbClr val="CC00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grpSp>
            <p:nvGrpSpPr>
              <p:cNvPr id="113802" name="Group 219"/>
              <p:cNvGrpSpPr>
                <a:grpSpLocks/>
              </p:cNvGrpSpPr>
              <p:nvPr/>
            </p:nvGrpSpPr>
            <p:grpSpPr bwMode="auto">
              <a:xfrm>
                <a:off x="499" y="2471"/>
                <a:ext cx="486" cy="908"/>
                <a:chOff x="4869" y="143"/>
                <a:chExt cx="486" cy="908"/>
              </a:xfrm>
            </p:grpSpPr>
            <p:sp>
              <p:nvSpPr>
                <p:cNvPr id="113804" name="Rectangle 220"/>
                <p:cNvSpPr>
                  <a:spLocks noChangeArrowheads="1"/>
                </p:cNvSpPr>
                <p:nvPr/>
              </p:nvSpPr>
              <p:spPr bwMode="auto">
                <a:xfrm>
                  <a:off x="4893" y="143"/>
                  <a:ext cx="462" cy="908"/>
                </a:xfrm>
                <a:prstGeom prst="rect">
                  <a:avLst/>
                </a:prstGeom>
                <a:solidFill>
                  <a:srgbClr val="66CCFF"/>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113805" name="Text Box 221"/>
                <p:cNvSpPr txBox="1">
                  <a:spLocks noChangeArrowheads="1"/>
                </p:cNvSpPr>
                <p:nvPr/>
              </p:nvSpPr>
              <p:spPr bwMode="auto">
                <a:xfrm>
                  <a:off x="4869" y="161"/>
                  <a:ext cx="461" cy="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400" dirty="0">
                      <a:solidFill>
                        <a:srgbClr val="0000FF"/>
                      </a:solidFill>
                    </a:rPr>
                    <a:t>flow: X</a:t>
                  </a:r>
                </a:p>
                <a:p>
                  <a:r>
                    <a:rPr lang="en-US" altLang="zh-CN" sz="1400" dirty="0" err="1">
                      <a:solidFill>
                        <a:srgbClr val="0000FF"/>
                      </a:solidFill>
                    </a:rPr>
                    <a:t>src</a:t>
                  </a:r>
                  <a:r>
                    <a:rPr lang="en-US" altLang="zh-CN" sz="1400" dirty="0">
                      <a:solidFill>
                        <a:srgbClr val="0000FF"/>
                      </a:solidFill>
                    </a:rPr>
                    <a:t>: A</a:t>
                  </a:r>
                </a:p>
                <a:p>
                  <a:r>
                    <a:rPr lang="en-US" altLang="zh-CN" sz="1400" dirty="0" err="1">
                      <a:solidFill>
                        <a:srgbClr val="0000FF"/>
                      </a:solidFill>
                    </a:rPr>
                    <a:t>dest</a:t>
                  </a:r>
                  <a:r>
                    <a:rPr lang="en-US" altLang="zh-CN" sz="1400" dirty="0">
                      <a:solidFill>
                        <a:srgbClr val="0000FF"/>
                      </a:solidFill>
                    </a:rPr>
                    <a:t>: F</a:t>
                  </a:r>
                </a:p>
                <a:p>
                  <a:endParaRPr lang="en-US" altLang="zh-CN" sz="1400" dirty="0">
                    <a:solidFill>
                      <a:srgbClr val="0000FF"/>
                    </a:solidFill>
                  </a:endParaRPr>
                </a:p>
                <a:p>
                  <a:endParaRPr lang="en-US" altLang="zh-CN" sz="1400" dirty="0">
                    <a:solidFill>
                      <a:srgbClr val="0000FF"/>
                    </a:solidFill>
                  </a:endParaRPr>
                </a:p>
                <a:p>
                  <a:r>
                    <a:rPr lang="en-US" altLang="zh-CN" sz="1400" dirty="0">
                      <a:solidFill>
                        <a:srgbClr val="0000FF"/>
                      </a:solidFill>
                    </a:rPr>
                    <a:t>data</a:t>
                  </a:r>
                </a:p>
              </p:txBody>
            </p:sp>
          </p:grpSp>
          <p:sp>
            <p:nvSpPr>
              <p:cNvPr id="113803" name="Text Box 222"/>
              <p:cNvSpPr txBox="1">
                <a:spLocks noChangeArrowheads="1"/>
              </p:cNvSpPr>
              <p:nvPr/>
            </p:nvSpPr>
            <p:spPr bwMode="auto">
              <a:xfrm>
                <a:off x="441" y="2082"/>
                <a:ext cx="564"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800" dirty="0" err="1">
                    <a:solidFill>
                      <a:schemeClr val="accent4"/>
                    </a:solidFill>
                  </a:rPr>
                  <a:t>src:B</a:t>
                </a:r>
                <a:endParaRPr lang="en-US" altLang="zh-CN" sz="1800" dirty="0">
                  <a:solidFill>
                    <a:schemeClr val="accent4"/>
                  </a:solidFill>
                </a:endParaRPr>
              </a:p>
              <a:p>
                <a:r>
                  <a:rPr lang="en-US" altLang="zh-CN" sz="1800" dirty="0" err="1">
                    <a:solidFill>
                      <a:schemeClr val="accent4"/>
                    </a:solidFill>
                  </a:rPr>
                  <a:t>dest</a:t>
                </a:r>
                <a:r>
                  <a:rPr lang="en-US" altLang="zh-CN" sz="1800" dirty="0">
                    <a:solidFill>
                      <a:schemeClr val="accent4"/>
                    </a:solidFill>
                  </a:rPr>
                  <a:t>: E</a:t>
                </a:r>
              </a:p>
            </p:txBody>
          </p:sp>
        </p:grpSp>
      </p:grpSp>
      <p:sp>
        <p:nvSpPr>
          <p:cNvPr id="113669" name="Text Box 224"/>
          <p:cNvSpPr txBox="1">
            <a:spLocks noChangeArrowheads="1"/>
          </p:cNvSpPr>
          <p:nvPr/>
        </p:nvSpPr>
        <p:spPr bwMode="auto">
          <a:xfrm>
            <a:off x="1833563" y="2597151"/>
            <a:ext cx="15938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800">
                <a:solidFill>
                  <a:srgbClr val="000099"/>
                </a:solidFill>
              </a:rPr>
              <a:t>physical view:</a:t>
            </a:r>
          </a:p>
        </p:txBody>
      </p:sp>
      <p:sp>
        <p:nvSpPr>
          <p:cNvPr id="113670" name="Line 225"/>
          <p:cNvSpPr>
            <a:spLocks noChangeShapeType="1"/>
          </p:cNvSpPr>
          <p:nvPr/>
        </p:nvSpPr>
        <p:spPr bwMode="auto">
          <a:xfrm flipV="1">
            <a:off x="5419725" y="2868613"/>
            <a:ext cx="2325688" cy="0"/>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wrap="none"/>
          <a:lstStyle/>
          <a:p>
            <a:endParaRPr lang="zh-CN" altLang="en-US" dirty="0">
              <a:solidFill>
                <a:srgbClr val="000099"/>
              </a:solidFill>
            </a:endParaRPr>
          </a:p>
        </p:txBody>
      </p:sp>
      <p:grpSp>
        <p:nvGrpSpPr>
          <p:cNvPr id="113671" name="Group 228"/>
          <p:cNvGrpSpPr>
            <a:grpSpLocks/>
          </p:cNvGrpSpPr>
          <p:nvPr/>
        </p:nvGrpSpPr>
        <p:grpSpPr bwMode="auto">
          <a:xfrm>
            <a:off x="5754689" y="2703514"/>
            <a:ext cx="693737" cy="338137"/>
            <a:chOff x="4396" y="1245"/>
            <a:chExt cx="672" cy="248"/>
          </a:xfrm>
        </p:grpSpPr>
        <p:sp>
          <p:nvSpPr>
            <p:cNvPr id="113789" name="Oval 407"/>
            <p:cNvSpPr>
              <a:spLocks noChangeArrowheads="1"/>
            </p:cNvSpPr>
            <p:nvPr/>
          </p:nvSpPr>
          <p:spPr bwMode="auto">
            <a:xfrm>
              <a:off x="4399" y="1355"/>
              <a:ext cx="666" cy="138"/>
            </a:xfrm>
            <a:prstGeom prst="ellipse">
              <a:avLst/>
            </a:prstGeom>
            <a:gradFill rotWithShape="1">
              <a:gsLst>
                <a:gs pos="0">
                  <a:srgbClr val="CC0000"/>
                </a:gs>
                <a:gs pos="100000">
                  <a:schemeClr val="bg1"/>
                </a:gs>
              </a:gsLst>
              <a:lin ang="0" scaled="1"/>
            </a:gradFill>
            <a:ln w="12700">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solidFill>
                  <a:srgbClr val="000099"/>
                </a:solidFill>
                <a:latin typeface="Times New Roman" panose="02020603050405020304" pitchFamily="18" charset="0"/>
                <a:cs typeface="Arial" panose="020B0604020202020204" pitchFamily="34" charset="0"/>
              </a:endParaRPr>
            </a:p>
          </p:txBody>
        </p:sp>
        <p:sp>
          <p:nvSpPr>
            <p:cNvPr id="113790" name="Rectangle 410"/>
            <p:cNvSpPr>
              <a:spLocks noChangeArrowheads="1"/>
            </p:cNvSpPr>
            <p:nvPr/>
          </p:nvSpPr>
          <p:spPr bwMode="auto">
            <a:xfrm>
              <a:off x="4399" y="1339"/>
              <a:ext cx="669" cy="86"/>
            </a:xfrm>
            <a:prstGeom prst="rect">
              <a:avLst/>
            </a:prstGeom>
            <a:gradFill rotWithShape="1">
              <a:gsLst>
                <a:gs pos="0">
                  <a:srgbClr val="CC0000"/>
                </a:gs>
                <a:gs pos="100000">
                  <a:schemeClr val="bg1"/>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000099"/>
                </a:solidFill>
                <a:latin typeface="Times New Roman" panose="02020603050405020304" pitchFamily="18" charset="0"/>
                <a:cs typeface="Arial" panose="020B0604020202020204" pitchFamily="34" charset="0"/>
              </a:endParaRPr>
            </a:p>
          </p:txBody>
        </p:sp>
        <p:sp>
          <p:nvSpPr>
            <p:cNvPr id="113791" name="Oval 411"/>
            <p:cNvSpPr>
              <a:spLocks noChangeArrowheads="1"/>
            </p:cNvSpPr>
            <p:nvPr/>
          </p:nvSpPr>
          <p:spPr bwMode="auto">
            <a:xfrm>
              <a:off x="4396" y="1245"/>
              <a:ext cx="667" cy="162"/>
            </a:xfrm>
            <a:prstGeom prst="ellipse">
              <a:avLst/>
            </a:prstGeom>
            <a:gradFill rotWithShape="1">
              <a:gsLst>
                <a:gs pos="0">
                  <a:srgbClr val="CC0000"/>
                </a:gs>
                <a:gs pos="100000">
                  <a:schemeClr val="bg1"/>
                </a:gs>
              </a:gsLst>
              <a:lin ang="0" scaled="1"/>
            </a:gradFill>
            <a:ln w="12700">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solidFill>
                  <a:srgbClr val="000099"/>
                </a:solidFill>
                <a:latin typeface="Times New Roman" panose="02020603050405020304" pitchFamily="18" charset="0"/>
                <a:cs typeface="Arial" panose="020B0604020202020204" pitchFamily="34" charset="0"/>
              </a:endParaRPr>
            </a:p>
          </p:txBody>
        </p:sp>
        <p:grpSp>
          <p:nvGrpSpPr>
            <p:cNvPr id="113792" name="Group 232"/>
            <p:cNvGrpSpPr>
              <a:grpSpLocks/>
            </p:cNvGrpSpPr>
            <p:nvPr/>
          </p:nvGrpSpPr>
          <p:grpSpPr bwMode="auto">
            <a:xfrm>
              <a:off x="4530" y="1287"/>
              <a:ext cx="377" cy="75"/>
              <a:chOff x="2468" y="1332"/>
              <a:chExt cx="310" cy="60"/>
            </a:xfrm>
          </p:grpSpPr>
          <p:sp>
            <p:nvSpPr>
              <p:cNvPr id="113795" name="Freeform 233"/>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rgbClr val="CC0000"/>
                  </a:gs>
                  <a:gs pos="100000">
                    <a:schemeClr val="bg1"/>
                  </a:gs>
                </a:gsLst>
                <a:lin ang="0" scaled="1"/>
              </a:gradFill>
              <a:ln w="19050" cmpd="sng">
                <a:solidFill>
                  <a:srgbClr val="000000"/>
                </a:solidFill>
                <a:round/>
                <a:headEnd/>
                <a:tailEnd/>
              </a:ln>
            </p:spPr>
            <p:txBody>
              <a:bodyPr/>
              <a:lstStyle/>
              <a:p>
                <a:endParaRPr lang="zh-CN" altLang="en-US">
                  <a:solidFill>
                    <a:srgbClr val="000099"/>
                  </a:solidFill>
                </a:endParaRPr>
              </a:p>
            </p:txBody>
          </p:sp>
          <p:sp>
            <p:nvSpPr>
              <p:cNvPr id="113796" name="Freeform 234"/>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rgbClr val="CC0000"/>
                  </a:gs>
                  <a:gs pos="100000">
                    <a:schemeClr val="bg1"/>
                  </a:gs>
                </a:gsLst>
                <a:lin ang="0" scaled="1"/>
              </a:gradFill>
              <a:ln w="19050" cmpd="sng">
                <a:solidFill>
                  <a:srgbClr val="000000"/>
                </a:solidFill>
                <a:round/>
                <a:headEnd/>
                <a:tailEnd/>
              </a:ln>
            </p:spPr>
            <p:txBody>
              <a:bodyPr/>
              <a:lstStyle/>
              <a:p>
                <a:endParaRPr lang="zh-CN" altLang="en-US">
                  <a:solidFill>
                    <a:srgbClr val="000099"/>
                  </a:solidFill>
                </a:endParaRPr>
              </a:p>
            </p:txBody>
          </p:sp>
        </p:grpSp>
        <p:sp>
          <p:nvSpPr>
            <p:cNvPr id="113793" name="Line 235"/>
            <p:cNvSpPr>
              <a:spLocks noChangeShapeType="1"/>
            </p:cNvSpPr>
            <p:nvPr/>
          </p:nvSpPr>
          <p:spPr bwMode="auto">
            <a:xfrm>
              <a:off x="4399" y="1321"/>
              <a:ext cx="0" cy="109"/>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endParaRPr>
            </a:p>
          </p:txBody>
        </p:sp>
        <p:sp>
          <p:nvSpPr>
            <p:cNvPr id="113794" name="Line 236"/>
            <p:cNvSpPr>
              <a:spLocks noChangeShapeType="1"/>
            </p:cNvSpPr>
            <p:nvPr/>
          </p:nvSpPr>
          <p:spPr bwMode="auto">
            <a:xfrm>
              <a:off x="5063" y="1327"/>
              <a:ext cx="0" cy="10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endParaRPr>
            </a:p>
          </p:txBody>
        </p:sp>
      </p:grpSp>
      <p:grpSp>
        <p:nvGrpSpPr>
          <p:cNvPr id="113672" name="Group 237"/>
          <p:cNvGrpSpPr>
            <a:grpSpLocks/>
          </p:cNvGrpSpPr>
          <p:nvPr/>
        </p:nvGrpSpPr>
        <p:grpSpPr bwMode="auto">
          <a:xfrm>
            <a:off x="3687765" y="2360614"/>
            <a:ext cx="1951037" cy="966788"/>
            <a:chOff x="1363" y="1403"/>
            <a:chExt cx="1229" cy="609"/>
          </a:xfrm>
        </p:grpSpPr>
        <p:sp>
          <p:nvSpPr>
            <p:cNvPr id="113766" name="Text Box 238"/>
            <p:cNvSpPr txBox="1">
              <a:spLocks noChangeArrowheads="1"/>
            </p:cNvSpPr>
            <p:nvPr/>
          </p:nvSpPr>
          <p:spPr bwMode="auto">
            <a:xfrm>
              <a:off x="1462" y="1403"/>
              <a:ext cx="21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800">
                  <a:solidFill>
                    <a:srgbClr val="000099"/>
                  </a:solidFill>
                </a:rPr>
                <a:t>A</a:t>
              </a:r>
            </a:p>
          </p:txBody>
        </p:sp>
        <p:sp>
          <p:nvSpPr>
            <p:cNvPr id="113767" name="Text Box 239"/>
            <p:cNvSpPr txBox="1">
              <a:spLocks noChangeArrowheads="1"/>
            </p:cNvSpPr>
            <p:nvPr/>
          </p:nvSpPr>
          <p:spPr bwMode="auto">
            <a:xfrm>
              <a:off x="2121" y="1406"/>
              <a:ext cx="21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800">
                  <a:solidFill>
                    <a:srgbClr val="000099"/>
                  </a:solidFill>
                </a:rPr>
                <a:t>B</a:t>
              </a:r>
            </a:p>
          </p:txBody>
        </p:sp>
        <p:sp>
          <p:nvSpPr>
            <p:cNvPr id="113768" name="Line 240"/>
            <p:cNvSpPr>
              <a:spLocks noChangeShapeType="1"/>
            </p:cNvSpPr>
            <p:nvPr/>
          </p:nvSpPr>
          <p:spPr bwMode="auto">
            <a:xfrm flipV="1">
              <a:off x="1803" y="1729"/>
              <a:ext cx="204"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sp>
          <p:nvSpPr>
            <p:cNvPr id="113769" name="Text Box 241"/>
            <p:cNvSpPr txBox="1">
              <a:spLocks noChangeArrowheads="1"/>
            </p:cNvSpPr>
            <p:nvPr/>
          </p:nvSpPr>
          <p:spPr bwMode="auto">
            <a:xfrm>
              <a:off x="1386" y="1798"/>
              <a:ext cx="37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solidFill>
                    <a:srgbClr val="000099"/>
                  </a:solidFill>
                </a:rPr>
                <a:t>IPv6</a:t>
              </a:r>
            </a:p>
          </p:txBody>
        </p:sp>
        <p:sp>
          <p:nvSpPr>
            <p:cNvPr id="113770" name="Text Box 242"/>
            <p:cNvSpPr txBox="1">
              <a:spLocks noChangeArrowheads="1"/>
            </p:cNvSpPr>
            <p:nvPr/>
          </p:nvSpPr>
          <p:spPr bwMode="auto">
            <a:xfrm>
              <a:off x="2045" y="1799"/>
              <a:ext cx="547"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dirty="0">
                  <a:solidFill>
                    <a:srgbClr val="000099"/>
                  </a:solidFill>
                </a:rPr>
                <a:t>IPv6</a:t>
              </a:r>
              <a:r>
                <a:rPr lang="en-US" altLang="zh-CN" sz="1600" dirty="0">
                  <a:solidFill>
                    <a:schemeClr val="accent2">
                      <a:lumMod val="75000"/>
                    </a:schemeClr>
                  </a:solidFill>
                </a:rPr>
                <a:t>/</a:t>
              </a:r>
              <a:r>
                <a:rPr kumimoji="0" lang="en-US" altLang="en-US" sz="1600" b="0" i="0" u="none" strike="noStrike" kern="1200" cap="none" spc="0" normalizeH="0" baseline="0" noProof="0" dirty="0">
                  <a:ln>
                    <a:noFill/>
                  </a:ln>
                  <a:solidFill>
                    <a:schemeClr val="accent2">
                      <a:lumMod val="75000"/>
                    </a:schemeClr>
                  </a:solidFill>
                  <a:effectLst/>
                  <a:uLnTx/>
                  <a:uFillTx/>
                  <a:latin typeface="Arial" panose="020B0604020202020204" pitchFamily="34" charset="0"/>
                  <a:ea typeface="ＭＳ Ｐゴシック" panose="020B0600070205080204" pitchFamily="34" charset="-128"/>
                  <a:cs typeface="+mn-cs"/>
                </a:rPr>
                <a:t>v4</a:t>
              </a:r>
              <a:endParaRPr lang="en-US" altLang="zh-CN" sz="1600" dirty="0">
                <a:solidFill>
                  <a:srgbClr val="000099"/>
                </a:solidFill>
              </a:endParaRPr>
            </a:p>
          </p:txBody>
        </p:sp>
        <p:grpSp>
          <p:nvGrpSpPr>
            <p:cNvPr id="113771" name="Group 243"/>
            <p:cNvGrpSpPr>
              <a:grpSpLocks/>
            </p:cNvGrpSpPr>
            <p:nvPr/>
          </p:nvGrpSpPr>
          <p:grpSpPr bwMode="auto">
            <a:xfrm>
              <a:off x="1363" y="1621"/>
              <a:ext cx="437" cy="213"/>
              <a:chOff x="4396" y="1245"/>
              <a:chExt cx="672" cy="248"/>
            </a:xfrm>
          </p:grpSpPr>
          <p:sp>
            <p:nvSpPr>
              <p:cNvPr id="113781" name="Oval 407"/>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2700">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solidFill>
                    <a:srgbClr val="000099"/>
                  </a:solidFill>
                  <a:latin typeface="Times New Roman" panose="02020603050405020304" pitchFamily="18" charset="0"/>
                  <a:cs typeface="Arial" panose="020B0604020202020204" pitchFamily="34" charset="0"/>
                </a:endParaRPr>
              </a:p>
            </p:txBody>
          </p:sp>
          <p:sp>
            <p:nvSpPr>
              <p:cNvPr id="113782" name="Rectangle 410"/>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000099"/>
                  </a:solidFill>
                  <a:latin typeface="Times New Roman" panose="02020603050405020304" pitchFamily="18" charset="0"/>
                  <a:cs typeface="Arial" panose="020B0604020202020204" pitchFamily="34" charset="0"/>
                </a:endParaRPr>
              </a:p>
            </p:txBody>
          </p:sp>
          <p:sp>
            <p:nvSpPr>
              <p:cNvPr id="113783" name="Oval 411"/>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2700">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solidFill>
                    <a:srgbClr val="000099"/>
                  </a:solidFill>
                  <a:latin typeface="Times New Roman" panose="02020603050405020304" pitchFamily="18" charset="0"/>
                  <a:cs typeface="Arial" panose="020B0604020202020204" pitchFamily="34" charset="0"/>
                </a:endParaRPr>
              </a:p>
            </p:txBody>
          </p:sp>
          <p:grpSp>
            <p:nvGrpSpPr>
              <p:cNvPr id="113784" name="Group 247"/>
              <p:cNvGrpSpPr>
                <a:grpSpLocks/>
              </p:cNvGrpSpPr>
              <p:nvPr/>
            </p:nvGrpSpPr>
            <p:grpSpPr bwMode="auto">
              <a:xfrm>
                <a:off x="4530" y="1287"/>
                <a:ext cx="377" cy="75"/>
                <a:chOff x="2468" y="1332"/>
                <a:chExt cx="310" cy="60"/>
              </a:xfrm>
            </p:grpSpPr>
            <p:sp>
              <p:nvSpPr>
                <p:cNvPr id="113787" name="Freeform 24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endParaRPr>
                </a:p>
              </p:txBody>
            </p:sp>
            <p:sp>
              <p:nvSpPr>
                <p:cNvPr id="113788" name="Freeform 24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endParaRPr>
                </a:p>
              </p:txBody>
            </p:sp>
          </p:grpSp>
          <p:sp>
            <p:nvSpPr>
              <p:cNvPr id="113785" name="Line 250"/>
              <p:cNvSpPr>
                <a:spLocks noChangeShapeType="1"/>
              </p:cNvSpPr>
              <p:nvPr/>
            </p:nvSpPr>
            <p:spPr bwMode="auto">
              <a:xfrm>
                <a:off x="4399" y="1321"/>
                <a:ext cx="0" cy="109"/>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endParaRPr>
              </a:p>
            </p:txBody>
          </p:sp>
          <p:sp>
            <p:nvSpPr>
              <p:cNvPr id="113786" name="Line 251"/>
              <p:cNvSpPr>
                <a:spLocks noChangeShapeType="1"/>
              </p:cNvSpPr>
              <p:nvPr/>
            </p:nvSpPr>
            <p:spPr bwMode="auto">
              <a:xfrm>
                <a:off x="5063" y="1327"/>
                <a:ext cx="0" cy="10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endParaRPr>
              </a:p>
            </p:txBody>
          </p:sp>
        </p:grpSp>
        <p:grpSp>
          <p:nvGrpSpPr>
            <p:cNvPr id="113772" name="Group 252"/>
            <p:cNvGrpSpPr>
              <a:grpSpLocks/>
            </p:cNvGrpSpPr>
            <p:nvPr/>
          </p:nvGrpSpPr>
          <p:grpSpPr bwMode="auto">
            <a:xfrm>
              <a:off x="2015" y="1617"/>
              <a:ext cx="437" cy="213"/>
              <a:chOff x="4396" y="1245"/>
              <a:chExt cx="672" cy="248"/>
            </a:xfrm>
          </p:grpSpPr>
          <p:sp>
            <p:nvSpPr>
              <p:cNvPr id="113773" name="Oval 407"/>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2700">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solidFill>
                    <a:srgbClr val="000099"/>
                  </a:solidFill>
                  <a:latin typeface="Times New Roman" panose="02020603050405020304" pitchFamily="18" charset="0"/>
                  <a:cs typeface="Arial" panose="020B0604020202020204" pitchFamily="34" charset="0"/>
                </a:endParaRPr>
              </a:p>
            </p:txBody>
          </p:sp>
          <p:sp>
            <p:nvSpPr>
              <p:cNvPr id="113774" name="Rectangle 410"/>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000099"/>
                  </a:solidFill>
                  <a:latin typeface="Times New Roman" panose="02020603050405020304" pitchFamily="18" charset="0"/>
                  <a:cs typeface="Arial" panose="020B0604020202020204" pitchFamily="34" charset="0"/>
                </a:endParaRPr>
              </a:p>
            </p:txBody>
          </p:sp>
          <p:sp>
            <p:nvSpPr>
              <p:cNvPr id="113775" name="Oval 411"/>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2700">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solidFill>
                    <a:srgbClr val="000099"/>
                  </a:solidFill>
                  <a:latin typeface="Times New Roman" panose="02020603050405020304" pitchFamily="18" charset="0"/>
                  <a:cs typeface="Arial" panose="020B0604020202020204" pitchFamily="34" charset="0"/>
                </a:endParaRPr>
              </a:p>
            </p:txBody>
          </p:sp>
          <p:grpSp>
            <p:nvGrpSpPr>
              <p:cNvPr id="113776" name="Group 256"/>
              <p:cNvGrpSpPr>
                <a:grpSpLocks/>
              </p:cNvGrpSpPr>
              <p:nvPr/>
            </p:nvGrpSpPr>
            <p:grpSpPr bwMode="auto">
              <a:xfrm>
                <a:off x="4530" y="1287"/>
                <a:ext cx="377" cy="75"/>
                <a:chOff x="2468" y="1332"/>
                <a:chExt cx="310" cy="60"/>
              </a:xfrm>
            </p:grpSpPr>
            <p:sp>
              <p:nvSpPr>
                <p:cNvPr id="113779" name="Freeform 257"/>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endParaRPr>
                </a:p>
              </p:txBody>
            </p:sp>
            <p:sp>
              <p:nvSpPr>
                <p:cNvPr id="113780" name="Freeform 258"/>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endParaRPr>
                </a:p>
              </p:txBody>
            </p:sp>
          </p:grpSp>
          <p:sp>
            <p:nvSpPr>
              <p:cNvPr id="113777" name="Line 259"/>
              <p:cNvSpPr>
                <a:spLocks noChangeShapeType="1"/>
              </p:cNvSpPr>
              <p:nvPr/>
            </p:nvSpPr>
            <p:spPr bwMode="auto">
              <a:xfrm>
                <a:off x="4399" y="1321"/>
                <a:ext cx="0" cy="109"/>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endParaRPr>
              </a:p>
            </p:txBody>
          </p:sp>
          <p:sp>
            <p:nvSpPr>
              <p:cNvPr id="113778" name="Line 260"/>
              <p:cNvSpPr>
                <a:spLocks noChangeShapeType="1"/>
              </p:cNvSpPr>
              <p:nvPr/>
            </p:nvSpPr>
            <p:spPr bwMode="auto">
              <a:xfrm>
                <a:off x="5063" y="1327"/>
                <a:ext cx="0" cy="10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endParaRPr>
              </a:p>
            </p:txBody>
          </p:sp>
        </p:grpSp>
      </p:grpSp>
      <p:grpSp>
        <p:nvGrpSpPr>
          <p:cNvPr id="113673" name="Group 261"/>
          <p:cNvGrpSpPr>
            <a:grpSpLocks/>
          </p:cNvGrpSpPr>
          <p:nvPr/>
        </p:nvGrpSpPr>
        <p:grpSpPr bwMode="auto">
          <a:xfrm>
            <a:off x="6719889" y="2706689"/>
            <a:ext cx="693737" cy="338137"/>
            <a:chOff x="4396" y="1245"/>
            <a:chExt cx="672" cy="248"/>
          </a:xfrm>
        </p:grpSpPr>
        <p:sp>
          <p:nvSpPr>
            <p:cNvPr id="113758" name="Oval 407"/>
            <p:cNvSpPr>
              <a:spLocks noChangeArrowheads="1"/>
            </p:cNvSpPr>
            <p:nvPr/>
          </p:nvSpPr>
          <p:spPr bwMode="auto">
            <a:xfrm>
              <a:off x="4399" y="1355"/>
              <a:ext cx="666" cy="138"/>
            </a:xfrm>
            <a:prstGeom prst="ellipse">
              <a:avLst/>
            </a:prstGeom>
            <a:gradFill rotWithShape="1">
              <a:gsLst>
                <a:gs pos="0">
                  <a:srgbClr val="CC0000"/>
                </a:gs>
                <a:gs pos="100000">
                  <a:schemeClr val="bg1"/>
                </a:gs>
              </a:gsLst>
              <a:lin ang="0" scaled="1"/>
            </a:gradFill>
            <a:ln w="12700">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solidFill>
                  <a:srgbClr val="000099"/>
                </a:solidFill>
                <a:latin typeface="Times New Roman" panose="02020603050405020304" pitchFamily="18" charset="0"/>
                <a:cs typeface="Arial" panose="020B0604020202020204" pitchFamily="34" charset="0"/>
              </a:endParaRPr>
            </a:p>
          </p:txBody>
        </p:sp>
        <p:sp>
          <p:nvSpPr>
            <p:cNvPr id="113759" name="Rectangle 410"/>
            <p:cNvSpPr>
              <a:spLocks noChangeArrowheads="1"/>
            </p:cNvSpPr>
            <p:nvPr/>
          </p:nvSpPr>
          <p:spPr bwMode="auto">
            <a:xfrm>
              <a:off x="4399" y="1339"/>
              <a:ext cx="669" cy="86"/>
            </a:xfrm>
            <a:prstGeom prst="rect">
              <a:avLst/>
            </a:prstGeom>
            <a:gradFill rotWithShape="1">
              <a:gsLst>
                <a:gs pos="0">
                  <a:srgbClr val="CC0000"/>
                </a:gs>
                <a:gs pos="100000">
                  <a:schemeClr val="bg1"/>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000099"/>
                </a:solidFill>
                <a:latin typeface="Times New Roman" panose="02020603050405020304" pitchFamily="18" charset="0"/>
                <a:cs typeface="Arial" panose="020B0604020202020204" pitchFamily="34" charset="0"/>
              </a:endParaRPr>
            </a:p>
          </p:txBody>
        </p:sp>
        <p:sp>
          <p:nvSpPr>
            <p:cNvPr id="113760" name="Oval 411"/>
            <p:cNvSpPr>
              <a:spLocks noChangeArrowheads="1"/>
            </p:cNvSpPr>
            <p:nvPr/>
          </p:nvSpPr>
          <p:spPr bwMode="auto">
            <a:xfrm>
              <a:off x="4396" y="1245"/>
              <a:ext cx="667" cy="162"/>
            </a:xfrm>
            <a:prstGeom prst="ellipse">
              <a:avLst/>
            </a:prstGeom>
            <a:gradFill rotWithShape="1">
              <a:gsLst>
                <a:gs pos="0">
                  <a:srgbClr val="CC0000"/>
                </a:gs>
                <a:gs pos="100000">
                  <a:schemeClr val="bg1"/>
                </a:gs>
              </a:gsLst>
              <a:lin ang="0" scaled="1"/>
            </a:gradFill>
            <a:ln w="12700">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solidFill>
                  <a:srgbClr val="000099"/>
                </a:solidFill>
                <a:latin typeface="Times New Roman" panose="02020603050405020304" pitchFamily="18" charset="0"/>
                <a:cs typeface="Arial" panose="020B0604020202020204" pitchFamily="34" charset="0"/>
              </a:endParaRPr>
            </a:p>
          </p:txBody>
        </p:sp>
        <p:grpSp>
          <p:nvGrpSpPr>
            <p:cNvPr id="113761" name="Group 265"/>
            <p:cNvGrpSpPr>
              <a:grpSpLocks/>
            </p:cNvGrpSpPr>
            <p:nvPr/>
          </p:nvGrpSpPr>
          <p:grpSpPr bwMode="auto">
            <a:xfrm>
              <a:off x="4530" y="1287"/>
              <a:ext cx="377" cy="75"/>
              <a:chOff x="2468" y="1332"/>
              <a:chExt cx="310" cy="60"/>
            </a:xfrm>
          </p:grpSpPr>
          <p:sp>
            <p:nvSpPr>
              <p:cNvPr id="113764" name="Freeform 26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rgbClr val="CC0000"/>
                  </a:gs>
                  <a:gs pos="100000">
                    <a:schemeClr val="bg1"/>
                  </a:gs>
                </a:gsLst>
                <a:lin ang="0" scaled="1"/>
              </a:gradFill>
              <a:ln w="19050" cmpd="sng">
                <a:solidFill>
                  <a:srgbClr val="000000"/>
                </a:solidFill>
                <a:round/>
                <a:headEnd/>
                <a:tailEnd/>
              </a:ln>
            </p:spPr>
            <p:txBody>
              <a:bodyPr/>
              <a:lstStyle/>
              <a:p>
                <a:endParaRPr lang="zh-CN" altLang="en-US">
                  <a:solidFill>
                    <a:srgbClr val="000099"/>
                  </a:solidFill>
                </a:endParaRPr>
              </a:p>
            </p:txBody>
          </p:sp>
          <p:sp>
            <p:nvSpPr>
              <p:cNvPr id="113765" name="Freeform 26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rgbClr val="CC0000"/>
                  </a:gs>
                  <a:gs pos="100000">
                    <a:schemeClr val="bg1"/>
                  </a:gs>
                </a:gsLst>
                <a:lin ang="0" scaled="1"/>
              </a:gradFill>
              <a:ln w="19050" cmpd="sng">
                <a:solidFill>
                  <a:srgbClr val="000000"/>
                </a:solidFill>
                <a:round/>
                <a:headEnd/>
                <a:tailEnd/>
              </a:ln>
            </p:spPr>
            <p:txBody>
              <a:bodyPr/>
              <a:lstStyle/>
              <a:p>
                <a:endParaRPr lang="zh-CN" altLang="en-US">
                  <a:solidFill>
                    <a:srgbClr val="000099"/>
                  </a:solidFill>
                </a:endParaRPr>
              </a:p>
            </p:txBody>
          </p:sp>
        </p:grpSp>
        <p:sp>
          <p:nvSpPr>
            <p:cNvPr id="113762" name="Line 268"/>
            <p:cNvSpPr>
              <a:spLocks noChangeShapeType="1"/>
            </p:cNvSpPr>
            <p:nvPr/>
          </p:nvSpPr>
          <p:spPr bwMode="auto">
            <a:xfrm>
              <a:off x="4399" y="1321"/>
              <a:ext cx="0" cy="109"/>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endParaRPr>
            </a:p>
          </p:txBody>
        </p:sp>
        <p:sp>
          <p:nvSpPr>
            <p:cNvPr id="113763" name="Line 269"/>
            <p:cNvSpPr>
              <a:spLocks noChangeShapeType="1"/>
            </p:cNvSpPr>
            <p:nvPr/>
          </p:nvSpPr>
          <p:spPr bwMode="auto">
            <a:xfrm>
              <a:off x="5063" y="1327"/>
              <a:ext cx="0" cy="10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endParaRPr>
            </a:p>
          </p:txBody>
        </p:sp>
      </p:grpSp>
      <p:grpSp>
        <p:nvGrpSpPr>
          <p:cNvPr id="113674" name="Group 270"/>
          <p:cNvGrpSpPr>
            <a:grpSpLocks/>
          </p:cNvGrpSpPr>
          <p:nvPr/>
        </p:nvGrpSpPr>
        <p:grpSpPr bwMode="auto">
          <a:xfrm>
            <a:off x="7726363" y="2362200"/>
            <a:ext cx="1668462" cy="958850"/>
            <a:chOff x="3907" y="1404"/>
            <a:chExt cx="1051" cy="604"/>
          </a:xfrm>
        </p:grpSpPr>
        <p:sp>
          <p:nvSpPr>
            <p:cNvPr id="113735" name="Text Box 271"/>
            <p:cNvSpPr txBox="1">
              <a:spLocks noChangeArrowheads="1"/>
            </p:cNvSpPr>
            <p:nvPr/>
          </p:nvSpPr>
          <p:spPr bwMode="auto">
            <a:xfrm>
              <a:off x="4012" y="1404"/>
              <a:ext cx="21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800">
                  <a:solidFill>
                    <a:srgbClr val="000099"/>
                  </a:solidFill>
                </a:rPr>
                <a:t>E</a:t>
              </a:r>
            </a:p>
          </p:txBody>
        </p:sp>
        <p:sp>
          <p:nvSpPr>
            <p:cNvPr id="113736" name="Line 272"/>
            <p:cNvSpPr>
              <a:spLocks noChangeShapeType="1"/>
            </p:cNvSpPr>
            <p:nvPr/>
          </p:nvSpPr>
          <p:spPr bwMode="auto">
            <a:xfrm flipV="1">
              <a:off x="4352" y="1717"/>
              <a:ext cx="204"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sp>
          <p:nvSpPr>
            <p:cNvPr id="113737" name="Text Box 273"/>
            <p:cNvSpPr txBox="1">
              <a:spLocks noChangeArrowheads="1"/>
            </p:cNvSpPr>
            <p:nvPr/>
          </p:nvSpPr>
          <p:spPr bwMode="auto">
            <a:xfrm>
              <a:off x="3951" y="1794"/>
              <a:ext cx="547"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dirty="0">
                  <a:solidFill>
                    <a:srgbClr val="000099"/>
                  </a:solidFill>
                </a:rPr>
                <a:t>IPv6</a:t>
              </a:r>
              <a:r>
                <a:rPr lang="en-US" altLang="zh-CN" sz="1600" dirty="0">
                  <a:solidFill>
                    <a:schemeClr val="accent2">
                      <a:lumMod val="75000"/>
                    </a:schemeClr>
                  </a:solidFill>
                </a:rPr>
                <a:t>/</a:t>
              </a:r>
              <a:r>
                <a:rPr kumimoji="0" lang="en-US" altLang="en-US" sz="1600" b="0" i="0" u="none" strike="noStrike" kern="1200" cap="none" spc="0" normalizeH="0" baseline="0" noProof="0" dirty="0">
                  <a:ln>
                    <a:noFill/>
                  </a:ln>
                  <a:solidFill>
                    <a:schemeClr val="accent2">
                      <a:lumMod val="75000"/>
                    </a:schemeClr>
                  </a:solidFill>
                  <a:effectLst/>
                  <a:uLnTx/>
                  <a:uFillTx/>
                  <a:latin typeface="Arial" panose="020B0604020202020204" pitchFamily="34" charset="0"/>
                  <a:ea typeface="ＭＳ Ｐゴシック" panose="020B0600070205080204" pitchFamily="34" charset="-128"/>
                  <a:cs typeface="+mn-cs"/>
                </a:rPr>
                <a:t>v4</a:t>
              </a:r>
              <a:endParaRPr lang="en-US" altLang="zh-CN" sz="1600" dirty="0">
                <a:solidFill>
                  <a:srgbClr val="000099"/>
                </a:solidFill>
              </a:endParaRPr>
            </a:p>
          </p:txBody>
        </p:sp>
        <p:sp>
          <p:nvSpPr>
            <p:cNvPr id="113738" name="Text Box 274"/>
            <p:cNvSpPr txBox="1">
              <a:spLocks noChangeArrowheads="1"/>
            </p:cNvSpPr>
            <p:nvPr/>
          </p:nvSpPr>
          <p:spPr bwMode="auto">
            <a:xfrm>
              <a:off x="4569" y="1796"/>
              <a:ext cx="37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solidFill>
                    <a:srgbClr val="000099"/>
                  </a:solidFill>
                </a:rPr>
                <a:t>IPv6</a:t>
              </a:r>
            </a:p>
          </p:txBody>
        </p:sp>
        <p:grpSp>
          <p:nvGrpSpPr>
            <p:cNvPr id="113739" name="Group 275"/>
            <p:cNvGrpSpPr>
              <a:grpSpLocks/>
            </p:cNvGrpSpPr>
            <p:nvPr/>
          </p:nvGrpSpPr>
          <p:grpSpPr bwMode="auto">
            <a:xfrm>
              <a:off x="3907" y="1621"/>
              <a:ext cx="437" cy="213"/>
              <a:chOff x="4396" y="1245"/>
              <a:chExt cx="672" cy="248"/>
            </a:xfrm>
          </p:grpSpPr>
          <p:sp>
            <p:nvSpPr>
              <p:cNvPr id="113750" name="Oval 407"/>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2700">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solidFill>
                    <a:srgbClr val="000099"/>
                  </a:solidFill>
                  <a:latin typeface="Times New Roman" panose="02020603050405020304" pitchFamily="18" charset="0"/>
                  <a:cs typeface="Arial" panose="020B0604020202020204" pitchFamily="34" charset="0"/>
                </a:endParaRPr>
              </a:p>
            </p:txBody>
          </p:sp>
          <p:sp>
            <p:nvSpPr>
              <p:cNvPr id="113751" name="Rectangle 410"/>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000099"/>
                  </a:solidFill>
                  <a:latin typeface="Times New Roman" panose="02020603050405020304" pitchFamily="18" charset="0"/>
                  <a:cs typeface="Arial" panose="020B0604020202020204" pitchFamily="34" charset="0"/>
                </a:endParaRPr>
              </a:p>
            </p:txBody>
          </p:sp>
          <p:sp>
            <p:nvSpPr>
              <p:cNvPr id="113752" name="Oval 411"/>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2700">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solidFill>
                    <a:srgbClr val="000099"/>
                  </a:solidFill>
                  <a:latin typeface="Times New Roman" panose="02020603050405020304" pitchFamily="18" charset="0"/>
                  <a:cs typeface="Arial" panose="020B0604020202020204" pitchFamily="34" charset="0"/>
                </a:endParaRPr>
              </a:p>
            </p:txBody>
          </p:sp>
          <p:grpSp>
            <p:nvGrpSpPr>
              <p:cNvPr id="113753" name="Group 279"/>
              <p:cNvGrpSpPr>
                <a:grpSpLocks/>
              </p:cNvGrpSpPr>
              <p:nvPr/>
            </p:nvGrpSpPr>
            <p:grpSpPr bwMode="auto">
              <a:xfrm>
                <a:off x="4530" y="1287"/>
                <a:ext cx="377" cy="75"/>
                <a:chOff x="2468" y="1332"/>
                <a:chExt cx="310" cy="60"/>
              </a:xfrm>
            </p:grpSpPr>
            <p:sp>
              <p:nvSpPr>
                <p:cNvPr id="113756" name="Freeform 28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endParaRPr>
                </a:p>
              </p:txBody>
            </p:sp>
            <p:sp>
              <p:nvSpPr>
                <p:cNvPr id="113757" name="Freeform 28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endParaRPr>
                </a:p>
              </p:txBody>
            </p:sp>
          </p:grpSp>
          <p:sp>
            <p:nvSpPr>
              <p:cNvPr id="113754" name="Line 282"/>
              <p:cNvSpPr>
                <a:spLocks noChangeShapeType="1"/>
              </p:cNvSpPr>
              <p:nvPr/>
            </p:nvSpPr>
            <p:spPr bwMode="auto">
              <a:xfrm>
                <a:off x="4399" y="1321"/>
                <a:ext cx="0" cy="109"/>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endParaRPr>
              </a:p>
            </p:txBody>
          </p:sp>
          <p:sp>
            <p:nvSpPr>
              <p:cNvPr id="113755" name="Line 283"/>
              <p:cNvSpPr>
                <a:spLocks noChangeShapeType="1"/>
              </p:cNvSpPr>
              <p:nvPr/>
            </p:nvSpPr>
            <p:spPr bwMode="auto">
              <a:xfrm>
                <a:off x="5063" y="1327"/>
                <a:ext cx="0" cy="10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endParaRPr>
              </a:p>
            </p:txBody>
          </p:sp>
        </p:grpSp>
        <p:grpSp>
          <p:nvGrpSpPr>
            <p:cNvPr id="113740" name="Group 284"/>
            <p:cNvGrpSpPr>
              <a:grpSpLocks/>
            </p:cNvGrpSpPr>
            <p:nvPr/>
          </p:nvGrpSpPr>
          <p:grpSpPr bwMode="auto">
            <a:xfrm>
              <a:off x="4521" y="1619"/>
              <a:ext cx="437" cy="213"/>
              <a:chOff x="4396" y="1245"/>
              <a:chExt cx="672" cy="248"/>
            </a:xfrm>
          </p:grpSpPr>
          <p:sp>
            <p:nvSpPr>
              <p:cNvPr id="113742" name="Oval 407"/>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2700">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solidFill>
                    <a:srgbClr val="000099"/>
                  </a:solidFill>
                  <a:latin typeface="Times New Roman" panose="02020603050405020304" pitchFamily="18" charset="0"/>
                  <a:cs typeface="Arial" panose="020B0604020202020204" pitchFamily="34" charset="0"/>
                </a:endParaRPr>
              </a:p>
            </p:txBody>
          </p:sp>
          <p:sp>
            <p:nvSpPr>
              <p:cNvPr id="113743" name="Rectangle 410"/>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000099"/>
                  </a:solidFill>
                  <a:latin typeface="Times New Roman" panose="02020603050405020304" pitchFamily="18" charset="0"/>
                  <a:cs typeface="Arial" panose="020B0604020202020204" pitchFamily="34" charset="0"/>
                </a:endParaRPr>
              </a:p>
            </p:txBody>
          </p:sp>
          <p:sp>
            <p:nvSpPr>
              <p:cNvPr id="113744" name="Oval 411"/>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2700">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solidFill>
                    <a:srgbClr val="000099"/>
                  </a:solidFill>
                  <a:latin typeface="Times New Roman" panose="02020603050405020304" pitchFamily="18" charset="0"/>
                  <a:cs typeface="Arial" panose="020B0604020202020204" pitchFamily="34" charset="0"/>
                </a:endParaRPr>
              </a:p>
            </p:txBody>
          </p:sp>
          <p:grpSp>
            <p:nvGrpSpPr>
              <p:cNvPr id="113745" name="Group 288"/>
              <p:cNvGrpSpPr>
                <a:grpSpLocks/>
              </p:cNvGrpSpPr>
              <p:nvPr/>
            </p:nvGrpSpPr>
            <p:grpSpPr bwMode="auto">
              <a:xfrm>
                <a:off x="4530" y="1287"/>
                <a:ext cx="377" cy="75"/>
                <a:chOff x="2468" y="1332"/>
                <a:chExt cx="310" cy="60"/>
              </a:xfrm>
            </p:grpSpPr>
            <p:sp>
              <p:nvSpPr>
                <p:cNvPr id="113748" name="Freeform 28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endParaRPr>
                </a:p>
              </p:txBody>
            </p:sp>
            <p:sp>
              <p:nvSpPr>
                <p:cNvPr id="113749" name="Freeform 29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endParaRPr>
                </a:p>
              </p:txBody>
            </p:sp>
          </p:grpSp>
          <p:sp>
            <p:nvSpPr>
              <p:cNvPr id="113746" name="Line 291"/>
              <p:cNvSpPr>
                <a:spLocks noChangeShapeType="1"/>
              </p:cNvSpPr>
              <p:nvPr/>
            </p:nvSpPr>
            <p:spPr bwMode="auto">
              <a:xfrm>
                <a:off x="4399" y="1321"/>
                <a:ext cx="0" cy="109"/>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endParaRPr>
              </a:p>
            </p:txBody>
          </p:sp>
          <p:sp>
            <p:nvSpPr>
              <p:cNvPr id="113747" name="Line 292"/>
              <p:cNvSpPr>
                <a:spLocks noChangeShapeType="1"/>
              </p:cNvSpPr>
              <p:nvPr/>
            </p:nvSpPr>
            <p:spPr bwMode="auto">
              <a:xfrm>
                <a:off x="5063" y="1327"/>
                <a:ext cx="0" cy="10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endParaRPr>
              </a:p>
            </p:txBody>
          </p:sp>
        </p:grpSp>
        <p:sp>
          <p:nvSpPr>
            <p:cNvPr id="113741" name="Text Box 293"/>
            <p:cNvSpPr txBox="1">
              <a:spLocks noChangeArrowheads="1"/>
            </p:cNvSpPr>
            <p:nvPr/>
          </p:nvSpPr>
          <p:spPr bwMode="auto">
            <a:xfrm>
              <a:off x="4635" y="1408"/>
              <a:ext cx="20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800">
                  <a:solidFill>
                    <a:srgbClr val="000099"/>
                  </a:solidFill>
                </a:rPr>
                <a:t>F</a:t>
              </a:r>
            </a:p>
          </p:txBody>
        </p:sp>
      </p:grpSp>
      <p:sp>
        <p:nvSpPr>
          <p:cNvPr id="113675" name="Text Box 294"/>
          <p:cNvSpPr txBox="1">
            <a:spLocks noChangeArrowheads="1"/>
          </p:cNvSpPr>
          <p:nvPr/>
        </p:nvSpPr>
        <p:spPr bwMode="auto">
          <a:xfrm>
            <a:off x="5910263" y="2355851"/>
            <a:ext cx="3492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800">
                <a:solidFill>
                  <a:srgbClr val="000099"/>
                </a:solidFill>
              </a:rPr>
              <a:t>C</a:t>
            </a:r>
          </a:p>
        </p:txBody>
      </p:sp>
      <p:sp>
        <p:nvSpPr>
          <p:cNvPr id="113676" name="Text Box 295"/>
          <p:cNvSpPr txBox="1">
            <a:spLocks noChangeArrowheads="1"/>
          </p:cNvSpPr>
          <p:nvPr/>
        </p:nvSpPr>
        <p:spPr bwMode="auto">
          <a:xfrm>
            <a:off x="6886575" y="2359026"/>
            <a:ext cx="3492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800">
                <a:solidFill>
                  <a:srgbClr val="000099"/>
                </a:solidFill>
              </a:rPr>
              <a:t>D</a:t>
            </a:r>
          </a:p>
        </p:txBody>
      </p:sp>
      <p:grpSp>
        <p:nvGrpSpPr>
          <p:cNvPr id="113677" name="Group 296"/>
          <p:cNvGrpSpPr>
            <a:grpSpLocks/>
          </p:cNvGrpSpPr>
          <p:nvPr/>
        </p:nvGrpSpPr>
        <p:grpSpPr bwMode="auto">
          <a:xfrm>
            <a:off x="1982789" y="1216025"/>
            <a:ext cx="7418387" cy="979488"/>
            <a:chOff x="289" y="766"/>
            <a:chExt cx="4673" cy="617"/>
          </a:xfrm>
        </p:grpSpPr>
        <p:sp>
          <p:nvSpPr>
            <p:cNvPr id="113684" name="Rectangle 297"/>
            <p:cNvSpPr>
              <a:spLocks noChangeArrowheads="1"/>
            </p:cNvSpPr>
            <p:nvPr/>
          </p:nvSpPr>
          <p:spPr bwMode="auto">
            <a:xfrm>
              <a:off x="2424" y="1085"/>
              <a:ext cx="1515" cy="42"/>
            </a:xfrm>
            <a:prstGeom prst="rect">
              <a:avLst/>
            </a:prstGeom>
            <a:solidFill>
              <a:srgbClr val="CC0000"/>
            </a:solidFill>
            <a:ln w="9525">
              <a:solidFill>
                <a:srgbClr val="CC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99"/>
                </a:solidFill>
              </a:endParaRPr>
            </a:p>
          </p:txBody>
        </p:sp>
        <p:sp>
          <p:nvSpPr>
            <p:cNvPr id="113685" name="Text Box 298"/>
            <p:cNvSpPr txBox="1">
              <a:spLocks noChangeArrowheads="1"/>
            </p:cNvSpPr>
            <p:nvPr/>
          </p:nvSpPr>
          <p:spPr bwMode="auto">
            <a:xfrm>
              <a:off x="289" y="979"/>
              <a:ext cx="89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800">
                  <a:solidFill>
                    <a:srgbClr val="000099"/>
                  </a:solidFill>
                </a:rPr>
                <a:t>logical view:</a:t>
              </a:r>
            </a:p>
          </p:txBody>
        </p:sp>
        <p:sp>
          <p:nvSpPr>
            <p:cNvPr id="113686" name="Text Box 299"/>
            <p:cNvSpPr txBox="1">
              <a:spLocks noChangeArrowheads="1"/>
            </p:cNvSpPr>
            <p:nvPr/>
          </p:nvSpPr>
          <p:spPr bwMode="auto">
            <a:xfrm>
              <a:off x="2494" y="766"/>
              <a:ext cx="1461" cy="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lnSpc>
                  <a:spcPct val="85000"/>
                </a:lnSpc>
              </a:pPr>
              <a:r>
                <a:rPr lang="en-US" altLang="zh-CN" sz="1600" i="1" dirty="0">
                  <a:solidFill>
                    <a:srgbClr val="FF0000"/>
                  </a:solidFill>
                </a:rPr>
                <a:t>IPv4 tunnel </a:t>
              </a:r>
            </a:p>
            <a:p>
              <a:pPr algn="ctr">
                <a:lnSpc>
                  <a:spcPct val="85000"/>
                </a:lnSpc>
              </a:pPr>
              <a:r>
                <a:rPr lang="en-US" altLang="zh-CN" sz="1600" i="1" dirty="0">
                  <a:solidFill>
                    <a:srgbClr val="FF0000"/>
                  </a:solidFill>
                </a:rPr>
                <a:t>connecting IPv6 routers</a:t>
              </a:r>
            </a:p>
          </p:txBody>
        </p:sp>
        <p:grpSp>
          <p:nvGrpSpPr>
            <p:cNvPr id="113687" name="Group 300"/>
            <p:cNvGrpSpPr>
              <a:grpSpLocks/>
            </p:cNvGrpSpPr>
            <p:nvPr/>
          </p:nvGrpSpPr>
          <p:grpSpPr bwMode="auto">
            <a:xfrm>
              <a:off x="3911" y="779"/>
              <a:ext cx="1051" cy="604"/>
              <a:chOff x="3907" y="1404"/>
              <a:chExt cx="1051" cy="604"/>
            </a:xfrm>
          </p:grpSpPr>
          <p:sp>
            <p:nvSpPr>
              <p:cNvPr id="113712" name="Text Box 301"/>
              <p:cNvSpPr txBox="1">
                <a:spLocks noChangeArrowheads="1"/>
              </p:cNvSpPr>
              <p:nvPr/>
            </p:nvSpPr>
            <p:spPr bwMode="auto">
              <a:xfrm>
                <a:off x="4012" y="1404"/>
                <a:ext cx="21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800">
                    <a:solidFill>
                      <a:srgbClr val="000099"/>
                    </a:solidFill>
                  </a:rPr>
                  <a:t>E</a:t>
                </a:r>
              </a:p>
            </p:txBody>
          </p:sp>
          <p:sp>
            <p:nvSpPr>
              <p:cNvPr id="113713" name="Line 302"/>
              <p:cNvSpPr>
                <a:spLocks noChangeShapeType="1"/>
              </p:cNvSpPr>
              <p:nvPr/>
            </p:nvSpPr>
            <p:spPr bwMode="auto">
              <a:xfrm flipV="1">
                <a:off x="4352" y="1717"/>
                <a:ext cx="204" cy="0"/>
              </a:xfrm>
              <a:prstGeom prst="line">
                <a:avLst/>
              </a:prstGeom>
              <a:noFill/>
              <a:ln w="19050">
                <a:solidFill>
                  <a:schemeClr val="accent6">
                    <a:lumMod val="75000"/>
                  </a:schemeClr>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sp>
            <p:nvSpPr>
              <p:cNvPr id="113714" name="Text Box 303"/>
              <p:cNvSpPr txBox="1">
                <a:spLocks noChangeArrowheads="1"/>
              </p:cNvSpPr>
              <p:nvPr/>
            </p:nvSpPr>
            <p:spPr bwMode="auto">
              <a:xfrm>
                <a:off x="3951" y="1794"/>
                <a:ext cx="547"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dirty="0">
                    <a:solidFill>
                      <a:srgbClr val="000099"/>
                    </a:solidFill>
                  </a:rPr>
                  <a:t>IPv6</a:t>
                </a:r>
                <a:r>
                  <a:rPr lang="en-US" altLang="zh-CN" sz="1600" dirty="0">
                    <a:solidFill>
                      <a:schemeClr val="accent2">
                        <a:lumMod val="75000"/>
                      </a:schemeClr>
                    </a:solidFill>
                  </a:rPr>
                  <a:t>/</a:t>
                </a:r>
                <a:r>
                  <a:rPr kumimoji="0" lang="en-US" altLang="en-US" sz="1600" b="0" i="0" u="none" strike="noStrike" kern="1200" cap="none" spc="0" normalizeH="0" baseline="0" noProof="0" dirty="0">
                    <a:ln>
                      <a:noFill/>
                    </a:ln>
                    <a:solidFill>
                      <a:schemeClr val="accent2">
                        <a:lumMod val="75000"/>
                      </a:schemeClr>
                    </a:solidFill>
                    <a:effectLst/>
                    <a:uLnTx/>
                    <a:uFillTx/>
                    <a:latin typeface="Arial" panose="020B0604020202020204" pitchFamily="34" charset="0"/>
                    <a:ea typeface="ＭＳ Ｐゴシック" panose="020B0600070205080204" pitchFamily="34" charset="-128"/>
                    <a:cs typeface="+mn-cs"/>
                  </a:rPr>
                  <a:t>v4</a:t>
                </a:r>
                <a:endParaRPr lang="en-US" altLang="zh-CN" sz="1600" dirty="0">
                  <a:solidFill>
                    <a:srgbClr val="000099"/>
                  </a:solidFill>
                </a:endParaRPr>
              </a:p>
            </p:txBody>
          </p:sp>
          <p:sp>
            <p:nvSpPr>
              <p:cNvPr id="113715" name="Text Box 304"/>
              <p:cNvSpPr txBox="1">
                <a:spLocks noChangeArrowheads="1"/>
              </p:cNvSpPr>
              <p:nvPr/>
            </p:nvSpPr>
            <p:spPr bwMode="auto">
              <a:xfrm>
                <a:off x="4569" y="1796"/>
                <a:ext cx="37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solidFill>
                      <a:srgbClr val="000099"/>
                    </a:solidFill>
                  </a:rPr>
                  <a:t>IPv6</a:t>
                </a:r>
              </a:p>
            </p:txBody>
          </p:sp>
          <p:grpSp>
            <p:nvGrpSpPr>
              <p:cNvPr id="113716" name="Group 305"/>
              <p:cNvGrpSpPr>
                <a:grpSpLocks/>
              </p:cNvGrpSpPr>
              <p:nvPr/>
            </p:nvGrpSpPr>
            <p:grpSpPr bwMode="auto">
              <a:xfrm>
                <a:off x="3907" y="1621"/>
                <a:ext cx="437" cy="213"/>
                <a:chOff x="4396" y="1245"/>
                <a:chExt cx="672" cy="248"/>
              </a:xfrm>
            </p:grpSpPr>
            <p:sp>
              <p:nvSpPr>
                <p:cNvPr id="113727" name="Oval 407"/>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2700">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solidFill>
                      <a:srgbClr val="000099"/>
                    </a:solidFill>
                    <a:latin typeface="Times New Roman" panose="02020603050405020304" pitchFamily="18" charset="0"/>
                    <a:cs typeface="Arial" panose="020B0604020202020204" pitchFamily="34" charset="0"/>
                  </a:endParaRPr>
                </a:p>
              </p:txBody>
            </p:sp>
            <p:sp>
              <p:nvSpPr>
                <p:cNvPr id="113728" name="Rectangle 410"/>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000099"/>
                    </a:solidFill>
                    <a:latin typeface="Times New Roman" panose="02020603050405020304" pitchFamily="18" charset="0"/>
                    <a:cs typeface="Arial" panose="020B0604020202020204" pitchFamily="34" charset="0"/>
                  </a:endParaRPr>
                </a:p>
              </p:txBody>
            </p:sp>
            <p:sp>
              <p:nvSpPr>
                <p:cNvPr id="113729" name="Oval 411"/>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2700">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solidFill>
                      <a:srgbClr val="000099"/>
                    </a:solidFill>
                    <a:latin typeface="Times New Roman" panose="02020603050405020304" pitchFamily="18" charset="0"/>
                    <a:cs typeface="Arial" panose="020B0604020202020204" pitchFamily="34" charset="0"/>
                  </a:endParaRPr>
                </a:p>
              </p:txBody>
            </p:sp>
            <p:grpSp>
              <p:nvGrpSpPr>
                <p:cNvPr id="113730" name="Group 309"/>
                <p:cNvGrpSpPr>
                  <a:grpSpLocks/>
                </p:cNvGrpSpPr>
                <p:nvPr/>
              </p:nvGrpSpPr>
              <p:grpSpPr bwMode="auto">
                <a:xfrm>
                  <a:off x="4530" y="1287"/>
                  <a:ext cx="377" cy="75"/>
                  <a:chOff x="2468" y="1332"/>
                  <a:chExt cx="310" cy="60"/>
                </a:xfrm>
              </p:grpSpPr>
              <p:sp>
                <p:nvSpPr>
                  <p:cNvPr id="113733" name="Freeform 31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endParaRPr>
                  </a:p>
                </p:txBody>
              </p:sp>
              <p:sp>
                <p:nvSpPr>
                  <p:cNvPr id="113734" name="Freeform 31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endParaRPr>
                  </a:p>
                </p:txBody>
              </p:sp>
            </p:grpSp>
            <p:sp>
              <p:nvSpPr>
                <p:cNvPr id="113731" name="Line 312"/>
                <p:cNvSpPr>
                  <a:spLocks noChangeShapeType="1"/>
                </p:cNvSpPr>
                <p:nvPr/>
              </p:nvSpPr>
              <p:spPr bwMode="auto">
                <a:xfrm>
                  <a:off x="4399" y="1321"/>
                  <a:ext cx="0" cy="109"/>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endParaRPr>
                </a:p>
              </p:txBody>
            </p:sp>
            <p:sp>
              <p:nvSpPr>
                <p:cNvPr id="113732" name="Line 313"/>
                <p:cNvSpPr>
                  <a:spLocks noChangeShapeType="1"/>
                </p:cNvSpPr>
                <p:nvPr/>
              </p:nvSpPr>
              <p:spPr bwMode="auto">
                <a:xfrm>
                  <a:off x="5063" y="1327"/>
                  <a:ext cx="0" cy="10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endParaRPr>
                </a:p>
              </p:txBody>
            </p:sp>
          </p:grpSp>
          <p:grpSp>
            <p:nvGrpSpPr>
              <p:cNvPr id="113717" name="Group 314"/>
              <p:cNvGrpSpPr>
                <a:grpSpLocks/>
              </p:cNvGrpSpPr>
              <p:nvPr/>
            </p:nvGrpSpPr>
            <p:grpSpPr bwMode="auto">
              <a:xfrm>
                <a:off x="4521" y="1619"/>
                <a:ext cx="437" cy="213"/>
                <a:chOff x="4396" y="1245"/>
                <a:chExt cx="672" cy="248"/>
              </a:xfrm>
            </p:grpSpPr>
            <p:sp>
              <p:nvSpPr>
                <p:cNvPr id="113719" name="Oval 407"/>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2700">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solidFill>
                      <a:srgbClr val="000099"/>
                    </a:solidFill>
                    <a:latin typeface="Times New Roman" panose="02020603050405020304" pitchFamily="18" charset="0"/>
                    <a:cs typeface="Arial" panose="020B0604020202020204" pitchFamily="34" charset="0"/>
                  </a:endParaRPr>
                </a:p>
              </p:txBody>
            </p:sp>
            <p:sp>
              <p:nvSpPr>
                <p:cNvPr id="113720" name="Rectangle 410"/>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000099"/>
                    </a:solidFill>
                    <a:latin typeface="Times New Roman" panose="02020603050405020304" pitchFamily="18" charset="0"/>
                    <a:cs typeface="Arial" panose="020B0604020202020204" pitchFamily="34" charset="0"/>
                  </a:endParaRPr>
                </a:p>
              </p:txBody>
            </p:sp>
            <p:sp>
              <p:nvSpPr>
                <p:cNvPr id="113721" name="Oval 411"/>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2700">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solidFill>
                      <a:srgbClr val="000099"/>
                    </a:solidFill>
                    <a:latin typeface="Times New Roman" panose="02020603050405020304" pitchFamily="18" charset="0"/>
                    <a:cs typeface="Arial" panose="020B0604020202020204" pitchFamily="34" charset="0"/>
                  </a:endParaRPr>
                </a:p>
              </p:txBody>
            </p:sp>
            <p:grpSp>
              <p:nvGrpSpPr>
                <p:cNvPr id="113722" name="Group 318"/>
                <p:cNvGrpSpPr>
                  <a:grpSpLocks/>
                </p:cNvGrpSpPr>
                <p:nvPr/>
              </p:nvGrpSpPr>
              <p:grpSpPr bwMode="auto">
                <a:xfrm>
                  <a:off x="4530" y="1287"/>
                  <a:ext cx="377" cy="75"/>
                  <a:chOff x="2468" y="1332"/>
                  <a:chExt cx="310" cy="60"/>
                </a:xfrm>
              </p:grpSpPr>
              <p:sp>
                <p:nvSpPr>
                  <p:cNvPr id="113725" name="Freeform 31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endParaRPr>
                  </a:p>
                </p:txBody>
              </p:sp>
              <p:sp>
                <p:nvSpPr>
                  <p:cNvPr id="113726" name="Freeform 32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endParaRPr>
                  </a:p>
                </p:txBody>
              </p:sp>
            </p:grpSp>
            <p:sp>
              <p:nvSpPr>
                <p:cNvPr id="113723" name="Line 321"/>
                <p:cNvSpPr>
                  <a:spLocks noChangeShapeType="1"/>
                </p:cNvSpPr>
                <p:nvPr/>
              </p:nvSpPr>
              <p:spPr bwMode="auto">
                <a:xfrm>
                  <a:off x="4399" y="1321"/>
                  <a:ext cx="0" cy="109"/>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endParaRPr>
                </a:p>
              </p:txBody>
            </p:sp>
            <p:sp>
              <p:nvSpPr>
                <p:cNvPr id="113724" name="Line 322"/>
                <p:cNvSpPr>
                  <a:spLocks noChangeShapeType="1"/>
                </p:cNvSpPr>
                <p:nvPr/>
              </p:nvSpPr>
              <p:spPr bwMode="auto">
                <a:xfrm>
                  <a:off x="5063" y="1327"/>
                  <a:ext cx="0" cy="10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endParaRPr>
                </a:p>
              </p:txBody>
            </p:sp>
          </p:grpSp>
          <p:sp>
            <p:nvSpPr>
              <p:cNvPr id="113718" name="Text Box 323"/>
              <p:cNvSpPr txBox="1">
                <a:spLocks noChangeArrowheads="1"/>
              </p:cNvSpPr>
              <p:nvPr/>
            </p:nvSpPr>
            <p:spPr bwMode="auto">
              <a:xfrm>
                <a:off x="4635" y="1408"/>
                <a:ext cx="20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800">
                    <a:solidFill>
                      <a:srgbClr val="000099"/>
                    </a:solidFill>
                  </a:rPr>
                  <a:t>F</a:t>
                </a:r>
              </a:p>
            </p:txBody>
          </p:sp>
        </p:grpSp>
        <p:grpSp>
          <p:nvGrpSpPr>
            <p:cNvPr id="113688" name="Group 324"/>
            <p:cNvGrpSpPr>
              <a:grpSpLocks/>
            </p:cNvGrpSpPr>
            <p:nvPr/>
          </p:nvGrpSpPr>
          <p:grpSpPr bwMode="auto">
            <a:xfrm>
              <a:off x="1361" y="771"/>
              <a:ext cx="1229" cy="609"/>
              <a:chOff x="1363" y="1403"/>
              <a:chExt cx="1229" cy="609"/>
            </a:xfrm>
          </p:grpSpPr>
          <p:sp>
            <p:nvSpPr>
              <p:cNvPr id="113689" name="Text Box 325"/>
              <p:cNvSpPr txBox="1">
                <a:spLocks noChangeArrowheads="1"/>
              </p:cNvSpPr>
              <p:nvPr/>
            </p:nvSpPr>
            <p:spPr bwMode="auto">
              <a:xfrm>
                <a:off x="1462" y="1403"/>
                <a:ext cx="21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800">
                    <a:solidFill>
                      <a:srgbClr val="000099"/>
                    </a:solidFill>
                  </a:rPr>
                  <a:t>A</a:t>
                </a:r>
              </a:p>
            </p:txBody>
          </p:sp>
          <p:sp>
            <p:nvSpPr>
              <p:cNvPr id="113690" name="Text Box 326"/>
              <p:cNvSpPr txBox="1">
                <a:spLocks noChangeArrowheads="1"/>
              </p:cNvSpPr>
              <p:nvPr/>
            </p:nvSpPr>
            <p:spPr bwMode="auto">
              <a:xfrm>
                <a:off x="2121" y="1406"/>
                <a:ext cx="21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800">
                    <a:solidFill>
                      <a:srgbClr val="000099"/>
                    </a:solidFill>
                  </a:rPr>
                  <a:t>B</a:t>
                </a:r>
              </a:p>
            </p:txBody>
          </p:sp>
          <p:sp>
            <p:nvSpPr>
              <p:cNvPr id="113691" name="Line 327"/>
              <p:cNvSpPr>
                <a:spLocks noChangeShapeType="1"/>
              </p:cNvSpPr>
              <p:nvPr/>
            </p:nvSpPr>
            <p:spPr bwMode="auto">
              <a:xfrm flipV="1">
                <a:off x="1803" y="1729"/>
                <a:ext cx="204" cy="0"/>
              </a:xfrm>
              <a:prstGeom prst="line">
                <a:avLst/>
              </a:prstGeom>
              <a:noFill/>
              <a:ln w="19050">
                <a:solidFill>
                  <a:schemeClr val="accent6">
                    <a:lumMod val="75000"/>
                  </a:schemeClr>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sp>
            <p:nvSpPr>
              <p:cNvPr id="113692" name="Text Box 328"/>
              <p:cNvSpPr txBox="1">
                <a:spLocks noChangeArrowheads="1"/>
              </p:cNvSpPr>
              <p:nvPr/>
            </p:nvSpPr>
            <p:spPr bwMode="auto">
              <a:xfrm>
                <a:off x="1386" y="1798"/>
                <a:ext cx="37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solidFill>
                      <a:srgbClr val="000099"/>
                    </a:solidFill>
                  </a:rPr>
                  <a:t>IPv6</a:t>
                </a:r>
              </a:p>
            </p:txBody>
          </p:sp>
          <p:sp>
            <p:nvSpPr>
              <p:cNvPr id="113693" name="Text Box 329"/>
              <p:cNvSpPr txBox="1">
                <a:spLocks noChangeArrowheads="1"/>
              </p:cNvSpPr>
              <p:nvPr/>
            </p:nvSpPr>
            <p:spPr bwMode="auto">
              <a:xfrm>
                <a:off x="2045" y="1799"/>
                <a:ext cx="547"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dirty="0">
                    <a:solidFill>
                      <a:srgbClr val="000099"/>
                    </a:solidFill>
                  </a:rPr>
                  <a:t>IPv6</a:t>
                </a:r>
                <a:r>
                  <a:rPr lang="en-US" altLang="zh-CN" sz="1600" dirty="0">
                    <a:solidFill>
                      <a:schemeClr val="accent2">
                        <a:lumMod val="75000"/>
                      </a:schemeClr>
                    </a:solidFill>
                  </a:rPr>
                  <a:t>/</a:t>
                </a:r>
                <a:r>
                  <a:rPr kumimoji="0" lang="en-US" altLang="en-US" sz="1600" b="0" i="0" u="none" strike="noStrike" kern="1200" cap="none" spc="0" normalizeH="0" baseline="0" noProof="0" dirty="0">
                    <a:ln>
                      <a:noFill/>
                    </a:ln>
                    <a:solidFill>
                      <a:schemeClr val="accent2">
                        <a:lumMod val="75000"/>
                      </a:schemeClr>
                    </a:solidFill>
                    <a:effectLst/>
                    <a:uLnTx/>
                    <a:uFillTx/>
                    <a:latin typeface="Arial" panose="020B0604020202020204" pitchFamily="34" charset="0"/>
                    <a:ea typeface="ＭＳ Ｐゴシック" panose="020B0600070205080204" pitchFamily="34" charset="-128"/>
                    <a:cs typeface="+mn-cs"/>
                  </a:rPr>
                  <a:t>v4</a:t>
                </a:r>
                <a:endParaRPr lang="en-US" altLang="zh-CN" sz="1600" dirty="0">
                  <a:solidFill>
                    <a:schemeClr val="accent2">
                      <a:lumMod val="75000"/>
                    </a:schemeClr>
                  </a:solidFill>
                </a:endParaRPr>
              </a:p>
            </p:txBody>
          </p:sp>
          <p:grpSp>
            <p:nvGrpSpPr>
              <p:cNvPr id="113694" name="Group 330"/>
              <p:cNvGrpSpPr>
                <a:grpSpLocks/>
              </p:cNvGrpSpPr>
              <p:nvPr/>
            </p:nvGrpSpPr>
            <p:grpSpPr bwMode="auto">
              <a:xfrm>
                <a:off x="1363" y="1621"/>
                <a:ext cx="437" cy="213"/>
                <a:chOff x="4396" y="1245"/>
                <a:chExt cx="672" cy="248"/>
              </a:xfrm>
            </p:grpSpPr>
            <p:sp>
              <p:nvSpPr>
                <p:cNvPr id="113704" name="Oval 407"/>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2700">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solidFill>
                      <a:srgbClr val="000099"/>
                    </a:solidFill>
                    <a:latin typeface="Times New Roman" panose="02020603050405020304" pitchFamily="18" charset="0"/>
                    <a:cs typeface="Arial" panose="020B0604020202020204" pitchFamily="34" charset="0"/>
                  </a:endParaRPr>
                </a:p>
              </p:txBody>
            </p:sp>
            <p:sp>
              <p:nvSpPr>
                <p:cNvPr id="113705" name="Rectangle 410"/>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000099"/>
                    </a:solidFill>
                    <a:latin typeface="Times New Roman" panose="02020603050405020304" pitchFamily="18" charset="0"/>
                    <a:cs typeface="Arial" panose="020B0604020202020204" pitchFamily="34" charset="0"/>
                  </a:endParaRPr>
                </a:p>
              </p:txBody>
            </p:sp>
            <p:sp>
              <p:nvSpPr>
                <p:cNvPr id="113706" name="Oval 411"/>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2700">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solidFill>
                      <a:srgbClr val="000099"/>
                    </a:solidFill>
                    <a:latin typeface="Times New Roman" panose="02020603050405020304" pitchFamily="18" charset="0"/>
                    <a:cs typeface="Arial" panose="020B0604020202020204" pitchFamily="34" charset="0"/>
                  </a:endParaRPr>
                </a:p>
              </p:txBody>
            </p:sp>
            <p:grpSp>
              <p:nvGrpSpPr>
                <p:cNvPr id="113707" name="Group 334"/>
                <p:cNvGrpSpPr>
                  <a:grpSpLocks/>
                </p:cNvGrpSpPr>
                <p:nvPr/>
              </p:nvGrpSpPr>
              <p:grpSpPr bwMode="auto">
                <a:xfrm>
                  <a:off x="4530" y="1287"/>
                  <a:ext cx="377" cy="75"/>
                  <a:chOff x="2468" y="1332"/>
                  <a:chExt cx="310" cy="60"/>
                </a:xfrm>
              </p:grpSpPr>
              <p:sp>
                <p:nvSpPr>
                  <p:cNvPr id="113710" name="Freeform 335"/>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endParaRPr>
                  </a:p>
                </p:txBody>
              </p:sp>
              <p:sp>
                <p:nvSpPr>
                  <p:cNvPr id="113711" name="Freeform 336"/>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endParaRPr>
                  </a:p>
                </p:txBody>
              </p:sp>
            </p:grpSp>
            <p:sp>
              <p:nvSpPr>
                <p:cNvPr id="113708" name="Line 337"/>
                <p:cNvSpPr>
                  <a:spLocks noChangeShapeType="1"/>
                </p:cNvSpPr>
                <p:nvPr/>
              </p:nvSpPr>
              <p:spPr bwMode="auto">
                <a:xfrm>
                  <a:off x="4399" y="1321"/>
                  <a:ext cx="0" cy="109"/>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endParaRPr>
                </a:p>
              </p:txBody>
            </p:sp>
            <p:sp>
              <p:nvSpPr>
                <p:cNvPr id="113709" name="Line 338"/>
                <p:cNvSpPr>
                  <a:spLocks noChangeShapeType="1"/>
                </p:cNvSpPr>
                <p:nvPr/>
              </p:nvSpPr>
              <p:spPr bwMode="auto">
                <a:xfrm>
                  <a:off x="5063" y="1327"/>
                  <a:ext cx="0" cy="10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endParaRPr>
                </a:p>
              </p:txBody>
            </p:sp>
          </p:grpSp>
          <p:grpSp>
            <p:nvGrpSpPr>
              <p:cNvPr id="113695" name="Group 339"/>
              <p:cNvGrpSpPr>
                <a:grpSpLocks/>
              </p:cNvGrpSpPr>
              <p:nvPr/>
            </p:nvGrpSpPr>
            <p:grpSpPr bwMode="auto">
              <a:xfrm>
                <a:off x="2015" y="1617"/>
                <a:ext cx="437" cy="213"/>
                <a:chOff x="4396" y="1245"/>
                <a:chExt cx="672" cy="248"/>
              </a:xfrm>
            </p:grpSpPr>
            <p:sp>
              <p:nvSpPr>
                <p:cNvPr id="113696" name="Oval 407"/>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2700">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solidFill>
                      <a:srgbClr val="000099"/>
                    </a:solidFill>
                    <a:latin typeface="Times New Roman" panose="02020603050405020304" pitchFamily="18" charset="0"/>
                    <a:cs typeface="Arial" panose="020B0604020202020204" pitchFamily="34" charset="0"/>
                  </a:endParaRPr>
                </a:p>
              </p:txBody>
            </p:sp>
            <p:sp>
              <p:nvSpPr>
                <p:cNvPr id="113697" name="Rectangle 410"/>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000099"/>
                    </a:solidFill>
                    <a:latin typeface="Times New Roman" panose="02020603050405020304" pitchFamily="18" charset="0"/>
                    <a:cs typeface="Arial" panose="020B0604020202020204" pitchFamily="34" charset="0"/>
                  </a:endParaRPr>
                </a:p>
              </p:txBody>
            </p:sp>
            <p:sp>
              <p:nvSpPr>
                <p:cNvPr id="113698" name="Oval 411"/>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2700">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solidFill>
                      <a:srgbClr val="000099"/>
                    </a:solidFill>
                    <a:latin typeface="Times New Roman" panose="02020603050405020304" pitchFamily="18" charset="0"/>
                    <a:cs typeface="Arial" panose="020B0604020202020204" pitchFamily="34" charset="0"/>
                  </a:endParaRPr>
                </a:p>
              </p:txBody>
            </p:sp>
            <p:grpSp>
              <p:nvGrpSpPr>
                <p:cNvPr id="113699" name="Group 343"/>
                <p:cNvGrpSpPr>
                  <a:grpSpLocks/>
                </p:cNvGrpSpPr>
                <p:nvPr/>
              </p:nvGrpSpPr>
              <p:grpSpPr bwMode="auto">
                <a:xfrm>
                  <a:off x="4530" y="1287"/>
                  <a:ext cx="377" cy="75"/>
                  <a:chOff x="2468" y="1332"/>
                  <a:chExt cx="310" cy="60"/>
                </a:xfrm>
              </p:grpSpPr>
              <p:sp>
                <p:nvSpPr>
                  <p:cNvPr id="113702" name="Freeform 344"/>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endParaRPr>
                  </a:p>
                </p:txBody>
              </p:sp>
              <p:sp>
                <p:nvSpPr>
                  <p:cNvPr id="113703" name="Freeform 345"/>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endParaRPr>
                  </a:p>
                </p:txBody>
              </p:sp>
            </p:grpSp>
            <p:sp>
              <p:nvSpPr>
                <p:cNvPr id="113700" name="Line 346"/>
                <p:cNvSpPr>
                  <a:spLocks noChangeShapeType="1"/>
                </p:cNvSpPr>
                <p:nvPr/>
              </p:nvSpPr>
              <p:spPr bwMode="auto">
                <a:xfrm>
                  <a:off x="4399" y="1321"/>
                  <a:ext cx="0" cy="109"/>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endParaRPr>
                </a:p>
              </p:txBody>
            </p:sp>
            <p:sp>
              <p:nvSpPr>
                <p:cNvPr id="113701" name="Line 347"/>
                <p:cNvSpPr>
                  <a:spLocks noChangeShapeType="1"/>
                </p:cNvSpPr>
                <p:nvPr/>
              </p:nvSpPr>
              <p:spPr bwMode="auto">
                <a:xfrm>
                  <a:off x="5063" y="1327"/>
                  <a:ext cx="0" cy="10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endParaRPr>
                </a:p>
              </p:txBody>
            </p:sp>
          </p:grpSp>
        </p:grpSp>
      </p:grpSp>
      <p:sp>
        <p:nvSpPr>
          <p:cNvPr id="72722" name="Rectangle 349"/>
          <p:cNvSpPr>
            <a:spLocks noGrp="1" noChangeArrowheads="1"/>
          </p:cNvSpPr>
          <p:nvPr>
            <p:ph type="title"/>
          </p:nvPr>
        </p:nvSpPr>
        <p:spPr>
          <a:xfrm>
            <a:off x="1831975" y="214313"/>
            <a:ext cx="7772400" cy="990600"/>
          </a:xfrm>
        </p:spPr>
        <p:txBody>
          <a:bodyPr/>
          <a:lstStyle/>
          <a:p>
            <a:pPr>
              <a:defRPr/>
            </a:pPr>
            <a:r>
              <a:rPr lang="en-US">
                <a:cs typeface="+mj-cs"/>
              </a:rPr>
              <a:t>Tunneling</a:t>
            </a:r>
          </a:p>
        </p:txBody>
      </p:sp>
      <p:sp>
        <p:nvSpPr>
          <p:cNvPr id="113680" name="Text Box 350"/>
          <p:cNvSpPr txBox="1">
            <a:spLocks noChangeArrowheads="1"/>
          </p:cNvSpPr>
          <p:nvPr/>
        </p:nvSpPr>
        <p:spPr bwMode="auto">
          <a:xfrm>
            <a:off x="5751513" y="2992438"/>
            <a:ext cx="5905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dirty="0">
                <a:solidFill>
                  <a:srgbClr val="FF0000"/>
                </a:solidFill>
              </a:rPr>
              <a:t>IPv4</a:t>
            </a:r>
          </a:p>
        </p:txBody>
      </p:sp>
      <p:sp>
        <p:nvSpPr>
          <p:cNvPr id="113681" name="Text Box 351"/>
          <p:cNvSpPr txBox="1">
            <a:spLocks noChangeArrowheads="1"/>
          </p:cNvSpPr>
          <p:nvPr/>
        </p:nvSpPr>
        <p:spPr bwMode="auto">
          <a:xfrm>
            <a:off x="6745288" y="2994025"/>
            <a:ext cx="5905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dirty="0">
                <a:solidFill>
                  <a:srgbClr val="FF0000"/>
                </a:solidFill>
              </a:rPr>
              <a:t>IPv4</a:t>
            </a:r>
          </a:p>
        </p:txBody>
      </p:sp>
      <p:sp>
        <p:nvSpPr>
          <p:cNvPr id="164" name="Rectangle 7"/>
          <p:cNvSpPr txBox="1">
            <a:spLocks noChangeArrowheads="1"/>
          </p:cNvSpPr>
          <p:nvPr/>
        </p:nvSpPr>
        <p:spPr>
          <a:xfrm>
            <a:off x="9768408" y="6624784"/>
            <a:ext cx="2016224"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4.3 IP: </a:t>
            </a:r>
            <a:r>
              <a:rPr lang="en-US" altLang="zh-CN" sz="1200" dirty="0">
                <a:solidFill>
                  <a:srgbClr val="FF0000"/>
                </a:solidFill>
                <a:cs typeface="Arial" panose="020B0604020202020204" pitchFamily="34" charset="0"/>
              </a:rPr>
              <a:t> Internet Protocol</a:t>
            </a:r>
          </a:p>
        </p:txBody>
      </p:sp>
      <p:grpSp>
        <p:nvGrpSpPr>
          <p:cNvPr id="163" name="Group 16">
            <a:extLst>
              <a:ext uri="{FF2B5EF4-FFF2-40B4-BE49-F238E27FC236}">
                <a16:creationId xmlns:a16="http://schemas.microsoft.com/office/drawing/2014/main" id="{0793FB74-9929-4D6A-BE3C-B628CCCBC423}"/>
              </a:ext>
            </a:extLst>
          </p:cNvPr>
          <p:cNvGrpSpPr/>
          <p:nvPr/>
        </p:nvGrpSpPr>
        <p:grpSpPr>
          <a:xfrm>
            <a:off x="1300369" y="3468226"/>
            <a:ext cx="7664727" cy="2055959"/>
            <a:chOff x="1300369" y="3385930"/>
            <a:chExt cx="7664727" cy="2055959"/>
          </a:xfrm>
        </p:grpSpPr>
        <p:grpSp>
          <p:nvGrpSpPr>
            <p:cNvPr id="165" name="Group 15">
              <a:extLst>
                <a:ext uri="{FF2B5EF4-FFF2-40B4-BE49-F238E27FC236}">
                  <a16:creationId xmlns:a16="http://schemas.microsoft.com/office/drawing/2014/main" id="{664410E9-866F-46E3-ABD3-7177A5AC6F34}"/>
                </a:ext>
              </a:extLst>
            </p:cNvPr>
            <p:cNvGrpSpPr/>
            <p:nvPr/>
          </p:nvGrpSpPr>
          <p:grpSpPr>
            <a:xfrm>
              <a:off x="1300369" y="3385930"/>
              <a:ext cx="7664727" cy="2055959"/>
              <a:chOff x="1300369" y="3385930"/>
              <a:chExt cx="7664727" cy="2055959"/>
            </a:xfrm>
          </p:grpSpPr>
          <p:sp>
            <p:nvSpPr>
              <p:cNvPr id="167" name="Oval 7">
                <a:extLst>
                  <a:ext uri="{FF2B5EF4-FFF2-40B4-BE49-F238E27FC236}">
                    <a16:creationId xmlns:a16="http://schemas.microsoft.com/office/drawing/2014/main" id="{5CC14739-1E8D-4C9C-AD71-C102BD60F6AA}"/>
                  </a:ext>
                </a:extLst>
              </p:cNvPr>
              <p:cNvSpPr/>
              <p:nvPr/>
            </p:nvSpPr>
            <p:spPr>
              <a:xfrm>
                <a:off x="4108174" y="3670852"/>
                <a:ext cx="715617" cy="530087"/>
              </a:xfrm>
              <a:prstGeom prst="ellipse">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Oval 347">
                <a:extLst>
                  <a:ext uri="{FF2B5EF4-FFF2-40B4-BE49-F238E27FC236}">
                    <a16:creationId xmlns:a16="http://schemas.microsoft.com/office/drawing/2014/main" id="{B46D7E63-B6F0-47E8-B22F-1AEDF41667CA}"/>
                  </a:ext>
                </a:extLst>
              </p:cNvPr>
              <p:cNvSpPr/>
              <p:nvPr/>
            </p:nvSpPr>
            <p:spPr>
              <a:xfrm>
                <a:off x="5002696" y="3385930"/>
                <a:ext cx="974035" cy="669235"/>
              </a:xfrm>
              <a:prstGeom prst="ellipse">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Oval 348">
                <a:extLst>
                  <a:ext uri="{FF2B5EF4-FFF2-40B4-BE49-F238E27FC236}">
                    <a16:creationId xmlns:a16="http://schemas.microsoft.com/office/drawing/2014/main" id="{015281DE-79FF-4C1A-8DAA-CE7A5E97EA16}"/>
                  </a:ext>
                </a:extLst>
              </p:cNvPr>
              <p:cNvSpPr/>
              <p:nvPr/>
            </p:nvSpPr>
            <p:spPr>
              <a:xfrm>
                <a:off x="7076661" y="3432312"/>
                <a:ext cx="974035" cy="669235"/>
              </a:xfrm>
              <a:prstGeom prst="ellipse">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Oval 349">
                <a:extLst>
                  <a:ext uri="{FF2B5EF4-FFF2-40B4-BE49-F238E27FC236}">
                    <a16:creationId xmlns:a16="http://schemas.microsoft.com/office/drawing/2014/main" id="{5394AF45-7795-4876-B246-7EE851356E92}"/>
                  </a:ext>
                </a:extLst>
              </p:cNvPr>
              <p:cNvSpPr/>
              <p:nvPr/>
            </p:nvSpPr>
            <p:spPr>
              <a:xfrm>
                <a:off x="8249479" y="3465443"/>
                <a:ext cx="715617" cy="530087"/>
              </a:xfrm>
              <a:prstGeom prst="ellipse">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TextBox 8">
                <a:extLst>
                  <a:ext uri="{FF2B5EF4-FFF2-40B4-BE49-F238E27FC236}">
                    <a16:creationId xmlns:a16="http://schemas.microsoft.com/office/drawing/2014/main" id="{69A3D0BC-65FD-4090-812C-44D2F3028871}"/>
                  </a:ext>
                </a:extLst>
              </p:cNvPr>
              <p:cNvSpPr txBox="1"/>
              <p:nvPr/>
            </p:nvSpPr>
            <p:spPr>
              <a:xfrm>
                <a:off x="1300369" y="4426226"/>
                <a:ext cx="1933161" cy="1015663"/>
              </a:xfrm>
              <a:prstGeom prst="rect">
                <a:avLst/>
              </a:prstGeom>
              <a:noFill/>
              <a:ln>
                <a:noFill/>
              </a:ln>
            </p:spPr>
            <p:txBody>
              <a:bodyPr wrap="square" rtlCol="0">
                <a:spAutoFit/>
              </a:bodyPr>
              <a:lstStyle/>
              <a:p>
                <a:pPr algn="r"/>
                <a:r>
                  <a:rPr lang="en-US" sz="2000" dirty="0">
                    <a:solidFill>
                      <a:srgbClr val="0000FF"/>
                    </a:solidFill>
                  </a:rPr>
                  <a:t>Note source and destination addresses!</a:t>
                </a:r>
              </a:p>
            </p:txBody>
          </p:sp>
          <p:cxnSp>
            <p:nvCxnSpPr>
              <p:cNvPr id="172" name="Straight Connector 11">
                <a:extLst>
                  <a:ext uri="{FF2B5EF4-FFF2-40B4-BE49-F238E27FC236}">
                    <a16:creationId xmlns:a16="http://schemas.microsoft.com/office/drawing/2014/main" id="{8F908447-0D0E-43ED-8829-8EC2BA215B80}"/>
                  </a:ext>
                </a:extLst>
              </p:cNvPr>
              <p:cNvCxnSpPr>
                <a:stCxn id="167" idx="2"/>
                <a:endCxn id="171" idx="3"/>
              </p:cNvCxnSpPr>
              <p:nvPr/>
            </p:nvCxnSpPr>
            <p:spPr>
              <a:xfrm flipH="1">
                <a:off x="3233530" y="3935896"/>
                <a:ext cx="874644" cy="998162"/>
              </a:xfrm>
              <a:prstGeom prst="line">
                <a:avLst/>
              </a:prstGeom>
              <a:ln w="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73" name="Straight Connector 350">
                <a:extLst>
                  <a:ext uri="{FF2B5EF4-FFF2-40B4-BE49-F238E27FC236}">
                    <a16:creationId xmlns:a16="http://schemas.microsoft.com/office/drawing/2014/main" id="{071B685A-1586-4675-803E-0F50802089D5}"/>
                  </a:ext>
                </a:extLst>
              </p:cNvPr>
              <p:cNvCxnSpPr>
                <a:cxnSpLocks/>
                <a:endCxn id="171" idx="3"/>
              </p:cNvCxnSpPr>
              <p:nvPr/>
            </p:nvCxnSpPr>
            <p:spPr>
              <a:xfrm flipH="1">
                <a:off x="3233530" y="3690731"/>
                <a:ext cx="1769166" cy="1243327"/>
              </a:xfrm>
              <a:prstGeom prst="line">
                <a:avLst/>
              </a:prstGeom>
              <a:ln w="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4" name="Straight Connector 351">
                <a:extLst>
                  <a:ext uri="{FF2B5EF4-FFF2-40B4-BE49-F238E27FC236}">
                    <a16:creationId xmlns:a16="http://schemas.microsoft.com/office/drawing/2014/main" id="{8D923D41-571F-4496-81AE-26CF37B7F004}"/>
                  </a:ext>
                </a:extLst>
              </p:cNvPr>
              <p:cNvCxnSpPr>
                <a:cxnSpLocks/>
                <a:endCxn id="171" idx="3"/>
              </p:cNvCxnSpPr>
              <p:nvPr/>
            </p:nvCxnSpPr>
            <p:spPr>
              <a:xfrm flipH="1">
                <a:off x="3233530" y="3763618"/>
                <a:ext cx="3836506" cy="1170440"/>
              </a:xfrm>
              <a:prstGeom prst="line">
                <a:avLst/>
              </a:prstGeom>
              <a:ln w="0">
                <a:solidFill>
                  <a:srgbClr val="FF0000"/>
                </a:solidFill>
              </a:ln>
            </p:spPr>
            <p:style>
              <a:lnRef idx="1">
                <a:schemeClr val="accent1"/>
              </a:lnRef>
              <a:fillRef idx="0">
                <a:schemeClr val="accent1"/>
              </a:fillRef>
              <a:effectRef idx="0">
                <a:schemeClr val="accent1"/>
              </a:effectRef>
              <a:fontRef idx="minor">
                <a:schemeClr val="tx1"/>
              </a:fontRef>
            </p:style>
          </p:cxnSp>
        </p:grpSp>
        <p:cxnSp>
          <p:nvCxnSpPr>
            <p:cNvPr id="166" name="Straight Connector 352">
              <a:extLst>
                <a:ext uri="{FF2B5EF4-FFF2-40B4-BE49-F238E27FC236}">
                  <a16:creationId xmlns:a16="http://schemas.microsoft.com/office/drawing/2014/main" id="{92FE9422-C079-45D2-A398-0CFBEC0A3A44}"/>
                </a:ext>
              </a:extLst>
            </p:cNvPr>
            <p:cNvCxnSpPr>
              <a:cxnSpLocks/>
              <a:endCxn id="171" idx="3"/>
            </p:cNvCxnSpPr>
            <p:nvPr/>
          </p:nvCxnSpPr>
          <p:spPr>
            <a:xfrm flipH="1">
              <a:off x="3233530" y="3730487"/>
              <a:ext cx="5015950" cy="1203571"/>
            </a:xfrm>
            <a:prstGeom prst="line">
              <a:avLst/>
            </a:prstGeom>
            <a:ln w="0">
              <a:solidFill>
                <a:srgbClr val="00B05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0931396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left)">
                                      <p:cBhvr>
                                        <p:cTn id="17" dur="500"/>
                                        <p:tgtEl>
                                          <p:spTgt spid="9"/>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left)">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163"/>
                                        </p:tgtEl>
                                        <p:attrNameLst>
                                          <p:attrName>style.visibility</p:attrName>
                                        </p:attrNameLst>
                                      </p:cBhvr>
                                      <p:to>
                                        <p:strVal val="visible"/>
                                      </p:to>
                                    </p:set>
                                    <p:animEffect transition="in" filter="dissolve">
                                      <p:cBhvr>
                                        <p:cTn id="27" dur="500"/>
                                        <p:tgtEl>
                                          <p:spTgt spid="1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8" name="Rectangle 2"/>
          <p:cNvSpPr>
            <a:spLocks noGrp="1" noChangeArrowheads="1"/>
          </p:cNvSpPr>
          <p:nvPr>
            <p:ph type="title"/>
          </p:nvPr>
        </p:nvSpPr>
        <p:spPr>
          <a:xfrm>
            <a:off x="2209800" y="422275"/>
            <a:ext cx="3589338" cy="838200"/>
          </a:xfrm>
        </p:spPr>
        <p:txBody>
          <a:bodyPr/>
          <a:lstStyle/>
          <a:p>
            <a:pPr>
              <a:defRPr/>
            </a:pPr>
            <a:r>
              <a:rPr lang="en-US" dirty="0">
                <a:cs typeface="+mj-cs"/>
              </a:rPr>
              <a:t>IPv6: adoption</a:t>
            </a:r>
          </a:p>
        </p:txBody>
      </p:sp>
      <p:sp>
        <p:nvSpPr>
          <p:cNvPr id="69637" name="Rectangle 3"/>
          <p:cNvSpPr>
            <a:spLocks noGrp="1" noChangeArrowheads="1"/>
          </p:cNvSpPr>
          <p:nvPr>
            <p:ph type="body" idx="1"/>
          </p:nvPr>
        </p:nvSpPr>
        <p:spPr>
          <a:xfrm>
            <a:off x="1775520" y="1630363"/>
            <a:ext cx="8640959" cy="4246909"/>
          </a:xfrm>
        </p:spPr>
        <p:txBody>
          <a:bodyPr>
            <a:normAutofit lnSpcReduction="10000"/>
          </a:bodyPr>
          <a:lstStyle/>
          <a:p>
            <a:r>
              <a:rPr lang="en-US" altLang="zh-CN" dirty="0">
                <a:ea typeface="ＭＳ Ｐゴシック" panose="020B0600070205080204" pitchFamily="34" charset="-128"/>
                <a:cs typeface="ＭＳ Ｐゴシック" panose="020B0600070205080204" pitchFamily="34" charset="-128"/>
              </a:rPr>
              <a:t>Google: ~30% of clients access services via IPv6</a:t>
            </a:r>
          </a:p>
          <a:p>
            <a:r>
              <a:rPr lang="en-US" altLang="zh-CN" dirty="0">
                <a:ea typeface="ＭＳ Ｐゴシック" panose="020B0600070205080204" pitchFamily="34" charset="-128"/>
                <a:cs typeface="ＭＳ Ｐゴシック" panose="020B0600070205080204" pitchFamily="34" charset="-128"/>
              </a:rPr>
              <a:t>NIST: 1/3 of all US government domains are IPv6 capable</a:t>
            </a:r>
          </a:p>
          <a:p>
            <a:pPr marL="457200" lvl="1" indent="0">
              <a:buNone/>
            </a:pPr>
            <a:endParaRPr lang="en-US" altLang="zh-CN" dirty="0">
              <a:ea typeface="ＭＳ Ｐゴシック" panose="020B0600070205080204" pitchFamily="34" charset="-128"/>
            </a:endParaRPr>
          </a:p>
          <a:p>
            <a:r>
              <a:rPr lang="en-US" altLang="zh-CN" i="1" dirty="0">
                <a:solidFill>
                  <a:srgbClr val="CC0000"/>
                </a:solidFill>
                <a:ea typeface="ＭＳ Ｐゴシック" panose="020B0600070205080204" pitchFamily="34" charset="-128"/>
                <a:cs typeface="ＭＳ Ｐゴシック" panose="020B0600070205080204" pitchFamily="34" charset="-128"/>
              </a:rPr>
              <a:t>Long (long!) time for deployment, use</a:t>
            </a:r>
          </a:p>
          <a:p>
            <a:pPr marL="457200" lvl="1" indent="0"/>
            <a:r>
              <a:rPr lang="en-US" altLang="zh-CN" dirty="0">
                <a:ea typeface="ＭＳ Ｐゴシック" panose="020B0600070205080204" pitchFamily="34" charset="-128"/>
              </a:rPr>
              <a:t>25 years and counting!</a:t>
            </a:r>
          </a:p>
          <a:p>
            <a:pPr marL="457200" lvl="1" indent="0"/>
            <a:r>
              <a:rPr lang="en-US" altLang="zh-CN" dirty="0">
                <a:ea typeface="ＭＳ Ｐゴシック" panose="020B0600070205080204" pitchFamily="34" charset="-128"/>
              </a:rPr>
              <a:t>think of application-level changes in last 25 years: WWW, Facebook, streaming media, telepresence, </a:t>
            </a:r>
            <a:r>
              <a:rPr lang="en-US" altLang="zh-CN" dirty="0">
                <a:solidFill>
                  <a:schemeClr val="accent6">
                    <a:lumMod val="75000"/>
                  </a:schemeClr>
                </a:solidFill>
                <a:ea typeface="ＭＳ Ｐゴシック" panose="020B0600070205080204" pitchFamily="34" charset="-128"/>
              </a:rPr>
              <a:t>metaverse</a:t>
            </a:r>
            <a:r>
              <a:rPr lang="en-US" altLang="zh-CN" dirty="0">
                <a:ea typeface="ＭＳ Ｐゴシック" panose="020B0600070205080204" pitchFamily="34" charset="-128"/>
              </a:rPr>
              <a:t> …</a:t>
            </a:r>
          </a:p>
          <a:p>
            <a:pPr marL="457200" lvl="1" indent="0"/>
            <a:r>
              <a:rPr lang="en-US" altLang="zh-CN" i="1" dirty="0">
                <a:solidFill>
                  <a:srgbClr val="CC0000"/>
                </a:solidFill>
                <a:ea typeface="ＭＳ Ｐゴシック" panose="020B0600070205080204" pitchFamily="34" charset="-128"/>
              </a:rPr>
              <a:t>Why?</a:t>
            </a:r>
          </a:p>
        </p:txBody>
      </p:sp>
      <p:sp>
        <p:nvSpPr>
          <p:cNvPr id="7" name="Rectangle 7"/>
          <p:cNvSpPr txBox="1">
            <a:spLocks noChangeArrowheads="1"/>
          </p:cNvSpPr>
          <p:nvPr/>
        </p:nvSpPr>
        <p:spPr>
          <a:xfrm>
            <a:off x="9768408" y="6624784"/>
            <a:ext cx="2016224"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4.3 IP: </a:t>
            </a:r>
            <a:r>
              <a:rPr lang="en-US" altLang="zh-CN" sz="1200" dirty="0">
                <a:solidFill>
                  <a:srgbClr val="FF0000"/>
                </a:solidFill>
                <a:cs typeface="Arial" panose="020B0604020202020204" pitchFamily="34" charset="0"/>
              </a:rPr>
              <a:t> Internet Protocol</a:t>
            </a:r>
          </a:p>
        </p:txBody>
      </p:sp>
      <p:sp>
        <p:nvSpPr>
          <p:cNvPr id="8" name="矩形 7">
            <a:extLst>
              <a:ext uri="{FF2B5EF4-FFF2-40B4-BE49-F238E27FC236}">
                <a16:creationId xmlns:a16="http://schemas.microsoft.com/office/drawing/2014/main" id="{50262BCB-A3B0-426F-9A06-24053ED387D1}"/>
              </a:ext>
            </a:extLst>
          </p:cNvPr>
          <p:cNvSpPr/>
          <p:nvPr/>
        </p:nvSpPr>
        <p:spPr>
          <a:xfrm>
            <a:off x="4079776" y="5924796"/>
            <a:ext cx="7618368" cy="369332"/>
          </a:xfrm>
          <a:prstGeom prst="rect">
            <a:avLst/>
          </a:prstGeom>
        </p:spPr>
        <p:txBody>
          <a:bodyPr wrap="none">
            <a:spAutoFit/>
          </a:bodyPr>
          <a:lstStyle/>
          <a:p>
            <a:r>
              <a:rPr lang="en-US" altLang="zh-CN" dirty="0">
                <a:solidFill>
                  <a:srgbClr val="0000FF"/>
                </a:solidFill>
              </a:rPr>
              <a:t>http://www.gov.cn/zhengce/zhengceku/2020-03/23/content_5494661.htm</a:t>
            </a:r>
            <a:endParaRPr lang="zh-CN" altLang="en-US" dirty="0">
              <a:solidFill>
                <a:srgbClr val="0000FF"/>
              </a:solidFill>
            </a:endParaRPr>
          </a:p>
        </p:txBody>
      </p:sp>
      <p:sp>
        <p:nvSpPr>
          <p:cNvPr id="9" name="矩形 8">
            <a:extLst>
              <a:ext uri="{FF2B5EF4-FFF2-40B4-BE49-F238E27FC236}">
                <a16:creationId xmlns:a16="http://schemas.microsoft.com/office/drawing/2014/main" id="{11C87515-2825-43AA-8F9C-935A7FBBA1B5}"/>
              </a:ext>
            </a:extLst>
          </p:cNvPr>
          <p:cNvSpPr/>
          <p:nvPr/>
        </p:nvSpPr>
        <p:spPr>
          <a:xfrm>
            <a:off x="4079776" y="6263452"/>
            <a:ext cx="7584504" cy="369332"/>
          </a:xfrm>
          <a:prstGeom prst="rect">
            <a:avLst/>
          </a:prstGeom>
        </p:spPr>
        <p:txBody>
          <a:bodyPr wrap="square">
            <a:spAutoFit/>
          </a:bodyPr>
          <a:lstStyle/>
          <a:p>
            <a:r>
              <a:rPr lang="en-US" altLang="zh-CN" dirty="0">
                <a:solidFill>
                  <a:srgbClr val="0000FF"/>
                </a:solidFill>
              </a:rPr>
              <a:t>http://www.gov.cn/zhengce/2017-11/26/content_5242389.htm</a:t>
            </a:r>
            <a:endParaRPr lang="zh-CN" altLang="en-US" dirty="0">
              <a:solidFill>
                <a:srgbClr val="0000FF"/>
              </a:solidFill>
            </a:endParaRPr>
          </a:p>
        </p:txBody>
      </p:sp>
    </p:spTree>
    <p:extLst>
      <p:ext uri="{BB962C8B-B14F-4D97-AF65-F5344CB8AC3E}">
        <p14:creationId xmlns:p14="http://schemas.microsoft.com/office/powerpoint/2010/main" val="7539137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80" name="Rectangle 3"/>
          <p:cNvSpPr>
            <a:spLocks noGrp="1" noChangeArrowheads="1"/>
          </p:cNvSpPr>
          <p:nvPr>
            <p:ph type="body" sz="half" idx="1"/>
          </p:nvPr>
        </p:nvSpPr>
        <p:spPr>
          <a:xfrm>
            <a:off x="1991544" y="2132856"/>
            <a:ext cx="5544615" cy="2592288"/>
          </a:xfrm>
        </p:spPr>
        <p:txBody>
          <a:bodyPr>
            <a:normAutofit/>
          </a:bodyPr>
          <a:lstStyle/>
          <a:p>
            <a:pPr marL="512763" indent="-512763">
              <a:buNone/>
              <a:defRPr/>
            </a:pPr>
            <a:r>
              <a:rPr lang="en-US" dirty="0">
                <a:solidFill>
                  <a:schemeClr val="bg1">
                    <a:lumMod val="75000"/>
                  </a:schemeClr>
                </a:solidFill>
                <a:latin typeface="Microsoft YaHei UI" panose="020B0503020204020204" pitchFamily="34" charset="-122"/>
                <a:ea typeface="Microsoft YaHei UI" panose="020B0503020204020204" pitchFamily="34" charset="-122"/>
              </a:rPr>
              <a:t>4.1 Overview of Network layer</a:t>
            </a:r>
          </a:p>
          <a:p>
            <a:pPr marL="512763" indent="-512763">
              <a:buNone/>
              <a:defRPr/>
            </a:pPr>
            <a:r>
              <a:rPr lang="en-US" dirty="0">
                <a:solidFill>
                  <a:schemeClr val="bg1">
                    <a:lumMod val="75000"/>
                  </a:schemeClr>
                </a:solidFill>
                <a:latin typeface="Microsoft YaHei UI" panose="020B0503020204020204" pitchFamily="34" charset="-122"/>
                <a:ea typeface="Microsoft YaHei UI" panose="020B0503020204020204" pitchFamily="34" charset="-122"/>
              </a:rPr>
              <a:t>4.2 What's inside a router</a:t>
            </a:r>
          </a:p>
          <a:p>
            <a:pPr marL="512763" indent="-512763">
              <a:buNone/>
              <a:defRPr/>
            </a:pPr>
            <a:r>
              <a:rPr lang="en-US" dirty="0">
                <a:solidFill>
                  <a:schemeClr val="bg1">
                    <a:lumMod val="75000"/>
                  </a:schemeClr>
                </a:solidFill>
                <a:latin typeface="Microsoft YaHei UI" panose="020B0503020204020204" pitchFamily="34" charset="-122"/>
                <a:ea typeface="Microsoft YaHei UI" panose="020B0503020204020204" pitchFamily="34" charset="-122"/>
              </a:rPr>
              <a:t>4.3 IP: Internet Protocol</a:t>
            </a:r>
          </a:p>
          <a:p>
            <a:pPr marL="512763" indent="-512763">
              <a:buNone/>
              <a:defRPr/>
            </a:pPr>
            <a:r>
              <a:rPr lang="en-US" altLang="zh-CN" dirty="0">
                <a:latin typeface="Microsoft YaHei UI" panose="020B0503020204020204" pitchFamily="34" charset="-122"/>
                <a:ea typeface="Microsoft YaHei UI" panose="020B0503020204020204" pitchFamily="34" charset="-122"/>
              </a:rPr>
              <a:t>4.4 Generalized Forward</a:t>
            </a:r>
          </a:p>
          <a:p>
            <a:pPr marL="512763" indent="-512763">
              <a:buNone/>
              <a:defRPr/>
            </a:pPr>
            <a:r>
              <a:rPr lang="en-US" altLang="zh-CN" dirty="0">
                <a:latin typeface="Microsoft YaHei UI" panose="020B0503020204020204" pitchFamily="34" charset="-122"/>
                <a:ea typeface="Microsoft YaHei UI" panose="020B0503020204020204" pitchFamily="34" charset="-122"/>
              </a:rPr>
              <a:t>4.5 Middleboxes</a:t>
            </a:r>
            <a:endParaRPr lang="en-US" dirty="0">
              <a:latin typeface="Microsoft YaHei UI" panose="020B0503020204020204" pitchFamily="34" charset="-122"/>
              <a:ea typeface="Microsoft YaHei UI" panose="020B0503020204020204" pitchFamily="34" charset="-122"/>
            </a:endParaRPr>
          </a:p>
        </p:txBody>
      </p:sp>
      <p:sp>
        <p:nvSpPr>
          <p:cNvPr id="8" name="Rectangle 2"/>
          <p:cNvSpPr txBox="1">
            <a:spLocks noChangeArrowheads="1"/>
          </p:cNvSpPr>
          <p:nvPr/>
        </p:nvSpPr>
        <p:spPr>
          <a:xfrm>
            <a:off x="1913756" y="553754"/>
            <a:ext cx="77724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1" kern="1200" baseline="0">
                <a:solidFill>
                  <a:schemeClr val="accent1"/>
                </a:solidFill>
                <a:latin typeface="Comic Sans MS" panose="030F0702030302020204" pitchFamily="66" charset="0"/>
                <a:ea typeface="微软雅黑" panose="020B0503020204020204" pitchFamily="34" charset="-122"/>
                <a:cs typeface="+mj-cs"/>
              </a:defRPr>
            </a:lvl1pPr>
          </a:lstStyle>
          <a:p>
            <a:r>
              <a:rPr lang="en-US" altLang="zh-CN" dirty="0">
                <a:solidFill>
                  <a:srgbClr val="000099"/>
                </a:solidFill>
                <a:latin typeface="Microsoft YaHei UI" panose="020B0503020204020204" pitchFamily="34" charset="-122"/>
                <a:ea typeface="Microsoft YaHei UI" panose="020B0503020204020204" pitchFamily="34" charset="-122"/>
              </a:rPr>
              <a:t>Chapter 4 Network Layer</a:t>
            </a:r>
          </a:p>
        </p:txBody>
      </p:sp>
      <p:sp>
        <p:nvSpPr>
          <p:cNvPr id="2" name="文本框 1"/>
          <p:cNvSpPr txBox="1"/>
          <p:nvPr/>
        </p:nvSpPr>
        <p:spPr>
          <a:xfrm>
            <a:off x="6030143" y="1465921"/>
            <a:ext cx="3024336" cy="461665"/>
          </a:xfrm>
          <a:prstGeom prst="rect">
            <a:avLst/>
          </a:prstGeom>
          <a:noFill/>
        </p:spPr>
        <p:txBody>
          <a:bodyPr wrap="square" rtlCol="0">
            <a:spAutoFit/>
          </a:bodyPr>
          <a:lstStyle/>
          <a:p>
            <a:r>
              <a:rPr lang="en-US" altLang="zh-CN" sz="2400" b="1" dirty="0">
                <a:solidFill>
                  <a:srgbClr val="000099"/>
                </a:solidFill>
                <a:latin typeface="Microsoft YaHei UI" panose="020B0503020204020204" pitchFamily="34" charset="-122"/>
                <a:ea typeface="Microsoft YaHei UI" panose="020B0503020204020204" pitchFamily="34" charset="-122"/>
              </a:rPr>
              <a:t>- The Data Plane</a:t>
            </a:r>
            <a:endParaRPr lang="zh-CN" altLang="en-US" sz="2400" b="1" dirty="0">
              <a:solidFill>
                <a:srgbClr val="000099"/>
              </a:solidFill>
              <a:latin typeface="Microsoft YaHei UI" panose="020B0503020204020204" pitchFamily="34" charset="-122"/>
              <a:ea typeface="Microsoft YaHei UI" panose="020B0503020204020204" pitchFamily="34" charset="-122"/>
            </a:endParaRPr>
          </a:p>
        </p:txBody>
      </p:sp>
      <p:sp>
        <p:nvSpPr>
          <p:cNvPr id="11" name="Rectangle 7"/>
          <p:cNvSpPr txBox="1">
            <a:spLocks noChangeArrowheads="1"/>
          </p:cNvSpPr>
          <p:nvPr/>
        </p:nvSpPr>
        <p:spPr>
          <a:xfrm>
            <a:off x="9192344" y="6624784"/>
            <a:ext cx="3456384"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a:solidFill>
                  <a:schemeClr val="accent4"/>
                </a:solidFill>
                <a:cs typeface="Arial" panose="020B0604020202020204" pitchFamily="34" charset="0"/>
              </a:rPr>
              <a:t>Network Layer  </a:t>
            </a:r>
            <a:r>
              <a:rPr lang="en-US" altLang="zh-CN" sz="1200">
                <a:solidFill>
                  <a:srgbClr val="FF0000"/>
                </a:solidFill>
                <a:cs typeface="Arial" panose="020B0604020202020204" pitchFamily="34" charset="0"/>
              </a:rPr>
              <a:t>- the data plane</a:t>
            </a:r>
            <a:endParaRPr lang="en-US" altLang="zh-CN" sz="1200" dirty="0">
              <a:solidFill>
                <a:srgbClr val="FF0000"/>
              </a:solidFill>
              <a:cs typeface="Arial" panose="020B0604020202020204" pitchFamily="34" charset="0"/>
            </a:endParaRPr>
          </a:p>
        </p:txBody>
      </p:sp>
    </p:spTree>
    <p:extLst>
      <p:ext uri="{BB962C8B-B14F-4D97-AF65-F5344CB8AC3E}">
        <p14:creationId xmlns:p14="http://schemas.microsoft.com/office/powerpoint/2010/main" val="30077850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80" name="Rectangle 3"/>
          <p:cNvSpPr>
            <a:spLocks noGrp="1" noChangeArrowheads="1"/>
          </p:cNvSpPr>
          <p:nvPr>
            <p:ph type="body" sz="half" idx="1"/>
          </p:nvPr>
        </p:nvSpPr>
        <p:spPr>
          <a:xfrm>
            <a:off x="1991544" y="2132856"/>
            <a:ext cx="8784976" cy="3899358"/>
          </a:xfrm>
        </p:spPr>
        <p:txBody>
          <a:bodyPr>
            <a:normAutofit/>
          </a:bodyPr>
          <a:lstStyle/>
          <a:p>
            <a:pPr marL="512763" indent="-512763">
              <a:buNone/>
              <a:defRPr/>
            </a:pPr>
            <a:r>
              <a:rPr lang="en-US" dirty="0">
                <a:solidFill>
                  <a:schemeClr val="bg1">
                    <a:lumMod val="75000"/>
                  </a:schemeClr>
                </a:solidFill>
                <a:latin typeface="Microsoft YaHei UI" panose="020B0503020204020204" pitchFamily="34" charset="-122"/>
                <a:ea typeface="Microsoft YaHei UI" panose="020B0503020204020204" pitchFamily="34" charset="-122"/>
              </a:rPr>
              <a:t>4.1 Overview of Network layer</a:t>
            </a:r>
          </a:p>
          <a:p>
            <a:pPr marL="512763" indent="-512763">
              <a:buNone/>
              <a:defRPr/>
            </a:pPr>
            <a:r>
              <a:rPr lang="en-US" dirty="0">
                <a:solidFill>
                  <a:schemeClr val="bg1">
                    <a:lumMod val="75000"/>
                  </a:schemeClr>
                </a:solidFill>
                <a:latin typeface="Microsoft YaHei UI" panose="020B0503020204020204" pitchFamily="34" charset="-122"/>
                <a:ea typeface="Microsoft YaHei UI" panose="020B0503020204020204" pitchFamily="34" charset="-122"/>
              </a:rPr>
              <a:t>4.2 What's inside a router</a:t>
            </a:r>
          </a:p>
          <a:p>
            <a:pPr marL="512763" indent="-512763">
              <a:buNone/>
              <a:defRPr/>
            </a:pPr>
            <a:r>
              <a:rPr lang="en-US" dirty="0">
                <a:solidFill>
                  <a:schemeClr val="bg1">
                    <a:lumMod val="75000"/>
                  </a:schemeClr>
                </a:solidFill>
                <a:latin typeface="Microsoft YaHei UI" panose="020B0503020204020204" pitchFamily="34" charset="-122"/>
                <a:ea typeface="Microsoft YaHei UI" panose="020B0503020204020204" pitchFamily="34" charset="-122"/>
              </a:rPr>
              <a:t>4.3 IP: Internet Protocol</a:t>
            </a:r>
          </a:p>
          <a:p>
            <a:pPr marL="512763" indent="-512763">
              <a:buNone/>
              <a:defRPr/>
            </a:pPr>
            <a:r>
              <a:rPr lang="en-US" altLang="zh-CN" dirty="0">
                <a:solidFill>
                  <a:srgbClr val="FF0000"/>
                </a:solidFill>
                <a:latin typeface="Microsoft YaHei UI" panose="020B0503020204020204" pitchFamily="34" charset="-122"/>
                <a:ea typeface="Microsoft YaHei UI" panose="020B0503020204020204" pitchFamily="34" charset="-122"/>
              </a:rPr>
              <a:t>4.4 Generalized Forward</a:t>
            </a:r>
          </a:p>
          <a:p>
            <a:pPr lvl="1">
              <a:spcAft>
                <a:spcPts val="0"/>
              </a:spcAft>
              <a:buClr>
                <a:srgbClr val="000099"/>
              </a:buClr>
              <a:buSzPct val="85000"/>
              <a:buFont typeface="Wingdings" panose="05000000000000000000" pitchFamily="2" charset="2"/>
              <a:buChar char="v"/>
              <a:defRPr/>
            </a:pPr>
            <a:r>
              <a:rPr lang="en-US" altLang="zh-CN" dirty="0">
                <a:latin typeface="Microsoft YaHei UI" panose="020B0503020204020204" pitchFamily="34" charset="-122"/>
                <a:ea typeface="Microsoft YaHei UI" panose="020B0503020204020204" pitchFamily="34" charset="-122"/>
              </a:rPr>
              <a:t>match</a:t>
            </a:r>
          </a:p>
          <a:p>
            <a:pPr lvl="1">
              <a:spcAft>
                <a:spcPts val="0"/>
              </a:spcAft>
              <a:buClr>
                <a:srgbClr val="000099"/>
              </a:buClr>
              <a:buSzPct val="85000"/>
              <a:buFont typeface="Wingdings" panose="05000000000000000000" pitchFamily="2" charset="2"/>
              <a:buChar char="v"/>
              <a:defRPr/>
            </a:pPr>
            <a:r>
              <a:rPr lang="en-US" altLang="zh-CN" dirty="0">
                <a:latin typeface="Microsoft YaHei UI" panose="020B0503020204020204" pitchFamily="34" charset="-122"/>
                <a:ea typeface="Microsoft YaHei UI" panose="020B0503020204020204" pitchFamily="34" charset="-122"/>
              </a:rPr>
              <a:t>action</a:t>
            </a:r>
          </a:p>
          <a:p>
            <a:pPr lvl="1">
              <a:spcAft>
                <a:spcPts val="0"/>
              </a:spcAft>
              <a:buClr>
                <a:srgbClr val="000099"/>
              </a:buClr>
              <a:buSzPct val="85000"/>
              <a:buFont typeface="Wingdings" panose="05000000000000000000" pitchFamily="2" charset="2"/>
              <a:buChar char="v"/>
              <a:defRPr/>
            </a:pPr>
            <a:r>
              <a:rPr lang="en-US" altLang="zh-CN" dirty="0">
                <a:latin typeface="Microsoft YaHei UI" panose="020B0503020204020204" pitchFamily="34" charset="-122"/>
                <a:ea typeface="Microsoft YaHei UI" panose="020B0503020204020204" pitchFamily="34" charset="-122"/>
              </a:rPr>
              <a:t>OpenFlow  examples of match-plus-action in action</a:t>
            </a:r>
          </a:p>
          <a:p>
            <a:pPr marL="57150" indent="0">
              <a:spcAft>
                <a:spcPts val="0"/>
              </a:spcAft>
              <a:buClr>
                <a:srgbClr val="000099"/>
              </a:buClr>
              <a:buSzPct val="85000"/>
              <a:buNone/>
              <a:defRPr/>
            </a:pPr>
            <a:r>
              <a:rPr lang="en-US" dirty="0">
                <a:latin typeface="Microsoft YaHei UI" panose="020B0503020204020204" pitchFamily="34" charset="-122"/>
                <a:ea typeface="Microsoft YaHei UI" panose="020B0503020204020204" pitchFamily="34" charset="-122"/>
              </a:rPr>
              <a:t>4.5 Middleboxes</a:t>
            </a:r>
          </a:p>
          <a:p>
            <a:pPr marL="512763" indent="-512763">
              <a:buNone/>
              <a:defRPr/>
            </a:pPr>
            <a:endParaRPr lang="en-US" dirty="0">
              <a:latin typeface="Microsoft YaHei UI" panose="020B0503020204020204" pitchFamily="34" charset="-122"/>
              <a:ea typeface="Microsoft YaHei UI" panose="020B0503020204020204" pitchFamily="34" charset="-122"/>
            </a:endParaRPr>
          </a:p>
          <a:p>
            <a:pPr marL="512763" indent="-512763">
              <a:buNone/>
              <a:defRPr/>
            </a:pPr>
            <a:endParaRPr lang="en-US" dirty="0">
              <a:latin typeface="Microsoft YaHei UI" panose="020B0503020204020204" pitchFamily="34" charset="-122"/>
              <a:ea typeface="Microsoft YaHei UI" panose="020B0503020204020204" pitchFamily="34" charset="-122"/>
            </a:endParaRPr>
          </a:p>
          <a:p>
            <a:pPr marL="512763" indent="-512763">
              <a:buNone/>
              <a:defRPr/>
            </a:pPr>
            <a:endParaRPr lang="en-US" dirty="0">
              <a:latin typeface="Microsoft YaHei UI" panose="020B0503020204020204" pitchFamily="34" charset="-122"/>
              <a:ea typeface="Microsoft YaHei UI" panose="020B0503020204020204" pitchFamily="34" charset="-122"/>
            </a:endParaRPr>
          </a:p>
        </p:txBody>
      </p:sp>
      <p:sp>
        <p:nvSpPr>
          <p:cNvPr id="8" name="Rectangle 2"/>
          <p:cNvSpPr txBox="1">
            <a:spLocks noChangeArrowheads="1"/>
          </p:cNvSpPr>
          <p:nvPr/>
        </p:nvSpPr>
        <p:spPr>
          <a:xfrm>
            <a:off x="1913756" y="553754"/>
            <a:ext cx="77724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1" kern="1200" baseline="0">
                <a:solidFill>
                  <a:schemeClr val="accent1"/>
                </a:solidFill>
                <a:latin typeface="Comic Sans MS" panose="030F0702030302020204" pitchFamily="66" charset="0"/>
                <a:ea typeface="微软雅黑" panose="020B0503020204020204" pitchFamily="34" charset="-122"/>
                <a:cs typeface="+mj-cs"/>
              </a:defRPr>
            </a:lvl1pPr>
          </a:lstStyle>
          <a:p>
            <a:r>
              <a:rPr lang="en-US" altLang="zh-CN" dirty="0">
                <a:solidFill>
                  <a:srgbClr val="000099"/>
                </a:solidFill>
                <a:latin typeface="Microsoft YaHei UI" panose="020B0503020204020204" pitchFamily="34" charset="-122"/>
                <a:ea typeface="Microsoft YaHei UI" panose="020B0503020204020204" pitchFamily="34" charset="-122"/>
              </a:rPr>
              <a:t>Chapter 4 Network Layer</a:t>
            </a:r>
          </a:p>
        </p:txBody>
      </p:sp>
      <p:sp>
        <p:nvSpPr>
          <p:cNvPr id="2" name="文本框 1"/>
          <p:cNvSpPr txBox="1"/>
          <p:nvPr/>
        </p:nvSpPr>
        <p:spPr>
          <a:xfrm>
            <a:off x="6030143" y="1465921"/>
            <a:ext cx="3024336" cy="461665"/>
          </a:xfrm>
          <a:prstGeom prst="rect">
            <a:avLst/>
          </a:prstGeom>
          <a:noFill/>
        </p:spPr>
        <p:txBody>
          <a:bodyPr wrap="square" rtlCol="0">
            <a:spAutoFit/>
          </a:bodyPr>
          <a:lstStyle/>
          <a:p>
            <a:r>
              <a:rPr lang="en-US" altLang="zh-CN" sz="2400" b="1" dirty="0">
                <a:solidFill>
                  <a:srgbClr val="000099"/>
                </a:solidFill>
                <a:latin typeface="Microsoft YaHei UI" panose="020B0503020204020204" pitchFamily="34" charset="-122"/>
                <a:ea typeface="Microsoft YaHei UI" panose="020B0503020204020204" pitchFamily="34" charset="-122"/>
              </a:rPr>
              <a:t>- The Data Plane</a:t>
            </a:r>
            <a:endParaRPr lang="zh-CN" altLang="en-US" sz="2400" b="1" dirty="0">
              <a:solidFill>
                <a:srgbClr val="000099"/>
              </a:solidFill>
              <a:latin typeface="Microsoft YaHei UI" panose="020B0503020204020204" pitchFamily="34" charset="-122"/>
              <a:ea typeface="Microsoft YaHei UI" panose="020B0503020204020204" pitchFamily="34" charset="-122"/>
            </a:endParaRPr>
          </a:p>
        </p:txBody>
      </p:sp>
      <p:sp>
        <p:nvSpPr>
          <p:cNvPr id="11" name="Rectangle 7"/>
          <p:cNvSpPr txBox="1">
            <a:spLocks noChangeArrowheads="1"/>
          </p:cNvSpPr>
          <p:nvPr/>
        </p:nvSpPr>
        <p:spPr>
          <a:xfrm>
            <a:off x="9192344" y="6624784"/>
            <a:ext cx="3456384"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a:solidFill>
                  <a:schemeClr val="accent4"/>
                </a:solidFill>
                <a:cs typeface="Arial" panose="020B0604020202020204" pitchFamily="34" charset="0"/>
              </a:rPr>
              <a:t>Network Layer  </a:t>
            </a:r>
            <a:r>
              <a:rPr lang="en-US" altLang="zh-CN" sz="1200">
                <a:solidFill>
                  <a:srgbClr val="FF0000"/>
                </a:solidFill>
                <a:cs typeface="Arial" panose="020B0604020202020204" pitchFamily="34" charset="0"/>
              </a:rPr>
              <a:t>- the data plane</a:t>
            </a:r>
            <a:endParaRPr lang="en-US" altLang="zh-CN" sz="1200" dirty="0">
              <a:solidFill>
                <a:srgbClr val="FF0000"/>
              </a:solidFill>
              <a:cs typeface="Arial" panose="020B0604020202020204" pitchFamily="34" charset="0"/>
            </a:endParaRPr>
          </a:p>
        </p:txBody>
      </p:sp>
      <p:sp>
        <p:nvSpPr>
          <p:cNvPr id="6" name="矩形 5">
            <a:extLst>
              <a:ext uri="{FF2B5EF4-FFF2-40B4-BE49-F238E27FC236}">
                <a16:creationId xmlns:a16="http://schemas.microsoft.com/office/drawing/2014/main" id="{11948D09-A863-45AB-BF21-B81386E7F646}"/>
              </a:ext>
            </a:extLst>
          </p:cNvPr>
          <p:cNvSpPr/>
          <p:nvPr/>
        </p:nvSpPr>
        <p:spPr>
          <a:xfrm>
            <a:off x="7680176" y="6032214"/>
            <a:ext cx="2659767" cy="369332"/>
          </a:xfrm>
          <a:prstGeom prst="rect">
            <a:avLst/>
          </a:prstGeom>
        </p:spPr>
        <p:txBody>
          <a:bodyPr wrap="none">
            <a:spAutoFit/>
          </a:bodyPr>
          <a:lstStyle/>
          <a:p>
            <a:r>
              <a:rPr lang="en-US" altLang="zh-CN" dirty="0">
                <a:solidFill>
                  <a:srgbClr val="0000FF"/>
                </a:solidFill>
              </a:rPr>
              <a:t>https://www.sdnctc.com/</a:t>
            </a:r>
            <a:endParaRPr lang="zh-CN" altLang="en-US" dirty="0">
              <a:solidFill>
                <a:srgbClr val="0000FF"/>
              </a:solidFill>
            </a:endParaRPr>
          </a:p>
        </p:txBody>
      </p:sp>
    </p:spTree>
    <p:extLst>
      <p:ext uri="{BB962C8B-B14F-4D97-AF65-F5344CB8AC3E}">
        <p14:creationId xmlns:p14="http://schemas.microsoft.com/office/powerpoint/2010/main" val="241631258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Title 1"/>
          <p:cNvSpPr txBox="1">
            <a:spLocks/>
          </p:cNvSpPr>
          <p:nvPr/>
        </p:nvSpPr>
        <p:spPr bwMode="auto">
          <a:xfrm>
            <a:off x="1895475" y="179388"/>
            <a:ext cx="8160965" cy="728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4000" dirty="0">
                <a:solidFill>
                  <a:srgbClr val="000099"/>
                </a:solidFill>
                <a:latin typeface="Comic Sans MS" panose="030F0702030302020204" pitchFamily="66" charset="0"/>
                <a:cs typeface="Arial" panose="020B0604020202020204" pitchFamily="34" charset="0"/>
              </a:rPr>
              <a:t>Generalized Forwarding and SDN</a:t>
            </a:r>
          </a:p>
        </p:txBody>
      </p:sp>
      <p:sp>
        <p:nvSpPr>
          <p:cNvPr id="116776" name="TextBox 114"/>
          <p:cNvSpPr txBox="1">
            <a:spLocks noChangeArrowheads="1"/>
          </p:cNvSpPr>
          <p:nvPr/>
        </p:nvSpPr>
        <p:spPr bwMode="auto">
          <a:xfrm>
            <a:off x="1226598" y="1087438"/>
            <a:ext cx="9156662"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dirty="0">
                <a:solidFill>
                  <a:srgbClr val="000099"/>
                </a:solidFill>
                <a:latin typeface="Comic Sans MS" panose="030F0702030302020204" pitchFamily="66" charset="0"/>
              </a:rPr>
              <a:t>Review: Each router contains a </a:t>
            </a:r>
            <a:r>
              <a:rPr lang="en-US" altLang="zh-CN" i="1" dirty="0">
                <a:solidFill>
                  <a:srgbClr val="FF0000"/>
                </a:solidFill>
                <a:latin typeface="Comic Sans MS" panose="030F0702030302020204" pitchFamily="66" charset="0"/>
              </a:rPr>
              <a:t>flow table </a:t>
            </a:r>
            <a:r>
              <a:rPr lang="en-US" altLang="zh-CN" dirty="0">
                <a:solidFill>
                  <a:srgbClr val="000099"/>
                </a:solidFill>
                <a:latin typeface="Comic Sans MS" panose="030F0702030302020204" pitchFamily="66" charset="0"/>
              </a:rPr>
              <a:t>that is computed and distributed by a </a:t>
            </a:r>
            <a:r>
              <a:rPr lang="en-US" altLang="zh-CN" dirty="0">
                <a:solidFill>
                  <a:srgbClr val="0000FF"/>
                </a:solidFill>
                <a:latin typeface="Comic Sans MS" panose="030F0702030302020204" pitchFamily="66" charset="0"/>
              </a:rPr>
              <a:t>logically centralized </a:t>
            </a:r>
            <a:r>
              <a:rPr lang="en-US" altLang="zh-CN" dirty="0">
                <a:solidFill>
                  <a:srgbClr val="000099"/>
                </a:solidFill>
                <a:latin typeface="Comic Sans MS" panose="030F0702030302020204" pitchFamily="66" charset="0"/>
              </a:rPr>
              <a:t>routing controller</a:t>
            </a:r>
          </a:p>
        </p:txBody>
      </p:sp>
      <p:sp>
        <p:nvSpPr>
          <p:cNvPr id="271" name="Rectangle 7"/>
          <p:cNvSpPr txBox="1">
            <a:spLocks noChangeArrowheads="1"/>
          </p:cNvSpPr>
          <p:nvPr/>
        </p:nvSpPr>
        <p:spPr>
          <a:xfrm>
            <a:off x="9120336" y="6624784"/>
            <a:ext cx="2592288"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4.4 Generalized  </a:t>
            </a:r>
            <a:r>
              <a:rPr lang="en-US" altLang="zh-CN" sz="1200" dirty="0">
                <a:solidFill>
                  <a:srgbClr val="FF0000"/>
                </a:solidFill>
                <a:cs typeface="Arial" panose="020B0604020202020204" pitchFamily="34" charset="0"/>
              </a:rPr>
              <a:t>Forward and SDN</a:t>
            </a:r>
          </a:p>
        </p:txBody>
      </p:sp>
      <p:grpSp>
        <p:nvGrpSpPr>
          <p:cNvPr id="270" name="Group 816">
            <a:extLst>
              <a:ext uri="{FF2B5EF4-FFF2-40B4-BE49-F238E27FC236}">
                <a16:creationId xmlns:a16="http://schemas.microsoft.com/office/drawing/2014/main" id="{F57C0D4B-6D34-457B-AF71-8A26E3992270}"/>
              </a:ext>
            </a:extLst>
          </p:cNvPr>
          <p:cNvGrpSpPr>
            <a:grpSpLocks/>
          </p:cNvGrpSpPr>
          <p:nvPr/>
        </p:nvGrpSpPr>
        <p:grpSpPr bwMode="auto">
          <a:xfrm>
            <a:off x="3203430" y="2060848"/>
            <a:ext cx="6027738" cy="1318184"/>
            <a:chOff x="1492879" y="2183037"/>
            <a:chExt cx="6027737" cy="1318434"/>
          </a:xfrm>
        </p:grpSpPr>
        <p:sp>
          <p:nvSpPr>
            <p:cNvPr id="272" name="Rectangle 817">
              <a:extLst>
                <a:ext uri="{FF2B5EF4-FFF2-40B4-BE49-F238E27FC236}">
                  <a16:creationId xmlns:a16="http://schemas.microsoft.com/office/drawing/2014/main" id="{D5146B2E-479B-460D-925F-6C571F2A70A0}"/>
                </a:ext>
              </a:extLst>
            </p:cNvPr>
            <p:cNvSpPr/>
            <p:nvPr/>
          </p:nvSpPr>
          <p:spPr bwMode="auto">
            <a:xfrm>
              <a:off x="1929442" y="2197060"/>
              <a:ext cx="5043486" cy="944603"/>
            </a:xfrm>
            <a:prstGeom prst="rect">
              <a:avLst/>
            </a:prstGeom>
            <a:solidFill>
              <a:srgbClr val="2D2DB9">
                <a:lumMod val="20000"/>
                <a:lumOff val="80000"/>
              </a:srgbClr>
            </a:solidFill>
            <a:ln w="317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99"/>
                </a:solidFill>
                <a:effectLst/>
                <a:uLnTx/>
                <a:uFillTx/>
                <a:latin typeface="Gill Sans MT"/>
                <a:ea typeface="+mn-ea"/>
                <a:cs typeface="+mn-cs"/>
              </a:endParaRPr>
            </a:p>
          </p:txBody>
        </p:sp>
        <p:sp>
          <p:nvSpPr>
            <p:cNvPr id="273" name="Freeform 818">
              <a:extLst>
                <a:ext uri="{FF2B5EF4-FFF2-40B4-BE49-F238E27FC236}">
                  <a16:creationId xmlns:a16="http://schemas.microsoft.com/office/drawing/2014/main" id="{FC6133ED-8230-4AD4-9ACC-92AFD72DDDD5}"/>
                </a:ext>
              </a:extLst>
            </p:cNvPr>
            <p:cNvSpPr/>
            <p:nvPr/>
          </p:nvSpPr>
          <p:spPr bwMode="auto">
            <a:xfrm>
              <a:off x="1740529" y="2193237"/>
              <a:ext cx="198438" cy="1260600"/>
            </a:xfrm>
            <a:custGeom>
              <a:avLst/>
              <a:gdLst>
                <a:gd name="connsiteX0" fmla="*/ 0 w 312616"/>
                <a:gd name="connsiteY0" fmla="*/ 644770 h 1367693"/>
                <a:gd name="connsiteX1" fmla="*/ 312616 w 312616"/>
                <a:gd name="connsiteY1" fmla="*/ 0 h 1367693"/>
                <a:gd name="connsiteX2" fmla="*/ 312616 w 312616"/>
                <a:gd name="connsiteY2" fmla="*/ 1016000 h 1367693"/>
                <a:gd name="connsiteX3" fmla="*/ 117231 w 312616"/>
                <a:gd name="connsiteY3" fmla="*/ 1367693 h 1367693"/>
                <a:gd name="connsiteX4" fmla="*/ 0 w 312616"/>
                <a:gd name="connsiteY4" fmla="*/ 644770 h 1367693"/>
                <a:gd name="connsiteX0" fmla="*/ 0 w 199855"/>
                <a:gd name="connsiteY0" fmla="*/ 733787 h 1367693"/>
                <a:gd name="connsiteX1" fmla="*/ 199855 w 199855"/>
                <a:gd name="connsiteY1" fmla="*/ 0 h 1367693"/>
                <a:gd name="connsiteX2" fmla="*/ 199855 w 199855"/>
                <a:gd name="connsiteY2" fmla="*/ 1016000 h 1367693"/>
                <a:gd name="connsiteX3" fmla="*/ 4470 w 199855"/>
                <a:gd name="connsiteY3" fmla="*/ 1367693 h 1367693"/>
                <a:gd name="connsiteX4" fmla="*/ 0 w 199855"/>
                <a:gd name="connsiteY4" fmla="*/ 733787 h 1367693"/>
                <a:gd name="connsiteX0" fmla="*/ 25203 w 225058"/>
                <a:gd name="connsiteY0" fmla="*/ 733787 h 1361758"/>
                <a:gd name="connsiteX1" fmla="*/ 225058 w 225058"/>
                <a:gd name="connsiteY1" fmla="*/ 0 h 1361758"/>
                <a:gd name="connsiteX2" fmla="*/ 225058 w 225058"/>
                <a:gd name="connsiteY2" fmla="*/ 1016000 h 1361758"/>
                <a:gd name="connsiteX3" fmla="*/ 0 w 225058"/>
                <a:gd name="connsiteY3" fmla="*/ 1361758 h 1361758"/>
                <a:gd name="connsiteX4" fmla="*/ 25203 w 225058"/>
                <a:gd name="connsiteY4" fmla="*/ 733787 h 1361758"/>
                <a:gd name="connsiteX0" fmla="*/ 25203 w 230992"/>
                <a:gd name="connsiteY0" fmla="*/ 787197 h 1415168"/>
                <a:gd name="connsiteX1" fmla="*/ 230992 w 230992"/>
                <a:gd name="connsiteY1" fmla="*/ 0 h 1415168"/>
                <a:gd name="connsiteX2" fmla="*/ 225058 w 230992"/>
                <a:gd name="connsiteY2" fmla="*/ 1069410 h 1415168"/>
                <a:gd name="connsiteX3" fmla="*/ 0 w 230992"/>
                <a:gd name="connsiteY3" fmla="*/ 1415168 h 1415168"/>
                <a:gd name="connsiteX4" fmla="*/ 25203 w 230992"/>
                <a:gd name="connsiteY4" fmla="*/ 787197 h 1415168"/>
                <a:gd name="connsiteX0" fmla="*/ 0 w 205789"/>
                <a:gd name="connsiteY0" fmla="*/ 787197 h 1427037"/>
                <a:gd name="connsiteX1" fmla="*/ 205789 w 205789"/>
                <a:gd name="connsiteY1" fmla="*/ 0 h 1427037"/>
                <a:gd name="connsiteX2" fmla="*/ 199855 w 205789"/>
                <a:gd name="connsiteY2" fmla="*/ 1069410 h 1427037"/>
                <a:gd name="connsiteX3" fmla="*/ 4471 w 205789"/>
                <a:gd name="connsiteY3" fmla="*/ 1427037 h 1427037"/>
                <a:gd name="connsiteX4" fmla="*/ 0 w 205789"/>
                <a:gd name="connsiteY4" fmla="*/ 787197 h 1427037"/>
                <a:gd name="connsiteX0" fmla="*/ 0 w 199855"/>
                <a:gd name="connsiteY0" fmla="*/ 745656 h 1385496"/>
                <a:gd name="connsiteX1" fmla="*/ 193920 w 199855"/>
                <a:gd name="connsiteY1" fmla="*/ 0 h 1385496"/>
                <a:gd name="connsiteX2" fmla="*/ 199855 w 199855"/>
                <a:gd name="connsiteY2" fmla="*/ 1027869 h 1385496"/>
                <a:gd name="connsiteX3" fmla="*/ 4471 w 199855"/>
                <a:gd name="connsiteY3" fmla="*/ 1385496 h 1385496"/>
                <a:gd name="connsiteX4" fmla="*/ 0 w 199855"/>
                <a:gd name="connsiteY4" fmla="*/ 745656 h 1385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855" h="1385496">
                  <a:moveTo>
                    <a:pt x="0" y="745656"/>
                  </a:moveTo>
                  <a:lnTo>
                    <a:pt x="193920" y="0"/>
                  </a:lnTo>
                  <a:cubicBezTo>
                    <a:pt x="195898" y="342623"/>
                    <a:pt x="197877" y="685246"/>
                    <a:pt x="199855" y="1027869"/>
                  </a:cubicBezTo>
                  <a:lnTo>
                    <a:pt x="4471" y="1385496"/>
                  </a:lnTo>
                  <a:cubicBezTo>
                    <a:pt x="2981" y="1172216"/>
                    <a:pt x="1490" y="958936"/>
                    <a:pt x="0" y="745656"/>
                  </a:cubicBezTo>
                  <a:close/>
                </a:path>
              </a:pathLst>
            </a:custGeom>
            <a:gradFill rotWithShape="1">
              <a:gsLst>
                <a:gs pos="0">
                  <a:srgbClr val="FFFFFF">
                    <a:lumMod val="95000"/>
                  </a:srgbClr>
                </a:gs>
                <a:gs pos="100000">
                  <a:srgbClr val="2D2DB9">
                    <a:lumMod val="20000"/>
                    <a:lumOff val="80000"/>
                  </a:srgbClr>
                </a:gs>
              </a:gsLst>
              <a:lin ang="0" scaled="0"/>
            </a:gra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99"/>
                </a:solidFill>
                <a:effectLst/>
                <a:uLnTx/>
                <a:uFillTx/>
                <a:latin typeface="Gill Sans MT"/>
                <a:ea typeface="+mn-ea"/>
                <a:cs typeface="+mn-cs"/>
              </a:endParaRPr>
            </a:p>
          </p:txBody>
        </p:sp>
        <p:sp>
          <p:nvSpPr>
            <p:cNvPr id="274" name="Freeform 819">
              <a:extLst>
                <a:ext uri="{FF2B5EF4-FFF2-40B4-BE49-F238E27FC236}">
                  <a16:creationId xmlns:a16="http://schemas.microsoft.com/office/drawing/2014/main" id="{8DEA2E28-0B5C-4C20-8A40-81FDE1EB3F22}"/>
                </a:ext>
              </a:extLst>
            </p:cNvPr>
            <p:cNvSpPr/>
            <p:nvPr/>
          </p:nvSpPr>
          <p:spPr bwMode="auto">
            <a:xfrm flipH="1">
              <a:off x="6969751" y="2183037"/>
              <a:ext cx="219075" cy="1291963"/>
            </a:xfrm>
            <a:custGeom>
              <a:avLst/>
              <a:gdLst>
                <a:gd name="connsiteX0" fmla="*/ 0 w 312616"/>
                <a:gd name="connsiteY0" fmla="*/ 644770 h 1367693"/>
                <a:gd name="connsiteX1" fmla="*/ 312616 w 312616"/>
                <a:gd name="connsiteY1" fmla="*/ 0 h 1367693"/>
                <a:gd name="connsiteX2" fmla="*/ 312616 w 312616"/>
                <a:gd name="connsiteY2" fmla="*/ 1016000 h 1367693"/>
                <a:gd name="connsiteX3" fmla="*/ 117231 w 312616"/>
                <a:gd name="connsiteY3" fmla="*/ 1367693 h 1367693"/>
                <a:gd name="connsiteX4" fmla="*/ 0 w 312616"/>
                <a:gd name="connsiteY4" fmla="*/ 644770 h 1367693"/>
                <a:gd name="connsiteX0" fmla="*/ 0 w 199855"/>
                <a:gd name="connsiteY0" fmla="*/ 733787 h 1367693"/>
                <a:gd name="connsiteX1" fmla="*/ 199855 w 199855"/>
                <a:gd name="connsiteY1" fmla="*/ 0 h 1367693"/>
                <a:gd name="connsiteX2" fmla="*/ 199855 w 199855"/>
                <a:gd name="connsiteY2" fmla="*/ 1016000 h 1367693"/>
                <a:gd name="connsiteX3" fmla="*/ 4470 w 199855"/>
                <a:gd name="connsiteY3" fmla="*/ 1367693 h 1367693"/>
                <a:gd name="connsiteX4" fmla="*/ 0 w 199855"/>
                <a:gd name="connsiteY4" fmla="*/ 733787 h 1367693"/>
                <a:gd name="connsiteX0" fmla="*/ 25203 w 225058"/>
                <a:gd name="connsiteY0" fmla="*/ 733787 h 1361758"/>
                <a:gd name="connsiteX1" fmla="*/ 225058 w 225058"/>
                <a:gd name="connsiteY1" fmla="*/ 0 h 1361758"/>
                <a:gd name="connsiteX2" fmla="*/ 225058 w 225058"/>
                <a:gd name="connsiteY2" fmla="*/ 1016000 h 1361758"/>
                <a:gd name="connsiteX3" fmla="*/ 0 w 225058"/>
                <a:gd name="connsiteY3" fmla="*/ 1361758 h 1361758"/>
                <a:gd name="connsiteX4" fmla="*/ 25203 w 225058"/>
                <a:gd name="connsiteY4" fmla="*/ 733787 h 1361758"/>
                <a:gd name="connsiteX0" fmla="*/ 25203 w 230992"/>
                <a:gd name="connsiteY0" fmla="*/ 787197 h 1415168"/>
                <a:gd name="connsiteX1" fmla="*/ 230992 w 230992"/>
                <a:gd name="connsiteY1" fmla="*/ 0 h 1415168"/>
                <a:gd name="connsiteX2" fmla="*/ 225058 w 230992"/>
                <a:gd name="connsiteY2" fmla="*/ 1069410 h 1415168"/>
                <a:gd name="connsiteX3" fmla="*/ 0 w 230992"/>
                <a:gd name="connsiteY3" fmla="*/ 1415168 h 1415168"/>
                <a:gd name="connsiteX4" fmla="*/ 25203 w 230992"/>
                <a:gd name="connsiteY4" fmla="*/ 787197 h 1415168"/>
                <a:gd name="connsiteX0" fmla="*/ 0 w 205789"/>
                <a:gd name="connsiteY0" fmla="*/ 787197 h 1427037"/>
                <a:gd name="connsiteX1" fmla="*/ 205789 w 205789"/>
                <a:gd name="connsiteY1" fmla="*/ 0 h 1427037"/>
                <a:gd name="connsiteX2" fmla="*/ 199855 w 205789"/>
                <a:gd name="connsiteY2" fmla="*/ 1069410 h 1427037"/>
                <a:gd name="connsiteX3" fmla="*/ 4471 w 205789"/>
                <a:gd name="connsiteY3" fmla="*/ 1427037 h 1427037"/>
                <a:gd name="connsiteX4" fmla="*/ 0 w 205789"/>
                <a:gd name="connsiteY4" fmla="*/ 787197 h 1427037"/>
                <a:gd name="connsiteX0" fmla="*/ 0 w 199855"/>
                <a:gd name="connsiteY0" fmla="*/ 745656 h 1385496"/>
                <a:gd name="connsiteX1" fmla="*/ 193920 w 199855"/>
                <a:gd name="connsiteY1" fmla="*/ 0 h 1385496"/>
                <a:gd name="connsiteX2" fmla="*/ 199855 w 199855"/>
                <a:gd name="connsiteY2" fmla="*/ 1027869 h 1385496"/>
                <a:gd name="connsiteX3" fmla="*/ 4471 w 199855"/>
                <a:gd name="connsiteY3" fmla="*/ 1385496 h 1385496"/>
                <a:gd name="connsiteX4" fmla="*/ 0 w 199855"/>
                <a:gd name="connsiteY4" fmla="*/ 745656 h 1385496"/>
                <a:gd name="connsiteX0" fmla="*/ 0 w 219519"/>
                <a:gd name="connsiteY0" fmla="*/ 730359 h 1370199"/>
                <a:gd name="connsiteX1" fmla="*/ 219401 w 219519"/>
                <a:gd name="connsiteY1" fmla="*/ 0 h 1370199"/>
                <a:gd name="connsiteX2" fmla="*/ 199855 w 219519"/>
                <a:gd name="connsiteY2" fmla="*/ 1012572 h 1370199"/>
                <a:gd name="connsiteX3" fmla="*/ 4471 w 219519"/>
                <a:gd name="connsiteY3" fmla="*/ 1370199 h 1370199"/>
                <a:gd name="connsiteX4" fmla="*/ 0 w 219519"/>
                <a:gd name="connsiteY4" fmla="*/ 730359 h 1370199"/>
                <a:gd name="connsiteX0" fmla="*/ 0 w 219602"/>
                <a:gd name="connsiteY0" fmla="*/ 730359 h 1370199"/>
                <a:gd name="connsiteX1" fmla="*/ 219401 w 219602"/>
                <a:gd name="connsiteY1" fmla="*/ 0 h 1370199"/>
                <a:gd name="connsiteX2" fmla="*/ 210047 w 219602"/>
                <a:gd name="connsiteY2" fmla="*/ 1007473 h 1370199"/>
                <a:gd name="connsiteX3" fmla="*/ 4471 w 219602"/>
                <a:gd name="connsiteY3" fmla="*/ 1370199 h 1370199"/>
                <a:gd name="connsiteX4" fmla="*/ 0 w 219602"/>
                <a:gd name="connsiteY4" fmla="*/ 730359 h 1370199"/>
                <a:gd name="connsiteX0" fmla="*/ 0 w 220239"/>
                <a:gd name="connsiteY0" fmla="*/ 730359 h 1370199"/>
                <a:gd name="connsiteX1" fmla="*/ 219401 w 220239"/>
                <a:gd name="connsiteY1" fmla="*/ 0 h 1370199"/>
                <a:gd name="connsiteX2" fmla="*/ 220239 w 220239"/>
                <a:gd name="connsiteY2" fmla="*/ 1007473 h 1370199"/>
                <a:gd name="connsiteX3" fmla="*/ 4471 w 220239"/>
                <a:gd name="connsiteY3" fmla="*/ 1370199 h 1370199"/>
                <a:gd name="connsiteX4" fmla="*/ 0 w 220239"/>
                <a:gd name="connsiteY4" fmla="*/ 730359 h 13701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239" h="1370199">
                  <a:moveTo>
                    <a:pt x="0" y="730359"/>
                  </a:moveTo>
                  <a:cubicBezTo>
                    <a:pt x="64640" y="481807"/>
                    <a:pt x="154761" y="248552"/>
                    <a:pt x="219401" y="0"/>
                  </a:cubicBezTo>
                  <a:cubicBezTo>
                    <a:pt x="221379" y="342623"/>
                    <a:pt x="218261" y="664850"/>
                    <a:pt x="220239" y="1007473"/>
                  </a:cubicBezTo>
                  <a:lnTo>
                    <a:pt x="4471" y="1370199"/>
                  </a:lnTo>
                  <a:cubicBezTo>
                    <a:pt x="2981" y="1156919"/>
                    <a:pt x="1490" y="943639"/>
                    <a:pt x="0" y="730359"/>
                  </a:cubicBezTo>
                  <a:close/>
                </a:path>
              </a:pathLst>
            </a:custGeom>
            <a:gradFill rotWithShape="1">
              <a:gsLst>
                <a:gs pos="0">
                  <a:srgbClr val="2D2DB9">
                    <a:lumMod val="20000"/>
                    <a:lumOff val="80000"/>
                  </a:srgbClr>
                </a:gs>
                <a:gs pos="100000">
                  <a:srgbClr val="FFFFFF"/>
                </a:gs>
              </a:gsLst>
              <a:lin ang="10800000" scaled="0"/>
            </a:gra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99"/>
                </a:solidFill>
                <a:effectLst/>
                <a:uLnTx/>
                <a:uFillTx/>
                <a:latin typeface="Gill Sans MT"/>
                <a:ea typeface="+mn-ea"/>
                <a:cs typeface="+mn-cs"/>
              </a:endParaRPr>
            </a:p>
          </p:txBody>
        </p:sp>
        <p:grpSp>
          <p:nvGrpSpPr>
            <p:cNvPr id="275" name="Group 950">
              <a:extLst>
                <a:ext uri="{FF2B5EF4-FFF2-40B4-BE49-F238E27FC236}">
                  <a16:creationId xmlns:a16="http://schemas.microsoft.com/office/drawing/2014/main" id="{21907A99-FC7E-4317-93CD-BC4DF7D869C5}"/>
                </a:ext>
              </a:extLst>
            </p:cNvPr>
            <p:cNvGrpSpPr>
              <a:grpSpLocks/>
            </p:cNvGrpSpPr>
            <p:nvPr/>
          </p:nvGrpSpPr>
          <p:grpSpPr bwMode="auto">
            <a:xfrm>
              <a:off x="1492879" y="2820676"/>
              <a:ext cx="338137" cy="653816"/>
              <a:chOff x="4140" y="429"/>
              <a:chExt cx="1425" cy="2396"/>
            </a:xfrm>
          </p:grpSpPr>
          <p:sp>
            <p:nvSpPr>
              <p:cNvPr id="309" name="Freeform 951">
                <a:extLst>
                  <a:ext uri="{FF2B5EF4-FFF2-40B4-BE49-F238E27FC236}">
                    <a16:creationId xmlns:a16="http://schemas.microsoft.com/office/drawing/2014/main" id="{8665617A-0547-4DA0-A1F4-76B5B1D1C5EC}"/>
                  </a:ext>
                </a:extLst>
              </p:cNvPr>
              <p:cNvSpPr>
                <a:spLocks/>
              </p:cNvSpPr>
              <p:nvPr/>
            </p:nvSpPr>
            <p:spPr bwMode="auto">
              <a:xfrm>
                <a:off x="5268" y="433"/>
                <a:ext cx="283" cy="2286"/>
              </a:xfrm>
              <a:custGeom>
                <a:avLst/>
                <a:gdLst>
                  <a:gd name="T0" fmla="*/ 2 w 354"/>
                  <a:gd name="T1" fmla="*/ 0 h 2742"/>
                  <a:gd name="T2" fmla="*/ 8 w 354"/>
                  <a:gd name="T3" fmla="*/ 16 h 2742"/>
                  <a:gd name="T4" fmla="*/ 8 w 354"/>
                  <a:gd name="T5" fmla="*/ 119 h 2742"/>
                  <a:gd name="T6" fmla="*/ 0 w 354"/>
                  <a:gd name="T7" fmla="*/ 124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sp>
            <p:nvSpPr>
              <p:cNvPr id="310" name="Rectangle 952">
                <a:extLst>
                  <a:ext uri="{FF2B5EF4-FFF2-40B4-BE49-F238E27FC236}">
                    <a16:creationId xmlns:a16="http://schemas.microsoft.com/office/drawing/2014/main" id="{D060AEC0-ECDC-4CD5-963F-CE31FCB683A1}"/>
                  </a:ext>
                </a:extLst>
              </p:cNvPr>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sp>
            <p:nvSpPr>
              <p:cNvPr id="311" name="Freeform 953">
                <a:extLst>
                  <a:ext uri="{FF2B5EF4-FFF2-40B4-BE49-F238E27FC236}">
                    <a16:creationId xmlns:a16="http://schemas.microsoft.com/office/drawing/2014/main" id="{09823E86-A1A0-4C7E-BEB7-A8ED1B3C35A9}"/>
                  </a:ext>
                </a:extLst>
              </p:cNvPr>
              <p:cNvSpPr>
                <a:spLocks/>
              </p:cNvSpPr>
              <p:nvPr/>
            </p:nvSpPr>
            <p:spPr bwMode="auto">
              <a:xfrm>
                <a:off x="5321" y="570"/>
                <a:ext cx="169" cy="2115"/>
              </a:xfrm>
              <a:custGeom>
                <a:avLst/>
                <a:gdLst>
                  <a:gd name="T0" fmla="*/ 2 w 211"/>
                  <a:gd name="T1" fmla="*/ 0 h 2537"/>
                  <a:gd name="T2" fmla="*/ 5 w 211"/>
                  <a:gd name="T3" fmla="*/ 11 h 2537"/>
                  <a:gd name="T4" fmla="*/ 2 w 211"/>
                  <a:gd name="T5" fmla="*/ 11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sp>
            <p:nvSpPr>
              <p:cNvPr id="312" name="Freeform 954">
                <a:extLst>
                  <a:ext uri="{FF2B5EF4-FFF2-40B4-BE49-F238E27FC236}">
                    <a16:creationId xmlns:a16="http://schemas.microsoft.com/office/drawing/2014/main" id="{CD3A6E36-E664-4F92-B76A-C251E1C6E07C}"/>
                  </a:ext>
                </a:extLst>
              </p:cNvPr>
              <p:cNvSpPr>
                <a:spLocks/>
              </p:cNvSpPr>
              <p:nvPr/>
            </p:nvSpPr>
            <p:spPr bwMode="auto">
              <a:xfrm>
                <a:off x="5284" y="1640"/>
                <a:ext cx="263" cy="189"/>
              </a:xfrm>
              <a:custGeom>
                <a:avLst/>
                <a:gdLst>
                  <a:gd name="T0" fmla="*/ 2 w 328"/>
                  <a:gd name="T1" fmla="*/ 0 h 226"/>
                  <a:gd name="T2" fmla="*/ 7 w 328"/>
                  <a:gd name="T3" fmla="*/ 7 h 226"/>
                  <a:gd name="T4" fmla="*/ 7 w 328"/>
                  <a:gd name="T5" fmla="*/ 11 h 226"/>
                  <a:gd name="T6" fmla="*/ 0 w 328"/>
                  <a:gd name="T7" fmla="*/ 5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sp>
            <p:nvSpPr>
              <p:cNvPr id="313" name="Rectangle 955">
                <a:extLst>
                  <a:ext uri="{FF2B5EF4-FFF2-40B4-BE49-F238E27FC236}">
                    <a16:creationId xmlns:a16="http://schemas.microsoft.com/office/drawing/2014/main" id="{972A9485-6BD1-456C-81F1-2B032E5CCC91}"/>
                  </a:ext>
                </a:extLst>
              </p:cNvPr>
              <p:cNvSpPr>
                <a:spLocks noChangeArrowheads="1"/>
              </p:cNvSpPr>
              <p:nvPr/>
            </p:nvSpPr>
            <p:spPr bwMode="auto">
              <a:xfrm>
                <a:off x="4210" y="690"/>
                <a:ext cx="598" cy="47"/>
              </a:xfrm>
              <a:prstGeom prst="rect">
                <a:avLst/>
              </a:prstGeom>
              <a:solidFill>
                <a:srgbClr val="000000"/>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grpSp>
            <p:nvGrpSpPr>
              <p:cNvPr id="314" name="Group 956">
                <a:extLst>
                  <a:ext uri="{FF2B5EF4-FFF2-40B4-BE49-F238E27FC236}">
                    <a16:creationId xmlns:a16="http://schemas.microsoft.com/office/drawing/2014/main" id="{4BE808C1-565F-4E67-BD07-886C47A10AF2}"/>
                  </a:ext>
                </a:extLst>
              </p:cNvPr>
              <p:cNvGrpSpPr>
                <a:grpSpLocks/>
              </p:cNvGrpSpPr>
              <p:nvPr/>
            </p:nvGrpSpPr>
            <p:grpSpPr bwMode="auto">
              <a:xfrm>
                <a:off x="4749" y="668"/>
                <a:ext cx="581" cy="145"/>
                <a:chOff x="614" y="2568"/>
                <a:chExt cx="725" cy="139"/>
              </a:xfrm>
            </p:grpSpPr>
            <p:sp>
              <p:nvSpPr>
                <p:cNvPr id="339" name="AutoShape 957">
                  <a:extLst>
                    <a:ext uri="{FF2B5EF4-FFF2-40B4-BE49-F238E27FC236}">
                      <a16:creationId xmlns:a16="http://schemas.microsoft.com/office/drawing/2014/main" id="{7FDF2B9A-75ED-450C-B478-7034D482C71D}"/>
                    </a:ext>
                  </a:extLst>
                </p:cNvPr>
                <p:cNvSpPr>
                  <a:spLocks noChangeArrowheads="1"/>
                </p:cNvSpPr>
                <p:nvPr/>
              </p:nvSpPr>
              <p:spPr bwMode="auto">
                <a:xfrm>
                  <a:off x="613" y="2566"/>
                  <a:ext cx="721" cy="144"/>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sp>
              <p:nvSpPr>
                <p:cNvPr id="340" name="AutoShape 958">
                  <a:extLst>
                    <a:ext uri="{FF2B5EF4-FFF2-40B4-BE49-F238E27FC236}">
                      <a16:creationId xmlns:a16="http://schemas.microsoft.com/office/drawing/2014/main" id="{E791DB9A-FC0E-4ED5-B193-A2A8614D92F0}"/>
                    </a:ext>
                  </a:extLst>
                </p:cNvPr>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grpSp>
          <p:sp>
            <p:nvSpPr>
              <p:cNvPr id="315" name="Rectangle 959">
                <a:extLst>
                  <a:ext uri="{FF2B5EF4-FFF2-40B4-BE49-F238E27FC236}">
                    <a16:creationId xmlns:a16="http://schemas.microsoft.com/office/drawing/2014/main" id="{E09214EB-51C1-49B0-89CE-FAF1E4BDF802}"/>
                  </a:ext>
                </a:extLst>
              </p:cNvPr>
              <p:cNvSpPr>
                <a:spLocks noChangeArrowheads="1"/>
              </p:cNvSpPr>
              <p:nvPr/>
            </p:nvSpPr>
            <p:spPr bwMode="auto">
              <a:xfrm>
                <a:off x="4220" y="1022"/>
                <a:ext cx="598" cy="47"/>
              </a:xfrm>
              <a:prstGeom prst="rect">
                <a:avLst/>
              </a:prstGeom>
              <a:solidFill>
                <a:srgbClr val="000000"/>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grpSp>
            <p:nvGrpSpPr>
              <p:cNvPr id="316" name="Group 960">
                <a:extLst>
                  <a:ext uri="{FF2B5EF4-FFF2-40B4-BE49-F238E27FC236}">
                    <a16:creationId xmlns:a16="http://schemas.microsoft.com/office/drawing/2014/main" id="{6C6F94EB-E6FB-493E-A59D-9B90AF740F96}"/>
                  </a:ext>
                </a:extLst>
              </p:cNvPr>
              <p:cNvGrpSpPr>
                <a:grpSpLocks/>
              </p:cNvGrpSpPr>
              <p:nvPr/>
            </p:nvGrpSpPr>
            <p:grpSpPr bwMode="auto">
              <a:xfrm>
                <a:off x="4747" y="994"/>
                <a:ext cx="581" cy="134"/>
                <a:chOff x="614" y="2568"/>
                <a:chExt cx="725" cy="139"/>
              </a:xfrm>
            </p:grpSpPr>
            <p:sp>
              <p:nvSpPr>
                <p:cNvPr id="337" name="AutoShape 961">
                  <a:extLst>
                    <a:ext uri="{FF2B5EF4-FFF2-40B4-BE49-F238E27FC236}">
                      <a16:creationId xmlns:a16="http://schemas.microsoft.com/office/drawing/2014/main" id="{168CED53-6816-45B5-8BB8-69E7B23109DF}"/>
                    </a:ext>
                  </a:extLst>
                </p:cNvPr>
                <p:cNvSpPr>
                  <a:spLocks noChangeArrowheads="1"/>
                </p:cNvSpPr>
                <p:nvPr/>
              </p:nvSpPr>
              <p:spPr bwMode="auto">
                <a:xfrm>
                  <a:off x="615" y="2564"/>
                  <a:ext cx="721"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sp>
              <p:nvSpPr>
                <p:cNvPr id="338" name="AutoShape 962">
                  <a:extLst>
                    <a:ext uri="{FF2B5EF4-FFF2-40B4-BE49-F238E27FC236}">
                      <a16:creationId xmlns:a16="http://schemas.microsoft.com/office/drawing/2014/main" id="{1758D2F2-8EF4-4FFB-9C20-99F4AD45162E}"/>
                    </a:ext>
                  </a:extLst>
                </p:cNvPr>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grpSp>
          <p:sp>
            <p:nvSpPr>
              <p:cNvPr id="317" name="Rectangle 963">
                <a:extLst>
                  <a:ext uri="{FF2B5EF4-FFF2-40B4-BE49-F238E27FC236}">
                    <a16:creationId xmlns:a16="http://schemas.microsoft.com/office/drawing/2014/main" id="{B7E62309-05F3-40FD-A578-F3983A5624A3}"/>
                  </a:ext>
                </a:extLst>
              </p:cNvPr>
              <p:cNvSpPr>
                <a:spLocks noChangeArrowheads="1"/>
              </p:cNvSpPr>
              <p:nvPr/>
            </p:nvSpPr>
            <p:spPr bwMode="auto">
              <a:xfrm>
                <a:off x="4220" y="1354"/>
                <a:ext cx="598" cy="47"/>
              </a:xfrm>
              <a:prstGeom prst="rect">
                <a:avLst/>
              </a:prstGeom>
              <a:solidFill>
                <a:srgbClr val="000000"/>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sp>
            <p:nvSpPr>
              <p:cNvPr id="318" name="Rectangle 964">
                <a:extLst>
                  <a:ext uri="{FF2B5EF4-FFF2-40B4-BE49-F238E27FC236}">
                    <a16:creationId xmlns:a16="http://schemas.microsoft.com/office/drawing/2014/main" id="{908AAFCA-C356-433C-9637-45709B936CC3}"/>
                  </a:ext>
                </a:extLst>
              </p:cNvPr>
              <p:cNvSpPr>
                <a:spLocks noChangeArrowheads="1"/>
              </p:cNvSpPr>
              <p:nvPr/>
            </p:nvSpPr>
            <p:spPr bwMode="auto">
              <a:xfrm>
                <a:off x="4230" y="1655"/>
                <a:ext cx="598" cy="47"/>
              </a:xfrm>
              <a:prstGeom prst="rect">
                <a:avLst/>
              </a:prstGeom>
              <a:solidFill>
                <a:srgbClr val="000000"/>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grpSp>
            <p:nvGrpSpPr>
              <p:cNvPr id="319" name="Group 965">
                <a:extLst>
                  <a:ext uri="{FF2B5EF4-FFF2-40B4-BE49-F238E27FC236}">
                    <a16:creationId xmlns:a16="http://schemas.microsoft.com/office/drawing/2014/main" id="{A8192F24-16AD-429D-866C-9146D85F0F64}"/>
                  </a:ext>
                </a:extLst>
              </p:cNvPr>
              <p:cNvGrpSpPr>
                <a:grpSpLocks/>
              </p:cNvGrpSpPr>
              <p:nvPr/>
            </p:nvGrpSpPr>
            <p:grpSpPr bwMode="auto">
              <a:xfrm>
                <a:off x="4735" y="1627"/>
                <a:ext cx="582" cy="151"/>
                <a:chOff x="614" y="2568"/>
                <a:chExt cx="725" cy="139"/>
              </a:xfrm>
            </p:grpSpPr>
            <p:sp>
              <p:nvSpPr>
                <p:cNvPr id="335" name="AutoShape 966">
                  <a:extLst>
                    <a:ext uri="{FF2B5EF4-FFF2-40B4-BE49-F238E27FC236}">
                      <a16:creationId xmlns:a16="http://schemas.microsoft.com/office/drawing/2014/main" id="{ABDAEAA9-0E18-41F6-8B5D-EF2ED0491676}"/>
                    </a:ext>
                  </a:extLst>
                </p:cNvPr>
                <p:cNvSpPr>
                  <a:spLocks noChangeArrowheads="1"/>
                </p:cNvSpPr>
                <p:nvPr/>
              </p:nvSpPr>
              <p:spPr bwMode="auto">
                <a:xfrm>
                  <a:off x="618" y="2586"/>
                  <a:ext cx="720" cy="124"/>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sp>
              <p:nvSpPr>
                <p:cNvPr id="336" name="AutoShape 967">
                  <a:extLst>
                    <a:ext uri="{FF2B5EF4-FFF2-40B4-BE49-F238E27FC236}">
                      <a16:creationId xmlns:a16="http://schemas.microsoft.com/office/drawing/2014/main" id="{3FFE442A-C785-4562-8915-377F74596DC1}"/>
                    </a:ext>
                  </a:extLst>
                </p:cNvPr>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grpSp>
          <p:sp>
            <p:nvSpPr>
              <p:cNvPr id="320" name="Freeform 968">
                <a:extLst>
                  <a:ext uri="{FF2B5EF4-FFF2-40B4-BE49-F238E27FC236}">
                    <a16:creationId xmlns:a16="http://schemas.microsoft.com/office/drawing/2014/main" id="{41018CA8-9CBE-45BC-8F28-A1B57FAFCD92}"/>
                  </a:ext>
                </a:extLst>
              </p:cNvPr>
              <p:cNvSpPr>
                <a:spLocks/>
              </p:cNvSpPr>
              <p:nvPr/>
            </p:nvSpPr>
            <p:spPr bwMode="auto">
              <a:xfrm>
                <a:off x="5288" y="1354"/>
                <a:ext cx="263" cy="188"/>
              </a:xfrm>
              <a:custGeom>
                <a:avLst/>
                <a:gdLst>
                  <a:gd name="T0" fmla="*/ 2 w 328"/>
                  <a:gd name="T1" fmla="*/ 0 h 226"/>
                  <a:gd name="T2" fmla="*/ 7 w 328"/>
                  <a:gd name="T3" fmla="*/ 6 h 226"/>
                  <a:gd name="T4" fmla="*/ 7 w 328"/>
                  <a:gd name="T5" fmla="*/ 10 h 226"/>
                  <a:gd name="T6" fmla="*/ 0 w 328"/>
                  <a:gd name="T7" fmla="*/ 4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grpSp>
            <p:nvGrpSpPr>
              <p:cNvPr id="321" name="Group 969">
                <a:extLst>
                  <a:ext uri="{FF2B5EF4-FFF2-40B4-BE49-F238E27FC236}">
                    <a16:creationId xmlns:a16="http://schemas.microsoft.com/office/drawing/2014/main" id="{039DFB13-9492-4D94-86E3-99AF7B6A9F57}"/>
                  </a:ext>
                </a:extLst>
              </p:cNvPr>
              <p:cNvGrpSpPr>
                <a:grpSpLocks/>
              </p:cNvGrpSpPr>
              <p:nvPr/>
            </p:nvGrpSpPr>
            <p:grpSpPr bwMode="auto">
              <a:xfrm>
                <a:off x="4739" y="1327"/>
                <a:ext cx="582" cy="139"/>
                <a:chOff x="614" y="2568"/>
                <a:chExt cx="725" cy="139"/>
              </a:xfrm>
            </p:grpSpPr>
            <p:sp>
              <p:nvSpPr>
                <p:cNvPr id="333" name="AutoShape 970">
                  <a:extLst>
                    <a:ext uri="{FF2B5EF4-FFF2-40B4-BE49-F238E27FC236}">
                      <a16:creationId xmlns:a16="http://schemas.microsoft.com/office/drawing/2014/main" id="{A0C0FDE0-4ED1-4139-AEFB-00C6E34A4FC9}"/>
                    </a:ext>
                  </a:extLst>
                </p:cNvPr>
                <p:cNvSpPr>
                  <a:spLocks noChangeArrowheads="1"/>
                </p:cNvSpPr>
                <p:nvPr/>
              </p:nvSpPr>
              <p:spPr bwMode="auto">
                <a:xfrm>
                  <a:off x="613" y="2571"/>
                  <a:ext cx="732" cy="134"/>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sp>
              <p:nvSpPr>
                <p:cNvPr id="334" name="AutoShape 971">
                  <a:extLst>
                    <a:ext uri="{FF2B5EF4-FFF2-40B4-BE49-F238E27FC236}">
                      <a16:creationId xmlns:a16="http://schemas.microsoft.com/office/drawing/2014/main" id="{35D6EC94-083F-4A9F-B888-CEF0C36FBEE9}"/>
                    </a:ext>
                  </a:extLst>
                </p:cNvPr>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grpSp>
          <p:sp>
            <p:nvSpPr>
              <p:cNvPr id="322" name="Rectangle 972">
                <a:extLst>
                  <a:ext uri="{FF2B5EF4-FFF2-40B4-BE49-F238E27FC236}">
                    <a16:creationId xmlns:a16="http://schemas.microsoft.com/office/drawing/2014/main" id="{30D5DE79-A85C-4BF9-AEF6-D35FB9520946}"/>
                  </a:ext>
                </a:extLst>
              </p:cNvPr>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sp>
            <p:nvSpPr>
              <p:cNvPr id="323" name="Freeform 973">
                <a:extLst>
                  <a:ext uri="{FF2B5EF4-FFF2-40B4-BE49-F238E27FC236}">
                    <a16:creationId xmlns:a16="http://schemas.microsoft.com/office/drawing/2014/main" id="{B5122752-ADE5-43C5-9505-9F0606E80911}"/>
                  </a:ext>
                </a:extLst>
              </p:cNvPr>
              <p:cNvSpPr>
                <a:spLocks/>
              </p:cNvSpPr>
              <p:nvPr/>
            </p:nvSpPr>
            <p:spPr bwMode="auto">
              <a:xfrm>
                <a:off x="5312" y="1007"/>
                <a:ext cx="237" cy="213"/>
              </a:xfrm>
              <a:custGeom>
                <a:avLst/>
                <a:gdLst>
                  <a:gd name="T0" fmla="*/ 2 w 296"/>
                  <a:gd name="T1" fmla="*/ 0 h 256"/>
                  <a:gd name="T2" fmla="*/ 7 w 296"/>
                  <a:gd name="T3" fmla="*/ 6 h 256"/>
                  <a:gd name="T4" fmla="*/ 7 w 296"/>
                  <a:gd name="T5" fmla="*/ 11 h 256"/>
                  <a:gd name="T6" fmla="*/ 0 w 296"/>
                  <a:gd name="T7" fmla="*/ 4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sp>
            <p:nvSpPr>
              <p:cNvPr id="324" name="Freeform 974">
                <a:extLst>
                  <a:ext uri="{FF2B5EF4-FFF2-40B4-BE49-F238E27FC236}">
                    <a16:creationId xmlns:a16="http://schemas.microsoft.com/office/drawing/2014/main" id="{6CEB5EDF-AE38-4966-8715-C98361CACFA5}"/>
                  </a:ext>
                </a:extLst>
              </p:cNvPr>
              <p:cNvSpPr>
                <a:spLocks/>
              </p:cNvSpPr>
              <p:nvPr/>
            </p:nvSpPr>
            <p:spPr bwMode="auto">
              <a:xfrm>
                <a:off x="5315" y="680"/>
                <a:ext cx="244" cy="240"/>
              </a:xfrm>
              <a:custGeom>
                <a:avLst/>
                <a:gdLst>
                  <a:gd name="T0" fmla="*/ 0 w 304"/>
                  <a:gd name="T1" fmla="*/ 0 h 288"/>
                  <a:gd name="T2" fmla="*/ 7 w 304"/>
                  <a:gd name="T3" fmla="*/ 8 h 288"/>
                  <a:gd name="T4" fmla="*/ 6 w 304"/>
                  <a:gd name="T5" fmla="*/ 13 h 288"/>
                  <a:gd name="T6" fmla="*/ 2 w 304"/>
                  <a:gd name="T7" fmla="*/ 6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sp>
            <p:nvSpPr>
              <p:cNvPr id="325" name="Oval 975">
                <a:extLst>
                  <a:ext uri="{FF2B5EF4-FFF2-40B4-BE49-F238E27FC236}">
                    <a16:creationId xmlns:a16="http://schemas.microsoft.com/office/drawing/2014/main" id="{4CAAEFF8-4A03-4382-B0DD-63CDD1CF5ABF}"/>
                  </a:ext>
                </a:extLst>
              </p:cNvPr>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sp>
            <p:nvSpPr>
              <p:cNvPr id="326" name="Freeform 976">
                <a:extLst>
                  <a:ext uri="{FF2B5EF4-FFF2-40B4-BE49-F238E27FC236}">
                    <a16:creationId xmlns:a16="http://schemas.microsoft.com/office/drawing/2014/main" id="{3C4068EF-E78E-4392-8157-15F37785C0D0}"/>
                  </a:ext>
                </a:extLst>
              </p:cNvPr>
              <p:cNvSpPr>
                <a:spLocks/>
              </p:cNvSpPr>
              <p:nvPr/>
            </p:nvSpPr>
            <p:spPr bwMode="auto">
              <a:xfrm>
                <a:off x="5302" y="2614"/>
                <a:ext cx="245" cy="200"/>
              </a:xfrm>
              <a:custGeom>
                <a:avLst/>
                <a:gdLst>
                  <a:gd name="T0" fmla="*/ 0 w 306"/>
                  <a:gd name="T1" fmla="*/ 6 h 240"/>
                  <a:gd name="T2" fmla="*/ 2 w 306"/>
                  <a:gd name="T3" fmla="*/ 11 h 240"/>
                  <a:gd name="T4" fmla="*/ 7 w 306"/>
                  <a:gd name="T5" fmla="*/ 6 h 240"/>
                  <a:gd name="T6" fmla="*/ 7 w 306"/>
                  <a:gd name="T7" fmla="*/ 0 h 240"/>
                  <a:gd name="T8" fmla="*/ 0 w 306"/>
                  <a:gd name="T9" fmla="*/ 6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sp>
            <p:nvSpPr>
              <p:cNvPr id="327" name="AutoShape 977">
                <a:extLst>
                  <a:ext uri="{FF2B5EF4-FFF2-40B4-BE49-F238E27FC236}">
                    <a16:creationId xmlns:a16="http://schemas.microsoft.com/office/drawing/2014/main" id="{958C5301-256C-453E-9183-DA2C2CCEFDCC}"/>
                  </a:ext>
                </a:extLst>
              </p:cNvPr>
              <p:cNvSpPr>
                <a:spLocks noChangeArrowheads="1"/>
              </p:cNvSpPr>
              <p:nvPr/>
            </p:nvSpPr>
            <p:spPr bwMode="auto">
              <a:xfrm>
                <a:off x="4140" y="2675"/>
                <a:ext cx="1196" cy="150"/>
              </a:xfrm>
              <a:prstGeom prst="roundRect">
                <a:avLst>
                  <a:gd name="adj" fmla="val 50000"/>
                </a:avLst>
              </a:prstGeom>
              <a:solidFill>
                <a:srgbClr val="DDDDDD"/>
              </a:solidFill>
              <a:ln w="9525">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sp>
            <p:nvSpPr>
              <p:cNvPr id="328" name="AutoShape 978">
                <a:extLst>
                  <a:ext uri="{FF2B5EF4-FFF2-40B4-BE49-F238E27FC236}">
                    <a16:creationId xmlns:a16="http://schemas.microsoft.com/office/drawing/2014/main" id="{1ADBDFAE-CCEF-4937-B907-9AE0527F9B06}"/>
                  </a:ext>
                </a:extLst>
              </p:cNvPr>
              <p:cNvSpPr>
                <a:spLocks noChangeArrowheads="1"/>
              </p:cNvSpPr>
              <p:nvPr/>
            </p:nvSpPr>
            <p:spPr bwMode="auto">
              <a:xfrm>
                <a:off x="4210" y="2714"/>
                <a:ext cx="1066" cy="79"/>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sp>
            <p:nvSpPr>
              <p:cNvPr id="329" name="Oval 979">
                <a:extLst>
                  <a:ext uri="{FF2B5EF4-FFF2-40B4-BE49-F238E27FC236}">
                    <a16:creationId xmlns:a16="http://schemas.microsoft.com/office/drawing/2014/main" id="{2C4CC211-2669-4913-86D6-94565464465A}"/>
                  </a:ext>
                </a:extLst>
              </p:cNvPr>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sp>
            <p:nvSpPr>
              <p:cNvPr id="330" name="Oval 980">
                <a:extLst>
                  <a:ext uri="{FF2B5EF4-FFF2-40B4-BE49-F238E27FC236}">
                    <a16:creationId xmlns:a16="http://schemas.microsoft.com/office/drawing/2014/main" id="{8F4AE764-5555-4DFF-BA34-654717483AB3}"/>
                  </a:ext>
                </a:extLst>
              </p:cNvPr>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sp>
            <p:nvSpPr>
              <p:cNvPr id="331" name="Oval 981">
                <a:extLst>
                  <a:ext uri="{FF2B5EF4-FFF2-40B4-BE49-F238E27FC236}">
                    <a16:creationId xmlns:a16="http://schemas.microsoft.com/office/drawing/2014/main" id="{A9562B5C-04CF-455D-939C-C22E0BE98DFC}"/>
                  </a:ext>
                </a:extLst>
              </p:cNvPr>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sp>
            <p:nvSpPr>
              <p:cNvPr id="332" name="Rectangle 982">
                <a:extLst>
                  <a:ext uri="{FF2B5EF4-FFF2-40B4-BE49-F238E27FC236}">
                    <a16:creationId xmlns:a16="http://schemas.microsoft.com/office/drawing/2014/main" id="{ABC746C1-29CC-4A1B-9AA2-2C6D04E0AF29}"/>
                  </a:ext>
                </a:extLst>
              </p:cNvPr>
              <p:cNvSpPr>
                <a:spLocks noChangeArrowheads="1"/>
              </p:cNvSpPr>
              <p:nvPr/>
            </p:nvSpPr>
            <p:spPr bwMode="auto">
              <a:xfrm>
                <a:off x="5067" y="1837"/>
                <a:ext cx="80" cy="759"/>
              </a:xfrm>
              <a:prstGeom prst="rect">
                <a:avLst/>
              </a:prstGeom>
              <a:solidFill>
                <a:srgbClr val="292929"/>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grpSp>
        <p:grpSp>
          <p:nvGrpSpPr>
            <p:cNvPr id="276" name="Group 950">
              <a:extLst>
                <a:ext uri="{FF2B5EF4-FFF2-40B4-BE49-F238E27FC236}">
                  <a16:creationId xmlns:a16="http://schemas.microsoft.com/office/drawing/2014/main" id="{3604D961-D034-495A-B06F-1D236D1D6D8B}"/>
                </a:ext>
              </a:extLst>
            </p:cNvPr>
            <p:cNvGrpSpPr>
              <a:grpSpLocks/>
            </p:cNvGrpSpPr>
            <p:nvPr/>
          </p:nvGrpSpPr>
          <p:grpSpPr bwMode="auto">
            <a:xfrm>
              <a:off x="7182479" y="2847655"/>
              <a:ext cx="338137" cy="653816"/>
              <a:chOff x="4140" y="429"/>
              <a:chExt cx="1425" cy="2396"/>
            </a:xfrm>
          </p:grpSpPr>
          <p:sp>
            <p:nvSpPr>
              <p:cNvPr id="277" name="Freeform 951">
                <a:extLst>
                  <a:ext uri="{FF2B5EF4-FFF2-40B4-BE49-F238E27FC236}">
                    <a16:creationId xmlns:a16="http://schemas.microsoft.com/office/drawing/2014/main" id="{E6D07BF3-80B8-4563-AC96-D67810E2339A}"/>
                  </a:ext>
                </a:extLst>
              </p:cNvPr>
              <p:cNvSpPr>
                <a:spLocks/>
              </p:cNvSpPr>
              <p:nvPr/>
            </p:nvSpPr>
            <p:spPr bwMode="auto">
              <a:xfrm>
                <a:off x="5268" y="433"/>
                <a:ext cx="283" cy="2286"/>
              </a:xfrm>
              <a:custGeom>
                <a:avLst/>
                <a:gdLst>
                  <a:gd name="T0" fmla="*/ 2 w 354"/>
                  <a:gd name="T1" fmla="*/ 0 h 2742"/>
                  <a:gd name="T2" fmla="*/ 8 w 354"/>
                  <a:gd name="T3" fmla="*/ 16 h 2742"/>
                  <a:gd name="T4" fmla="*/ 8 w 354"/>
                  <a:gd name="T5" fmla="*/ 119 h 2742"/>
                  <a:gd name="T6" fmla="*/ 0 w 354"/>
                  <a:gd name="T7" fmla="*/ 124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sp>
            <p:nvSpPr>
              <p:cNvPr id="278" name="Rectangle 952">
                <a:extLst>
                  <a:ext uri="{FF2B5EF4-FFF2-40B4-BE49-F238E27FC236}">
                    <a16:creationId xmlns:a16="http://schemas.microsoft.com/office/drawing/2014/main" id="{3EAD5345-AEC8-43EB-AF54-D94C37C030A3}"/>
                  </a:ext>
                </a:extLst>
              </p:cNvPr>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sp>
            <p:nvSpPr>
              <p:cNvPr id="279" name="Freeform 953">
                <a:extLst>
                  <a:ext uri="{FF2B5EF4-FFF2-40B4-BE49-F238E27FC236}">
                    <a16:creationId xmlns:a16="http://schemas.microsoft.com/office/drawing/2014/main" id="{02D19EAA-8F6E-441B-82B1-1C24467AC503}"/>
                  </a:ext>
                </a:extLst>
              </p:cNvPr>
              <p:cNvSpPr>
                <a:spLocks/>
              </p:cNvSpPr>
              <p:nvPr/>
            </p:nvSpPr>
            <p:spPr bwMode="auto">
              <a:xfrm>
                <a:off x="5321" y="570"/>
                <a:ext cx="169" cy="2115"/>
              </a:xfrm>
              <a:custGeom>
                <a:avLst/>
                <a:gdLst>
                  <a:gd name="T0" fmla="*/ 2 w 211"/>
                  <a:gd name="T1" fmla="*/ 0 h 2537"/>
                  <a:gd name="T2" fmla="*/ 5 w 211"/>
                  <a:gd name="T3" fmla="*/ 11 h 2537"/>
                  <a:gd name="T4" fmla="*/ 2 w 211"/>
                  <a:gd name="T5" fmla="*/ 11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sp>
            <p:nvSpPr>
              <p:cNvPr id="280" name="Freeform 954">
                <a:extLst>
                  <a:ext uri="{FF2B5EF4-FFF2-40B4-BE49-F238E27FC236}">
                    <a16:creationId xmlns:a16="http://schemas.microsoft.com/office/drawing/2014/main" id="{B3F33F53-D760-4CF7-9EFD-D0A1712832CC}"/>
                  </a:ext>
                </a:extLst>
              </p:cNvPr>
              <p:cNvSpPr>
                <a:spLocks/>
              </p:cNvSpPr>
              <p:nvPr/>
            </p:nvSpPr>
            <p:spPr bwMode="auto">
              <a:xfrm>
                <a:off x="5284" y="1640"/>
                <a:ext cx="263" cy="189"/>
              </a:xfrm>
              <a:custGeom>
                <a:avLst/>
                <a:gdLst>
                  <a:gd name="T0" fmla="*/ 2 w 328"/>
                  <a:gd name="T1" fmla="*/ 0 h 226"/>
                  <a:gd name="T2" fmla="*/ 7 w 328"/>
                  <a:gd name="T3" fmla="*/ 7 h 226"/>
                  <a:gd name="T4" fmla="*/ 7 w 328"/>
                  <a:gd name="T5" fmla="*/ 11 h 226"/>
                  <a:gd name="T6" fmla="*/ 0 w 328"/>
                  <a:gd name="T7" fmla="*/ 5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sp>
            <p:nvSpPr>
              <p:cNvPr id="281" name="Rectangle 955">
                <a:extLst>
                  <a:ext uri="{FF2B5EF4-FFF2-40B4-BE49-F238E27FC236}">
                    <a16:creationId xmlns:a16="http://schemas.microsoft.com/office/drawing/2014/main" id="{29F0BA1E-DA8B-47AD-8857-8402D79F1B17}"/>
                  </a:ext>
                </a:extLst>
              </p:cNvPr>
              <p:cNvSpPr>
                <a:spLocks noChangeArrowheads="1"/>
              </p:cNvSpPr>
              <p:nvPr/>
            </p:nvSpPr>
            <p:spPr bwMode="auto">
              <a:xfrm>
                <a:off x="4210" y="690"/>
                <a:ext cx="598" cy="47"/>
              </a:xfrm>
              <a:prstGeom prst="rect">
                <a:avLst/>
              </a:prstGeom>
              <a:solidFill>
                <a:srgbClr val="000000"/>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grpSp>
            <p:nvGrpSpPr>
              <p:cNvPr id="282" name="Group 956">
                <a:extLst>
                  <a:ext uri="{FF2B5EF4-FFF2-40B4-BE49-F238E27FC236}">
                    <a16:creationId xmlns:a16="http://schemas.microsoft.com/office/drawing/2014/main" id="{0C79CCC2-18C2-42F1-9328-CF99A1A35D12}"/>
                  </a:ext>
                </a:extLst>
              </p:cNvPr>
              <p:cNvGrpSpPr>
                <a:grpSpLocks/>
              </p:cNvGrpSpPr>
              <p:nvPr/>
            </p:nvGrpSpPr>
            <p:grpSpPr bwMode="auto">
              <a:xfrm>
                <a:off x="4749" y="668"/>
                <a:ext cx="581" cy="145"/>
                <a:chOff x="614" y="2568"/>
                <a:chExt cx="725" cy="139"/>
              </a:xfrm>
            </p:grpSpPr>
            <p:sp>
              <p:nvSpPr>
                <p:cNvPr id="307" name="AutoShape 957">
                  <a:extLst>
                    <a:ext uri="{FF2B5EF4-FFF2-40B4-BE49-F238E27FC236}">
                      <a16:creationId xmlns:a16="http://schemas.microsoft.com/office/drawing/2014/main" id="{8BE7B90D-1009-440F-957F-5338825E0DF2}"/>
                    </a:ext>
                  </a:extLst>
                </p:cNvPr>
                <p:cNvSpPr>
                  <a:spLocks noChangeArrowheads="1"/>
                </p:cNvSpPr>
                <p:nvPr/>
              </p:nvSpPr>
              <p:spPr bwMode="auto">
                <a:xfrm>
                  <a:off x="613" y="2566"/>
                  <a:ext cx="721" cy="144"/>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sp>
              <p:nvSpPr>
                <p:cNvPr id="308" name="AutoShape 958">
                  <a:extLst>
                    <a:ext uri="{FF2B5EF4-FFF2-40B4-BE49-F238E27FC236}">
                      <a16:creationId xmlns:a16="http://schemas.microsoft.com/office/drawing/2014/main" id="{C024E13A-9C64-44DC-A98A-45735C130D15}"/>
                    </a:ext>
                  </a:extLst>
                </p:cNvPr>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grpSp>
          <p:sp>
            <p:nvSpPr>
              <p:cNvPr id="283" name="Rectangle 959">
                <a:extLst>
                  <a:ext uri="{FF2B5EF4-FFF2-40B4-BE49-F238E27FC236}">
                    <a16:creationId xmlns:a16="http://schemas.microsoft.com/office/drawing/2014/main" id="{4A0480E0-CEB4-4C4B-80D0-440661262D03}"/>
                  </a:ext>
                </a:extLst>
              </p:cNvPr>
              <p:cNvSpPr>
                <a:spLocks noChangeArrowheads="1"/>
              </p:cNvSpPr>
              <p:nvPr/>
            </p:nvSpPr>
            <p:spPr bwMode="auto">
              <a:xfrm>
                <a:off x="4220" y="1022"/>
                <a:ext cx="598" cy="47"/>
              </a:xfrm>
              <a:prstGeom prst="rect">
                <a:avLst/>
              </a:prstGeom>
              <a:solidFill>
                <a:srgbClr val="000000"/>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grpSp>
            <p:nvGrpSpPr>
              <p:cNvPr id="284" name="Group 960">
                <a:extLst>
                  <a:ext uri="{FF2B5EF4-FFF2-40B4-BE49-F238E27FC236}">
                    <a16:creationId xmlns:a16="http://schemas.microsoft.com/office/drawing/2014/main" id="{BC37648F-AA24-41AC-9302-8CD522EACC63}"/>
                  </a:ext>
                </a:extLst>
              </p:cNvPr>
              <p:cNvGrpSpPr>
                <a:grpSpLocks/>
              </p:cNvGrpSpPr>
              <p:nvPr/>
            </p:nvGrpSpPr>
            <p:grpSpPr bwMode="auto">
              <a:xfrm>
                <a:off x="4747" y="994"/>
                <a:ext cx="581" cy="134"/>
                <a:chOff x="614" y="2568"/>
                <a:chExt cx="725" cy="139"/>
              </a:xfrm>
            </p:grpSpPr>
            <p:sp>
              <p:nvSpPr>
                <p:cNvPr id="305" name="AutoShape 961">
                  <a:extLst>
                    <a:ext uri="{FF2B5EF4-FFF2-40B4-BE49-F238E27FC236}">
                      <a16:creationId xmlns:a16="http://schemas.microsoft.com/office/drawing/2014/main" id="{3F2EDB01-E7AE-42EB-A3E1-9F48536AD38C}"/>
                    </a:ext>
                  </a:extLst>
                </p:cNvPr>
                <p:cNvSpPr>
                  <a:spLocks noChangeArrowheads="1"/>
                </p:cNvSpPr>
                <p:nvPr/>
              </p:nvSpPr>
              <p:spPr bwMode="auto">
                <a:xfrm>
                  <a:off x="615" y="2564"/>
                  <a:ext cx="721"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sp>
              <p:nvSpPr>
                <p:cNvPr id="306" name="AutoShape 962">
                  <a:extLst>
                    <a:ext uri="{FF2B5EF4-FFF2-40B4-BE49-F238E27FC236}">
                      <a16:creationId xmlns:a16="http://schemas.microsoft.com/office/drawing/2014/main" id="{4562C355-E72B-4E7E-9C91-0B005BFA99B9}"/>
                    </a:ext>
                  </a:extLst>
                </p:cNvPr>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grpSp>
          <p:sp>
            <p:nvSpPr>
              <p:cNvPr id="285" name="Rectangle 963">
                <a:extLst>
                  <a:ext uri="{FF2B5EF4-FFF2-40B4-BE49-F238E27FC236}">
                    <a16:creationId xmlns:a16="http://schemas.microsoft.com/office/drawing/2014/main" id="{0372A55B-0CEF-427A-858C-28ADB6B6936B}"/>
                  </a:ext>
                </a:extLst>
              </p:cNvPr>
              <p:cNvSpPr>
                <a:spLocks noChangeArrowheads="1"/>
              </p:cNvSpPr>
              <p:nvPr/>
            </p:nvSpPr>
            <p:spPr bwMode="auto">
              <a:xfrm>
                <a:off x="4220" y="1354"/>
                <a:ext cx="598" cy="47"/>
              </a:xfrm>
              <a:prstGeom prst="rect">
                <a:avLst/>
              </a:prstGeom>
              <a:solidFill>
                <a:srgbClr val="000000"/>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sp>
            <p:nvSpPr>
              <p:cNvPr id="286" name="Rectangle 964">
                <a:extLst>
                  <a:ext uri="{FF2B5EF4-FFF2-40B4-BE49-F238E27FC236}">
                    <a16:creationId xmlns:a16="http://schemas.microsoft.com/office/drawing/2014/main" id="{FE0A1BFD-F77E-40A7-BF09-C1F6A40A69A9}"/>
                  </a:ext>
                </a:extLst>
              </p:cNvPr>
              <p:cNvSpPr>
                <a:spLocks noChangeArrowheads="1"/>
              </p:cNvSpPr>
              <p:nvPr/>
            </p:nvSpPr>
            <p:spPr bwMode="auto">
              <a:xfrm>
                <a:off x="4230" y="1655"/>
                <a:ext cx="598" cy="47"/>
              </a:xfrm>
              <a:prstGeom prst="rect">
                <a:avLst/>
              </a:prstGeom>
              <a:solidFill>
                <a:srgbClr val="000000"/>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grpSp>
            <p:nvGrpSpPr>
              <p:cNvPr id="287" name="Group 965">
                <a:extLst>
                  <a:ext uri="{FF2B5EF4-FFF2-40B4-BE49-F238E27FC236}">
                    <a16:creationId xmlns:a16="http://schemas.microsoft.com/office/drawing/2014/main" id="{271458DB-AAEF-4729-AEF6-8F0D9B1CF47B}"/>
                  </a:ext>
                </a:extLst>
              </p:cNvPr>
              <p:cNvGrpSpPr>
                <a:grpSpLocks/>
              </p:cNvGrpSpPr>
              <p:nvPr/>
            </p:nvGrpSpPr>
            <p:grpSpPr bwMode="auto">
              <a:xfrm>
                <a:off x="4735" y="1627"/>
                <a:ext cx="582" cy="151"/>
                <a:chOff x="614" y="2568"/>
                <a:chExt cx="725" cy="139"/>
              </a:xfrm>
            </p:grpSpPr>
            <p:sp>
              <p:nvSpPr>
                <p:cNvPr id="303" name="AutoShape 966">
                  <a:extLst>
                    <a:ext uri="{FF2B5EF4-FFF2-40B4-BE49-F238E27FC236}">
                      <a16:creationId xmlns:a16="http://schemas.microsoft.com/office/drawing/2014/main" id="{A8184C3D-1468-4952-80A7-06FBB3B6C307}"/>
                    </a:ext>
                  </a:extLst>
                </p:cNvPr>
                <p:cNvSpPr>
                  <a:spLocks noChangeArrowheads="1"/>
                </p:cNvSpPr>
                <p:nvPr/>
              </p:nvSpPr>
              <p:spPr bwMode="auto">
                <a:xfrm>
                  <a:off x="618" y="2586"/>
                  <a:ext cx="720" cy="124"/>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sp>
              <p:nvSpPr>
                <p:cNvPr id="304" name="AutoShape 967">
                  <a:extLst>
                    <a:ext uri="{FF2B5EF4-FFF2-40B4-BE49-F238E27FC236}">
                      <a16:creationId xmlns:a16="http://schemas.microsoft.com/office/drawing/2014/main" id="{F16A1164-0831-4DEA-AF07-A32B127F7B3A}"/>
                    </a:ext>
                  </a:extLst>
                </p:cNvPr>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grpSp>
          <p:sp>
            <p:nvSpPr>
              <p:cNvPr id="288" name="Freeform 968">
                <a:extLst>
                  <a:ext uri="{FF2B5EF4-FFF2-40B4-BE49-F238E27FC236}">
                    <a16:creationId xmlns:a16="http://schemas.microsoft.com/office/drawing/2014/main" id="{116C2969-FE4E-4CE1-B880-BD45516855B0}"/>
                  </a:ext>
                </a:extLst>
              </p:cNvPr>
              <p:cNvSpPr>
                <a:spLocks/>
              </p:cNvSpPr>
              <p:nvPr/>
            </p:nvSpPr>
            <p:spPr bwMode="auto">
              <a:xfrm>
                <a:off x="5288" y="1354"/>
                <a:ext cx="263" cy="188"/>
              </a:xfrm>
              <a:custGeom>
                <a:avLst/>
                <a:gdLst>
                  <a:gd name="T0" fmla="*/ 2 w 328"/>
                  <a:gd name="T1" fmla="*/ 0 h 226"/>
                  <a:gd name="T2" fmla="*/ 7 w 328"/>
                  <a:gd name="T3" fmla="*/ 6 h 226"/>
                  <a:gd name="T4" fmla="*/ 7 w 328"/>
                  <a:gd name="T5" fmla="*/ 10 h 226"/>
                  <a:gd name="T6" fmla="*/ 0 w 328"/>
                  <a:gd name="T7" fmla="*/ 4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grpSp>
            <p:nvGrpSpPr>
              <p:cNvPr id="289" name="Group 969">
                <a:extLst>
                  <a:ext uri="{FF2B5EF4-FFF2-40B4-BE49-F238E27FC236}">
                    <a16:creationId xmlns:a16="http://schemas.microsoft.com/office/drawing/2014/main" id="{67E426CD-C2F0-454A-A860-676D3384C6B5}"/>
                  </a:ext>
                </a:extLst>
              </p:cNvPr>
              <p:cNvGrpSpPr>
                <a:grpSpLocks/>
              </p:cNvGrpSpPr>
              <p:nvPr/>
            </p:nvGrpSpPr>
            <p:grpSpPr bwMode="auto">
              <a:xfrm>
                <a:off x="4739" y="1327"/>
                <a:ext cx="582" cy="139"/>
                <a:chOff x="614" y="2568"/>
                <a:chExt cx="725" cy="139"/>
              </a:xfrm>
            </p:grpSpPr>
            <p:sp>
              <p:nvSpPr>
                <p:cNvPr id="301" name="AutoShape 970">
                  <a:extLst>
                    <a:ext uri="{FF2B5EF4-FFF2-40B4-BE49-F238E27FC236}">
                      <a16:creationId xmlns:a16="http://schemas.microsoft.com/office/drawing/2014/main" id="{0DABCC4E-E9EF-4CF6-AADA-9FB91F4928D4}"/>
                    </a:ext>
                  </a:extLst>
                </p:cNvPr>
                <p:cNvSpPr>
                  <a:spLocks noChangeArrowheads="1"/>
                </p:cNvSpPr>
                <p:nvPr/>
              </p:nvSpPr>
              <p:spPr bwMode="auto">
                <a:xfrm>
                  <a:off x="613" y="2571"/>
                  <a:ext cx="732" cy="134"/>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sp>
              <p:nvSpPr>
                <p:cNvPr id="302" name="AutoShape 971">
                  <a:extLst>
                    <a:ext uri="{FF2B5EF4-FFF2-40B4-BE49-F238E27FC236}">
                      <a16:creationId xmlns:a16="http://schemas.microsoft.com/office/drawing/2014/main" id="{95BD51C8-02D0-4D26-A399-B94608BE0758}"/>
                    </a:ext>
                  </a:extLst>
                </p:cNvPr>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grpSp>
          <p:sp>
            <p:nvSpPr>
              <p:cNvPr id="290" name="Rectangle 972">
                <a:extLst>
                  <a:ext uri="{FF2B5EF4-FFF2-40B4-BE49-F238E27FC236}">
                    <a16:creationId xmlns:a16="http://schemas.microsoft.com/office/drawing/2014/main" id="{A260E67A-85E3-4DF7-92D3-52692B63E8EE}"/>
                  </a:ext>
                </a:extLst>
              </p:cNvPr>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sp>
            <p:nvSpPr>
              <p:cNvPr id="291" name="Freeform 973">
                <a:extLst>
                  <a:ext uri="{FF2B5EF4-FFF2-40B4-BE49-F238E27FC236}">
                    <a16:creationId xmlns:a16="http://schemas.microsoft.com/office/drawing/2014/main" id="{C448683A-1D1E-47E6-BD32-EB8F9255F8A1}"/>
                  </a:ext>
                </a:extLst>
              </p:cNvPr>
              <p:cNvSpPr>
                <a:spLocks/>
              </p:cNvSpPr>
              <p:nvPr/>
            </p:nvSpPr>
            <p:spPr bwMode="auto">
              <a:xfrm>
                <a:off x="5312" y="1007"/>
                <a:ext cx="237" cy="213"/>
              </a:xfrm>
              <a:custGeom>
                <a:avLst/>
                <a:gdLst>
                  <a:gd name="T0" fmla="*/ 2 w 296"/>
                  <a:gd name="T1" fmla="*/ 0 h 256"/>
                  <a:gd name="T2" fmla="*/ 7 w 296"/>
                  <a:gd name="T3" fmla="*/ 6 h 256"/>
                  <a:gd name="T4" fmla="*/ 7 w 296"/>
                  <a:gd name="T5" fmla="*/ 11 h 256"/>
                  <a:gd name="T6" fmla="*/ 0 w 296"/>
                  <a:gd name="T7" fmla="*/ 4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sp>
            <p:nvSpPr>
              <p:cNvPr id="292" name="Freeform 974">
                <a:extLst>
                  <a:ext uri="{FF2B5EF4-FFF2-40B4-BE49-F238E27FC236}">
                    <a16:creationId xmlns:a16="http://schemas.microsoft.com/office/drawing/2014/main" id="{2C029799-04FF-46BD-BB15-A7AAC893938C}"/>
                  </a:ext>
                </a:extLst>
              </p:cNvPr>
              <p:cNvSpPr>
                <a:spLocks/>
              </p:cNvSpPr>
              <p:nvPr/>
            </p:nvSpPr>
            <p:spPr bwMode="auto">
              <a:xfrm>
                <a:off x="5315" y="680"/>
                <a:ext cx="244" cy="240"/>
              </a:xfrm>
              <a:custGeom>
                <a:avLst/>
                <a:gdLst>
                  <a:gd name="T0" fmla="*/ 0 w 304"/>
                  <a:gd name="T1" fmla="*/ 0 h 288"/>
                  <a:gd name="T2" fmla="*/ 7 w 304"/>
                  <a:gd name="T3" fmla="*/ 8 h 288"/>
                  <a:gd name="T4" fmla="*/ 6 w 304"/>
                  <a:gd name="T5" fmla="*/ 13 h 288"/>
                  <a:gd name="T6" fmla="*/ 2 w 304"/>
                  <a:gd name="T7" fmla="*/ 6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sp>
            <p:nvSpPr>
              <p:cNvPr id="293" name="Oval 975">
                <a:extLst>
                  <a:ext uri="{FF2B5EF4-FFF2-40B4-BE49-F238E27FC236}">
                    <a16:creationId xmlns:a16="http://schemas.microsoft.com/office/drawing/2014/main" id="{CC4E1AE1-AF2C-4F53-BF38-FA3280424BEA}"/>
                  </a:ext>
                </a:extLst>
              </p:cNvPr>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sp>
            <p:nvSpPr>
              <p:cNvPr id="294" name="Freeform 976">
                <a:extLst>
                  <a:ext uri="{FF2B5EF4-FFF2-40B4-BE49-F238E27FC236}">
                    <a16:creationId xmlns:a16="http://schemas.microsoft.com/office/drawing/2014/main" id="{A833219F-F2F1-41EE-AD0A-27583628C954}"/>
                  </a:ext>
                </a:extLst>
              </p:cNvPr>
              <p:cNvSpPr>
                <a:spLocks/>
              </p:cNvSpPr>
              <p:nvPr/>
            </p:nvSpPr>
            <p:spPr bwMode="auto">
              <a:xfrm>
                <a:off x="5302" y="2614"/>
                <a:ext cx="245" cy="200"/>
              </a:xfrm>
              <a:custGeom>
                <a:avLst/>
                <a:gdLst>
                  <a:gd name="T0" fmla="*/ 0 w 306"/>
                  <a:gd name="T1" fmla="*/ 6 h 240"/>
                  <a:gd name="T2" fmla="*/ 2 w 306"/>
                  <a:gd name="T3" fmla="*/ 11 h 240"/>
                  <a:gd name="T4" fmla="*/ 7 w 306"/>
                  <a:gd name="T5" fmla="*/ 6 h 240"/>
                  <a:gd name="T6" fmla="*/ 7 w 306"/>
                  <a:gd name="T7" fmla="*/ 0 h 240"/>
                  <a:gd name="T8" fmla="*/ 0 w 306"/>
                  <a:gd name="T9" fmla="*/ 6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sp>
            <p:nvSpPr>
              <p:cNvPr id="295" name="AutoShape 977">
                <a:extLst>
                  <a:ext uri="{FF2B5EF4-FFF2-40B4-BE49-F238E27FC236}">
                    <a16:creationId xmlns:a16="http://schemas.microsoft.com/office/drawing/2014/main" id="{DE2DAB31-A34D-4E44-AF8E-F24394A337E2}"/>
                  </a:ext>
                </a:extLst>
              </p:cNvPr>
              <p:cNvSpPr>
                <a:spLocks noChangeArrowheads="1"/>
              </p:cNvSpPr>
              <p:nvPr/>
            </p:nvSpPr>
            <p:spPr bwMode="auto">
              <a:xfrm>
                <a:off x="4140" y="2675"/>
                <a:ext cx="1196" cy="150"/>
              </a:xfrm>
              <a:prstGeom prst="roundRect">
                <a:avLst>
                  <a:gd name="adj" fmla="val 50000"/>
                </a:avLst>
              </a:prstGeom>
              <a:solidFill>
                <a:srgbClr val="DDDDDD"/>
              </a:solidFill>
              <a:ln w="9525">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sp>
            <p:nvSpPr>
              <p:cNvPr id="296" name="AutoShape 978">
                <a:extLst>
                  <a:ext uri="{FF2B5EF4-FFF2-40B4-BE49-F238E27FC236}">
                    <a16:creationId xmlns:a16="http://schemas.microsoft.com/office/drawing/2014/main" id="{BF1F0081-E1F9-4290-AAB7-25866FDA4789}"/>
                  </a:ext>
                </a:extLst>
              </p:cNvPr>
              <p:cNvSpPr>
                <a:spLocks noChangeArrowheads="1"/>
              </p:cNvSpPr>
              <p:nvPr/>
            </p:nvSpPr>
            <p:spPr bwMode="auto">
              <a:xfrm>
                <a:off x="4210" y="2714"/>
                <a:ext cx="1066" cy="79"/>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sp>
            <p:nvSpPr>
              <p:cNvPr id="297" name="Oval 979">
                <a:extLst>
                  <a:ext uri="{FF2B5EF4-FFF2-40B4-BE49-F238E27FC236}">
                    <a16:creationId xmlns:a16="http://schemas.microsoft.com/office/drawing/2014/main" id="{C5A699DE-027E-4F4F-951F-3CBA467B9FB5}"/>
                  </a:ext>
                </a:extLst>
              </p:cNvPr>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sp>
            <p:nvSpPr>
              <p:cNvPr id="298" name="Oval 980">
                <a:extLst>
                  <a:ext uri="{FF2B5EF4-FFF2-40B4-BE49-F238E27FC236}">
                    <a16:creationId xmlns:a16="http://schemas.microsoft.com/office/drawing/2014/main" id="{0F493EB1-3A18-47E0-A22A-0418CACA713E}"/>
                  </a:ext>
                </a:extLst>
              </p:cNvPr>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sp>
            <p:nvSpPr>
              <p:cNvPr id="299" name="Oval 981">
                <a:extLst>
                  <a:ext uri="{FF2B5EF4-FFF2-40B4-BE49-F238E27FC236}">
                    <a16:creationId xmlns:a16="http://schemas.microsoft.com/office/drawing/2014/main" id="{CF23C2D1-0AC6-4EAC-96BC-E362CB49A6B2}"/>
                  </a:ext>
                </a:extLst>
              </p:cNvPr>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sp>
            <p:nvSpPr>
              <p:cNvPr id="300" name="Rectangle 982">
                <a:extLst>
                  <a:ext uri="{FF2B5EF4-FFF2-40B4-BE49-F238E27FC236}">
                    <a16:creationId xmlns:a16="http://schemas.microsoft.com/office/drawing/2014/main" id="{3D218BC1-187D-4D58-BE6A-A47B7340E326}"/>
                  </a:ext>
                </a:extLst>
              </p:cNvPr>
              <p:cNvSpPr>
                <a:spLocks noChangeArrowheads="1"/>
              </p:cNvSpPr>
              <p:nvPr/>
            </p:nvSpPr>
            <p:spPr bwMode="auto">
              <a:xfrm>
                <a:off x="5067" y="1837"/>
                <a:ext cx="80" cy="759"/>
              </a:xfrm>
              <a:prstGeom prst="rect">
                <a:avLst/>
              </a:prstGeom>
              <a:solidFill>
                <a:srgbClr val="292929"/>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grpSp>
      </p:grpSp>
      <p:sp>
        <p:nvSpPr>
          <p:cNvPr id="341" name="Freeform 2">
            <a:extLst>
              <a:ext uri="{FF2B5EF4-FFF2-40B4-BE49-F238E27FC236}">
                <a16:creationId xmlns:a16="http://schemas.microsoft.com/office/drawing/2014/main" id="{28F9FC86-280C-4113-B204-603F70642FDE}"/>
              </a:ext>
            </a:extLst>
          </p:cNvPr>
          <p:cNvSpPr>
            <a:spLocks/>
          </p:cNvSpPr>
          <p:nvPr/>
        </p:nvSpPr>
        <p:spPr bwMode="auto">
          <a:xfrm>
            <a:off x="4341668" y="5668207"/>
            <a:ext cx="4027487" cy="939800"/>
          </a:xfrm>
          <a:custGeom>
            <a:avLst/>
            <a:gdLst>
              <a:gd name="T0" fmla="*/ 2147483647 w 10001"/>
              <a:gd name="T1" fmla="*/ 2147483647 h 10125"/>
              <a:gd name="T2" fmla="*/ 2147483647 w 10001"/>
              <a:gd name="T3" fmla="*/ 2147483647 h 10125"/>
              <a:gd name="T4" fmla="*/ 2147483647 w 10001"/>
              <a:gd name="T5" fmla="*/ 2147483647 h 10125"/>
              <a:gd name="T6" fmla="*/ 2147483647 w 10001"/>
              <a:gd name="T7" fmla="*/ 0 h 10125"/>
              <a:gd name="T8" fmla="*/ 2147483647 w 10001"/>
              <a:gd name="T9" fmla="*/ 2147483647 h 10125"/>
              <a:gd name="T10" fmla="*/ 2147483647 w 10001"/>
              <a:gd name="T11" fmla="*/ 2147483647 h 10125"/>
              <a:gd name="T12" fmla="*/ 2147483647 w 10001"/>
              <a:gd name="T13" fmla="*/ 2147483647 h 10125"/>
              <a:gd name="T14" fmla="*/ 2147483647 w 10001"/>
              <a:gd name="T15" fmla="*/ 2147483647 h 10125"/>
              <a:gd name="T16" fmla="*/ 2147483647 w 10001"/>
              <a:gd name="T17" fmla="*/ 2147483647 h 10125"/>
              <a:gd name="T18" fmla="*/ 2147483647 w 10001"/>
              <a:gd name="T19" fmla="*/ 2147483647 h 10125"/>
              <a:gd name="T20" fmla="*/ 2147483647 w 10001"/>
              <a:gd name="T21" fmla="*/ 2147483647 h 10125"/>
              <a:gd name="T22" fmla="*/ 2147483647 w 10001"/>
              <a:gd name="T23" fmla="*/ 2147483647 h 10125"/>
              <a:gd name="T24" fmla="*/ 2147483647 w 10001"/>
              <a:gd name="T25" fmla="*/ 2147483647 h 10125"/>
              <a:gd name="T26" fmla="*/ 2147483647 w 10001"/>
              <a:gd name="T27" fmla="*/ 2147483647 h 10125"/>
              <a:gd name="T28" fmla="*/ 2147483647 w 10001"/>
              <a:gd name="T29" fmla="*/ 2147483647 h 1012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0001" h="10125">
                <a:moveTo>
                  <a:pt x="4" y="4039"/>
                </a:moveTo>
                <a:cubicBezTo>
                  <a:pt x="-29" y="2271"/>
                  <a:pt x="194" y="2100"/>
                  <a:pt x="715" y="1595"/>
                </a:cubicBezTo>
                <a:cubicBezTo>
                  <a:pt x="1236" y="1089"/>
                  <a:pt x="2417" y="1272"/>
                  <a:pt x="3130" y="1006"/>
                </a:cubicBezTo>
                <a:cubicBezTo>
                  <a:pt x="3843" y="740"/>
                  <a:pt x="4397" y="0"/>
                  <a:pt x="4995" y="0"/>
                </a:cubicBezTo>
                <a:cubicBezTo>
                  <a:pt x="5593" y="1"/>
                  <a:pt x="6206" y="926"/>
                  <a:pt x="6720" y="1009"/>
                </a:cubicBezTo>
                <a:cubicBezTo>
                  <a:pt x="7234" y="1092"/>
                  <a:pt x="7536" y="241"/>
                  <a:pt x="8082" y="497"/>
                </a:cubicBezTo>
                <a:cubicBezTo>
                  <a:pt x="8628" y="756"/>
                  <a:pt x="9854" y="442"/>
                  <a:pt x="9989" y="2989"/>
                </a:cubicBezTo>
                <a:cubicBezTo>
                  <a:pt x="10124" y="5536"/>
                  <a:pt x="9098" y="5742"/>
                  <a:pt x="8599" y="6797"/>
                </a:cubicBezTo>
                <a:cubicBezTo>
                  <a:pt x="8100" y="7852"/>
                  <a:pt x="7544" y="8981"/>
                  <a:pt x="6995" y="9322"/>
                </a:cubicBezTo>
                <a:cubicBezTo>
                  <a:pt x="6446" y="9663"/>
                  <a:pt x="5793" y="8957"/>
                  <a:pt x="5307" y="8843"/>
                </a:cubicBezTo>
                <a:cubicBezTo>
                  <a:pt x="4819" y="8726"/>
                  <a:pt x="4628" y="10048"/>
                  <a:pt x="4371" y="9912"/>
                </a:cubicBezTo>
                <a:cubicBezTo>
                  <a:pt x="4114" y="9775"/>
                  <a:pt x="3505" y="10355"/>
                  <a:pt x="3140" y="10019"/>
                </a:cubicBezTo>
                <a:cubicBezTo>
                  <a:pt x="2774" y="9683"/>
                  <a:pt x="2820" y="8138"/>
                  <a:pt x="2179" y="7895"/>
                </a:cubicBezTo>
                <a:cubicBezTo>
                  <a:pt x="1586" y="6800"/>
                  <a:pt x="1549" y="8137"/>
                  <a:pt x="1187" y="7495"/>
                </a:cubicBezTo>
                <a:cubicBezTo>
                  <a:pt x="825" y="6852"/>
                  <a:pt x="-7" y="6157"/>
                  <a:pt x="4" y="4039"/>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a:solidFill>
                <a:srgbClr val="000099"/>
              </a:solidFill>
              <a:latin typeface="Arial" panose="020B0604020202020204" pitchFamily="34" charset="0"/>
              <a:ea typeface="ＭＳ Ｐゴシック" panose="020B0600070205080204" pitchFamily="34" charset="-128"/>
            </a:endParaRPr>
          </a:p>
        </p:txBody>
      </p:sp>
      <p:cxnSp>
        <p:nvCxnSpPr>
          <p:cNvPr id="342" name="Straight Connector 887">
            <a:extLst>
              <a:ext uri="{FF2B5EF4-FFF2-40B4-BE49-F238E27FC236}">
                <a16:creationId xmlns:a16="http://schemas.microsoft.com/office/drawing/2014/main" id="{5A92E280-6757-44EC-A4ED-A2A130F38B10}"/>
              </a:ext>
            </a:extLst>
          </p:cNvPr>
          <p:cNvCxnSpPr/>
          <p:nvPr/>
        </p:nvCxnSpPr>
        <p:spPr>
          <a:xfrm flipV="1">
            <a:off x="5011593" y="5819020"/>
            <a:ext cx="1316037" cy="131762"/>
          </a:xfrm>
          <a:prstGeom prst="line">
            <a:avLst/>
          </a:prstGeom>
          <a:noFill/>
          <a:ln w="12700" cap="flat" cmpd="sng" algn="ctr">
            <a:solidFill>
              <a:srgbClr val="000000"/>
            </a:solidFill>
            <a:prstDash val="solid"/>
          </a:ln>
          <a:effectLst/>
        </p:spPr>
      </p:cxnSp>
      <p:cxnSp>
        <p:nvCxnSpPr>
          <p:cNvPr id="343" name="Straight Connector 888">
            <a:extLst>
              <a:ext uri="{FF2B5EF4-FFF2-40B4-BE49-F238E27FC236}">
                <a16:creationId xmlns:a16="http://schemas.microsoft.com/office/drawing/2014/main" id="{6FAE6E5E-3F5E-4051-A68E-8BBEDFC90724}"/>
              </a:ext>
            </a:extLst>
          </p:cNvPr>
          <p:cNvCxnSpPr/>
          <p:nvPr/>
        </p:nvCxnSpPr>
        <p:spPr>
          <a:xfrm>
            <a:off x="4900468" y="6006345"/>
            <a:ext cx="2259012" cy="298450"/>
          </a:xfrm>
          <a:prstGeom prst="line">
            <a:avLst/>
          </a:prstGeom>
          <a:noFill/>
          <a:ln w="12700" cap="flat" cmpd="sng" algn="ctr">
            <a:solidFill>
              <a:srgbClr val="000000"/>
            </a:solidFill>
            <a:prstDash val="solid"/>
          </a:ln>
          <a:effectLst/>
        </p:spPr>
      </p:cxnSp>
      <p:cxnSp>
        <p:nvCxnSpPr>
          <p:cNvPr id="344" name="Straight Connector 889">
            <a:extLst>
              <a:ext uri="{FF2B5EF4-FFF2-40B4-BE49-F238E27FC236}">
                <a16:creationId xmlns:a16="http://schemas.microsoft.com/office/drawing/2014/main" id="{358701C7-DE7A-4636-A7AC-4C2CA7C81224}"/>
              </a:ext>
            </a:extLst>
          </p:cNvPr>
          <p:cNvCxnSpPr/>
          <p:nvPr/>
        </p:nvCxnSpPr>
        <p:spPr>
          <a:xfrm>
            <a:off x="4913168" y="6111120"/>
            <a:ext cx="714375" cy="276225"/>
          </a:xfrm>
          <a:prstGeom prst="line">
            <a:avLst/>
          </a:prstGeom>
          <a:noFill/>
          <a:ln w="12700" cap="flat" cmpd="sng" algn="ctr">
            <a:solidFill>
              <a:srgbClr val="000000"/>
            </a:solidFill>
            <a:prstDash val="solid"/>
          </a:ln>
          <a:effectLst/>
        </p:spPr>
      </p:cxnSp>
      <p:cxnSp>
        <p:nvCxnSpPr>
          <p:cNvPr id="345" name="Straight Connector 890">
            <a:extLst>
              <a:ext uri="{FF2B5EF4-FFF2-40B4-BE49-F238E27FC236}">
                <a16:creationId xmlns:a16="http://schemas.microsoft.com/office/drawing/2014/main" id="{51842079-A516-41A2-A380-D5F3656E1545}"/>
              </a:ext>
            </a:extLst>
          </p:cNvPr>
          <p:cNvCxnSpPr/>
          <p:nvPr/>
        </p:nvCxnSpPr>
        <p:spPr>
          <a:xfrm flipV="1">
            <a:off x="5930755" y="6304795"/>
            <a:ext cx="1247775" cy="82550"/>
          </a:xfrm>
          <a:prstGeom prst="line">
            <a:avLst/>
          </a:prstGeom>
          <a:noFill/>
          <a:ln w="12700" cap="flat" cmpd="sng" algn="ctr">
            <a:solidFill>
              <a:srgbClr val="000000"/>
            </a:solidFill>
            <a:prstDash val="solid"/>
          </a:ln>
          <a:effectLst/>
        </p:spPr>
      </p:cxnSp>
      <p:cxnSp>
        <p:nvCxnSpPr>
          <p:cNvPr id="346" name="Straight Connector 891">
            <a:extLst>
              <a:ext uri="{FF2B5EF4-FFF2-40B4-BE49-F238E27FC236}">
                <a16:creationId xmlns:a16="http://schemas.microsoft.com/office/drawing/2014/main" id="{E7DC98B0-B117-40AB-81D1-3BBB6D2FDEDD}"/>
              </a:ext>
            </a:extLst>
          </p:cNvPr>
          <p:cNvCxnSpPr/>
          <p:nvPr/>
        </p:nvCxnSpPr>
        <p:spPr>
          <a:xfrm>
            <a:off x="6591155" y="5852357"/>
            <a:ext cx="1057275" cy="123825"/>
          </a:xfrm>
          <a:prstGeom prst="line">
            <a:avLst/>
          </a:prstGeom>
          <a:noFill/>
          <a:ln w="12700" cap="flat" cmpd="sng" algn="ctr">
            <a:solidFill>
              <a:srgbClr val="000000"/>
            </a:solidFill>
            <a:prstDash val="solid"/>
          </a:ln>
          <a:effectLst/>
        </p:spPr>
      </p:cxnSp>
      <p:cxnSp>
        <p:nvCxnSpPr>
          <p:cNvPr id="347" name="Straight Connector 892">
            <a:extLst>
              <a:ext uri="{FF2B5EF4-FFF2-40B4-BE49-F238E27FC236}">
                <a16:creationId xmlns:a16="http://schemas.microsoft.com/office/drawing/2014/main" id="{3A29FE71-A361-4904-9964-670852C478AC}"/>
              </a:ext>
            </a:extLst>
          </p:cNvPr>
          <p:cNvCxnSpPr/>
          <p:nvPr/>
        </p:nvCxnSpPr>
        <p:spPr>
          <a:xfrm flipV="1">
            <a:off x="5875193" y="6006345"/>
            <a:ext cx="1790700" cy="298450"/>
          </a:xfrm>
          <a:prstGeom prst="line">
            <a:avLst/>
          </a:prstGeom>
          <a:noFill/>
          <a:ln w="12700" cap="flat" cmpd="sng" algn="ctr">
            <a:solidFill>
              <a:srgbClr val="000000"/>
            </a:solidFill>
            <a:prstDash val="solid"/>
          </a:ln>
          <a:effectLst/>
        </p:spPr>
      </p:cxnSp>
      <p:cxnSp>
        <p:nvCxnSpPr>
          <p:cNvPr id="348" name="Straight Connector 893">
            <a:extLst>
              <a:ext uri="{FF2B5EF4-FFF2-40B4-BE49-F238E27FC236}">
                <a16:creationId xmlns:a16="http://schemas.microsoft.com/office/drawing/2014/main" id="{C0BAAB35-121F-41B5-9E88-0918501CA6C0}"/>
              </a:ext>
            </a:extLst>
          </p:cNvPr>
          <p:cNvCxnSpPr/>
          <p:nvPr/>
        </p:nvCxnSpPr>
        <p:spPr>
          <a:xfrm flipV="1">
            <a:off x="7202343" y="6034920"/>
            <a:ext cx="588962" cy="269875"/>
          </a:xfrm>
          <a:prstGeom prst="line">
            <a:avLst/>
          </a:prstGeom>
          <a:noFill/>
          <a:ln w="12700" cap="flat" cmpd="sng" algn="ctr">
            <a:solidFill>
              <a:srgbClr val="000000"/>
            </a:solidFill>
            <a:prstDash val="solid"/>
          </a:ln>
          <a:effectLst/>
        </p:spPr>
      </p:cxnSp>
      <p:cxnSp>
        <p:nvCxnSpPr>
          <p:cNvPr id="349" name="Straight Connector 894">
            <a:extLst>
              <a:ext uri="{FF2B5EF4-FFF2-40B4-BE49-F238E27FC236}">
                <a16:creationId xmlns:a16="http://schemas.microsoft.com/office/drawing/2014/main" id="{C955948B-BAD5-4A64-ABE0-61C269F99752}"/>
              </a:ext>
            </a:extLst>
          </p:cNvPr>
          <p:cNvCxnSpPr/>
          <p:nvPr/>
        </p:nvCxnSpPr>
        <p:spPr>
          <a:xfrm>
            <a:off x="6345093" y="5819020"/>
            <a:ext cx="814387" cy="401637"/>
          </a:xfrm>
          <a:prstGeom prst="line">
            <a:avLst/>
          </a:prstGeom>
          <a:noFill/>
          <a:ln w="12700" cap="flat" cmpd="sng" algn="ctr">
            <a:solidFill>
              <a:srgbClr val="000000"/>
            </a:solidFill>
            <a:prstDash val="solid"/>
          </a:ln>
          <a:effectLst/>
        </p:spPr>
      </p:cxnSp>
      <p:grpSp>
        <p:nvGrpSpPr>
          <p:cNvPr id="350" name="Group 895">
            <a:extLst>
              <a:ext uri="{FF2B5EF4-FFF2-40B4-BE49-F238E27FC236}">
                <a16:creationId xmlns:a16="http://schemas.microsoft.com/office/drawing/2014/main" id="{6D5EA224-FB56-4EBF-85BF-DC770A620D3F}"/>
              </a:ext>
            </a:extLst>
          </p:cNvPr>
          <p:cNvGrpSpPr>
            <a:grpSpLocks/>
          </p:cNvGrpSpPr>
          <p:nvPr/>
        </p:nvGrpSpPr>
        <p:grpSpPr bwMode="auto">
          <a:xfrm>
            <a:off x="3274868" y="2921832"/>
            <a:ext cx="6978650" cy="1102530"/>
            <a:chOff x="1526216" y="3003498"/>
            <a:chExt cx="6978041" cy="1102529"/>
          </a:xfrm>
        </p:grpSpPr>
        <p:sp>
          <p:nvSpPr>
            <p:cNvPr id="351" name="TextBox 399">
              <a:extLst>
                <a:ext uri="{FF2B5EF4-FFF2-40B4-BE49-F238E27FC236}">
                  <a16:creationId xmlns:a16="http://schemas.microsoft.com/office/drawing/2014/main" id="{A6FAF4D0-7EAB-44FF-A8AB-49F3566736F5}"/>
                </a:ext>
              </a:extLst>
            </p:cNvPr>
            <p:cNvSpPr txBox="1">
              <a:spLocks noChangeArrowheads="1"/>
            </p:cNvSpPr>
            <p:nvPr/>
          </p:nvSpPr>
          <p:spPr bwMode="auto">
            <a:xfrm>
              <a:off x="7700832" y="3628973"/>
              <a:ext cx="622232"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0" fontAlgn="base" latinLnBrk="0" hangingPunct="0">
                <a:lnSpc>
                  <a:spcPts val="1463"/>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rPr>
                <a:t>data</a:t>
              </a:r>
            </a:p>
            <a:p>
              <a:pPr marL="0" marR="0" lvl="0" indent="0" algn="ctr" defTabSz="914400" eaLnBrk="0" fontAlgn="base" latinLnBrk="0" hangingPunct="0">
                <a:lnSpc>
                  <a:spcPts val="1463"/>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rPr>
                <a:t>plane</a:t>
              </a:r>
            </a:p>
          </p:txBody>
        </p:sp>
        <p:sp>
          <p:nvSpPr>
            <p:cNvPr id="352" name="TextBox 400">
              <a:extLst>
                <a:ext uri="{FF2B5EF4-FFF2-40B4-BE49-F238E27FC236}">
                  <a16:creationId xmlns:a16="http://schemas.microsoft.com/office/drawing/2014/main" id="{D730B9F2-462E-44CD-A7D4-1DE2653FD424}"/>
                </a:ext>
              </a:extLst>
            </p:cNvPr>
            <p:cNvSpPr txBox="1">
              <a:spLocks noChangeArrowheads="1"/>
            </p:cNvSpPr>
            <p:nvPr/>
          </p:nvSpPr>
          <p:spPr bwMode="auto">
            <a:xfrm>
              <a:off x="7722580" y="3003498"/>
              <a:ext cx="721609"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0" fontAlgn="base" latinLnBrk="0" hangingPunct="0">
                <a:lnSpc>
                  <a:spcPts val="1463"/>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rPr>
                <a:t>control</a:t>
              </a:r>
            </a:p>
            <a:p>
              <a:pPr marL="0" marR="0" lvl="0" indent="0" algn="ctr" defTabSz="914400" eaLnBrk="0" fontAlgn="base" latinLnBrk="0" hangingPunct="0">
                <a:lnSpc>
                  <a:spcPts val="1463"/>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rPr>
                <a:t>plane</a:t>
              </a:r>
            </a:p>
          </p:txBody>
        </p:sp>
        <p:cxnSp>
          <p:nvCxnSpPr>
            <p:cNvPr id="353" name="Straight Connector 898">
              <a:extLst>
                <a:ext uri="{FF2B5EF4-FFF2-40B4-BE49-F238E27FC236}">
                  <a16:creationId xmlns:a16="http://schemas.microsoft.com/office/drawing/2014/main" id="{8CC84CCE-94E0-44C2-885E-CDC47E307709}"/>
                </a:ext>
              </a:extLst>
            </p:cNvPr>
            <p:cNvCxnSpPr/>
            <p:nvPr/>
          </p:nvCxnSpPr>
          <p:spPr bwMode="auto">
            <a:xfrm flipV="1">
              <a:off x="1526216" y="3579760"/>
              <a:ext cx="6978041" cy="11112"/>
            </a:xfrm>
            <a:prstGeom prst="line">
              <a:avLst/>
            </a:prstGeom>
            <a:noFill/>
            <a:ln w="25400" cap="flat" cmpd="sng" algn="ctr">
              <a:solidFill>
                <a:srgbClr val="92D050"/>
              </a:solidFill>
              <a:prstDash val="dash"/>
            </a:ln>
            <a:effectLst/>
          </p:spPr>
        </p:cxnSp>
      </p:grpSp>
      <p:grpSp>
        <p:nvGrpSpPr>
          <p:cNvPr id="354" name="Group 899">
            <a:extLst>
              <a:ext uri="{FF2B5EF4-FFF2-40B4-BE49-F238E27FC236}">
                <a16:creationId xmlns:a16="http://schemas.microsoft.com/office/drawing/2014/main" id="{95C84C1D-B6CA-4C22-9CCE-AFED60D116C8}"/>
              </a:ext>
            </a:extLst>
          </p:cNvPr>
          <p:cNvGrpSpPr>
            <a:grpSpLocks/>
          </p:cNvGrpSpPr>
          <p:nvPr/>
        </p:nvGrpSpPr>
        <p:grpSpPr bwMode="auto">
          <a:xfrm>
            <a:off x="4186093" y="2653545"/>
            <a:ext cx="4295775" cy="320675"/>
            <a:chOff x="2433511" y="2792111"/>
            <a:chExt cx="4296530" cy="320561"/>
          </a:xfrm>
        </p:grpSpPr>
        <p:grpSp>
          <p:nvGrpSpPr>
            <p:cNvPr id="355" name="Group 401">
              <a:extLst>
                <a:ext uri="{FF2B5EF4-FFF2-40B4-BE49-F238E27FC236}">
                  <a16:creationId xmlns:a16="http://schemas.microsoft.com/office/drawing/2014/main" id="{91328C5A-22F4-49F5-B768-5DAF52D4D435}"/>
                </a:ext>
              </a:extLst>
            </p:cNvPr>
            <p:cNvGrpSpPr>
              <a:grpSpLocks/>
            </p:cNvGrpSpPr>
            <p:nvPr/>
          </p:nvGrpSpPr>
          <p:grpSpPr bwMode="auto">
            <a:xfrm>
              <a:off x="2433511" y="2794083"/>
              <a:ext cx="349250" cy="317387"/>
              <a:chOff x="2931664" y="3912603"/>
              <a:chExt cx="430450" cy="329314"/>
            </a:xfrm>
          </p:grpSpPr>
          <p:sp>
            <p:nvSpPr>
              <p:cNvPr id="376" name="Rectangle 921">
                <a:extLst>
                  <a:ext uri="{FF2B5EF4-FFF2-40B4-BE49-F238E27FC236}">
                    <a16:creationId xmlns:a16="http://schemas.microsoft.com/office/drawing/2014/main" id="{F6824CE1-EB9A-48D4-B68E-B328A5D60F45}"/>
                  </a:ext>
                </a:extLst>
              </p:cNvPr>
              <p:cNvSpPr/>
              <p:nvPr/>
            </p:nvSpPr>
            <p:spPr>
              <a:xfrm>
                <a:off x="2937534" y="3912203"/>
                <a:ext cx="424655" cy="329314"/>
              </a:xfrm>
              <a:prstGeom prst="rect">
                <a:avLst/>
              </a:prstGeom>
              <a:solidFill>
                <a:srgbClr val="FFFFFF"/>
              </a:solidFill>
              <a:ln w="3175" cap="flat" cmpd="sng" algn="ctr">
                <a:solidFill>
                  <a:srgbClr val="CC0000"/>
                </a:solid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Gill Sans MT"/>
                  <a:ea typeface="+mn-ea"/>
                  <a:cs typeface="+mn-cs"/>
                </a:endParaRPr>
              </a:p>
            </p:txBody>
          </p:sp>
          <p:cxnSp>
            <p:nvCxnSpPr>
              <p:cNvPr id="377" name="Straight Connector 922">
                <a:extLst>
                  <a:ext uri="{FF2B5EF4-FFF2-40B4-BE49-F238E27FC236}">
                    <a16:creationId xmlns:a16="http://schemas.microsoft.com/office/drawing/2014/main" id="{84DDFAC1-CDDD-4AFC-883F-208C75A3E2B5}"/>
                  </a:ext>
                </a:extLst>
              </p:cNvPr>
              <p:cNvCxnSpPr/>
              <p:nvPr/>
            </p:nvCxnSpPr>
            <p:spPr>
              <a:xfrm>
                <a:off x="2931664" y="4004411"/>
                <a:ext cx="424654" cy="0"/>
              </a:xfrm>
              <a:prstGeom prst="line">
                <a:avLst/>
              </a:prstGeom>
              <a:noFill/>
              <a:ln w="3175" cap="flat" cmpd="sng" algn="ctr">
                <a:solidFill>
                  <a:srgbClr val="CC0000"/>
                </a:solidFill>
                <a:prstDash val="solid"/>
              </a:ln>
              <a:effectLst/>
            </p:spPr>
          </p:cxnSp>
          <p:cxnSp>
            <p:nvCxnSpPr>
              <p:cNvPr id="378" name="Straight Connector 923">
                <a:extLst>
                  <a:ext uri="{FF2B5EF4-FFF2-40B4-BE49-F238E27FC236}">
                    <a16:creationId xmlns:a16="http://schemas.microsoft.com/office/drawing/2014/main" id="{AD7F7FC2-A8C9-4F9B-AC90-FC5635B10865}"/>
                  </a:ext>
                </a:extLst>
              </p:cNvPr>
              <p:cNvCxnSpPr/>
              <p:nvPr/>
            </p:nvCxnSpPr>
            <p:spPr>
              <a:xfrm>
                <a:off x="2931664" y="4066980"/>
                <a:ext cx="424654" cy="0"/>
              </a:xfrm>
              <a:prstGeom prst="line">
                <a:avLst/>
              </a:prstGeom>
              <a:noFill/>
              <a:ln w="3175" cap="flat" cmpd="sng" algn="ctr">
                <a:solidFill>
                  <a:srgbClr val="CC0000"/>
                </a:solidFill>
                <a:prstDash val="solid"/>
              </a:ln>
              <a:effectLst/>
            </p:spPr>
          </p:cxnSp>
          <p:cxnSp>
            <p:nvCxnSpPr>
              <p:cNvPr id="379" name="Straight Connector 924">
                <a:extLst>
                  <a:ext uri="{FF2B5EF4-FFF2-40B4-BE49-F238E27FC236}">
                    <a16:creationId xmlns:a16="http://schemas.microsoft.com/office/drawing/2014/main" id="{D65E0BBF-347D-45D6-97D6-1F0C614BE648}"/>
                  </a:ext>
                </a:extLst>
              </p:cNvPr>
              <p:cNvCxnSpPr>
                <a:stCxn id="376" idx="2"/>
              </p:cNvCxnSpPr>
              <p:nvPr/>
            </p:nvCxnSpPr>
            <p:spPr>
              <a:xfrm flipH="1" flipV="1">
                <a:off x="3148883" y="4004411"/>
                <a:ext cx="0" cy="237106"/>
              </a:xfrm>
              <a:prstGeom prst="line">
                <a:avLst/>
              </a:prstGeom>
              <a:noFill/>
              <a:ln w="3175" cap="flat" cmpd="sng" algn="ctr">
                <a:solidFill>
                  <a:srgbClr val="CC0000"/>
                </a:solidFill>
                <a:prstDash val="solid"/>
              </a:ln>
              <a:effectLst/>
            </p:spPr>
          </p:cxnSp>
        </p:grpSp>
        <p:grpSp>
          <p:nvGrpSpPr>
            <p:cNvPr id="356" name="Group 406">
              <a:extLst>
                <a:ext uri="{FF2B5EF4-FFF2-40B4-BE49-F238E27FC236}">
                  <a16:creationId xmlns:a16="http://schemas.microsoft.com/office/drawing/2014/main" id="{948883CD-4A1C-4378-81A3-F85A83B577DC}"/>
                </a:ext>
              </a:extLst>
            </p:cNvPr>
            <p:cNvGrpSpPr>
              <a:grpSpLocks/>
            </p:cNvGrpSpPr>
            <p:nvPr/>
          </p:nvGrpSpPr>
          <p:grpSpPr bwMode="auto">
            <a:xfrm>
              <a:off x="3348666" y="2792111"/>
              <a:ext cx="350838" cy="317387"/>
              <a:chOff x="2931664" y="3912603"/>
              <a:chExt cx="430450" cy="329314"/>
            </a:xfrm>
          </p:grpSpPr>
          <p:sp>
            <p:nvSpPr>
              <p:cNvPr id="372" name="Rectangle 917">
                <a:extLst>
                  <a:ext uri="{FF2B5EF4-FFF2-40B4-BE49-F238E27FC236}">
                    <a16:creationId xmlns:a16="http://schemas.microsoft.com/office/drawing/2014/main" id="{24FDABC1-3B4A-4335-97F0-FCA15FE41BB3}"/>
                  </a:ext>
                </a:extLst>
              </p:cNvPr>
              <p:cNvSpPr/>
              <p:nvPr/>
            </p:nvSpPr>
            <p:spPr>
              <a:xfrm>
                <a:off x="2936779" y="3912603"/>
                <a:ext cx="424681" cy="329314"/>
              </a:xfrm>
              <a:prstGeom prst="rect">
                <a:avLst/>
              </a:prstGeom>
              <a:solidFill>
                <a:srgbClr val="FFFFFF"/>
              </a:solidFill>
              <a:ln w="3175" cap="flat" cmpd="sng" algn="ctr">
                <a:solidFill>
                  <a:srgbClr val="CC0000"/>
                </a:solid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Gill Sans MT"/>
                  <a:ea typeface="+mn-ea"/>
                  <a:cs typeface="+mn-cs"/>
                </a:endParaRPr>
              </a:p>
            </p:txBody>
          </p:sp>
          <p:cxnSp>
            <p:nvCxnSpPr>
              <p:cNvPr id="373" name="Straight Connector 918">
                <a:extLst>
                  <a:ext uri="{FF2B5EF4-FFF2-40B4-BE49-F238E27FC236}">
                    <a16:creationId xmlns:a16="http://schemas.microsoft.com/office/drawing/2014/main" id="{6F5037FC-A4CB-4ED0-B592-30DF97A48BBE}"/>
                  </a:ext>
                </a:extLst>
              </p:cNvPr>
              <p:cNvCxnSpPr/>
              <p:nvPr/>
            </p:nvCxnSpPr>
            <p:spPr>
              <a:xfrm>
                <a:off x="2930935" y="4004811"/>
                <a:ext cx="424681" cy="0"/>
              </a:xfrm>
              <a:prstGeom prst="line">
                <a:avLst/>
              </a:prstGeom>
              <a:noFill/>
              <a:ln w="3175" cap="flat" cmpd="sng" algn="ctr">
                <a:solidFill>
                  <a:srgbClr val="CC0000"/>
                </a:solidFill>
                <a:prstDash val="solid"/>
              </a:ln>
              <a:effectLst/>
            </p:spPr>
          </p:cxnSp>
          <p:cxnSp>
            <p:nvCxnSpPr>
              <p:cNvPr id="374" name="Straight Connector 919">
                <a:extLst>
                  <a:ext uri="{FF2B5EF4-FFF2-40B4-BE49-F238E27FC236}">
                    <a16:creationId xmlns:a16="http://schemas.microsoft.com/office/drawing/2014/main" id="{D6FF9AE2-4B3D-4B32-A639-81B1912009DD}"/>
                  </a:ext>
                </a:extLst>
              </p:cNvPr>
              <p:cNvCxnSpPr/>
              <p:nvPr/>
            </p:nvCxnSpPr>
            <p:spPr>
              <a:xfrm>
                <a:off x="2930935" y="4067381"/>
                <a:ext cx="424681" cy="0"/>
              </a:xfrm>
              <a:prstGeom prst="line">
                <a:avLst/>
              </a:prstGeom>
              <a:noFill/>
              <a:ln w="3175" cap="flat" cmpd="sng" algn="ctr">
                <a:solidFill>
                  <a:srgbClr val="CC0000"/>
                </a:solidFill>
                <a:prstDash val="solid"/>
              </a:ln>
              <a:effectLst/>
            </p:spPr>
          </p:cxnSp>
          <p:cxnSp>
            <p:nvCxnSpPr>
              <p:cNvPr id="375" name="Straight Connector 920">
                <a:extLst>
                  <a:ext uri="{FF2B5EF4-FFF2-40B4-BE49-F238E27FC236}">
                    <a16:creationId xmlns:a16="http://schemas.microsoft.com/office/drawing/2014/main" id="{E0A14499-2348-45E3-B1E4-98D23A9497BB}"/>
                  </a:ext>
                </a:extLst>
              </p:cNvPr>
              <p:cNvCxnSpPr>
                <a:stCxn id="372" idx="2"/>
              </p:cNvCxnSpPr>
              <p:nvPr/>
            </p:nvCxnSpPr>
            <p:spPr>
              <a:xfrm flipH="1" flipV="1">
                <a:off x="3147171" y="4004811"/>
                <a:ext cx="1949" cy="237106"/>
              </a:xfrm>
              <a:prstGeom prst="line">
                <a:avLst/>
              </a:prstGeom>
              <a:noFill/>
              <a:ln w="3175" cap="flat" cmpd="sng" algn="ctr">
                <a:solidFill>
                  <a:srgbClr val="CC0000"/>
                </a:solidFill>
                <a:prstDash val="solid"/>
              </a:ln>
              <a:effectLst/>
            </p:spPr>
          </p:cxnSp>
        </p:grpSp>
        <p:grpSp>
          <p:nvGrpSpPr>
            <p:cNvPr id="357" name="Group 411">
              <a:extLst>
                <a:ext uri="{FF2B5EF4-FFF2-40B4-BE49-F238E27FC236}">
                  <a16:creationId xmlns:a16="http://schemas.microsoft.com/office/drawing/2014/main" id="{A3C3E734-253F-4918-A4D4-79EDEC255CE0}"/>
                </a:ext>
              </a:extLst>
            </p:cNvPr>
            <p:cNvGrpSpPr>
              <a:grpSpLocks/>
            </p:cNvGrpSpPr>
            <p:nvPr/>
          </p:nvGrpSpPr>
          <p:grpSpPr bwMode="auto">
            <a:xfrm>
              <a:off x="4182104" y="2792111"/>
              <a:ext cx="350837" cy="317387"/>
              <a:chOff x="2931664" y="3912603"/>
              <a:chExt cx="430450" cy="329314"/>
            </a:xfrm>
          </p:grpSpPr>
          <p:sp>
            <p:nvSpPr>
              <p:cNvPr id="368" name="Rectangle 913">
                <a:extLst>
                  <a:ext uri="{FF2B5EF4-FFF2-40B4-BE49-F238E27FC236}">
                    <a16:creationId xmlns:a16="http://schemas.microsoft.com/office/drawing/2014/main" id="{60859F7F-0A8D-4AF4-A57D-971B335A6ACA}"/>
                  </a:ext>
                </a:extLst>
              </p:cNvPr>
              <p:cNvSpPr/>
              <p:nvPr/>
            </p:nvSpPr>
            <p:spPr>
              <a:xfrm>
                <a:off x="2936958" y="3912603"/>
                <a:ext cx="424682" cy="329314"/>
              </a:xfrm>
              <a:prstGeom prst="rect">
                <a:avLst/>
              </a:prstGeom>
              <a:solidFill>
                <a:srgbClr val="FFFFFF"/>
              </a:solidFill>
              <a:ln w="3175" cap="flat" cmpd="sng" algn="ctr">
                <a:solidFill>
                  <a:srgbClr val="CC0000"/>
                </a:solid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Gill Sans MT"/>
                  <a:ea typeface="+mn-ea"/>
                  <a:cs typeface="+mn-cs"/>
                </a:endParaRPr>
              </a:p>
            </p:txBody>
          </p:sp>
          <p:cxnSp>
            <p:nvCxnSpPr>
              <p:cNvPr id="369" name="Straight Connector 914">
                <a:extLst>
                  <a:ext uri="{FF2B5EF4-FFF2-40B4-BE49-F238E27FC236}">
                    <a16:creationId xmlns:a16="http://schemas.microsoft.com/office/drawing/2014/main" id="{D2AC33DD-71F0-4D73-AD21-C63798C0ADBE}"/>
                  </a:ext>
                </a:extLst>
              </p:cNvPr>
              <p:cNvCxnSpPr/>
              <p:nvPr/>
            </p:nvCxnSpPr>
            <p:spPr>
              <a:xfrm>
                <a:off x="2931113" y="4004811"/>
                <a:ext cx="424682" cy="0"/>
              </a:xfrm>
              <a:prstGeom prst="line">
                <a:avLst/>
              </a:prstGeom>
              <a:noFill/>
              <a:ln w="3175" cap="flat" cmpd="sng" algn="ctr">
                <a:solidFill>
                  <a:srgbClr val="CC0000"/>
                </a:solidFill>
                <a:prstDash val="solid"/>
              </a:ln>
              <a:effectLst/>
            </p:spPr>
          </p:cxnSp>
          <p:cxnSp>
            <p:nvCxnSpPr>
              <p:cNvPr id="370" name="Straight Connector 915">
                <a:extLst>
                  <a:ext uri="{FF2B5EF4-FFF2-40B4-BE49-F238E27FC236}">
                    <a16:creationId xmlns:a16="http://schemas.microsoft.com/office/drawing/2014/main" id="{BD400CA3-E1BA-4166-A24D-535D6A836995}"/>
                  </a:ext>
                </a:extLst>
              </p:cNvPr>
              <p:cNvCxnSpPr/>
              <p:nvPr/>
            </p:nvCxnSpPr>
            <p:spPr>
              <a:xfrm>
                <a:off x="2931113" y="4067381"/>
                <a:ext cx="424682" cy="0"/>
              </a:xfrm>
              <a:prstGeom prst="line">
                <a:avLst/>
              </a:prstGeom>
              <a:noFill/>
              <a:ln w="3175" cap="flat" cmpd="sng" algn="ctr">
                <a:solidFill>
                  <a:srgbClr val="CC0000"/>
                </a:solidFill>
                <a:prstDash val="solid"/>
              </a:ln>
              <a:effectLst/>
            </p:spPr>
          </p:cxnSp>
          <p:cxnSp>
            <p:nvCxnSpPr>
              <p:cNvPr id="371" name="Straight Connector 916">
                <a:extLst>
                  <a:ext uri="{FF2B5EF4-FFF2-40B4-BE49-F238E27FC236}">
                    <a16:creationId xmlns:a16="http://schemas.microsoft.com/office/drawing/2014/main" id="{EB287716-6FC9-4F4D-AED2-B78BDEBC03BE}"/>
                  </a:ext>
                </a:extLst>
              </p:cNvPr>
              <p:cNvCxnSpPr>
                <a:stCxn id="368" idx="2"/>
              </p:cNvCxnSpPr>
              <p:nvPr/>
            </p:nvCxnSpPr>
            <p:spPr>
              <a:xfrm flipH="1" flipV="1">
                <a:off x="3147351" y="4004811"/>
                <a:ext cx="1947" cy="237106"/>
              </a:xfrm>
              <a:prstGeom prst="line">
                <a:avLst/>
              </a:prstGeom>
              <a:noFill/>
              <a:ln w="3175" cap="flat" cmpd="sng" algn="ctr">
                <a:solidFill>
                  <a:srgbClr val="CC0000"/>
                </a:solidFill>
                <a:prstDash val="solid"/>
              </a:ln>
              <a:effectLst/>
            </p:spPr>
          </p:cxnSp>
        </p:grpSp>
        <p:grpSp>
          <p:nvGrpSpPr>
            <p:cNvPr id="358" name="Group 416">
              <a:extLst>
                <a:ext uri="{FF2B5EF4-FFF2-40B4-BE49-F238E27FC236}">
                  <a16:creationId xmlns:a16="http://schemas.microsoft.com/office/drawing/2014/main" id="{298FC3F7-511F-4959-8909-035BD667D2E8}"/>
                </a:ext>
              </a:extLst>
            </p:cNvPr>
            <p:cNvGrpSpPr>
              <a:grpSpLocks/>
            </p:cNvGrpSpPr>
            <p:nvPr/>
          </p:nvGrpSpPr>
          <p:grpSpPr bwMode="auto">
            <a:xfrm>
              <a:off x="5374316" y="2795285"/>
              <a:ext cx="349250" cy="317387"/>
              <a:chOff x="2931664" y="3912603"/>
              <a:chExt cx="430450" cy="329314"/>
            </a:xfrm>
          </p:grpSpPr>
          <p:sp>
            <p:nvSpPr>
              <p:cNvPr id="364" name="Rectangle 909">
                <a:extLst>
                  <a:ext uri="{FF2B5EF4-FFF2-40B4-BE49-F238E27FC236}">
                    <a16:creationId xmlns:a16="http://schemas.microsoft.com/office/drawing/2014/main" id="{D8E94386-DD88-4B11-811D-6D5781987A75}"/>
                  </a:ext>
                </a:extLst>
              </p:cNvPr>
              <p:cNvSpPr/>
              <p:nvPr/>
            </p:nvSpPr>
            <p:spPr>
              <a:xfrm>
                <a:off x="2937241" y="3912603"/>
                <a:ext cx="424655" cy="329314"/>
              </a:xfrm>
              <a:prstGeom prst="rect">
                <a:avLst/>
              </a:prstGeom>
              <a:solidFill>
                <a:srgbClr val="FFFFFF"/>
              </a:solidFill>
              <a:ln w="3175" cap="flat" cmpd="sng" algn="ctr">
                <a:solidFill>
                  <a:srgbClr val="CC0000"/>
                </a:solid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Gill Sans MT"/>
                  <a:ea typeface="+mn-ea"/>
                  <a:cs typeface="+mn-cs"/>
                </a:endParaRPr>
              </a:p>
            </p:txBody>
          </p:sp>
          <p:cxnSp>
            <p:nvCxnSpPr>
              <p:cNvPr id="365" name="Straight Connector 910">
                <a:extLst>
                  <a:ext uri="{FF2B5EF4-FFF2-40B4-BE49-F238E27FC236}">
                    <a16:creationId xmlns:a16="http://schemas.microsoft.com/office/drawing/2014/main" id="{23A79B89-AF41-456C-A80C-61DE53A6A6EA}"/>
                  </a:ext>
                </a:extLst>
              </p:cNvPr>
              <p:cNvCxnSpPr/>
              <p:nvPr/>
            </p:nvCxnSpPr>
            <p:spPr>
              <a:xfrm>
                <a:off x="2931371" y="4004811"/>
                <a:ext cx="424654" cy="0"/>
              </a:xfrm>
              <a:prstGeom prst="line">
                <a:avLst/>
              </a:prstGeom>
              <a:noFill/>
              <a:ln w="3175" cap="flat" cmpd="sng" algn="ctr">
                <a:solidFill>
                  <a:srgbClr val="CC0000"/>
                </a:solidFill>
                <a:prstDash val="solid"/>
              </a:ln>
              <a:effectLst/>
            </p:spPr>
          </p:cxnSp>
          <p:cxnSp>
            <p:nvCxnSpPr>
              <p:cNvPr id="366" name="Straight Connector 911">
                <a:extLst>
                  <a:ext uri="{FF2B5EF4-FFF2-40B4-BE49-F238E27FC236}">
                    <a16:creationId xmlns:a16="http://schemas.microsoft.com/office/drawing/2014/main" id="{AFCF666A-FED7-4873-9C84-174DEA8E9548}"/>
                  </a:ext>
                </a:extLst>
              </p:cNvPr>
              <p:cNvCxnSpPr/>
              <p:nvPr/>
            </p:nvCxnSpPr>
            <p:spPr>
              <a:xfrm>
                <a:off x="2931371" y="4067381"/>
                <a:ext cx="424654" cy="0"/>
              </a:xfrm>
              <a:prstGeom prst="line">
                <a:avLst/>
              </a:prstGeom>
              <a:noFill/>
              <a:ln w="3175" cap="flat" cmpd="sng" algn="ctr">
                <a:solidFill>
                  <a:srgbClr val="CC0000"/>
                </a:solidFill>
                <a:prstDash val="solid"/>
              </a:ln>
              <a:effectLst/>
            </p:spPr>
          </p:cxnSp>
          <p:cxnSp>
            <p:nvCxnSpPr>
              <p:cNvPr id="367" name="Straight Connector 912">
                <a:extLst>
                  <a:ext uri="{FF2B5EF4-FFF2-40B4-BE49-F238E27FC236}">
                    <a16:creationId xmlns:a16="http://schemas.microsoft.com/office/drawing/2014/main" id="{942F77FC-AE25-46E1-A9BB-D11993CBFCB8}"/>
                  </a:ext>
                </a:extLst>
              </p:cNvPr>
              <p:cNvCxnSpPr>
                <a:stCxn id="364" idx="2"/>
              </p:cNvCxnSpPr>
              <p:nvPr/>
            </p:nvCxnSpPr>
            <p:spPr>
              <a:xfrm flipH="1" flipV="1">
                <a:off x="3148590" y="4004811"/>
                <a:ext cx="0" cy="237106"/>
              </a:xfrm>
              <a:prstGeom prst="line">
                <a:avLst/>
              </a:prstGeom>
              <a:noFill/>
              <a:ln w="3175" cap="flat" cmpd="sng" algn="ctr">
                <a:solidFill>
                  <a:srgbClr val="CC0000"/>
                </a:solidFill>
                <a:prstDash val="solid"/>
              </a:ln>
              <a:effectLst/>
            </p:spPr>
          </p:cxnSp>
        </p:grpSp>
        <p:grpSp>
          <p:nvGrpSpPr>
            <p:cNvPr id="359" name="Group 421">
              <a:extLst>
                <a:ext uri="{FF2B5EF4-FFF2-40B4-BE49-F238E27FC236}">
                  <a16:creationId xmlns:a16="http://schemas.microsoft.com/office/drawing/2014/main" id="{8A2B0AD3-ED06-4600-AC51-0D0D90D7D6F5}"/>
                </a:ext>
              </a:extLst>
            </p:cNvPr>
            <p:cNvGrpSpPr>
              <a:grpSpLocks/>
            </p:cNvGrpSpPr>
            <p:nvPr/>
          </p:nvGrpSpPr>
          <p:grpSpPr bwMode="auto">
            <a:xfrm>
              <a:off x="6379204" y="2792111"/>
              <a:ext cx="350837" cy="317387"/>
              <a:chOff x="2931664" y="3912603"/>
              <a:chExt cx="430450" cy="329314"/>
            </a:xfrm>
          </p:grpSpPr>
          <p:sp>
            <p:nvSpPr>
              <p:cNvPr id="360" name="Rectangle 905">
                <a:extLst>
                  <a:ext uri="{FF2B5EF4-FFF2-40B4-BE49-F238E27FC236}">
                    <a16:creationId xmlns:a16="http://schemas.microsoft.com/office/drawing/2014/main" id="{90D1CB81-AE06-488B-B615-CDA531BD4A55}"/>
                  </a:ext>
                </a:extLst>
              </p:cNvPr>
              <p:cNvSpPr/>
              <p:nvPr/>
            </p:nvSpPr>
            <p:spPr>
              <a:xfrm>
                <a:off x="2937432" y="3912603"/>
                <a:ext cx="424682" cy="329314"/>
              </a:xfrm>
              <a:prstGeom prst="rect">
                <a:avLst/>
              </a:prstGeom>
              <a:solidFill>
                <a:srgbClr val="FFFFFF"/>
              </a:solidFill>
              <a:ln w="3175" cap="flat" cmpd="sng" algn="ctr">
                <a:solidFill>
                  <a:srgbClr val="CC0000"/>
                </a:solid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Gill Sans MT"/>
                  <a:ea typeface="+mn-ea"/>
                  <a:cs typeface="+mn-cs"/>
                </a:endParaRPr>
              </a:p>
            </p:txBody>
          </p:sp>
          <p:cxnSp>
            <p:nvCxnSpPr>
              <p:cNvPr id="361" name="Straight Connector 906">
                <a:extLst>
                  <a:ext uri="{FF2B5EF4-FFF2-40B4-BE49-F238E27FC236}">
                    <a16:creationId xmlns:a16="http://schemas.microsoft.com/office/drawing/2014/main" id="{DAD1333C-AA68-4C61-B3B3-54D96BFD4F8A}"/>
                  </a:ext>
                </a:extLst>
              </p:cNvPr>
              <p:cNvCxnSpPr/>
              <p:nvPr/>
            </p:nvCxnSpPr>
            <p:spPr>
              <a:xfrm>
                <a:off x="2931587" y="4004811"/>
                <a:ext cx="424682" cy="0"/>
              </a:xfrm>
              <a:prstGeom prst="line">
                <a:avLst/>
              </a:prstGeom>
              <a:noFill/>
              <a:ln w="3175" cap="flat" cmpd="sng" algn="ctr">
                <a:solidFill>
                  <a:srgbClr val="CC0000"/>
                </a:solidFill>
                <a:prstDash val="solid"/>
              </a:ln>
              <a:effectLst/>
            </p:spPr>
          </p:cxnSp>
          <p:cxnSp>
            <p:nvCxnSpPr>
              <p:cNvPr id="362" name="Straight Connector 907">
                <a:extLst>
                  <a:ext uri="{FF2B5EF4-FFF2-40B4-BE49-F238E27FC236}">
                    <a16:creationId xmlns:a16="http://schemas.microsoft.com/office/drawing/2014/main" id="{A921DCF1-164A-485A-8FC2-9D2533589CDB}"/>
                  </a:ext>
                </a:extLst>
              </p:cNvPr>
              <p:cNvCxnSpPr/>
              <p:nvPr/>
            </p:nvCxnSpPr>
            <p:spPr>
              <a:xfrm>
                <a:off x="2931587" y="4067381"/>
                <a:ext cx="424682" cy="0"/>
              </a:xfrm>
              <a:prstGeom prst="line">
                <a:avLst/>
              </a:prstGeom>
              <a:noFill/>
              <a:ln w="3175" cap="flat" cmpd="sng" algn="ctr">
                <a:solidFill>
                  <a:srgbClr val="CC0000"/>
                </a:solidFill>
                <a:prstDash val="solid"/>
              </a:ln>
              <a:effectLst/>
            </p:spPr>
          </p:cxnSp>
          <p:cxnSp>
            <p:nvCxnSpPr>
              <p:cNvPr id="363" name="Straight Connector 908">
                <a:extLst>
                  <a:ext uri="{FF2B5EF4-FFF2-40B4-BE49-F238E27FC236}">
                    <a16:creationId xmlns:a16="http://schemas.microsoft.com/office/drawing/2014/main" id="{C7189DE5-394A-41E3-B80D-7D482E74DD97}"/>
                  </a:ext>
                </a:extLst>
              </p:cNvPr>
              <p:cNvCxnSpPr>
                <a:stCxn id="360" idx="2"/>
              </p:cNvCxnSpPr>
              <p:nvPr/>
            </p:nvCxnSpPr>
            <p:spPr>
              <a:xfrm flipH="1" flipV="1">
                <a:off x="3147825" y="4004811"/>
                <a:ext cx="1947" cy="237106"/>
              </a:xfrm>
              <a:prstGeom prst="line">
                <a:avLst/>
              </a:prstGeom>
              <a:noFill/>
              <a:ln w="3175" cap="flat" cmpd="sng" algn="ctr">
                <a:solidFill>
                  <a:srgbClr val="CC0000"/>
                </a:solidFill>
                <a:prstDash val="solid"/>
              </a:ln>
              <a:effectLst/>
            </p:spPr>
          </p:cxnSp>
        </p:grpSp>
      </p:grpSp>
      <p:grpSp>
        <p:nvGrpSpPr>
          <p:cNvPr id="380" name="Group 925">
            <a:extLst>
              <a:ext uri="{FF2B5EF4-FFF2-40B4-BE49-F238E27FC236}">
                <a16:creationId xmlns:a16="http://schemas.microsoft.com/office/drawing/2014/main" id="{0B50A344-95B3-43B4-B7F9-F6E72E72BA88}"/>
              </a:ext>
            </a:extLst>
          </p:cNvPr>
          <p:cNvGrpSpPr>
            <a:grpSpLocks/>
          </p:cNvGrpSpPr>
          <p:nvPr/>
        </p:nvGrpSpPr>
        <p:grpSpPr bwMode="auto">
          <a:xfrm>
            <a:off x="3605068" y="3628270"/>
            <a:ext cx="5211762" cy="2740025"/>
            <a:chOff x="1856416" y="3709935"/>
            <a:chExt cx="5211763" cy="2739614"/>
          </a:xfrm>
        </p:grpSpPr>
        <p:sp>
          <p:nvSpPr>
            <p:cNvPr id="381" name="Freeform 926">
              <a:extLst>
                <a:ext uri="{FF2B5EF4-FFF2-40B4-BE49-F238E27FC236}">
                  <a16:creationId xmlns:a16="http://schemas.microsoft.com/office/drawing/2014/main" id="{49DE3662-8434-496A-8731-0E53D573E42C}"/>
                </a:ext>
              </a:extLst>
            </p:cNvPr>
            <p:cNvSpPr/>
            <p:nvPr/>
          </p:nvSpPr>
          <p:spPr>
            <a:xfrm>
              <a:off x="1877053" y="5330529"/>
              <a:ext cx="1281113" cy="758711"/>
            </a:xfrm>
            <a:custGeom>
              <a:avLst/>
              <a:gdLst>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418712 w 1040633"/>
                <a:gd name="connsiteY4" fmla="*/ 1189324 h 1219697"/>
                <a:gd name="connsiteX5" fmla="*/ 139870 w 1040633"/>
                <a:gd name="connsiteY5" fmla="*/ 1191723 h 1219697"/>
                <a:gd name="connsiteX0" fmla="*/ 139870 w 1040633"/>
                <a:gd name="connsiteY0" fmla="*/ 1191723 h 1355926"/>
                <a:gd name="connsiteX1" fmla="*/ 0 w 1040633"/>
                <a:gd name="connsiteY1" fmla="*/ 0 h 1355926"/>
                <a:gd name="connsiteX2" fmla="*/ 1040633 w 1040633"/>
                <a:gd name="connsiteY2" fmla="*/ 16785 h 1355926"/>
                <a:gd name="connsiteX3" fmla="*/ 833625 w 1040633"/>
                <a:gd name="connsiteY3" fmla="*/ 1219697 h 1355926"/>
                <a:gd name="connsiteX4" fmla="*/ 139870 w 1040633"/>
                <a:gd name="connsiteY4" fmla="*/ 1191723 h 1355926"/>
                <a:gd name="connsiteX0" fmla="*/ 139870 w 1040633"/>
                <a:gd name="connsiteY0" fmla="*/ 1191723 h 1289901"/>
                <a:gd name="connsiteX1" fmla="*/ 0 w 1040633"/>
                <a:gd name="connsiteY1" fmla="*/ 0 h 1289901"/>
                <a:gd name="connsiteX2" fmla="*/ 1040633 w 1040633"/>
                <a:gd name="connsiteY2" fmla="*/ 16785 h 1289901"/>
                <a:gd name="connsiteX3" fmla="*/ 833625 w 1040633"/>
                <a:gd name="connsiteY3" fmla="*/ 1219697 h 1289901"/>
                <a:gd name="connsiteX4" fmla="*/ 139870 w 1040633"/>
                <a:gd name="connsiteY4" fmla="*/ 1191723 h 1289901"/>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191723"/>
                <a:gd name="connsiteX1" fmla="*/ 0 w 1040633"/>
                <a:gd name="connsiteY1" fmla="*/ 0 h 1191723"/>
                <a:gd name="connsiteX2" fmla="*/ 1040633 w 1040633"/>
                <a:gd name="connsiteY2" fmla="*/ 16785 h 1191723"/>
                <a:gd name="connsiteX3" fmla="*/ 671988 w 1040633"/>
                <a:gd name="connsiteY3" fmla="*/ 1158121 h 1191723"/>
                <a:gd name="connsiteX4" fmla="*/ 139870 w 1040633"/>
                <a:gd name="connsiteY4" fmla="*/ 1191723 h 1191723"/>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56947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569478 w 1040633"/>
                <a:gd name="connsiteY3" fmla="*/ 1158121 h 1160935"/>
                <a:gd name="connsiteX4" fmla="*/ 363082 w 1040633"/>
                <a:gd name="connsiteY4" fmla="*/ 1160935 h 1160935"/>
                <a:gd name="connsiteX0" fmla="*/ 448507 w 1040633"/>
                <a:gd name="connsiteY0" fmla="*/ 1160935 h 1160935"/>
                <a:gd name="connsiteX1" fmla="*/ 0 w 1040633"/>
                <a:gd name="connsiteY1" fmla="*/ 0 h 1160935"/>
                <a:gd name="connsiteX2" fmla="*/ 1040633 w 1040633"/>
                <a:gd name="connsiteY2" fmla="*/ 16785 h 1160935"/>
                <a:gd name="connsiteX3" fmla="*/ 569478 w 1040633"/>
                <a:gd name="connsiteY3" fmla="*/ 1158121 h 1160935"/>
                <a:gd name="connsiteX4" fmla="*/ 448507 w 1040633"/>
                <a:gd name="connsiteY4" fmla="*/ 1160935 h 1160935"/>
                <a:gd name="connsiteX0" fmla="*/ 448507 w 1040633"/>
                <a:gd name="connsiteY0" fmla="*/ 1160935 h 1160935"/>
                <a:gd name="connsiteX1" fmla="*/ 0 w 1040633"/>
                <a:gd name="connsiteY1" fmla="*/ 0 h 1160935"/>
                <a:gd name="connsiteX2" fmla="*/ 1040633 w 1040633"/>
                <a:gd name="connsiteY2" fmla="*/ 16785 h 1160935"/>
                <a:gd name="connsiteX3" fmla="*/ 569478 w 1040633"/>
                <a:gd name="connsiteY3" fmla="*/ 1158121 h 1160935"/>
                <a:gd name="connsiteX4" fmla="*/ 448507 w 1040633"/>
                <a:gd name="connsiteY4" fmla="*/ 1160935 h 1160935"/>
                <a:gd name="connsiteX0" fmla="*/ 448507 w 1040633"/>
                <a:gd name="connsiteY0" fmla="*/ 1160935 h 1160935"/>
                <a:gd name="connsiteX1" fmla="*/ 0 w 1040633"/>
                <a:gd name="connsiteY1" fmla="*/ 0 h 1160935"/>
                <a:gd name="connsiteX2" fmla="*/ 1040633 w 1040633"/>
                <a:gd name="connsiteY2" fmla="*/ 16785 h 1160935"/>
                <a:gd name="connsiteX3" fmla="*/ 569478 w 1040633"/>
                <a:gd name="connsiteY3" fmla="*/ 1158121 h 1160935"/>
                <a:gd name="connsiteX4" fmla="*/ 448507 w 1040633"/>
                <a:gd name="connsiteY4" fmla="*/ 1160935 h 1160935"/>
                <a:gd name="connsiteX0" fmla="*/ 448507 w 1325315"/>
                <a:gd name="connsiteY0" fmla="*/ 1160935 h 1160935"/>
                <a:gd name="connsiteX1" fmla="*/ 0 w 1325315"/>
                <a:gd name="connsiteY1" fmla="*/ 0 h 1160935"/>
                <a:gd name="connsiteX2" fmla="*/ 1040633 w 1325315"/>
                <a:gd name="connsiteY2" fmla="*/ 16785 h 1160935"/>
                <a:gd name="connsiteX3" fmla="*/ 1214315 w 1325315"/>
                <a:gd name="connsiteY3" fmla="*/ 1064597 h 1160935"/>
                <a:gd name="connsiteX4" fmla="*/ 448507 w 1325315"/>
                <a:gd name="connsiteY4" fmla="*/ 1160935 h 1160935"/>
                <a:gd name="connsiteX0" fmla="*/ 448507 w 1214315"/>
                <a:gd name="connsiteY0" fmla="*/ 1160935 h 1160935"/>
                <a:gd name="connsiteX1" fmla="*/ 0 w 1214315"/>
                <a:gd name="connsiteY1" fmla="*/ 0 h 1160935"/>
                <a:gd name="connsiteX2" fmla="*/ 1040633 w 1214315"/>
                <a:gd name="connsiteY2" fmla="*/ 16785 h 1160935"/>
                <a:gd name="connsiteX3" fmla="*/ 1214315 w 1214315"/>
                <a:gd name="connsiteY3" fmla="*/ 1064597 h 1160935"/>
                <a:gd name="connsiteX4" fmla="*/ 448507 w 1214315"/>
                <a:gd name="connsiteY4" fmla="*/ 1160935 h 1160935"/>
                <a:gd name="connsiteX0" fmla="*/ 448507 w 1214315"/>
                <a:gd name="connsiteY0" fmla="*/ 1160935 h 1160935"/>
                <a:gd name="connsiteX1" fmla="*/ 0 w 1214315"/>
                <a:gd name="connsiteY1" fmla="*/ 0 h 1160935"/>
                <a:gd name="connsiteX2" fmla="*/ 1040633 w 1214315"/>
                <a:gd name="connsiteY2" fmla="*/ 16785 h 1160935"/>
                <a:gd name="connsiteX3" fmla="*/ 1214315 w 1214315"/>
                <a:gd name="connsiteY3" fmla="*/ 1064597 h 1160935"/>
                <a:gd name="connsiteX4" fmla="*/ 448507 w 1214315"/>
                <a:gd name="connsiteY4" fmla="*/ 1160935 h 1160935"/>
                <a:gd name="connsiteX0" fmla="*/ 1053964 w 1214315"/>
                <a:gd name="connsiteY0" fmla="*/ 1136323 h 1136323"/>
                <a:gd name="connsiteX1" fmla="*/ 0 w 1214315"/>
                <a:gd name="connsiteY1" fmla="*/ 0 h 1136323"/>
                <a:gd name="connsiteX2" fmla="*/ 1040633 w 1214315"/>
                <a:gd name="connsiteY2" fmla="*/ 16785 h 1136323"/>
                <a:gd name="connsiteX3" fmla="*/ 1214315 w 1214315"/>
                <a:gd name="connsiteY3" fmla="*/ 1064597 h 1136323"/>
                <a:gd name="connsiteX4" fmla="*/ 1053964 w 1214315"/>
                <a:gd name="connsiteY4" fmla="*/ 1136323 h 1136323"/>
                <a:gd name="connsiteX0" fmla="*/ 1053964 w 1214315"/>
                <a:gd name="connsiteY0" fmla="*/ 1136323 h 1136323"/>
                <a:gd name="connsiteX1" fmla="*/ 0 w 1214315"/>
                <a:gd name="connsiteY1" fmla="*/ 0 h 1136323"/>
                <a:gd name="connsiteX2" fmla="*/ 1040633 w 1214315"/>
                <a:gd name="connsiteY2" fmla="*/ 16785 h 1136323"/>
                <a:gd name="connsiteX3" fmla="*/ 1214315 w 1214315"/>
                <a:gd name="connsiteY3" fmla="*/ 1064597 h 1136323"/>
                <a:gd name="connsiteX4" fmla="*/ 1053964 w 1214315"/>
                <a:gd name="connsiteY4" fmla="*/ 1136323 h 1136323"/>
                <a:gd name="connsiteX0" fmla="*/ 1053964 w 1214315"/>
                <a:gd name="connsiteY0" fmla="*/ 1136323 h 1136323"/>
                <a:gd name="connsiteX1" fmla="*/ 0 w 1214315"/>
                <a:gd name="connsiteY1" fmla="*/ 0 h 1136323"/>
                <a:gd name="connsiteX2" fmla="*/ 1040633 w 1214315"/>
                <a:gd name="connsiteY2" fmla="*/ 16785 h 1136323"/>
                <a:gd name="connsiteX3" fmla="*/ 1214315 w 1214315"/>
                <a:gd name="connsiteY3" fmla="*/ 1064597 h 1136323"/>
                <a:gd name="connsiteX4" fmla="*/ 1053964 w 1214315"/>
                <a:gd name="connsiteY4" fmla="*/ 1136323 h 1136323"/>
                <a:gd name="connsiteX0" fmla="*/ 1060159 w 1220510"/>
                <a:gd name="connsiteY0" fmla="*/ 1119627 h 1119627"/>
                <a:gd name="connsiteX1" fmla="*/ 0 w 1220510"/>
                <a:gd name="connsiteY1" fmla="*/ 249694 h 1119627"/>
                <a:gd name="connsiteX2" fmla="*/ 1046828 w 1220510"/>
                <a:gd name="connsiteY2" fmla="*/ 89 h 1119627"/>
                <a:gd name="connsiteX3" fmla="*/ 1220510 w 1220510"/>
                <a:gd name="connsiteY3" fmla="*/ 1047901 h 1119627"/>
                <a:gd name="connsiteX4" fmla="*/ 1060159 w 1220510"/>
                <a:gd name="connsiteY4" fmla="*/ 1119627 h 1119627"/>
                <a:gd name="connsiteX0" fmla="*/ 1060159 w 1220510"/>
                <a:gd name="connsiteY0" fmla="*/ 1119627 h 1119627"/>
                <a:gd name="connsiteX1" fmla="*/ 0 w 1220510"/>
                <a:gd name="connsiteY1" fmla="*/ 249694 h 1119627"/>
                <a:gd name="connsiteX2" fmla="*/ 1046828 w 1220510"/>
                <a:gd name="connsiteY2" fmla="*/ 89 h 1119627"/>
                <a:gd name="connsiteX3" fmla="*/ 1220510 w 1220510"/>
                <a:gd name="connsiteY3" fmla="*/ 1047901 h 1119627"/>
                <a:gd name="connsiteX4" fmla="*/ 1060159 w 1220510"/>
                <a:gd name="connsiteY4" fmla="*/ 1119627 h 1119627"/>
                <a:gd name="connsiteX0" fmla="*/ 1060159 w 1220510"/>
                <a:gd name="connsiteY0" fmla="*/ 1119627 h 1119627"/>
                <a:gd name="connsiteX1" fmla="*/ 0 w 1220510"/>
                <a:gd name="connsiteY1" fmla="*/ 249694 h 1119627"/>
                <a:gd name="connsiteX2" fmla="*/ 1046828 w 1220510"/>
                <a:gd name="connsiteY2" fmla="*/ 89 h 1119627"/>
                <a:gd name="connsiteX3" fmla="*/ 1220510 w 1220510"/>
                <a:gd name="connsiteY3" fmla="*/ 1047901 h 1119627"/>
                <a:gd name="connsiteX4" fmla="*/ 1060159 w 1220510"/>
                <a:gd name="connsiteY4" fmla="*/ 1119627 h 1119627"/>
                <a:gd name="connsiteX0" fmla="*/ 1060159 w 1220510"/>
                <a:gd name="connsiteY0" fmla="*/ 921649 h 921649"/>
                <a:gd name="connsiteX1" fmla="*/ 0 w 1220510"/>
                <a:gd name="connsiteY1" fmla="*/ 51716 h 921649"/>
                <a:gd name="connsiteX2" fmla="*/ 1059218 w 1220510"/>
                <a:gd name="connsiteY2" fmla="*/ 355 h 921649"/>
                <a:gd name="connsiteX3" fmla="*/ 1220510 w 1220510"/>
                <a:gd name="connsiteY3" fmla="*/ 849923 h 921649"/>
                <a:gd name="connsiteX4" fmla="*/ 1060159 w 1220510"/>
                <a:gd name="connsiteY4" fmla="*/ 921649 h 921649"/>
                <a:gd name="connsiteX0" fmla="*/ 1060159 w 1220510"/>
                <a:gd name="connsiteY0" fmla="*/ 921649 h 921649"/>
                <a:gd name="connsiteX1" fmla="*/ 0 w 1220510"/>
                <a:gd name="connsiteY1" fmla="*/ 51716 h 921649"/>
                <a:gd name="connsiteX2" fmla="*/ 1059218 w 1220510"/>
                <a:gd name="connsiteY2" fmla="*/ 355 h 921649"/>
                <a:gd name="connsiteX3" fmla="*/ 1220510 w 1220510"/>
                <a:gd name="connsiteY3" fmla="*/ 849923 h 921649"/>
                <a:gd name="connsiteX4" fmla="*/ 1060159 w 1220510"/>
                <a:gd name="connsiteY4" fmla="*/ 921649 h 921649"/>
                <a:gd name="connsiteX0" fmla="*/ 1060159 w 1220510"/>
                <a:gd name="connsiteY0" fmla="*/ 921649 h 921649"/>
                <a:gd name="connsiteX1" fmla="*/ 0 w 1220510"/>
                <a:gd name="connsiteY1" fmla="*/ 51716 h 921649"/>
                <a:gd name="connsiteX2" fmla="*/ 1059218 w 1220510"/>
                <a:gd name="connsiteY2" fmla="*/ 355 h 921649"/>
                <a:gd name="connsiteX3" fmla="*/ 1220510 w 1220510"/>
                <a:gd name="connsiteY3" fmla="*/ 849923 h 921649"/>
                <a:gd name="connsiteX4" fmla="*/ 1060159 w 1220510"/>
                <a:gd name="connsiteY4" fmla="*/ 921649 h 921649"/>
                <a:gd name="connsiteX0" fmla="*/ 1060159 w 1340486"/>
                <a:gd name="connsiteY0" fmla="*/ 921649 h 921649"/>
                <a:gd name="connsiteX1" fmla="*/ 0 w 1340486"/>
                <a:gd name="connsiteY1" fmla="*/ 51716 h 921649"/>
                <a:gd name="connsiteX2" fmla="*/ 1059218 w 1340486"/>
                <a:gd name="connsiteY2" fmla="*/ 355 h 921649"/>
                <a:gd name="connsiteX3" fmla="*/ 1340486 w 1340486"/>
                <a:gd name="connsiteY3" fmla="*/ 709789 h 921649"/>
                <a:gd name="connsiteX4" fmla="*/ 1060159 w 1340486"/>
                <a:gd name="connsiteY4" fmla="*/ 921649 h 921649"/>
                <a:gd name="connsiteX0" fmla="*/ 1060159 w 1340486"/>
                <a:gd name="connsiteY0" fmla="*/ 921649 h 921649"/>
                <a:gd name="connsiteX1" fmla="*/ 0 w 1340486"/>
                <a:gd name="connsiteY1" fmla="*/ 51716 h 921649"/>
                <a:gd name="connsiteX2" fmla="*/ 1059218 w 1340486"/>
                <a:gd name="connsiteY2" fmla="*/ 355 h 921649"/>
                <a:gd name="connsiteX3" fmla="*/ 1340486 w 1340486"/>
                <a:gd name="connsiteY3" fmla="*/ 709789 h 921649"/>
                <a:gd name="connsiteX4" fmla="*/ 1060159 w 1340486"/>
                <a:gd name="connsiteY4" fmla="*/ 921649 h 921649"/>
                <a:gd name="connsiteX0" fmla="*/ 1060159 w 1340486"/>
                <a:gd name="connsiteY0" fmla="*/ 921649 h 921649"/>
                <a:gd name="connsiteX1" fmla="*/ 0 w 1340486"/>
                <a:gd name="connsiteY1" fmla="*/ 51716 h 921649"/>
                <a:gd name="connsiteX2" fmla="*/ 1059218 w 1340486"/>
                <a:gd name="connsiteY2" fmla="*/ 355 h 921649"/>
                <a:gd name="connsiteX3" fmla="*/ 1340486 w 1340486"/>
                <a:gd name="connsiteY3" fmla="*/ 709789 h 921649"/>
                <a:gd name="connsiteX4" fmla="*/ 1060159 w 1340486"/>
                <a:gd name="connsiteY4" fmla="*/ 921649 h 921649"/>
                <a:gd name="connsiteX0" fmla="*/ 1025166 w 1340486"/>
                <a:gd name="connsiteY0" fmla="*/ 746482 h 746482"/>
                <a:gd name="connsiteX1" fmla="*/ 0 w 1340486"/>
                <a:gd name="connsiteY1" fmla="*/ 51716 h 746482"/>
                <a:gd name="connsiteX2" fmla="*/ 1059218 w 1340486"/>
                <a:gd name="connsiteY2" fmla="*/ 355 h 746482"/>
                <a:gd name="connsiteX3" fmla="*/ 1340486 w 1340486"/>
                <a:gd name="connsiteY3" fmla="*/ 709789 h 746482"/>
                <a:gd name="connsiteX4" fmla="*/ 1025166 w 1340486"/>
                <a:gd name="connsiteY4" fmla="*/ 746482 h 746482"/>
                <a:gd name="connsiteX0" fmla="*/ 1025166 w 1340486"/>
                <a:gd name="connsiteY0" fmla="*/ 746482 h 746482"/>
                <a:gd name="connsiteX1" fmla="*/ 0 w 1340486"/>
                <a:gd name="connsiteY1" fmla="*/ 51716 h 746482"/>
                <a:gd name="connsiteX2" fmla="*/ 1059218 w 1340486"/>
                <a:gd name="connsiteY2" fmla="*/ 355 h 746482"/>
                <a:gd name="connsiteX3" fmla="*/ 1340486 w 1340486"/>
                <a:gd name="connsiteY3" fmla="*/ 709789 h 746482"/>
                <a:gd name="connsiteX4" fmla="*/ 1025166 w 1340486"/>
                <a:gd name="connsiteY4" fmla="*/ 746482 h 746482"/>
                <a:gd name="connsiteX0" fmla="*/ 965179 w 1280499"/>
                <a:gd name="connsiteY0" fmla="*/ 759828 h 759828"/>
                <a:gd name="connsiteX1" fmla="*/ 0 w 1280499"/>
                <a:gd name="connsiteY1" fmla="*/ 0 h 759828"/>
                <a:gd name="connsiteX2" fmla="*/ 999231 w 1280499"/>
                <a:gd name="connsiteY2" fmla="*/ 13701 h 759828"/>
                <a:gd name="connsiteX3" fmla="*/ 1280499 w 1280499"/>
                <a:gd name="connsiteY3" fmla="*/ 723135 h 759828"/>
                <a:gd name="connsiteX4" fmla="*/ 965179 w 1280499"/>
                <a:gd name="connsiteY4" fmla="*/ 759828 h 759828"/>
                <a:gd name="connsiteX0" fmla="*/ 965179 w 1280499"/>
                <a:gd name="connsiteY0" fmla="*/ 759828 h 759828"/>
                <a:gd name="connsiteX1" fmla="*/ 0 w 1280499"/>
                <a:gd name="connsiteY1" fmla="*/ 0 h 759828"/>
                <a:gd name="connsiteX2" fmla="*/ 999231 w 1280499"/>
                <a:gd name="connsiteY2" fmla="*/ 13701 h 759828"/>
                <a:gd name="connsiteX3" fmla="*/ 1280499 w 1280499"/>
                <a:gd name="connsiteY3" fmla="*/ 723135 h 759828"/>
                <a:gd name="connsiteX4" fmla="*/ 965179 w 1280499"/>
                <a:gd name="connsiteY4" fmla="*/ 759828 h 7598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0499" h="759828">
                  <a:moveTo>
                    <a:pt x="965179" y="759828"/>
                  </a:moveTo>
                  <a:cubicBezTo>
                    <a:pt x="301565" y="231725"/>
                    <a:pt x="628999" y="498939"/>
                    <a:pt x="0" y="0"/>
                  </a:cubicBezTo>
                  <a:lnTo>
                    <a:pt x="999231" y="13701"/>
                  </a:lnTo>
                  <a:cubicBezTo>
                    <a:pt x="1112985" y="379881"/>
                    <a:pt x="1055867" y="236107"/>
                    <a:pt x="1280499" y="723135"/>
                  </a:cubicBezTo>
                  <a:cubicBezTo>
                    <a:pt x="1186079" y="728668"/>
                    <a:pt x="1127207" y="701414"/>
                    <a:pt x="965179" y="759828"/>
                  </a:cubicBezTo>
                  <a:close/>
                </a:path>
              </a:pathLst>
            </a:custGeom>
            <a:gradFill rotWithShape="1">
              <a:gsLst>
                <a:gs pos="0">
                  <a:srgbClr val="FFFFFF">
                    <a:lumMod val="95000"/>
                  </a:srgbClr>
                </a:gs>
                <a:gs pos="100000">
                  <a:srgbClr val="FFFFFF">
                    <a:lumMod val="75000"/>
                  </a:srgbClr>
                </a:gs>
              </a:gsLst>
              <a:lin ang="16200000" scaled="0"/>
            </a:gradFill>
            <a:ln w="9525" cap="flat" cmpd="sng" algn="ctr">
              <a:solidFill>
                <a:srgbClr val="FFFFFF">
                  <a:lumMod val="75000"/>
                </a:srgbClr>
              </a:solid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Gill Sans MT"/>
                <a:ea typeface="+mn-ea"/>
                <a:cs typeface="+mn-cs"/>
              </a:endParaRPr>
            </a:p>
          </p:txBody>
        </p:sp>
        <p:sp>
          <p:nvSpPr>
            <p:cNvPr id="382" name="Freeform 927">
              <a:extLst>
                <a:ext uri="{FF2B5EF4-FFF2-40B4-BE49-F238E27FC236}">
                  <a16:creationId xmlns:a16="http://schemas.microsoft.com/office/drawing/2014/main" id="{6CF179A1-5A85-4A3E-9C3E-B510DE8002FB}"/>
                </a:ext>
              </a:extLst>
            </p:cNvPr>
            <p:cNvSpPr/>
            <p:nvPr/>
          </p:nvSpPr>
          <p:spPr>
            <a:xfrm>
              <a:off x="6202992" y="5428939"/>
              <a:ext cx="865187" cy="553955"/>
            </a:xfrm>
            <a:custGeom>
              <a:avLst/>
              <a:gdLst>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418712 w 1040633"/>
                <a:gd name="connsiteY4" fmla="*/ 1189324 h 1219697"/>
                <a:gd name="connsiteX5" fmla="*/ 139870 w 1040633"/>
                <a:gd name="connsiteY5" fmla="*/ 1191723 h 1219697"/>
                <a:gd name="connsiteX0" fmla="*/ 139870 w 1040633"/>
                <a:gd name="connsiteY0" fmla="*/ 1191723 h 1355926"/>
                <a:gd name="connsiteX1" fmla="*/ 0 w 1040633"/>
                <a:gd name="connsiteY1" fmla="*/ 0 h 1355926"/>
                <a:gd name="connsiteX2" fmla="*/ 1040633 w 1040633"/>
                <a:gd name="connsiteY2" fmla="*/ 16785 h 1355926"/>
                <a:gd name="connsiteX3" fmla="*/ 833625 w 1040633"/>
                <a:gd name="connsiteY3" fmla="*/ 1219697 h 1355926"/>
                <a:gd name="connsiteX4" fmla="*/ 139870 w 1040633"/>
                <a:gd name="connsiteY4" fmla="*/ 1191723 h 1355926"/>
                <a:gd name="connsiteX0" fmla="*/ 139870 w 1040633"/>
                <a:gd name="connsiteY0" fmla="*/ 1191723 h 1289901"/>
                <a:gd name="connsiteX1" fmla="*/ 0 w 1040633"/>
                <a:gd name="connsiteY1" fmla="*/ 0 h 1289901"/>
                <a:gd name="connsiteX2" fmla="*/ 1040633 w 1040633"/>
                <a:gd name="connsiteY2" fmla="*/ 16785 h 1289901"/>
                <a:gd name="connsiteX3" fmla="*/ 833625 w 1040633"/>
                <a:gd name="connsiteY3" fmla="*/ 1219697 h 1289901"/>
                <a:gd name="connsiteX4" fmla="*/ 139870 w 1040633"/>
                <a:gd name="connsiteY4" fmla="*/ 1191723 h 1289901"/>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191723"/>
                <a:gd name="connsiteX1" fmla="*/ 0 w 1040633"/>
                <a:gd name="connsiteY1" fmla="*/ 0 h 1191723"/>
                <a:gd name="connsiteX2" fmla="*/ 1040633 w 1040633"/>
                <a:gd name="connsiteY2" fmla="*/ 16785 h 1191723"/>
                <a:gd name="connsiteX3" fmla="*/ 671988 w 1040633"/>
                <a:gd name="connsiteY3" fmla="*/ 1158121 h 1191723"/>
                <a:gd name="connsiteX4" fmla="*/ 139870 w 1040633"/>
                <a:gd name="connsiteY4" fmla="*/ 1191723 h 1191723"/>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71988 w 778664"/>
                <a:gd name="connsiteY3" fmla="*/ 1158121 h 1160935"/>
                <a:gd name="connsiteX4" fmla="*/ 363082 w 778664"/>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94768 w 778664"/>
                <a:gd name="connsiteY3" fmla="*/ 1112562 h 1160935"/>
                <a:gd name="connsiteX4" fmla="*/ 363082 w 778664"/>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94768 w 778664"/>
                <a:gd name="connsiteY3" fmla="*/ 1112562 h 1160935"/>
                <a:gd name="connsiteX4" fmla="*/ 363082 w 778664"/>
                <a:gd name="connsiteY4" fmla="*/ 1160935 h 1160935"/>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18198 w 499610"/>
                <a:gd name="connsiteY4" fmla="*/ 973305 h 976186"/>
                <a:gd name="connsiteX0" fmla="*/ 11819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1819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23004 w 954755"/>
                <a:gd name="connsiteY0" fmla="*/ 943771 h 976186"/>
                <a:gd name="connsiteX1" fmla="*/ 455145 w 954755"/>
                <a:gd name="connsiteY1" fmla="*/ 11688 h 976186"/>
                <a:gd name="connsiteX2" fmla="*/ 954755 w 954755"/>
                <a:gd name="connsiteY2" fmla="*/ 0 h 976186"/>
                <a:gd name="connsiteX3" fmla="*/ 728484 w 954755"/>
                <a:gd name="connsiteY3" fmla="*/ 976186 h 976186"/>
                <a:gd name="connsiteX4" fmla="*/ 23004 w 954755"/>
                <a:gd name="connsiteY4" fmla="*/ 943771 h 976186"/>
                <a:gd name="connsiteX0" fmla="*/ 0 w 931751"/>
                <a:gd name="connsiteY0" fmla="*/ 943771 h 976186"/>
                <a:gd name="connsiteX1" fmla="*/ 432141 w 931751"/>
                <a:gd name="connsiteY1" fmla="*/ 11688 h 976186"/>
                <a:gd name="connsiteX2" fmla="*/ 931751 w 931751"/>
                <a:gd name="connsiteY2" fmla="*/ 0 h 976186"/>
                <a:gd name="connsiteX3" fmla="*/ 705480 w 931751"/>
                <a:gd name="connsiteY3" fmla="*/ 976186 h 976186"/>
                <a:gd name="connsiteX4" fmla="*/ 0 w 931751"/>
                <a:gd name="connsiteY4" fmla="*/ 943771 h 976186"/>
                <a:gd name="connsiteX0" fmla="*/ 0 w 931751"/>
                <a:gd name="connsiteY0" fmla="*/ 943771 h 976186"/>
                <a:gd name="connsiteX1" fmla="*/ 432141 w 931751"/>
                <a:gd name="connsiteY1" fmla="*/ 11688 h 976186"/>
                <a:gd name="connsiteX2" fmla="*/ 931751 w 931751"/>
                <a:gd name="connsiteY2" fmla="*/ 0 h 976186"/>
                <a:gd name="connsiteX3" fmla="*/ 705480 w 931751"/>
                <a:gd name="connsiteY3" fmla="*/ 976186 h 976186"/>
                <a:gd name="connsiteX4" fmla="*/ 0 w 931751"/>
                <a:gd name="connsiteY4" fmla="*/ 943771 h 976186"/>
                <a:gd name="connsiteX0" fmla="*/ 0 w 931751"/>
                <a:gd name="connsiteY0" fmla="*/ 943771 h 976186"/>
                <a:gd name="connsiteX1" fmla="*/ 432141 w 931751"/>
                <a:gd name="connsiteY1" fmla="*/ 11688 h 976186"/>
                <a:gd name="connsiteX2" fmla="*/ 931751 w 931751"/>
                <a:gd name="connsiteY2" fmla="*/ 0 h 976186"/>
                <a:gd name="connsiteX3" fmla="*/ 705480 w 931751"/>
                <a:gd name="connsiteY3" fmla="*/ 976186 h 976186"/>
                <a:gd name="connsiteX4" fmla="*/ 0 w 931751"/>
                <a:gd name="connsiteY4" fmla="*/ 943771 h 976186"/>
                <a:gd name="connsiteX0" fmla="*/ 0 w 931751"/>
                <a:gd name="connsiteY0" fmla="*/ 943771 h 966342"/>
                <a:gd name="connsiteX1" fmla="*/ 432141 w 931751"/>
                <a:gd name="connsiteY1" fmla="*/ 11688 h 966342"/>
                <a:gd name="connsiteX2" fmla="*/ 931751 w 931751"/>
                <a:gd name="connsiteY2" fmla="*/ 0 h 966342"/>
                <a:gd name="connsiteX3" fmla="*/ 183705 w 931751"/>
                <a:gd name="connsiteY3" fmla="*/ 966342 h 966342"/>
                <a:gd name="connsiteX4" fmla="*/ 0 w 931751"/>
                <a:gd name="connsiteY4" fmla="*/ 943771 h 966342"/>
                <a:gd name="connsiteX0" fmla="*/ 0 w 931751"/>
                <a:gd name="connsiteY0" fmla="*/ 943771 h 966342"/>
                <a:gd name="connsiteX1" fmla="*/ 432141 w 931751"/>
                <a:gd name="connsiteY1" fmla="*/ 11688 h 966342"/>
                <a:gd name="connsiteX2" fmla="*/ 931751 w 931751"/>
                <a:gd name="connsiteY2" fmla="*/ 0 h 966342"/>
                <a:gd name="connsiteX3" fmla="*/ 183705 w 931751"/>
                <a:gd name="connsiteY3" fmla="*/ 966342 h 966342"/>
                <a:gd name="connsiteX4" fmla="*/ 0 w 931751"/>
                <a:gd name="connsiteY4" fmla="*/ 943771 h 966342"/>
                <a:gd name="connsiteX0" fmla="*/ 0 w 931751"/>
                <a:gd name="connsiteY0" fmla="*/ 943771 h 966342"/>
                <a:gd name="connsiteX1" fmla="*/ 432141 w 931751"/>
                <a:gd name="connsiteY1" fmla="*/ 11688 h 966342"/>
                <a:gd name="connsiteX2" fmla="*/ 931751 w 931751"/>
                <a:gd name="connsiteY2" fmla="*/ 0 h 966342"/>
                <a:gd name="connsiteX3" fmla="*/ 183705 w 931751"/>
                <a:gd name="connsiteY3" fmla="*/ 966342 h 966342"/>
                <a:gd name="connsiteX4" fmla="*/ 0 w 931751"/>
                <a:gd name="connsiteY4" fmla="*/ 943771 h 966342"/>
                <a:gd name="connsiteX0" fmla="*/ 0 w 956363"/>
                <a:gd name="connsiteY0" fmla="*/ 932083 h 954654"/>
                <a:gd name="connsiteX1" fmla="*/ 432141 w 956363"/>
                <a:gd name="connsiteY1" fmla="*/ 0 h 954654"/>
                <a:gd name="connsiteX2" fmla="*/ 956363 w 956363"/>
                <a:gd name="connsiteY2" fmla="*/ 12924 h 954654"/>
                <a:gd name="connsiteX3" fmla="*/ 183705 w 956363"/>
                <a:gd name="connsiteY3" fmla="*/ 954654 h 954654"/>
                <a:gd name="connsiteX4" fmla="*/ 0 w 956363"/>
                <a:gd name="connsiteY4" fmla="*/ 932083 h 954654"/>
                <a:gd name="connsiteX0" fmla="*/ 0 w 956363"/>
                <a:gd name="connsiteY0" fmla="*/ 919226 h 941797"/>
                <a:gd name="connsiteX1" fmla="*/ 405840 w 956363"/>
                <a:gd name="connsiteY1" fmla="*/ 197551 h 941797"/>
                <a:gd name="connsiteX2" fmla="*/ 956363 w 956363"/>
                <a:gd name="connsiteY2" fmla="*/ 67 h 941797"/>
                <a:gd name="connsiteX3" fmla="*/ 183705 w 956363"/>
                <a:gd name="connsiteY3" fmla="*/ 941797 h 941797"/>
                <a:gd name="connsiteX4" fmla="*/ 0 w 956363"/>
                <a:gd name="connsiteY4" fmla="*/ 919226 h 941797"/>
                <a:gd name="connsiteX0" fmla="*/ 0 w 956363"/>
                <a:gd name="connsiteY0" fmla="*/ 919226 h 941797"/>
                <a:gd name="connsiteX1" fmla="*/ 405840 w 956363"/>
                <a:gd name="connsiteY1" fmla="*/ 197551 h 941797"/>
                <a:gd name="connsiteX2" fmla="*/ 956363 w 956363"/>
                <a:gd name="connsiteY2" fmla="*/ 67 h 941797"/>
                <a:gd name="connsiteX3" fmla="*/ 183705 w 956363"/>
                <a:gd name="connsiteY3" fmla="*/ 941797 h 941797"/>
                <a:gd name="connsiteX4" fmla="*/ 0 w 956363"/>
                <a:gd name="connsiteY4" fmla="*/ 919226 h 941797"/>
                <a:gd name="connsiteX0" fmla="*/ 0 w 956363"/>
                <a:gd name="connsiteY0" fmla="*/ 919226 h 941797"/>
                <a:gd name="connsiteX1" fmla="*/ 405840 w 956363"/>
                <a:gd name="connsiteY1" fmla="*/ 197551 h 941797"/>
                <a:gd name="connsiteX2" fmla="*/ 956363 w 956363"/>
                <a:gd name="connsiteY2" fmla="*/ 67 h 941797"/>
                <a:gd name="connsiteX3" fmla="*/ 183705 w 956363"/>
                <a:gd name="connsiteY3" fmla="*/ 941797 h 941797"/>
                <a:gd name="connsiteX4" fmla="*/ 0 w 956363"/>
                <a:gd name="connsiteY4" fmla="*/ 919226 h 941797"/>
                <a:gd name="connsiteX0" fmla="*/ 0 w 926304"/>
                <a:gd name="connsiteY0" fmla="*/ 735614 h 758185"/>
                <a:gd name="connsiteX1" fmla="*/ 405840 w 926304"/>
                <a:gd name="connsiteY1" fmla="*/ 13939 h 758185"/>
                <a:gd name="connsiteX2" fmla="*/ 926304 w 926304"/>
                <a:gd name="connsiteY2" fmla="*/ 563 h 758185"/>
                <a:gd name="connsiteX3" fmla="*/ 183705 w 926304"/>
                <a:gd name="connsiteY3" fmla="*/ 758185 h 758185"/>
                <a:gd name="connsiteX4" fmla="*/ 0 w 926304"/>
                <a:gd name="connsiteY4" fmla="*/ 735614 h 758185"/>
                <a:gd name="connsiteX0" fmla="*/ 0 w 926304"/>
                <a:gd name="connsiteY0" fmla="*/ 735614 h 758185"/>
                <a:gd name="connsiteX1" fmla="*/ 405840 w 926304"/>
                <a:gd name="connsiteY1" fmla="*/ 13939 h 758185"/>
                <a:gd name="connsiteX2" fmla="*/ 926304 w 926304"/>
                <a:gd name="connsiteY2" fmla="*/ 563 h 758185"/>
                <a:gd name="connsiteX3" fmla="*/ 183705 w 926304"/>
                <a:gd name="connsiteY3" fmla="*/ 758185 h 758185"/>
                <a:gd name="connsiteX4" fmla="*/ 0 w 926304"/>
                <a:gd name="connsiteY4" fmla="*/ 735614 h 758185"/>
                <a:gd name="connsiteX0" fmla="*/ 0 w 926304"/>
                <a:gd name="connsiteY0" fmla="*/ 735614 h 758185"/>
                <a:gd name="connsiteX1" fmla="*/ 405840 w 926304"/>
                <a:gd name="connsiteY1" fmla="*/ 13939 h 758185"/>
                <a:gd name="connsiteX2" fmla="*/ 926304 w 926304"/>
                <a:gd name="connsiteY2" fmla="*/ 563 h 758185"/>
                <a:gd name="connsiteX3" fmla="*/ 183705 w 926304"/>
                <a:gd name="connsiteY3" fmla="*/ 758185 h 758185"/>
                <a:gd name="connsiteX4" fmla="*/ 0 w 926304"/>
                <a:gd name="connsiteY4" fmla="*/ 735614 h 758185"/>
                <a:gd name="connsiteX0" fmla="*/ 0 w 926304"/>
                <a:gd name="connsiteY0" fmla="*/ 735614 h 758185"/>
                <a:gd name="connsiteX1" fmla="*/ 405840 w 926304"/>
                <a:gd name="connsiteY1" fmla="*/ 13939 h 758185"/>
                <a:gd name="connsiteX2" fmla="*/ 926304 w 926304"/>
                <a:gd name="connsiteY2" fmla="*/ 563 h 758185"/>
                <a:gd name="connsiteX3" fmla="*/ 183705 w 926304"/>
                <a:gd name="connsiteY3" fmla="*/ 758185 h 758185"/>
                <a:gd name="connsiteX4" fmla="*/ 0 w 926304"/>
                <a:gd name="connsiteY4" fmla="*/ 735614 h 758185"/>
                <a:gd name="connsiteX0" fmla="*/ 0 w 1011379"/>
                <a:gd name="connsiteY0" fmla="*/ 605727 h 758185"/>
                <a:gd name="connsiteX1" fmla="*/ 490915 w 1011379"/>
                <a:gd name="connsiteY1" fmla="*/ 13939 h 758185"/>
                <a:gd name="connsiteX2" fmla="*/ 1011379 w 1011379"/>
                <a:gd name="connsiteY2" fmla="*/ 563 h 758185"/>
                <a:gd name="connsiteX3" fmla="*/ 268780 w 1011379"/>
                <a:gd name="connsiteY3" fmla="*/ 758185 h 758185"/>
                <a:gd name="connsiteX4" fmla="*/ 0 w 1011379"/>
                <a:gd name="connsiteY4" fmla="*/ 605727 h 758185"/>
                <a:gd name="connsiteX0" fmla="*/ 0 w 1011379"/>
                <a:gd name="connsiteY0" fmla="*/ 605727 h 648280"/>
                <a:gd name="connsiteX1" fmla="*/ 490915 w 1011379"/>
                <a:gd name="connsiteY1" fmla="*/ 13939 h 648280"/>
                <a:gd name="connsiteX2" fmla="*/ 1011379 w 1011379"/>
                <a:gd name="connsiteY2" fmla="*/ 563 h 648280"/>
                <a:gd name="connsiteX3" fmla="*/ 198718 w 1011379"/>
                <a:gd name="connsiteY3" fmla="*/ 648280 h 648280"/>
                <a:gd name="connsiteX4" fmla="*/ 0 w 1011379"/>
                <a:gd name="connsiteY4" fmla="*/ 605727 h 648280"/>
                <a:gd name="connsiteX0" fmla="*/ 0 w 1011379"/>
                <a:gd name="connsiteY0" fmla="*/ 605727 h 648280"/>
                <a:gd name="connsiteX1" fmla="*/ 490915 w 1011379"/>
                <a:gd name="connsiteY1" fmla="*/ 13939 h 648280"/>
                <a:gd name="connsiteX2" fmla="*/ 1011379 w 1011379"/>
                <a:gd name="connsiteY2" fmla="*/ 563 h 648280"/>
                <a:gd name="connsiteX3" fmla="*/ 198718 w 1011379"/>
                <a:gd name="connsiteY3" fmla="*/ 648280 h 648280"/>
                <a:gd name="connsiteX4" fmla="*/ 0 w 1011379"/>
                <a:gd name="connsiteY4" fmla="*/ 605727 h 648280"/>
                <a:gd name="connsiteX0" fmla="*/ 0 w 1011379"/>
                <a:gd name="connsiteY0" fmla="*/ 605727 h 648280"/>
                <a:gd name="connsiteX1" fmla="*/ 490915 w 1011379"/>
                <a:gd name="connsiteY1" fmla="*/ 13939 h 648280"/>
                <a:gd name="connsiteX2" fmla="*/ 1011379 w 1011379"/>
                <a:gd name="connsiteY2" fmla="*/ 563 h 648280"/>
                <a:gd name="connsiteX3" fmla="*/ 198718 w 1011379"/>
                <a:gd name="connsiteY3" fmla="*/ 648280 h 648280"/>
                <a:gd name="connsiteX4" fmla="*/ 0 w 1011379"/>
                <a:gd name="connsiteY4" fmla="*/ 605727 h 648280"/>
                <a:gd name="connsiteX0" fmla="*/ 0 w 1011379"/>
                <a:gd name="connsiteY0" fmla="*/ 605727 h 605727"/>
                <a:gd name="connsiteX1" fmla="*/ 490915 w 1011379"/>
                <a:gd name="connsiteY1" fmla="*/ 13939 h 605727"/>
                <a:gd name="connsiteX2" fmla="*/ 1011379 w 1011379"/>
                <a:gd name="connsiteY2" fmla="*/ 563 h 605727"/>
                <a:gd name="connsiteX3" fmla="*/ 318823 w 1011379"/>
                <a:gd name="connsiteY3" fmla="*/ 553361 h 605727"/>
                <a:gd name="connsiteX4" fmla="*/ 0 w 1011379"/>
                <a:gd name="connsiteY4" fmla="*/ 605727 h 605727"/>
                <a:gd name="connsiteX0" fmla="*/ 0 w 866251"/>
                <a:gd name="connsiteY0" fmla="*/ 540783 h 553361"/>
                <a:gd name="connsiteX1" fmla="*/ 345787 w 866251"/>
                <a:gd name="connsiteY1" fmla="*/ 13939 h 553361"/>
                <a:gd name="connsiteX2" fmla="*/ 866251 w 866251"/>
                <a:gd name="connsiteY2" fmla="*/ 563 h 553361"/>
                <a:gd name="connsiteX3" fmla="*/ 173695 w 866251"/>
                <a:gd name="connsiteY3" fmla="*/ 553361 h 553361"/>
                <a:gd name="connsiteX4" fmla="*/ 0 w 866251"/>
                <a:gd name="connsiteY4" fmla="*/ 540783 h 553361"/>
                <a:gd name="connsiteX0" fmla="*/ 0 w 866251"/>
                <a:gd name="connsiteY0" fmla="*/ 540783 h 553361"/>
                <a:gd name="connsiteX1" fmla="*/ 345787 w 866251"/>
                <a:gd name="connsiteY1" fmla="*/ 13939 h 553361"/>
                <a:gd name="connsiteX2" fmla="*/ 866251 w 866251"/>
                <a:gd name="connsiteY2" fmla="*/ 563 h 553361"/>
                <a:gd name="connsiteX3" fmla="*/ 173695 w 866251"/>
                <a:gd name="connsiteY3" fmla="*/ 553361 h 553361"/>
                <a:gd name="connsiteX4" fmla="*/ 0 w 866251"/>
                <a:gd name="connsiteY4" fmla="*/ 540783 h 553361"/>
                <a:gd name="connsiteX0" fmla="*/ 0 w 866251"/>
                <a:gd name="connsiteY0" fmla="*/ 540783 h 553361"/>
                <a:gd name="connsiteX1" fmla="*/ 345787 w 866251"/>
                <a:gd name="connsiteY1" fmla="*/ 13939 h 553361"/>
                <a:gd name="connsiteX2" fmla="*/ 866251 w 866251"/>
                <a:gd name="connsiteY2" fmla="*/ 563 h 553361"/>
                <a:gd name="connsiteX3" fmla="*/ 173695 w 866251"/>
                <a:gd name="connsiteY3" fmla="*/ 553361 h 553361"/>
                <a:gd name="connsiteX4" fmla="*/ 0 w 866251"/>
                <a:gd name="connsiteY4" fmla="*/ 540783 h 5533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6251" h="553361">
                  <a:moveTo>
                    <a:pt x="0" y="540783"/>
                  </a:moveTo>
                  <a:cubicBezTo>
                    <a:pt x="274887" y="134762"/>
                    <a:pt x="159176" y="337938"/>
                    <a:pt x="345787" y="13939"/>
                  </a:cubicBezTo>
                  <a:cubicBezTo>
                    <a:pt x="520528" y="18247"/>
                    <a:pt x="691510" y="-3745"/>
                    <a:pt x="866251" y="563"/>
                  </a:cubicBezTo>
                  <a:cubicBezTo>
                    <a:pt x="252709" y="502795"/>
                    <a:pt x="640047" y="209256"/>
                    <a:pt x="173695" y="553361"/>
                  </a:cubicBezTo>
                  <a:cubicBezTo>
                    <a:pt x="39410" y="524725"/>
                    <a:pt x="196198" y="539317"/>
                    <a:pt x="0" y="540783"/>
                  </a:cubicBezTo>
                  <a:close/>
                </a:path>
              </a:pathLst>
            </a:custGeom>
            <a:gradFill rotWithShape="1">
              <a:gsLst>
                <a:gs pos="0">
                  <a:srgbClr val="FFFFFF">
                    <a:lumMod val="95000"/>
                    <a:alpha val="55000"/>
                  </a:srgbClr>
                </a:gs>
                <a:gs pos="100000">
                  <a:srgbClr val="FFFFFF">
                    <a:lumMod val="75000"/>
                  </a:srgbClr>
                </a:gs>
              </a:gsLst>
              <a:lin ang="16200000" scaled="0"/>
            </a:gradFill>
            <a:ln w="9525" cap="flat" cmpd="sng" algn="ctr">
              <a:solidFill>
                <a:srgbClr val="FFFFFF">
                  <a:lumMod val="75000"/>
                </a:srgbClr>
              </a:solid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Gill Sans MT"/>
                <a:ea typeface="+mn-ea"/>
                <a:cs typeface="+mn-cs"/>
              </a:endParaRPr>
            </a:p>
          </p:txBody>
        </p:sp>
        <p:sp>
          <p:nvSpPr>
            <p:cNvPr id="383" name="Freeform 928">
              <a:extLst>
                <a:ext uri="{FF2B5EF4-FFF2-40B4-BE49-F238E27FC236}">
                  <a16:creationId xmlns:a16="http://schemas.microsoft.com/office/drawing/2014/main" id="{833E6930-8C12-4DD9-B985-DD3101A7D076}"/>
                </a:ext>
              </a:extLst>
            </p:cNvPr>
            <p:cNvSpPr/>
            <p:nvPr/>
          </p:nvSpPr>
          <p:spPr>
            <a:xfrm>
              <a:off x="5377492" y="5449574"/>
              <a:ext cx="676275" cy="896802"/>
            </a:xfrm>
            <a:custGeom>
              <a:avLst/>
              <a:gdLst>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418712 w 1040633"/>
                <a:gd name="connsiteY4" fmla="*/ 1189324 h 1219697"/>
                <a:gd name="connsiteX5" fmla="*/ 139870 w 1040633"/>
                <a:gd name="connsiteY5" fmla="*/ 1191723 h 1219697"/>
                <a:gd name="connsiteX0" fmla="*/ 139870 w 1040633"/>
                <a:gd name="connsiteY0" fmla="*/ 1191723 h 1355926"/>
                <a:gd name="connsiteX1" fmla="*/ 0 w 1040633"/>
                <a:gd name="connsiteY1" fmla="*/ 0 h 1355926"/>
                <a:gd name="connsiteX2" fmla="*/ 1040633 w 1040633"/>
                <a:gd name="connsiteY2" fmla="*/ 16785 h 1355926"/>
                <a:gd name="connsiteX3" fmla="*/ 833625 w 1040633"/>
                <a:gd name="connsiteY3" fmla="*/ 1219697 h 1355926"/>
                <a:gd name="connsiteX4" fmla="*/ 139870 w 1040633"/>
                <a:gd name="connsiteY4" fmla="*/ 1191723 h 1355926"/>
                <a:gd name="connsiteX0" fmla="*/ 139870 w 1040633"/>
                <a:gd name="connsiteY0" fmla="*/ 1191723 h 1289901"/>
                <a:gd name="connsiteX1" fmla="*/ 0 w 1040633"/>
                <a:gd name="connsiteY1" fmla="*/ 0 h 1289901"/>
                <a:gd name="connsiteX2" fmla="*/ 1040633 w 1040633"/>
                <a:gd name="connsiteY2" fmla="*/ 16785 h 1289901"/>
                <a:gd name="connsiteX3" fmla="*/ 833625 w 1040633"/>
                <a:gd name="connsiteY3" fmla="*/ 1219697 h 1289901"/>
                <a:gd name="connsiteX4" fmla="*/ 139870 w 1040633"/>
                <a:gd name="connsiteY4" fmla="*/ 1191723 h 1289901"/>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191723"/>
                <a:gd name="connsiteX1" fmla="*/ 0 w 1040633"/>
                <a:gd name="connsiteY1" fmla="*/ 0 h 1191723"/>
                <a:gd name="connsiteX2" fmla="*/ 1040633 w 1040633"/>
                <a:gd name="connsiteY2" fmla="*/ 16785 h 1191723"/>
                <a:gd name="connsiteX3" fmla="*/ 671988 w 1040633"/>
                <a:gd name="connsiteY3" fmla="*/ 1158121 h 1191723"/>
                <a:gd name="connsiteX4" fmla="*/ 139870 w 1040633"/>
                <a:gd name="connsiteY4" fmla="*/ 1191723 h 1191723"/>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71988 w 778664"/>
                <a:gd name="connsiteY3" fmla="*/ 1158121 h 1160935"/>
                <a:gd name="connsiteX4" fmla="*/ 363082 w 778664"/>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94768 w 778664"/>
                <a:gd name="connsiteY3" fmla="*/ 1112562 h 1160935"/>
                <a:gd name="connsiteX4" fmla="*/ 363082 w 778664"/>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94768 w 778664"/>
                <a:gd name="connsiteY3" fmla="*/ 1112562 h 1160935"/>
                <a:gd name="connsiteX4" fmla="*/ 363082 w 778664"/>
                <a:gd name="connsiteY4" fmla="*/ 1160935 h 1160935"/>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18198 w 499610"/>
                <a:gd name="connsiteY4" fmla="*/ 973305 h 976186"/>
                <a:gd name="connsiteX0" fmla="*/ 11819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1819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27977 w 802211"/>
                <a:gd name="connsiteY0" fmla="*/ 815791 h 976186"/>
                <a:gd name="connsiteX1" fmla="*/ 302601 w 802211"/>
                <a:gd name="connsiteY1" fmla="*/ 11688 h 976186"/>
                <a:gd name="connsiteX2" fmla="*/ 802211 w 802211"/>
                <a:gd name="connsiteY2" fmla="*/ 0 h 976186"/>
                <a:gd name="connsiteX3" fmla="*/ 575940 w 802211"/>
                <a:gd name="connsiteY3" fmla="*/ 976186 h 976186"/>
                <a:gd name="connsiteX4" fmla="*/ 27977 w 802211"/>
                <a:gd name="connsiteY4" fmla="*/ 815791 h 976186"/>
                <a:gd name="connsiteX0" fmla="*/ 27977 w 802211"/>
                <a:gd name="connsiteY0" fmla="*/ 815791 h 815791"/>
                <a:gd name="connsiteX1" fmla="*/ 302601 w 802211"/>
                <a:gd name="connsiteY1" fmla="*/ 11688 h 815791"/>
                <a:gd name="connsiteX2" fmla="*/ 802211 w 802211"/>
                <a:gd name="connsiteY2" fmla="*/ 0 h 815791"/>
                <a:gd name="connsiteX3" fmla="*/ 236294 w 802211"/>
                <a:gd name="connsiteY3" fmla="*/ 808828 h 815791"/>
                <a:gd name="connsiteX4" fmla="*/ 27977 w 802211"/>
                <a:gd name="connsiteY4" fmla="*/ 815791 h 815791"/>
                <a:gd name="connsiteX0" fmla="*/ 27977 w 802211"/>
                <a:gd name="connsiteY0" fmla="*/ 815791 h 815791"/>
                <a:gd name="connsiteX1" fmla="*/ 302601 w 802211"/>
                <a:gd name="connsiteY1" fmla="*/ 11688 h 815791"/>
                <a:gd name="connsiteX2" fmla="*/ 802211 w 802211"/>
                <a:gd name="connsiteY2" fmla="*/ 0 h 815791"/>
                <a:gd name="connsiteX3" fmla="*/ 236294 w 802211"/>
                <a:gd name="connsiteY3" fmla="*/ 808828 h 815791"/>
                <a:gd name="connsiteX4" fmla="*/ 27977 w 802211"/>
                <a:gd name="connsiteY4" fmla="*/ 815791 h 815791"/>
                <a:gd name="connsiteX0" fmla="*/ 27977 w 802211"/>
                <a:gd name="connsiteY0" fmla="*/ 815791 h 815791"/>
                <a:gd name="connsiteX1" fmla="*/ 302601 w 802211"/>
                <a:gd name="connsiteY1" fmla="*/ 11688 h 815791"/>
                <a:gd name="connsiteX2" fmla="*/ 802211 w 802211"/>
                <a:gd name="connsiteY2" fmla="*/ 0 h 815791"/>
                <a:gd name="connsiteX3" fmla="*/ 236294 w 802211"/>
                <a:gd name="connsiteY3" fmla="*/ 808828 h 815791"/>
                <a:gd name="connsiteX4" fmla="*/ 27977 w 802211"/>
                <a:gd name="connsiteY4" fmla="*/ 815791 h 815791"/>
                <a:gd name="connsiteX0" fmla="*/ 27977 w 802211"/>
                <a:gd name="connsiteY0" fmla="*/ 828714 h 828714"/>
                <a:gd name="connsiteX1" fmla="*/ 302601 w 802211"/>
                <a:gd name="connsiteY1" fmla="*/ 0 h 828714"/>
                <a:gd name="connsiteX2" fmla="*/ 802211 w 802211"/>
                <a:gd name="connsiteY2" fmla="*/ 12923 h 828714"/>
                <a:gd name="connsiteX3" fmla="*/ 236294 w 802211"/>
                <a:gd name="connsiteY3" fmla="*/ 821751 h 828714"/>
                <a:gd name="connsiteX4" fmla="*/ 27977 w 802211"/>
                <a:gd name="connsiteY4" fmla="*/ 828714 h 828714"/>
                <a:gd name="connsiteX0" fmla="*/ 56213 w 830447"/>
                <a:gd name="connsiteY0" fmla="*/ 828714 h 828714"/>
                <a:gd name="connsiteX1" fmla="*/ 330837 w 830447"/>
                <a:gd name="connsiteY1" fmla="*/ 0 h 828714"/>
                <a:gd name="connsiteX2" fmla="*/ 830447 w 830447"/>
                <a:gd name="connsiteY2" fmla="*/ 12923 h 828714"/>
                <a:gd name="connsiteX3" fmla="*/ 264530 w 830447"/>
                <a:gd name="connsiteY3" fmla="*/ 821751 h 828714"/>
                <a:gd name="connsiteX4" fmla="*/ 56213 w 830447"/>
                <a:gd name="connsiteY4" fmla="*/ 828714 h 828714"/>
                <a:gd name="connsiteX0" fmla="*/ 64130 w 789139"/>
                <a:gd name="connsiteY0" fmla="*/ 794258 h 821751"/>
                <a:gd name="connsiteX1" fmla="*/ 289529 w 789139"/>
                <a:gd name="connsiteY1" fmla="*/ 0 h 821751"/>
                <a:gd name="connsiteX2" fmla="*/ 789139 w 789139"/>
                <a:gd name="connsiteY2" fmla="*/ 12923 h 821751"/>
                <a:gd name="connsiteX3" fmla="*/ 223222 w 789139"/>
                <a:gd name="connsiteY3" fmla="*/ 821751 h 821751"/>
                <a:gd name="connsiteX4" fmla="*/ 64130 w 789139"/>
                <a:gd name="connsiteY4" fmla="*/ 794258 h 821751"/>
                <a:gd name="connsiteX0" fmla="*/ 0 w 725009"/>
                <a:gd name="connsiteY0" fmla="*/ 794258 h 821751"/>
                <a:gd name="connsiteX1" fmla="*/ 225399 w 725009"/>
                <a:gd name="connsiteY1" fmla="*/ 0 h 821751"/>
                <a:gd name="connsiteX2" fmla="*/ 725009 w 725009"/>
                <a:gd name="connsiteY2" fmla="*/ 12923 h 821751"/>
                <a:gd name="connsiteX3" fmla="*/ 159092 w 725009"/>
                <a:gd name="connsiteY3" fmla="*/ 821751 h 821751"/>
                <a:gd name="connsiteX4" fmla="*/ 0 w 725009"/>
                <a:gd name="connsiteY4" fmla="*/ 794258 h 821751"/>
                <a:gd name="connsiteX0" fmla="*/ 0 w 725009"/>
                <a:gd name="connsiteY0" fmla="*/ 1203768 h 1231261"/>
                <a:gd name="connsiteX1" fmla="*/ 225399 w 725009"/>
                <a:gd name="connsiteY1" fmla="*/ 0 h 1231261"/>
                <a:gd name="connsiteX2" fmla="*/ 725009 w 725009"/>
                <a:gd name="connsiteY2" fmla="*/ 422433 h 1231261"/>
                <a:gd name="connsiteX3" fmla="*/ 159092 w 725009"/>
                <a:gd name="connsiteY3" fmla="*/ 1231261 h 1231261"/>
                <a:gd name="connsiteX4" fmla="*/ 0 w 725009"/>
                <a:gd name="connsiteY4" fmla="*/ 1203768 h 1231261"/>
                <a:gd name="connsiteX0" fmla="*/ 0 w 725009"/>
                <a:gd name="connsiteY0" fmla="*/ 1217334 h 1244827"/>
                <a:gd name="connsiteX1" fmla="*/ 225399 w 725009"/>
                <a:gd name="connsiteY1" fmla="*/ 13566 h 1244827"/>
                <a:gd name="connsiteX2" fmla="*/ 725009 w 725009"/>
                <a:gd name="connsiteY2" fmla="*/ 571 h 1244827"/>
                <a:gd name="connsiteX3" fmla="*/ 159092 w 725009"/>
                <a:gd name="connsiteY3" fmla="*/ 1244827 h 1244827"/>
                <a:gd name="connsiteX4" fmla="*/ 0 w 725009"/>
                <a:gd name="connsiteY4" fmla="*/ 1217334 h 1244827"/>
                <a:gd name="connsiteX0" fmla="*/ 0 w 725009"/>
                <a:gd name="connsiteY0" fmla="*/ 1217334 h 1244827"/>
                <a:gd name="connsiteX1" fmla="*/ 225399 w 725009"/>
                <a:gd name="connsiteY1" fmla="*/ 13566 h 1244827"/>
                <a:gd name="connsiteX2" fmla="*/ 725009 w 725009"/>
                <a:gd name="connsiteY2" fmla="*/ 571 h 1244827"/>
                <a:gd name="connsiteX3" fmla="*/ 159092 w 725009"/>
                <a:gd name="connsiteY3" fmla="*/ 1244827 h 1244827"/>
                <a:gd name="connsiteX4" fmla="*/ 0 w 725009"/>
                <a:gd name="connsiteY4" fmla="*/ 1217334 h 1244827"/>
                <a:gd name="connsiteX0" fmla="*/ 0 w 725009"/>
                <a:gd name="connsiteY0" fmla="*/ 1217334 h 1244827"/>
                <a:gd name="connsiteX1" fmla="*/ 225399 w 725009"/>
                <a:gd name="connsiteY1" fmla="*/ 13566 h 1244827"/>
                <a:gd name="connsiteX2" fmla="*/ 725009 w 725009"/>
                <a:gd name="connsiteY2" fmla="*/ 571 h 1244827"/>
                <a:gd name="connsiteX3" fmla="*/ 159092 w 725009"/>
                <a:gd name="connsiteY3" fmla="*/ 1244827 h 1244827"/>
                <a:gd name="connsiteX4" fmla="*/ 0 w 725009"/>
                <a:gd name="connsiteY4" fmla="*/ 1217334 h 1244827"/>
                <a:gd name="connsiteX0" fmla="*/ 0 w 725009"/>
                <a:gd name="connsiteY0" fmla="*/ 1217334 h 1244827"/>
                <a:gd name="connsiteX1" fmla="*/ 225399 w 725009"/>
                <a:gd name="connsiteY1" fmla="*/ 13566 h 1244827"/>
                <a:gd name="connsiteX2" fmla="*/ 725009 w 725009"/>
                <a:gd name="connsiteY2" fmla="*/ 571 h 1244827"/>
                <a:gd name="connsiteX3" fmla="*/ 159092 w 725009"/>
                <a:gd name="connsiteY3" fmla="*/ 1244827 h 1244827"/>
                <a:gd name="connsiteX4" fmla="*/ 0 w 725009"/>
                <a:gd name="connsiteY4" fmla="*/ 1217334 h 1244827"/>
                <a:gd name="connsiteX0" fmla="*/ 0 w 725009"/>
                <a:gd name="connsiteY0" fmla="*/ 1217334 h 1244827"/>
                <a:gd name="connsiteX1" fmla="*/ 225399 w 725009"/>
                <a:gd name="connsiteY1" fmla="*/ 13566 h 1244827"/>
                <a:gd name="connsiteX2" fmla="*/ 725009 w 725009"/>
                <a:gd name="connsiteY2" fmla="*/ 571 h 1244827"/>
                <a:gd name="connsiteX3" fmla="*/ 159092 w 725009"/>
                <a:gd name="connsiteY3" fmla="*/ 1244827 h 1244827"/>
                <a:gd name="connsiteX4" fmla="*/ 0 w 725009"/>
                <a:gd name="connsiteY4" fmla="*/ 1217334 h 1244827"/>
                <a:gd name="connsiteX0" fmla="*/ 0 w 725009"/>
                <a:gd name="connsiteY0" fmla="*/ 1217334 h 1244827"/>
                <a:gd name="connsiteX1" fmla="*/ 225399 w 725009"/>
                <a:gd name="connsiteY1" fmla="*/ 13566 h 1244827"/>
                <a:gd name="connsiteX2" fmla="*/ 725009 w 725009"/>
                <a:gd name="connsiteY2" fmla="*/ 571 h 1244827"/>
                <a:gd name="connsiteX3" fmla="*/ 159092 w 725009"/>
                <a:gd name="connsiteY3" fmla="*/ 1244827 h 1244827"/>
                <a:gd name="connsiteX4" fmla="*/ 0 w 725009"/>
                <a:gd name="connsiteY4" fmla="*/ 1217334 h 1244827"/>
                <a:gd name="connsiteX0" fmla="*/ 0 w 725009"/>
                <a:gd name="connsiteY0" fmla="*/ 1203768 h 1231261"/>
                <a:gd name="connsiteX1" fmla="*/ 225399 w 725009"/>
                <a:gd name="connsiteY1" fmla="*/ 0 h 1231261"/>
                <a:gd name="connsiteX2" fmla="*/ 725009 w 725009"/>
                <a:gd name="connsiteY2" fmla="*/ 129782 h 1231261"/>
                <a:gd name="connsiteX3" fmla="*/ 159092 w 725009"/>
                <a:gd name="connsiteY3" fmla="*/ 1231261 h 1231261"/>
                <a:gd name="connsiteX4" fmla="*/ 0 w 725009"/>
                <a:gd name="connsiteY4" fmla="*/ 1203768 h 1231261"/>
                <a:gd name="connsiteX0" fmla="*/ 0 w 725009"/>
                <a:gd name="connsiteY0" fmla="*/ 1203768 h 1231261"/>
                <a:gd name="connsiteX1" fmla="*/ 225399 w 725009"/>
                <a:gd name="connsiteY1" fmla="*/ 0 h 1231261"/>
                <a:gd name="connsiteX2" fmla="*/ 725009 w 725009"/>
                <a:gd name="connsiteY2" fmla="*/ 129782 h 1231261"/>
                <a:gd name="connsiteX3" fmla="*/ 159092 w 725009"/>
                <a:gd name="connsiteY3" fmla="*/ 1231261 h 1231261"/>
                <a:gd name="connsiteX4" fmla="*/ 0 w 725009"/>
                <a:gd name="connsiteY4" fmla="*/ 1203768 h 1231261"/>
                <a:gd name="connsiteX0" fmla="*/ 0 w 725009"/>
                <a:gd name="connsiteY0" fmla="*/ 1203768 h 1231261"/>
                <a:gd name="connsiteX1" fmla="*/ 225399 w 725009"/>
                <a:gd name="connsiteY1" fmla="*/ 0 h 1231261"/>
                <a:gd name="connsiteX2" fmla="*/ 725009 w 725009"/>
                <a:gd name="connsiteY2" fmla="*/ 129782 h 1231261"/>
                <a:gd name="connsiteX3" fmla="*/ 159092 w 725009"/>
                <a:gd name="connsiteY3" fmla="*/ 1231261 h 1231261"/>
                <a:gd name="connsiteX4" fmla="*/ 0 w 725009"/>
                <a:gd name="connsiteY4" fmla="*/ 1203768 h 1231261"/>
                <a:gd name="connsiteX0" fmla="*/ 0 w 725497"/>
                <a:gd name="connsiteY0" fmla="*/ 1279028 h 1306521"/>
                <a:gd name="connsiteX1" fmla="*/ 225399 w 725497"/>
                <a:gd name="connsiteY1" fmla="*/ 75260 h 1306521"/>
                <a:gd name="connsiteX2" fmla="*/ 396193 w 725497"/>
                <a:gd name="connsiteY2" fmla="*/ 156799 h 1306521"/>
                <a:gd name="connsiteX3" fmla="*/ 725009 w 725497"/>
                <a:gd name="connsiteY3" fmla="*/ 205042 h 1306521"/>
                <a:gd name="connsiteX4" fmla="*/ 159092 w 725497"/>
                <a:gd name="connsiteY4" fmla="*/ 1306521 h 1306521"/>
                <a:gd name="connsiteX5" fmla="*/ 0 w 725497"/>
                <a:gd name="connsiteY5" fmla="*/ 1279028 h 1306521"/>
                <a:gd name="connsiteX0" fmla="*/ 0 w 725239"/>
                <a:gd name="connsiteY0" fmla="*/ 1295668 h 1323161"/>
                <a:gd name="connsiteX1" fmla="*/ 225399 w 725239"/>
                <a:gd name="connsiteY1" fmla="*/ 91900 h 1323161"/>
                <a:gd name="connsiteX2" fmla="*/ 725009 w 725239"/>
                <a:gd name="connsiteY2" fmla="*/ 221682 h 1323161"/>
                <a:gd name="connsiteX3" fmla="*/ 159092 w 725239"/>
                <a:gd name="connsiteY3" fmla="*/ 1323161 h 1323161"/>
                <a:gd name="connsiteX4" fmla="*/ 0 w 725239"/>
                <a:gd name="connsiteY4" fmla="*/ 1295668 h 1323161"/>
                <a:gd name="connsiteX0" fmla="*/ 0 w 725221"/>
                <a:gd name="connsiteY0" fmla="*/ 1210552 h 1238045"/>
                <a:gd name="connsiteX1" fmla="*/ 191583 w 725221"/>
                <a:gd name="connsiteY1" fmla="*/ 153319 h 1238045"/>
                <a:gd name="connsiteX2" fmla="*/ 725009 w 725221"/>
                <a:gd name="connsiteY2" fmla="*/ 136566 h 1238045"/>
                <a:gd name="connsiteX3" fmla="*/ 159092 w 725221"/>
                <a:gd name="connsiteY3" fmla="*/ 1238045 h 1238045"/>
                <a:gd name="connsiteX4" fmla="*/ 0 w 725221"/>
                <a:gd name="connsiteY4" fmla="*/ 1210552 h 1238045"/>
                <a:gd name="connsiteX0" fmla="*/ 0 w 725305"/>
                <a:gd name="connsiteY0" fmla="*/ 1158512 h 1186005"/>
                <a:gd name="connsiteX1" fmla="*/ 191583 w 725305"/>
                <a:gd name="connsiteY1" fmla="*/ 101279 h 1186005"/>
                <a:gd name="connsiteX2" fmla="*/ 725009 w 725305"/>
                <a:gd name="connsiteY2" fmla="*/ 84526 h 1186005"/>
                <a:gd name="connsiteX3" fmla="*/ 159092 w 725305"/>
                <a:gd name="connsiteY3" fmla="*/ 1186005 h 1186005"/>
                <a:gd name="connsiteX4" fmla="*/ 0 w 725305"/>
                <a:gd name="connsiteY4" fmla="*/ 1158512 h 1186005"/>
                <a:gd name="connsiteX0" fmla="*/ 0 w 725009"/>
                <a:gd name="connsiteY0" fmla="*/ 1073986 h 1101479"/>
                <a:gd name="connsiteX1" fmla="*/ 191583 w 725009"/>
                <a:gd name="connsiteY1" fmla="*/ 16753 h 1101479"/>
                <a:gd name="connsiteX2" fmla="*/ 725009 w 725009"/>
                <a:gd name="connsiteY2" fmla="*/ 0 h 1101479"/>
                <a:gd name="connsiteX3" fmla="*/ 159092 w 725009"/>
                <a:gd name="connsiteY3" fmla="*/ 1101479 h 1101479"/>
                <a:gd name="connsiteX4" fmla="*/ 0 w 725009"/>
                <a:gd name="connsiteY4" fmla="*/ 1073986 h 1101479"/>
                <a:gd name="connsiteX0" fmla="*/ 0 w 725009"/>
                <a:gd name="connsiteY0" fmla="*/ 1073986 h 1101479"/>
                <a:gd name="connsiteX1" fmla="*/ 206612 w 725009"/>
                <a:gd name="connsiteY1" fmla="*/ 1724 h 1101479"/>
                <a:gd name="connsiteX2" fmla="*/ 725009 w 725009"/>
                <a:gd name="connsiteY2" fmla="*/ 0 h 1101479"/>
                <a:gd name="connsiteX3" fmla="*/ 159092 w 725009"/>
                <a:gd name="connsiteY3" fmla="*/ 1101479 h 1101479"/>
                <a:gd name="connsiteX4" fmla="*/ 0 w 725009"/>
                <a:gd name="connsiteY4" fmla="*/ 1073986 h 1101479"/>
                <a:gd name="connsiteX0" fmla="*/ 0 w 725009"/>
                <a:gd name="connsiteY0" fmla="*/ 1073986 h 1101479"/>
                <a:gd name="connsiteX1" fmla="*/ 206612 w 725009"/>
                <a:gd name="connsiteY1" fmla="*/ 1724 h 1101479"/>
                <a:gd name="connsiteX2" fmla="*/ 725009 w 725009"/>
                <a:gd name="connsiteY2" fmla="*/ 0 h 1101479"/>
                <a:gd name="connsiteX3" fmla="*/ 159092 w 725009"/>
                <a:gd name="connsiteY3" fmla="*/ 1101479 h 1101479"/>
                <a:gd name="connsiteX4" fmla="*/ 0 w 725009"/>
                <a:gd name="connsiteY4" fmla="*/ 1073986 h 1101479"/>
                <a:gd name="connsiteX0" fmla="*/ 0 w 725009"/>
                <a:gd name="connsiteY0" fmla="*/ 1073986 h 1101479"/>
                <a:gd name="connsiteX1" fmla="*/ 206612 w 725009"/>
                <a:gd name="connsiteY1" fmla="*/ 1724 h 1101479"/>
                <a:gd name="connsiteX2" fmla="*/ 725009 w 725009"/>
                <a:gd name="connsiteY2" fmla="*/ 0 h 1101479"/>
                <a:gd name="connsiteX3" fmla="*/ 159092 w 725009"/>
                <a:gd name="connsiteY3" fmla="*/ 1101479 h 1101479"/>
                <a:gd name="connsiteX4" fmla="*/ 0 w 725009"/>
                <a:gd name="connsiteY4" fmla="*/ 1073986 h 1101479"/>
                <a:gd name="connsiteX0" fmla="*/ 0 w 725009"/>
                <a:gd name="connsiteY0" fmla="*/ 1073986 h 1074607"/>
                <a:gd name="connsiteX1" fmla="*/ 206612 w 725009"/>
                <a:gd name="connsiteY1" fmla="*/ 1724 h 1074607"/>
                <a:gd name="connsiteX2" fmla="*/ 725009 w 725009"/>
                <a:gd name="connsiteY2" fmla="*/ 0 h 1074607"/>
                <a:gd name="connsiteX3" fmla="*/ 229048 w 725009"/>
                <a:gd name="connsiteY3" fmla="*/ 886531 h 1074607"/>
                <a:gd name="connsiteX4" fmla="*/ 0 w 725009"/>
                <a:gd name="connsiteY4" fmla="*/ 1073986 h 1074607"/>
                <a:gd name="connsiteX0" fmla="*/ 0 w 725009"/>
                <a:gd name="connsiteY0" fmla="*/ 1073986 h 1074607"/>
                <a:gd name="connsiteX1" fmla="*/ 206612 w 725009"/>
                <a:gd name="connsiteY1" fmla="*/ 1724 h 1074607"/>
                <a:gd name="connsiteX2" fmla="*/ 725009 w 725009"/>
                <a:gd name="connsiteY2" fmla="*/ 0 h 1074607"/>
                <a:gd name="connsiteX3" fmla="*/ 229048 w 725009"/>
                <a:gd name="connsiteY3" fmla="*/ 886531 h 1074607"/>
                <a:gd name="connsiteX4" fmla="*/ 0 w 725009"/>
                <a:gd name="connsiteY4" fmla="*/ 1073986 h 1074607"/>
                <a:gd name="connsiteX0" fmla="*/ 0 w 675040"/>
                <a:gd name="connsiteY0" fmla="*/ 894029 h 896577"/>
                <a:gd name="connsiteX1" fmla="*/ 156643 w 675040"/>
                <a:gd name="connsiteY1" fmla="*/ 1724 h 896577"/>
                <a:gd name="connsiteX2" fmla="*/ 675040 w 675040"/>
                <a:gd name="connsiteY2" fmla="*/ 0 h 896577"/>
                <a:gd name="connsiteX3" fmla="*/ 179079 w 675040"/>
                <a:gd name="connsiteY3" fmla="*/ 886531 h 896577"/>
                <a:gd name="connsiteX4" fmla="*/ 0 w 675040"/>
                <a:gd name="connsiteY4" fmla="*/ 894029 h 896577"/>
                <a:gd name="connsiteX0" fmla="*/ 0 w 675040"/>
                <a:gd name="connsiteY0" fmla="*/ 894029 h 896577"/>
                <a:gd name="connsiteX1" fmla="*/ 186623 w 675040"/>
                <a:gd name="connsiteY1" fmla="*/ 1724 h 896577"/>
                <a:gd name="connsiteX2" fmla="*/ 675040 w 675040"/>
                <a:gd name="connsiteY2" fmla="*/ 0 h 896577"/>
                <a:gd name="connsiteX3" fmla="*/ 179079 w 675040"/>
                <a:gd name="connsiteY3" fmla="*/ 886531 h 896577"/>
                <a:gd name="connsiteX4" fmla="*/ 0 w 675040"/>
                <a:gd name="connsiteY4" fmla="*/ 894029 h 896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5040" h="896577">
                  <a:moveTo>
                    <a:pt x="0" y="894029"/>
                  </a:moveTo>
                  <a:cubicBezTo>
                    <a:pt x="95638" y="409857"/>
                    <a:pt x="76811" y="618448"/>
                    <a:pt x="186623" y="1724"/>
                  </a:cubicBezTo>
                  <a:cubicBezTo>
                    <a:pt x="431451" y="14348"/>
                    <a:pt x="449377" y="35256"/>
                    <a:pt x="675040" y="0"/>
                  </a:cubicBezTo>
                  <a:cubicBezTo>
                    <a:pt x="276172" y="749497"/>
                    <a:pt x="462801" y="344746"/>
                    <a:pt x="179079" y="886531"/>
                  </a:cubicBezTo>
                  <a:cubicBezTo>
                    <a:pt x="44794" y="857895"/>
                    <a:pt x="92525" y="908114"/>
                    <a:pt x="0" y="894029"/>
                  </a:cubicBezTo>
                  <a:close/>
                </a:path>
              </a:pathLst>
            </a:custGeom>
            <a:gradFill rotWithShape="1">
              <a:gsLst>
                <a:gs pos="0">
                  <a:srgbClr val="FFFFFF">
                    <a:lumMod val="95000"/>
                    <a:alpha val="55000"/>
                  </a:srgbClr>
                </a:gs>
                <a:gs pos="100000">
                  <a:srgbClr val="FFFFFF">
                    <a:lumMod val="75000"/>
                  </a:srgbClr>
                </a:gs>
              </a:gsLst>
              <a:lin ang="16200000" scaled="0"/>
            </a:gradFill>
            <a:ln w="9525" cap="flat" cmpd="sng" algn="ctr">
              <a:solidFill>
                <a:srgbClr val="FFFFFF">
                  <a:lumMod val="75000"/>
                </a:srgbClr>
              </a:solid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Gill Sans MT"/>
                <a:ea typeface="+mn-ea"/>
                <a:cs typeface="+mn-cs"/>
              </a:endParaRPr>
            </a:p>
          </p:txBody>
        </p:sp>
        <p:sp>
          <p:nvSpPr>
            <p:cNvPr id="384" name="Freeform 929">
              <a:extLst>
                <a:ext uri="{FF2B5EF4-FFF2-40B4-BE49-F238E27FC236}">
                  <a16:creationId xmlns:a16="http://schemas.microsoft.com/office/drawing/2014/main" id="{8F6A5EB0-8F7E-42FF-8FED-63D5EB9DD62D}"/>
                </a:ext>
              </a:extLst>
            </p:cNvPr>
            <p:cNvSpPr/>
            <p:nvPr/>
          </p:nvSpPr>
          <p:spPr>
            <a:xfrm>
              <a:off x="4340853" y="5470208"/>
              <a:ext cx="514350" cy="401578"/>
            </a:xfrm>
            <a:custGeom>
              <a:avLst/>
              <a:gdLst>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418712 w 1040633"/>
                <a:gd name="connsiteY4" fmla="*/ 1189324 h 1219697"/>
                <a:gd name="connsiteX5" fmla="*/ 139870 w 1040633"/>
                <a:gd name="connsiteY5" fmla="*/ 1191723 h 1219697"/>
                <a:gd name="connsiteX0" fmla="*/ 139870 w 1040633"/>
                <a:gd name="connsiteY0" fmla="*/ 1191723 h 1355926"/>
                <a:gd name="connsiteX1" fmla="*/ 0 w 1040633"/>
                <a:gd name="connsiteY1" fmla="*/ 0 h 1355926"/>
                <a:gd name="connsiteX2" fmla="*/ 1040633 w 1040633"/>
                <a:gd name="connsiteY2" fmla="*/ 16785 h 1355926"/>
                <a:gd name="connsiteX3" fmla="*/ 833625 w 1040633"/>
                <a:gd name="connsiteY3" fmla="*/ 1219697 h 1355926"/>
                <a:gd name="connsiteX4" fmla="*/ 139870 w 1040633"/>
                <a:gd name="connsiteY4" fmla="*/ 1191723 h 1355926"/>
                <a:gd name="connsiteX0" fmla="*/ 139870 w 1040633"/>
                <a:gd name="connsiteY0" fmla="*/ 1191723 h 1289901"/>
                <a:gd name="connsiteX1" fmla="*/ 0 w 1040633"/>
                <a:gd name="connsiteY1" fmla="*/ 0 h 1289901"/>
                <a:gd name="connsiteX2" fmla="*/ 1040633 w 1040633"/>
                <a:gd name="connsiteY2" fmla="*/ 16785 h 1289901"/>
                <a:gd name="connsiteX3" fmla="*/ 833625 w 1040633"/>
                <a:gd name="connsiteY3" fmla="*/ 1219697 h 1289901"/>
                <a:gd name="connsiteX4" fmla="*/ 139870 w 1040633"/>
                <a:gd name="connsiteY4" fmla="*/ 1191723 h 1289901"/>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191723"/>
                <a:gd name="connsiteX1" fmla="*/ 0 w 1040633"/>
                <a:gd name="connsiteY1" fmla="*/ 0 h 1191723"/>
                <a:gd name="connsiteX2" fmla="*/ 1040633 w 1040633"/>
                <a:gd name="connsiteY2" fmla="*/ 16785 h 1191723"/>
                <a:gd name="connsiteX3" fmla="*/ 671988 w 1040633"/>
                <a:gd name="connsiteY3" fmla="*/ 1158121 h 1191723"/>
                <a:gd name="connsiteX4" fmla="*/ 139870 w 1040633"/>
                <a:gd name="connsiteY4" fmla="*/ 1191723 h 1191723"/>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71988 w 778664"/>
                <a:gd name="connsiteY3" fmla="*/ 1158121 h 1160935"/>
                <a:gd name="connsiteX4" fmla="*/ 363082 w 778664"/>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94768 w 778664"/>
                <a:gd name="connsiteY3" fmla="*/ 1112562 h 1160935"/>
                <a:gd name="connsiteX4" fmla="*/ 363082 w 778664"/>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94768 w 778664"/>
                <a:gd name="connsiteY3" fmla="*/ 1112562 h 1160935"/>
                <a:gd name="connsiteX4" fmla="*/ 363082 w 778664"/>
                <a:gd name="connsiteY4" fmla="*/ 1160935 h 1160935"/>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18198 w 499610"/>
                <a:gd name="connsiteY4" fmla="*/ 973305 h 976186"/>
                <a:gd name="connsiteX0" fmla="*/ 11819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1819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503138"/>
                <a:gd name="connsiteY0" fmla="*/ 961687 h 964568"/>
                <a:gd name="connsiteX1" fmla="*/ 0 w 503138"/>
                <a:gd name="connsiteY1" fmla="*/ 70 h 964568"/>
                <a:gd name="connsiteX2" fmla="*/ 503138 w 503138"/>
                <a:gd name="connsiteY2" fmla="*/ 154187 h 964568"/>
                <a:gd name="connsiteX3" fmla="*/ 273339 w 503138"/>
                <a:gd name="connsiteY3" fmla="*/ 964568 h 964568"/>
                <a:gd name="connsiteX4" fmla="*/ 197928 w 503138"/>
                <a:gd name="connsiteY4" fmla="*/ 961687 h 964568"/>
                <a:gd name="connsiteX0" fmla="*/ 201456 w 506666"/>
                <a:gd name="connsiteY0" fmla="*/ 807500 h 810381"/>
                <a:gd name="connsiteX1" fmla="*/ 0 w 506666"/>
                <a:gd name="connsiteY1" fmla="*/ 15216 h 810381"/>
                <a:gd name="connsiteX2" fmla="*/ 506666 w 506666"/>
                <a:gd name="connsiteY2" fmla="*/ 0 h 810381"/>
                <a:gd name="connsiteX3" fmla="*/ 276867 w 506666"/>
                <a:gd name="connsiteY3" fmla="*/ 810381 h 810381"/>
                <a:gd name="connsiteX4" fmla="*/ 201456 w 506666"/>
                <a:gd name="connsiteY4" fmla="*/ 807500 h 810381"/>
                <a:gd name="connsiteX0" fmla="*/ 201456 w 506666"/>
                <a:gd name="connsiteY0" fmla="*/ 807500 h 811593"/>
                <a:gd name="connsiteX1" fmla="*/ 0 w 506666"/>
                <a:gd name="connsiteY1" fmla="*/ 15216 h 811593"/>
                <a:gd name="connsiteX2" fmla="*/ 506666 w 506666"/>
                <a:gd name="connsiteY2" fmla="*/ 0 h 811593"/>
                <a:gd name="connsiteX3" fmla="*/ 276867 w 506666"/>
                <a:gd name="connsiteY3" fmla="*/ 810381 h 811593"/>
                <a:gd name="connsiteX4" fmla="*/ 201456 w 506666"/>
                <a:gd name="connsiteY4" fmla="*/ 807500 h 811593"/>
                <a:gd name="connsiteX0" fmla="*/ 135576 w 506666"/>
                <a:gd name="connsiteY0" fmla="*/ 818480 h 818480"/>
                <a:gd name="connsiteX1" fmla="*/ 0 w 506666"/>
                <a:gd name="connsiteY1" fmla="*/ 15216 h 818480"/>
                <a:gd name="connsiteX2" fmla="*/ 506666 w 506666"/>
                <a:gd name="connsiteY2" fmla="*/ 0 h 818480"/>
                <a:gd name="connsiteX3" fmla="*/ 276867 w 506666"/>
                <a:gd name="connsiteY3" fmla="*/ 810381 h 818480"/>
                <a:gd name="connsiteX4" fmla="*/ 135576 w 506666"/>
                <a:gd name="connsiteY4" fmla="*/ 818480 h 818480"/>
                <a:gd name="connsiteX0" fmla="*/ 135576 w 506666"/>
                <a:gd name="connsiteY0" fmla="*/ 818480 h 818480"/>
                <a:gd name="connsiteX1" fmla="*/ 0 w 506666"/>
                <a:gd name="connsiteY1" fmla="*/ 15216 h 818480"/>
                <a:gd name="connsiteX2" fmla="*/ 506666 w 506666"/>
                <a:gd name="connsiteY2" fmla="*/ 0 h 818480"/>
                <a:gd name="connsiteX3" fmla="*/ 331766 w 506666"/>
                <a:gd name="connsiteY3" fmla="*/ 803061 h 818480"/>
                <a:gd name="connsiteX4" fmla="*/ 135576 w 506666"/>
                <a:gd name="connsiteY4" fmla="*/ 818480 h 818480"/>
                <a:gd name="connsiteX0" fmla="*/ 135576 w 506666"/>
                <a:gd name="connsiteY0" fmla="*/ 818480 h 818480"/>
                <a:gd name="connsiteX1" fmla="*/ 0 w 506666"/>
                <a:gd name="connsiteY1" fmla="*/ 15216 h 818480"/>
                <a:gd name="connsiteX2" fmla="*/ 506666 w 506666"/>
                <a:gd name="connsiteY2" fmla="*/ 0 h 818480"/>
                <a:gd name="connsiteX3" fmla="*/ 331766 w 506666"/>
                <a:gd name="connsiteY3" fmla="*/ 803061 h 818480"/>
                <a:gd name="connsiteX4" fmla="*/ 135576 w 506666"/>
                <a:gd name="connsiteY4" fmla="*/ 818480 h 818480"/>
                <a:gd name="connsiteX0" fmla="*/ 135576 w 506666"/>
                <a:gd name="connsiteY0" fmla="*/ 818480 h 818480"/>
                <a:gd name="connsiteX1" fmla="*/ 0 w 506666"/>
                <a:gd name="connsiteY1" fmla="*/ 15216 h 818480"/>
                <a:gd name="connsiteX2" fmla="*/ 506666 w 506666"/>
                <a:gd name="connsiteY2" fmla="*/ 0 h 818480"/>
                <a:gd name="connsiteX3" fmla="*/ 331766 w 506666"/>
                <a:gd name="connsiteY3" fmla="*/ 803061 h 818480"/>
                <a:gd name="connsiteX4" fmla="*/ 135576 w 506666"/>
                <a:gd name="connsiteY4" fmla="*/ 818480 h 818480"/>
                <a:gd name="connsiteX0" fmla="*/ 135576 w 506666"/>
                <a:gd name="connsiteY0" fmla="*/ 818480 h 818480"/>
                <a:gd name="connsiteX1" fmla="*/ 0 w 506666"/>
                <a:gd name="connsiteY1" fmla="*/ 7896 h 818480"/>
                <a:gd name="connsiteX2" fmla="*/ 506666 w 506666"/>
                <a:gd name="connsiteY2" fmla="*/ 0 h 818480"/>
                <a:gd name="connsiteX3" fmla="*/ 331766 w 506666"/>
                <a:gd name="connsiteY3" fmla="*/ 803061 h 818480"/>
                <a:gd name="connsiteX4" fmla="*/ 135576 w 506666"/>
                <a:gd name="connsiteY4" fmla="*/ 818480 h 818480"/>
                <a:gd name="connsiteX0" fmla="*/ 135576 w 506666"/>
                <a:gd name="connsiteY0" fmla="*/ 818480 h 818480"/>
                <a:gd name="connsiteX1" fmla="*/ 0 w 506666"/>
                <a:gd name="connsiteY1" fmla="*/ 7896 h 818480"/>
                <a:gd name="connsiteX2" fmla="*/ 506666 w 506666"/>
                <a:gd name="connsiteY2" fmla="*/ 0 h 818480"/>
                <a:gd name="connsiteX3" fmla="*/ 331766 w 506666"/>
                <a:gd name="connsiteY3" fmla="*/ 803061 h 818480"/>
                <a:gd name="connsiteX4" fmla="*/ 135576 w 506666"/>
                <a:gd name="connsiteY4" fmla="*/ 818480 h 818480"/>
                <a:gd name="connsiteX0" fmla="*/ 45472 w 559302"/>
                <a:gd name="connsiteY0" fmla="*/ 807500 h 807500"/>
                <a:gd name="connsiteX1" fmla="*/ 52636 w 559302"/>
                <a:gd name="connsiteY1" fmla="*/ 7896 h 807500"/>
                <a:gd name="connsiteX2" fmla="*/ 559302 w 559302"/>
                <a:gd name="connsiteY2" fmla="*/ 0 h 807500"/>
                <a:gd name="connsiteX3" fmla="*/ 384402 w 559302"/>
                <a:gd name="connsiteY3" fmla="*/ 803061 h 807500"/>
                <a:gd name="connsiteX4" fmla="*/ 45472 w 559302"/>
                <a:gd name="connsiteY4" fmla="*/ 807500 h 807500"/>
                <a:gd name="connsiteX0" fmla="*/ 21974 w 535804"/>
                <a:gd name="connsiteY0" fmla="*/ 807500 h 807500"/>
                <a:gd name="connsiteX1" fmla="*/ 29138 w 535804"/>
                <a:gd name="connsiteY1" fmla="*/ 7896 h 807500"/>
                <a:gd name="connsiteX2" fmla="*/ 535804 w 535804"/>
                <a:gd name="connsiteY2" fmla="*/ 0 h 807500"/>
                <a:gd name="connsiteX3" fmla="*/ 360904 w 535804"/>
                <a:gd name="connsiteY3" fmla="*/ 803061 h 807500"/>
                <a:gd name="connsiteX4" fmla="*/ 21974 w 535804"/>
                <a:gd name="connsiteY4" fmla="*/ 807500 h 807500"/>
                <a:gd name="connsiteX0" fmla="*/ 128256 w 506666"/>
                <a:gd name="connsiteY0" fmla="*/ 829461 h 829461"/>
                <a:gd name="connsiteX1" fmla="*/ 0 w 506666"/>
                <a:gd name="connsiteY1" fmla="*/ 7896 h 829461"/>
                <a:gd name="connsiteX2" fmla="*/ 506666 w 506666"/>
                <a:gd name="connsiteY2" fmla="*/ 0 h 829461"/>
                <a:gd name="connsiteX3" fmla="*/ 331766 w 506666"/>
                <a:gd name="connsiteY3" fmla="*/ 803061 h 829461"/>
                <a:gd name="connsiteX4" fmla="*/ 128256 w 506666"/>
                <a:gd name="connsiteY4" fmla="*/ 829461 h 829461"/>
                <a:gd name="connsiteX0" fmla="*/ 128256 w 506666"/>
                <a:gd name="connsiteY0" fmla="*/ 829461 h 829461"/>
                <a:gd name="connsiteX1" fmla="*/ 0 w 506666"/>
                <a:gd name="connsiteY1" fmla="*/ 7896 h 829461"/>
                <a:gd name="connsiteX2" fmla="*/ 506666 w 506666"/>
                <a:gd name="connsiteY2" fmla="*/ 0 h 829461"/>
                <a:gd name="connsiteX3" fmla="*/ 331766 w 506666"/>
                <a:gd name="connsiteY3" fmla="*/ 803061 h 829461"/>
                <a:gd name="connsiteX4" fmla="*/ 128256 w 506666"/>
                <a:gd name="connsiteY4" fmla="*/ 829461 h 829461"/>
                <a:gd name="connsiteX0" fmla="*/ 128256 w 506666"/>
                <a:gd name="connsiteY0" fmla="*/ 829461 h 829461"/>
                <a:gd name="connsiteX1" fmla="*/ 0 w 506666"/>
                <a:gd name="connsiteY1" fmla="*/ 7896 h 829461"/>
                <a:gd name="connsiteX2" fmla="*/ 506666 w 506666"/>
                <a:gd name="connsiteY2" fmla="*/ 0 h 829461"/>
                <a:gd name="connsiteX3" fmla="*/ 331766 w 506666"/>
                <a:gd name="connsiteY3" fmla="*/ 803061 h 829461"/>
                <a:gd name="connsiteX4" fmla="*/ 128256 w 506666"/>
                <a:gd name="connsiteY4" fmla="*/ 829461 h 829461"/>
                <a:gd name="connsiteX0" fmla="*/ 128256 w 506666"/>
                <a:gd name="connsiteY0" fmla="*/ 829461 h 830473"/>
                <a:gd name="connsiteX1" fmla="*/ 0 w 506666"/>
                <a:gd name="connsiteY1" fmla="*/ 7896 h 830473"/>
                <a:gd name="connsiteX2" fmla="*/ 506666 w 506666"/>
                <a:gd name="connsiteY2" fmla="*/ 0 h 830473"/>
                <a:gd name="connsiteX3" fmla="*/ 331766 w 506666"/>
                <a:gd name="connsiteY3" fmla="*/ 828681 h 830473"/>
                <a:gd name="connsiteX4" fmla="*/ 128256 w 506666"/>
                <a:gd name="connsiteY4" fmla="*/ 829461 h 830473"/>
                <a:gd name="connsiteX0" fmla="*/ 128256 w 506666"/>
                <a:gd name="connsiteY0" fmla="*/ 829461 h 830473"/>
                <a:gd name="connsiteX1" fmla="*/ 0 w 506666"/>
                <a:gd name="connsiteY1" fmla="*/ 7896 h 830473"/>
                <a:gd name="connsiteX2" fmla="*/ 506666 w 506666"/>
                <a:gd name="connsiteY2" fmla="*/ 0 h 830473"/>
                <a:gd name="connsiteX3" fmla="*/ 331766 w 506666"/>
                <a:gd name="connsiteY3" fmla="*/ 828681 h 830473"/>
                <a:gd name="connsiteX4" fmla="*/ 128256 w 506666"/>
                <a:gd name="connsiteY4" fmla="*/ 829461 h 830473"/>
                <a:gd name="connsiteX0" fmla="*/ 128256 w 506666"/>
                <a:gd name="connsiteY0" fmla="*/ 821565 h 822577"/>
                <a:gd name="connsiteX1" fmla="*/ 0 w 506666"/>
                <a:gd name="connsiteY1" fmla="*/ 0 h 822577"/>
                <a:gd name="connsiteX2" fmla="*/ 506666 w 506666"/>
                <a:gd name="connsiteY2" fmla="*/ 255115 h 822577"/>
                <a:gd name="connsiteX3" fmla="*/ 331766 w 506666"/>
                <a:gd name="connsiteY3" fmla="*/ 820785 h 822577"/>
                <a:gd name="connsiteX4" fmla="*/ 128256 w 506666"/>
                <a:gd name="connsiteY4" fmla="*/ 821565 h 822577"/>
                <a:gd name="connsiteX0" fmla="*/ 128256 w 506666"/>
                <a:gd name="connsiteY0" fmla="*/ 821565 h 822577"/>
                <a:gd name="connsiteX1" fmla="*/ 0 w 506666"/>
                <a:gd name="connsiteY1" fmla="*/ 0 h 822577"/>
                <a:gd name="connsiteX2" fmla="*/ 506666 w 506666"/>
                <a:gd name="connsiteY2" fmla="*/ 255115 h 822577"/>
                <a:gd name="connsiteX3" fmla="*/ 331766 w 506666"/>
                <a:gd name="connsiteY3" fmla="*/ 820785 h 822577"/>
                <a:gd name="connsiteX4" fmla="*/ 128256 w 506666"/>
                <a:gd name="connsiteY4" fmla="*/ 821565 h 822577"/>
                <a:gd name="connsiteX0" fmla="*/ 128256 w 506666"/>
                <a:gd name="connsiteY0" fmla="*/ 821565 h 822577"/>
                <a:gd name="connsiteX1" fmla="*/ 0 w 506666"/>
                <a:gd name="connsiteY1" fmla="*/ 0 h 822577"/>
                <a:gd name="connsiteX2" fmla="*/ 506666 w 506666"/>
                <a:gd name="connsiteY2" fmla="*/ 255115 h 822577"/>
                <a:gd name="connsiteX3" fmla="*/ 331766 w 506666"/>
                <a:gd name="connsiteY3" fmla="*/ 820785 h 822577"/>
                <a:gd name="connsiteX4" fmla="*/ 128256 w 506666"/>
                <a:gd name="connsiteY4" fmla="*/ 821565 h 822577"/>
                <a:gd name="connsiteX0" fmla="*/ 135770 w 514180"/>
                <a:gd name="connsiteY0" fmla="*/ 577341 h 578353"/>
                <a:gd name="connsiteX1" fmla="*/ 0 w 514180"/>
                <a:gd name="connsiteY1" fmla="*/ 0 h 578353"/>
                <a:gd name="connsiteX2" fmla="*/ 514180 w 514180"/>
                <a:gd name="connsiteY2" fmla="*/ 10891 h 578353"/>
                <a:gd name="connsiteX3" fmla="*/ 339280 w 514180"/>
                <a:gd name="connsiteY3" fmla="*/ 576561 h 578353"/>
                <a:gd name="connsiteX4" fmla="*/ 135770 w 514180"/>
                <a:gd name="connsiteY4" fmla="*/ 577341 h 578353"/>
                <a:gd name="connsiteX0" fmla="*/ 135770 w 514180"/>
                <a:gd name="connsiteY0" fmla="*/ 577341 h 578353"/>
                <a:gd name="connsiteX1" fmla="*/ 0 w 514180"/>
                <a:gd name="connsiteY1" fmla="*/ 0 h 578353"/>
                <a:gd name="connsiteX2" fmla="*/ 514180 w 514180"/>
                <a:gd name="connsiteY2" fmla="*/ 10891 h 578353"/>
                <a:gd name="connsiteX3" fmla="*/ 339280 w 514180"/>
                <a:gd name="connsiteY3" fmla="*/ 576561 h 578353"/>
                <a:gd name="connsiteX4" fmla="*/ 135770 w 514180"/>
                <a:gd name="connsiteY4" fmla="*/ 577341 h 578353"/>
                <a:gd name="connsiteX0" fmla="*/ 135770 w 514180"/>
                <a:gd name="connsiteY0" fmla="*/ 577341 h 578353"/>
                <a:gd name="connsiteX1" fmla="*/ 0 w 514180"/>
                <a:gd name="connsiteY1" fmla="*/ 0 h 578353"/>
                <a:gd name="connsiteX2" fmla="*/ 514180 w 514180"/>
                <a:gd name="connsiteY2" fmla="*/ 10891 h 578353"/>
                <a:gd name="connsiteX3" fmla="*/ 339280 w 514180"/>
                <a:gd name="connsiteY3" fmla="*/ 576561 h 578353"/>
                <a:gd name="connsiteX4" fmla="*/ 135770 w 514180"/>
                <a:gd name="connsiteY4" fmla="*/ 577341 h 578353"/>
                <a:gd name="connsiteX0" fmla="*/ 135770 w 514180"/>
                <a:gd name="connsiteY0" fmla="*/ 577341 h 577341"/>
                <a:gd name="connsiteX1" fmla="*/ 0 w 514180"/>
                <a:gd name="connsiteY1" fmla="*/ 0 h 577341"/>
                <a:gd name="connsiteX2" fmla="*/ 514180 w 514180"/>
                <a:gd name="connsiteY2" fmla="*/ 10891 h 577341"/>
                <a:gd name="connsiteX3" fmla="*/ 404259 w 514180"/>
                <a:gd name="connsiteY3" fmla="*/ 386400 h 577341"/>
                <a:gd name="connsiteX4" fmla="*/ 135770 w 514180"/>
                <a:gd name="connsiteY4" fmla="*/ 577341 h 577341"/>
                <a:gd name="connsiteX0" fmla="*/ 100781 w 514180"/>
                <a:gd name="connsiteY0" fmla="*/ 432218 h 432218"/>
                <a:gd name="connsiteX1" fmla="*/ 0 w 514180"/>
                <a:gd name="connsiteY1" fmla="*/ 0 h 432218"/>
                <a:gd name="connsiteX2" fmla="*/ 514180 w 514180"/>
                <a:gd name="connsiteY2" fmla="*/ 10891 h 432218"/>
                <a:gd name="connsiteX3" fmla="*/ 404259 w 514180"/>
                <a:gd name="connsiteY3" fmla="*/ 386400 h 432218"/>
                <a:gd name="connsiteX4" fmla="*/ 100781 w 514180"/>
                <a:gd name="connsiteY4" fmla="*/ 432218 h 432218"/>
                <a:gd name="connsiteX0" fmla="*/ 100781 w 514180"/>
                <a:gd name="connsiteY0" fmla="*/ 432218 h 432218"/>
                <a:gd name="connsiteX1" fmla="*/ 0 w 514180"/>
                <a:gd name="connsiteY1" fmla="*/ 0 h 432218"/>
                <a:gd name="connsiteX2" fmla="*/ 514180 w 514180"/>
                <a:gd name="connsiteY2" fmla="*/ 10891 h 432218"/>
                <a:gd name="connsiteX3" fmla="*/ 404259 w 514180"/>
                <a:gd name="connsiteY3" fmla="*/ 386400 h 432218"/>
                <a:gd name="connsiteX4" fmla="*/ 100781 w 514180"/>
                <a:gd name="connsiteY4" fmla="*/ 432218 h 432218"/>
                <a:gd name="connsiteX0" fmla="*/ 100781 w 514180"/>
                <a:gd name="connsiteY0" fmla="*/ 402193 h 402193"/>
                <a:gd name="connsiteX1" fmla="*/ 0 w 514180"/>
                <a:gd name="connsiteY1" fmla="*/ 0 h 402193"/>
                <a:gd name="connsiteX2" fmla="*/ 514180 w 514180"/>
                <a:gd name="connsiteY2" fmla="*/ 10891 h 402193"/>
                <a:gd name="connsiteX3" fmla="*/ 404259 w 514180"/>
                <a:gd name="connsiteY3" fmla="*/ 386400 h 402193"/>
                <a:gd name="connsiteX4" fmla="*/ 100781 w 514180"/>
                <a:gd name="connsiteY4" fmla="*/ 402193 h 4021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4180" h="402193">
                  <a:moveTo>
                    <a:pt x="100781" y="402193"/>
                  </a:moveTo>
                  <a:cubicBezTo>
                    <a:pt x="60584" y="194221"/>
                    <a:pt x="96631" y="442038"/>
                    <a:pt x="0" y="0"/>
                  </a:cubicBezTo>
                  <a:lnTo>
                    <a:pt x="514180" y="10891"/>
                  </a:lnTo>
                  <a:cubicBezTo>
                    <a:pt x="417353" y="348331"/>
                    <a:pt x="491637" y="89943"/>
                    <a:pt x="404259" y="386400"/>
                  </a:cubicBezTo>
                  <a:cubicBezTo>
                    <a:pt x="357814" y="390704"/>
                    <a:pt x="168880" y="400727"/>
                    <a:pt x="100781" y="402193"/>
                  </a:cubicBezTo>
                  <a:close/>
                </a:path>
              </a:pathLst>
            </a:custGeom>
            <a:gradFill rotWithShape="1">
              <a:gsLst>
                <a:gs pos="0">
                  <a:srgbClr val="FFFFFF">
                    <a:lumMod val="95000"/>
                    <a:alpha val="55000"/>
                  </a:srgbClr>
                </a:gs>
                <a:gs pos="100000">
                  <a:srgbClr val="FFFFFF">
                    <a:lumMod val="75000"/>
                  </a:srgbClr>
                </a:gs>
              </a:gsLst>
              <a:lin ang="16200000" scaled="0"/>
            </a:gradFill>
            <a:ln w="9525" cap="flat" cmpd="sng" algn="ctr">
              <a:solidFill>
                <a:srgbClr val="FFFFFF">
                  <a:lumMod val="75000"/>
                </a:srgbClr>
              </a:solid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Gill Sans MT"/>
                <a:ea typeface="+mn-ea"/>
                <a:cs typeface="+mn-cs"/>
              </a:endParaRPr>
            </a:p>
          </p:txBody>
        </p:sp>
        <p:sp>
          <p:nvSpPr>
            <p:cNvPr id="385" name="Freeform 930">
              <a:extLst>
                <a:ext uri="{FF2B5EF4-FFF2-40B4-BE49-F238E27FC236}">
                  <a16:creationId xmlns:a16="http://schemas.microsoft.com/office/drawing/2014/main" id="{3A8CE07D-1C39-4AEE-B95A-599C0F6307F0}"/>
                </a:ext>
              </a:extLst>
            </p:cNvPr>
            <p:cNvSpPr/>
            <p:nvPr/>
          </p:nvSpPr>
          <p:spPr>
            <a:xfrm>
              <a:off x="3561391" y="5433701"/>
              <a:ext cx="573087" cy="1015848"/>
            </a:xfrm>
            <a:custGeom>
              <a:avLst/>
              <a:gdLst>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418712 w 1040633"/>
                <a:gd name="connsiteY4" fmla="*/ 1189324 h 1219697"/>
                <a:gd name="connsiteX5" fmla="*/ 139870 w 1040633"/>
                <a:gd name="connsiteY5" fmla="*/ 1191723 h 1219697"/>
                <a:gd name="connsiteX0" fmla="*/ 139870 w 1040633"/>
                <a:gd name="connsiteY0" fmla="*/ 1191723 h 1355926"/>
                <a:gd name="connsiteX1" fmla="*/ 0 w 1040633"/>
                <a:gd name="connsiteY1" fmla="*/ 0 h 1355926"/>
                <a:gd name="connsiteX2" fmla="*/ 1040633 w 1040633"/>
                <a:gd name="connsiteY2" fmla="*/ 16785 h 1355926"/>
                <a:gd name="connsiteX3" fmla="*/ 833625 w 1040633"/>
                <a:gd name="connsiteY3" fmla="*/ 1219697 h 1355926"/>
                <a:gd name="connsiteX4" fmla="*/ 139870 w 1040633"/>
                <a:gd name="connsiteY4" fmla="*/ 1191723 h 1355926"/>
                <a:gd name="connsiteX0" fmla="*/ 139870 w 1040633"/>
                <a:gd name="connsiteY0" fmla="*/ 1191723 h 1289901"/>
                <a:gd name="connsiteX1" fmla="*/ 0 w 1040633"/>
                <a:gd name="connsiteY1" fmla="*/ 0 h 1289901"/>
                <a:gd name="connsiteX2" fmla="*/ 1040633 w 1040633"/>
                <a:gd name="connsiteY2" fmla="*/ 16785 h 1289901"/>
                <a:gd name="connsiteX3" fmla="*/ 833625 w 1040633"/>
                <a:gd name="connsiteY3" fmla="*/ 1219697 h 1289901"/>
                <a:gd name="connsiteX4" fmla="*/ 139870 w 1040633"/>
                <a:gd name="connsiteY4" fmla="*/ 1191723 h 1289901"/>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191723"/>
                <a:gd name="connsiteX1" fmla="*/ 0 w 1040633"/>
                <a:gd name="connsiteY1" fmla="*/ 0 h 1191723"/>
                <a:gd name="connsiteX2" fmla="*/ 1040633 w 1040633"/>
                <a:gd name="connsiteY2" fmla="*/ 16785 h 1191723"/>
                <a:gd name="connsiteX3" fmla="*/ 671988 w 1040633"/>
                <a:gd name="connsiteY3" fmla="*/ 1158121 h 1191723"/>
                <a:gd name="connsiteX4" fmla="*/ 139870 w 1040633"/>
                <a:gd name="connsiteY4" fmla="*/ 1191723 h 1191723"/>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71988 w 778664"/>
                <a:gd name="connsiteY3" fmla="*/ 1158121 h 1160935"/>
                <a:gd name="connsiteX4" fmla="*/ 363082 w 778664"/>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94768 w 778664"/>
                <a:gd name="connsiteY3" fmla="*/ 1112562 h 1160935"/>
                <a:gd name="connsiteX4" fmla="*/ 363082 w 778664"/>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94768 w 778664"/>
                <a:gd name="connsiteY3" fmla="*/ 1112562 h 1160935"/>
                <a:gd name="connsiteX4" fmla="*/ 363082 w 778664"/>
                <a:gd name="connsiteY4" fmla="*/ 1160935 h 1160935"/>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18198 w 499610"/>
                <a:gd name="connsiteY4" fmla="*/ 973305 h 976186"/>
                <a:gd name="connsiteX0" fmla="*/ 11819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1819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621064"/>
                <a:gd name="connsiteY0" fmla="*/ 973305 h 973305"/>
                <a:gd name="connsiteX1" fmla="*/ 0 w 621064"/>
                <a:gd name="connsiteY1" fmla="*/ 11688 h 973305"/>
                <a:gd name="connsiteX2" fmla="*/ 499610 w 621064"/>
                <a:gd name="connsiteY2" fmla="*/ 0 h 973305"/>
                <a:gd name="connsiteX3" fmla="*/ 558839 w 621064"/>
                <a:gd name="connsiteY3" fmla="*/ 754682 h 973305"/>
                <a:gd name="connsiteX4" fmla="*/ 197928 w 621064"/>
                <a:gd name="connsiteY4" fmla="*/ 973305 h 973305"/>
                <a:gd name="connsiteX0" fmla="*/ 197928 w 558839"/>
                <a:gd name="connsiteY0" fmla="*/ 973305 h 973305"/>
                <a:gd name="connsiteX1" fmla="*/ 0 w 558839"/>
                <a:gd name="connsiteY1" fmla="*/ 11688 h 973305"/>
                <a:gd name="connsiteX2" fmla="*/ 499610 w 558839"/>
                <a:gd name="connsiteY2" fmla="*/ 0 h 973305"/>
                <a:gd name="connsiteX3" fmla="*/ 558839 w 558839"/>
                <a:gd name="connsiteY3" fmla="*/ 754682 h 973305"/>
                <a:gd name="connsiteX4" fmla="*/ 197928 w 558839"/>
                <a:gd name="connsiteY4" fmla="*/ 973305 h 973305"/>
                <a:gd name="connsiteX0" fmla="*/ 197928 w 558839"/>
                <a:gd name="connsiteY0" fmla="*/ 973305 h 973305"/>
                <a:gd name="connsiteX1" fmla="*/ 0 w 558839"/>
                <a:gd name="connsiteY1" fmla="*/ 11688 h 973305"/>
                <a:gd name="connsiteX2" fmla="*/ 499610 w 558839"/>
                <a:gd name="connsiteY2" fmla="*/ 0 h 973305"/>
                <a:gd name="connsiteX3" fmla="*/ 558839 w 558839"/>
                <a:gd name="connsiteY3" fmla="*/ 754682 h 973305"/>
                <a:gd name="connsiteX4" fmla="*/ 197928 w 558839"/>
                <a:gd name="connsiteY4" fmla="*/ 973305 h 973305"/>
                <a:gd name="connsiteX0" fmla="*/ 370213 w 558839"/>
                <a:gd name="connsiteY0" fmla="*/ 796102 h 796102"/>
                <a:gd name="connsiteX1" fmla="*/ 0 w 558839"/>
                <a:gd name="connsiteY1" fmla="*/ 11688 h 796102"/>
                <a:gd name="connsiteX2" fmla="*/ 499610 w 558839"/>
                <a:gd name="connsiteY2" fmla="*/ 0 h 796102"/>
                <a:gd name="connsiteX3" fmla="*/ 558839 w 558839"/>
                <a:gd name="connsiteY3" fmla="*/ 754682 h 796102"/>
                <a:gd name="connsiteX4" fmla="*/ 370213 w 558839"/>
                <a:gd name="connsiteY4" fmla="*/ 796102 h 796102"/>
                <a:gd name="connsiteX0" fmla="*/ 370213 w 558839"/>
                <a:gd name="connsiteY0" fmla="*/ 796102 h 796102"/>
                <a:gd name="connsiteX1" fmla="*/ 0 w 558839"/>
                <a:gd name="connsiteY1" fmla="*/ 11688 h 796102"/>
                <a:gd name="connsiteX2" fmla="*/ 499610 w 558839"/>
                <a:gd name="connsiteY2" fmla="*/ 0 h 796102"/>
                <a:gd name="connsiteX3" fmla="*/ 558839 w 558839"/>
                <a:gd name="connsiteY3" fmla="*/ 754682 h 796102"/>
                <a:gd name="connsiteX4" fmla="*/ 370213 w 558839"/>
                <a:gd name="connsiteY4" fmla="*/ 796102 h 796102"/>
                <a:gd name="connsiteX0" fmla="*/ 370213 w 558839"/>
                <a:gd name="connsiteY0" fmla="*/ 796102 h 796102"/>
                <a:gd name="connsiteX1" fmla="*/ 0 w 558839"/>
                <a:gd name="connsiteY1" fmla="*/ 11688 h 796102"/>
                <a:gd name="connsiteX2" fmla="*/ 499610 w 558839"/>
                <a:gd name="connsiteY2" fmla="*/ 0 h 796102"/>
                <a:gd name="connsiteX3" fmla="*/ 558839 w 558839"/>
                <a:gd name="connsiteY3" fmla="*/ 754682 h 796102"/>
                <a:gd name="connsiteX4" fmla="*/ 370213 w 558839"/>
                <a:gd name="connsiteY4" fmla="*/ 796102 h 796102"/>
                <a:gd name="connsiteX0" fmla="*/ 370213 w 558839"/>
                <a:gd name="connsiteY0" fmla="*/ 1315828 h 1315828"/>
                <a:gd name="connsiteX1" fmla="*/ 0 w 558839"/>
                <a:gd name="connsiteY1" fmla="*/ 531414 h 1315828"/>
                <a:gd name="connsiteX2" fmla="*/ 506930 w 558839"/>
                <a:gd name="connsiteY2" fmla="*/ 0 h 1315828"/>
                <a:gd name="connsiteX3" fmla="*/ 558839 w 558839"/>
                <a:gd name="connsiteY3" fmla="*/ 1274408 h 1315828"/>
                <a:gd name="connsiteX4" fmla="*/ 370213 w 558839"/>
                <a:gd name="connsiteY4" fmla="*/ 1315828 h 1315828"/>
                <a:gd name="connsiteX0" fmla="*/ 384853 w 573479"/>
                <a:gd name="connsiteY0" fmla="*/ 1326654 h 1326654"/>
                <a:gd name="connsiteX1" fmla="*/ 0 w 573479"/>
                <a:gd name="connsiteY1" fmla="*/ 554 h 1326654"/>
                <a:gd name="connsiteX2" fmla="*/ 521570 w 573479"/>
                <a:gd name="connsiteY2" fmla="*/ 10826 h 1326654"/>
                <a:gd name="connsiteX3" fmla="*/ 573479 w 573479"/>
                <a:gd name="connsiteY3" fmla="*/ 1285234 h 1326654"/>
                <a:gd name="connsiteX4" fmla="*/ 384853 w 573479"/>
                <a:gd name="connsiteY4" fmla="*/ 1326654 h 1326654"/>
                <a:gd name="connsiteX0" fmla="*/ 384853 w 573479"/>
                <a:gd name="connsiteY0" fmla="*/ 1326654 h 1326654"/>
                <a:gd name="connsiteX1" fmla="*/ 0 w 573479"/>
                <a:gd name="connsiteY1" fmla="*/ 554 h 1326654"/>
                <a:gd name="connsiteX2" fmla="*/ 521570 w 573479"/>
                <a:gd name="connsiteY2" fmla="*/ 10826 h 1326654"/>
                <a:gd name="connsiteX3" fmla="*/ 573479 w 573479"/>
                <a:gd name="connsiteY3" fmla="*/ 1285234 h 1326654"/>
                <a:gd name="connsiteX4" fmla="*/ 384853 w 573479"/>
                <a:gd name="connsiteY4" fmla="*/ 1326654 h 1326654"/>
                <a:gd name="connsiteX0" fmla="*/ 384853 w 573479"/>
                <a:gd name="connsiteY0" fmla="*/ 1326654 h 1326654"/>
                <a:gd name="connsiteX1" fmla="*/ 0 w 573479"/>
                <a:gd name="connsiteY1" fmla="*/ 554 h 1326654"/>
                <a:gd name="connsiteX2" fmla="*/ 521570 w 573479"/>
                <a:gd name="connsiteY2" fmla="*/ 10826 h 1326654"/>
                <a:gd name="connsiteX3" fmla="*/ 573479 w 573479"/>
                <a:gd name="connsiteY3" fmla="*/ 1285234 h 1326654"/>
                <a:gd name="connsiteX4" fmla="*/ 384853 w 573479"/>
                <a:gd name="connsiteY4" fmla="*/ 1326654 h 1326654"/>
                <a:gd name="connsiteX0" fmla="*/ 384853 w 573479"/>
                <a:gd name="connsiteY0" fmla="*/ 1326654 h 1326654"/>
                <a:gd name="connsiteX1" fmla="*/ 0 w 573479"/>
                <a:gd name="connsiteY1" fmla="*/ 554 h 1326654"/>
                <a:gd name="connsiteX2" fmla="*/ 521570 w 573479"/>
                <a:gd name="connsiteY2" fmla="*/ 10826 h 1326654"/>
                <a:gd name="connsiteX3" fmla="*/ 573479 w 573479"/>
                <a:gd name="connsiteY3" fmla="*/ 1285234 h 1326654"/>
                <a:gd name="connsiteX4" fmla="*/ 384853 w 573479"/>
                <a:gd name="connsiteY4" fmla="*/ 1326654 h 1326654"/>
                <a:gd name="connsiteX0" fmla="*/ 384853 w 573479"/>
                <a:gd name="connsiteY0" fmla="*/ 1326654 h 1326654"/>
                <a:gd name="connsiteX1" fmla="*/ 0 w 573479"/>
                <a:gd name="connsiteY1" fmla="*/ 554 h 1326654"/>
                <a:gd name="connsiteX2" fmla="*/ 521570 w 573479"/>
                <a:gd name="connsiteY2" fmla="*/ 10826 h 1326654"/>
                <a:gd name="connsiteX3" fmla="*/ 573479 w 573479"/>
                <a:gd name="connsiteY3" fmla="*/ 1285234 h 1326654"/>
                <a:gd name="connsiteX4" fmla="*/ 384853 w 573479"/>
                <a:gd name="connsiteY4" fmla="*/ 1326654 h 1326654"/>
                <a:gd name="connsiteX0" fmla="*/ 384853 w 573479"/>
                <a:gd name="connsiteY0" fmla="*/ 1326654 h 1326654"/>
                <a:gd name="connsiteX1" fmla="*/ 0 w 573479"/>
                <a:gd name="connsiteY1" fmla="*/ 554 h 1326654"/>
                <a:gd name="connsiteX2" fmla="*/ 521570 w 573479"/>
                <a:gd name="connsiteY2" fmla="*/ 10826 h 1326654"/>
                <a:gd name="connsiteX3" fmla="*/ 573479 w 573479"/>
                <a:gd name="connsiteY3" fmla="*/ 1285234 h 1326654"/>
                <a:gd name="connsiteX4" fmla="*/ 384853 w 573479"/>
                <a:gd name="connsiteY4" fmla="*/ 1326654 h 1326654"/>
                <a:gd name="connsiteX0" fmla="*/ 384853 w 588119"/>
                <a:gd name="connsiteY0" fmla="*/ 1326654 h 1326654"/>
                <a:gd name="connsiteX1" fmla="*/ 0 w 588119"/>
                <a:gd name="connsiteY1" fmla="*/ 554 h 1326654"/>
                <a:gd name="connsiteX2" fmla="*/ 521570 w 588119"/>
                <a:gd name="connsiteY2" fmla="*/ 10826 h 1326654"/>
                <a:gd name="connsiteX3" fmla="*/ 588119 w 588119"/>
                <a:gd name="connsiteY3" fmla="*/ 1321835 h 1326654"/>
                <a:gd name="connsiteX4" fmla="*/ 384853 w 588119"/>
                <a:gd name="connsiteY4" fmla="*/ 1326654 h 1326654"/>
                <a:gd name="connsiteX0" fmla="*/ 384853 w 588119"/>
                <a:gd name="connsiteY0" fmla="*/ 1326654 h 1326654"/>
                <a:gd name="connsiteX1" fmla="*/ 0 w 588119"/>
                <a:gd name="connsiteY1" fmla="*/ 554 h 1326654"/>
                <a:gd name="connsiteX2" fmla="*/ 521570 w 588119"/>
                <a:gd name="connsiteY2" fmla="*/ 10826 h 1326654"/>
                <a:gd name="connsiteX3" fmla="*/ 588119 w 588119"/>
                <a:gd name="connsiteY3" fmla="*/ 1321835 h 1326654"/>
                <a:gd name="connsiteX4" fmla="*/ 384853 w 588119"/>
                <a:gd name="connsiteY4" fmla="*/ 1326654 h 1326654"/>
                <a:gd name="connsiteX0" fmla="*/ 384853 w 588119"/>
                <a:gd name="connsiteY0" fmla="*/ 1326148 h 1326148"/>
                <a:gd name="connsiteX1" fmla="*/ 0 w 588119"/>
                <a:gd name="connsiteY1" fmla="*/ 48 h 1326148"/>
                <a:gd name="connsiteX2" fmla="*/ 521570 w 588119"/>
                <a:gd name="connsiteY2" fmla="*/ 228243 h 1326148"/>
                <a:gd name="connsiteX3" fmla="*/ 588119 w 588119"/>
                <a:gd name="connsiteY3" fmla="*/ 1321329 h 1326148"/>
                <a:gd name="connsiteX4" fmla="*/ 384853 w 588119"/>
                <a:gd name="connsiteY4" fmla="*/ 1326148 h 1326148"/>
                <a:gd name="connsiteX0" fmla="*/ 384853 w 588119"/>
                <a:gd name="connsiteY0" fmla="*/ 1326148 h 1326148"/>
                <a:gd name="connsiteX1" fmla="*/ 0 w 588119"/>
                <a:gd name="connsiteY1" fmla="*/ 48 h 1326148"/>
                <a:gd name="connsiteX2" fmla="*/ 521570 w 588119"/>
                <a:gd name="connsiteY2" fmla="*/ 228243 h 1326148"/>
                <a:gd name="connsiteX3" fmla="*/ 588119 w 588119"/>
                <a:gd name="connsiteY3" fmla="*/ 1321329 h 1326148"/>
                <a:gd name="connsiteX4" fmla="*/ 384853 w 588119"/>
                <a:gd name="connsiteY4" fmla="*/ 1326148 h 1326148"/>
                <a:gd name="connsiteX0" fmla="*/ 384853 w 588119"/>
                <a:gd name="connsiteY0" fmla="*/ 1326148 h 1326148"/>
                <a:gd name="connsiteX1" fmla="*/ 0 w 588119"/>
                <a:gd name="connsiteY1" fmla="*/ 48 h 1326148"/>
                <a:gd name="connsiteX2" fmla="*/ 521570 w 588119"/>
                <a:gd name="connsiteY2" fmla="*/ 228243 h 1326148"/>
                <a:gd name="connsiteX3" fmla="*/ 588119 w 588119"/>
                <a:gd name="connsiteY3" fmla="*/ 1321329 h 1326148"/>
                <a:gd name="connsiteX4" fmla="*/ 384853 w 588119"/>
                <a:gd name="connsiteY4" fmla="*/ 1326148 h 1326148"/>
                <a:gd name="connsiteX0" fmla="*/ 366066 w 569332"/>
                <a:gd name="connsiteY0" fmla="*/ 1097905 h 1097905"/>
                <a:gd name="connsiteX1" fmla="*/ 0 w 569332"/>
                <a:gd name="connsiteY1" fmla="*/ 4757 h 1097905"/>
                <a:gd name="connsiteX2" fmla="*/ 502783 w 569332"/>
                <a:gd name="connsiteY2" fmla="*/ 0 h 1097905"/>
                <a:gd name="connsiteX3" fmla="*/ 569332 w 569332"/>
                <a:gd name="connsiteY3" fmla="*/ 1093086 h 1097905"/>
                <a:gd name="connsiteX4" fmla="*/ 366066 w 569332"/>
                <a:gd name="connsiteY4" fmla="*/ 1097905 h 1097905"/>
                <a:gd name="connsiteX0" fmla="*/ 366066 w 569332"/>
                <a:gd name="connsiteY0" fmla="*/ 1097905 h 1097905"/>
                <a:gd name="connsiteX1" fmla="*/ 0 w 569332"/>
                <a:gd name="connsiteY1" fmla="*/ 4757 h 1097905"/>
                <a:gd name="connsiteX2" fmla="*/ 502783 w 569332"/>
                <a:gd name="connsiteY2" fmla="*/ 0 h 1097905"/>
                <a:gd name="connsiteX3" fmla="*/ 569332 w 569332"/>
                <a:gd name="connsiteY3" fmla="*/ 1093086 h 1097905"/>
                <a:gd name="connsiteX4" fmla="*/ 366066 w 569332"/>
                <a:gd name="connsiteY4" fmla="*/ 1097905 h 1097905"/>
                <a:gd name="connsiteX0" fmla="*/ 366066 w 569332"/>
                <a:gd name="connsiteY0" fmla="*/ 1097905 h 1097905"/>
                <a:gd name="connsiteX1" fmla="*/ 0 w 569332"/>
                <a:gd name="connsiteY1" fmla="*/ 4757 h 1097905"/>
                <a:gd name="connsiteX2" fmla="*/ 502783 w 569332"/>
                <a:gd name="connsiteY2" fmla="*/ 0 h 1097905"/>
                <a:gd name="connsiteX3" fmla="*/ 569332 w 569332"/>
                <a:gd name="connsiteY3" fmla="*/ 1093086 h 1097905"/>
                <a:gd name="connsiteX4" fmla="*/ 366066 w 569332"/>
                <a:gd name="connsiteY4" fmla="*/ 1097905 h 1097905"/>
                <a:gd name="connsiteX0" fmla="*/ 366066 w 594113"/>
                <a:gd name="connsiteY0" fmla="*/ 1097905 h 1179971"/>
                <a:gd name="connsiteX1" fmla="*/ 0 w 594113"/>
                <a:gd name="connsiteY1" fmla="*/ 4757 h 1179971"/>
                <a:gd name="connsiteX2" fmla="*/ 502783 w 594113"/>
                <a:gd name="connsiteY2" fmla="*/ 0 h 1179971"/>
                <a:gd name="connsiteX3" fmla="*/ 594113 w 594113"/>
                <a:gd name="connsiteY3" fmla="*/ 1179818 h 1179971"/>
                <a:gd name="connsiteX4" fmla="*/ 366066 w 594113"/>
                <a:gd name="connsiteY4" fmla="*/ 1097905 h 1179971"/>
                <a:gd name="connsiteX0" fmla="*/ 403236 w 594113"/>
                <a:gd name="connsiteY0" fmla="*/ 1215612 h 1215612"/>
                <a:gd name="connsiteX1" fmla="*/ 0 w 594113"/>
                <a:gd name="connsiteY1" fmla="*/ 4757 h 1215612"/>
                <a:gd name="connsiteX2" fmla="*/ 502783 w 594113"/>
                <a:gd name="connsiteY2" fmla="*/ 0 h 1215612"/>
                <a:gd name="connsiteX3" fmla="*/ 594113 w 594113"/>
                <a:gd name="connsiteY3" fmla="*/ 1179818 h 1215612"/>
                <a:gd name="connsiteX4" fmla="*/ 403236 w 594113"/>
                <a:gd name="connsiteY4" fmla="*/ 1215612 h 1215612"/>
                <a:gd name="connsiteX0" fmla="*/ 403236 w 574100"/>
                <a:gd name="connsiteY0" fmla="*/ 1215612 h 1215612"/>
                <a:gd name="connsiteX1" fmla="*/ 0 w 574100"/>
                <a:gd name="connsiteY1" fmla="*/ 4757 h 1215612"/>
                <a:gd name="connsiteX2" fmla="*/ 502783 w 574100"/>
                <a:gd name="connsiteY2" fmla="*/ 0 h 1215612"/>
                <a:gd name="connsiteX3" fmla="*/ 574100 w 574100"/>
                <a:gd name="connsiteY3" fmla="*/ 1014877 h 1215612"/>
                <a:gd name="connsiteX4" fmla="*/ 403236 w 574100"/>
                <a:gd name="connsiteY4" fmla="*/ 1215612 h 1215612"/>
                <a:gd name="connsiteX0" fmla="*/ 333190 w 574100"/>
                <a:gd name="connsiteY0" fmla="*/ 985695 h 1015244"/>
                <a:gd name="connsiteX1" fmla="*/ 0 w 574100"/>
                <a:gd name="connsiteY1" fmla="*/ 4757 h 1015244"/>
                <a:gd name="connsiteX2" fmla="*/ 502783 w 574100"/>
                <a:gd name="connsiteY2" fmla="*/ 0 h 1015244"/>
                <a:gd name="connsiteX3" fmla="*/ 574100 w 574100"/>
                <a:gd name="connsiteY3" fmla="*/ 1014877 h 1015244"/>
                <a:gd name="connsiteX4" fmla="*/ 333190 w 574100"/>
                <a:gd name="connsiteY4" fmla="*/ 985695 h 10152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4100" h="1015244">
                  <a:moveTo>
                    <a:pt x="333190" y="985695"/>
                  </a:moveTo>
                  <a:cubicBezTo>
                    <a:pt x="153901" y="433090"/>
                    <a:pt x="295574" y="908506"/>
                    <a:pt x="0" y="4757"/>
                  </a:cubicBezTo>
                  <a:cubicBezTo>
                    <a:pt x="166537" y="861"/>
                    <a:pt x="336246" y="3896"/>
                    <a:pt x="502783" y="0"/>
                  </a:cubicBezTo>
                  <a:cubicBezTo>
                    <a:pt x="555943" y="995541"/>
                    <a:pt x="537473" y="350120"/>
                    <a:pt x="574100" y="1014877"/>
                  </a:cubicBezTo>
                  <a:cubicBezTo>
                    <a:pt x="476415" y="1019182"/>
                    <a:pt x="529388" y="984229"/>
                    <a:pt x="333190" y="985695"/>
                  </a:cubicBezTo>
                  <a:close/>
                </a:path>
              </a:pathLst>
            </a:custGeom>
            <a:gradFill rotWithShape="1">
              <a:gsLst>
                <a:gs pos="0">
                  <a:srgbClr val="FFFFFF">
                    <a:lumMod val="95000"/>
                    <a:alpha val="55000"/>
                  </a:srgbClr>
                </a:gs>
                <a:gs pos="100000">
                  <a:srgbClr val="FFFFFF">
                    <a:lumMod val="75000"/>
                  </a:srgbClr>
                </a:gs>
              </a:gsLst>
              <a:lin ang="16200000" scaled="0"/>
            </a:gradFill>
            <a:ln w="9525" cap="flat" cmpd="sng" algn="ctr">
              <a:solidFill>
                <a:srgbClr val="FFFFFF">
                  <a:lumMod val="75000"/>
                </a:srgbClr>
              </a:solid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Gill Sans MT"/>
                <a:ea typeface="+mn-ea"/>
                <a:cs typeface="+mn-cs"/>
              </a:endParaRPr>
            </a:p>
          </p:txBody>
        </p:sp>
        <p:grpSp>
          <p:nvGrpSpPr>
            <p:cNvPr id="386" name="Group 28">
              <a:extLst>
                <a:ext uri="{FF2B5EF4-FFF2-40B4-BE49-F238E27FC236}">
                  <a16:creationId xmlns:a16="http://schemas.microsoft.com/office/drawing/2014/main" id="{4122F84D-A426-4302-BA2E-95436D3DEB96}"/>
                </a:ext>
              </a:extLst>
            </p:cNvPr>
            <p:cNvGrpSpPr>
              <a:grpSpLocks/>
            </p:cNvGrpSpPr>
            <p:nvPr/>
          </p:nvGrpSpPr>
          <p:grpSpPr bwMode="auto">
            <a:xfrm>
              <a:off x="1856416" y="3709935"/>
              <a:ext cx="1049338" cy="1739900"/>
              <a:chOff x="1856416" y="3709935"/>
              <a:chExt cx="1049338" cy="1739900"/>
            </a:xfrm>
          </p:grpSpPr>
          <p:sp>
            <p:nvSpPr>
              <p:cNvPr id="471" name="Rectangle 1016">
                <a:extLst>
                  <a:ext uri="{FF2B5EF4-FFF2-40B4-BE49-F238E27FC236}">
                    <a16:creationId xmlns:a16="http://schemas.microsoft.com/office/drawing/2014/main" id="{0F0806D0-C0B1-457F-A417-DCC4D584D153}"/>
                  </a:ext>
                </a:extLst>
              </p:cNvPr>
              <p:cNvSpPr/>
              <p:nvPr/>
            </p:nvSpPr>
            <p:spPr bwMode="auto">
              <a:xfrm rot="10800000">
                <a:off x="1867528" y="3957548"/>
                <a:ext cx="1027113" cy="611095"/>
              </a:xfrm>
              <a:prstGeom prst="rect">
                <a:avLst/>
              </a:prstGeom>
              <a:gradFill rotWithShape="1">
                <a:gsLst>
                  <a:gs pos="0">
                    <a:srgbClr val="3333CC">
                      <a:lumMod val="60000"/>
                      <a:lumOff val="40000"/>
                    </a:srgbClr>
                  </a:gs>
                  <a:gs pos="100000">
                    <a:srgbClr val="FFFFFF"/>
                  </a:gs>
                </a:gsLst>
                <a:lin ang="16200000" scaled="0"/>
              </a:gra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Gill Sans MT"/>
                  <a:ea typeface="+mn-ea"/>
                  <a:cs typeface="+mn-cs"/>
                </a:endParaRPr>
              </a:p>
            </p:txBody>
          </p:sp>
          <p:grpSp>
            <p:nvGrpSpPr>
              <p:cNvPr id="472" name="Group 498">
                <a:extLst>
                  <a:ext uri="{FF2B5EF4-FFF2-40B4-BE49-F238E27FC236}">
                    <a16:creationId xmlns:a16="http://schemas.microsoft.com/office/drawing/2014/main" id="{54758BFC-FCBC-454C-B6A0-5DA51FEE00F4}"/>
                  </a:ext>
                </a:extLst>
              </p:cNvPr>
              <p:cNvGrpSpPr>
                <a:grpSpLocks/>
              </p:cNvGrpSpPr>
              <p:nvPr/>
            </p:nvGrpSpPr>
            <p:grpSpPr bwMode="auto">
              <a:xfrm>
                <a:off x="1858805" y="5088863"/>
                <a:ext cx="1035373" cy="360972"/>
                <a:chOff x="4128636" y="3606589"/>
                <a:chExt cx="568145" cy="338667"/>
              </a:xfrm>
            </p:grpSpPr>
            <p:sp>
              <p:nvSpPr>
                <p:cNvPr id="486" name="Oval 1031">
                  <a:extLst>
                    <a:ext uri="{FF2B5EF4-FFF2-40B4-BE49-F238E27FC236}">
                      <a16:creationId xmlns:a16="http://schemas.microsoft.com/office/drawing/2014/main" id="{47477047-43D1-4303-96B0-3A094B8BE9AC}"/>
                    </a:ext>
                  </a:extLst>
                </p:cNvPr>
                <p:cNvSpPr/>
                <p:nvPr/>
              </p:nvSpPr>
              <p:spPr>
                <a:xfrm>
                  <a:off x="4129067" y="3720144"/>
                  <a:ext cx="567968" cy="224867"/>
                </a:xfrm>
                <a:prstGeom prst="ellipse">
                  <a:avLst/>
                </a:prstGeom>
                <a:solidFill>
                  <a:srgbClr val="3333CC">
                    <a:lumMod val="75000"/>
                  </a:srgbClr>
                </a:solidFill>
                <a:ln w="6350" cap="flat" cmpd="sng" algn="ctr">
                  <a:solidFill>
                    <a:srgbClr val="000000"/>
                  </a:solid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Gill Sans MT"/>
                    <a:ea typeface="+mn-ea"/>
                    <a:cs typeface="+mn-cs"/>
                  </a:endParaRPr>
                </a:p>
              </p:txBody>
            </p:sp>
            <p:sp>
              <p:nvSpPr>
                <p:cNvPr id="487" name="Rectangle 1032">
                  <a:extLst>
                    <a:ext uri="{FF2B5EF4-FFF2-40B4-BE49-F238E27FC236}">
                      <a16:creationId xmlns:a16="http://schemas.microsoft.com/office/drawing/2014/main" id="{898BB86E-57BB-4A37-BC4E-201030EC8AB4}"/>
                    </a:ext>
                  </a:extLst>
                </p:cNvPr>
                <p:cNvSpPr/>
                <p:nvPr/>
              </p:nvSpPr>
              <p:spPr>
                <a:xfrm>
                  <a:off x="4129067" y="3720144"/>
                  <a:ext cx="567968" cy="111689"/>
                </a:xfrm>
                <a:prstGeom prst="rect">
                  <a:avLst/>
                </a:prstGeom>
                <a:solidFill>
                  <a:srgbClr val="3333CC">
                    <a:lumMod val="75000"/>
                  </a:srgbClr>
                </a:soli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Gill Sans MT"/>
                    <a:ea typeface="+mn-ea"/>
                    <a:cs typeface="+mn-cs"/>
                  </a:endParaRPr>
                </a:p>
              </p:txBody>
            </p:sp>
            <p:sp>
              <p:nvSpPr>
                <p:cNvPr id="488" name="Oval 1033">
                  <a:extLst>
                    <a:ext uri="{FF2B5EF4-FFF2-40B4-BE49-F238E27FC236}">
                      <a16:creationId xmlns:a16="http://schemas.microsoft.com/office/drawing/2014/main" id="{4C541271-6C1B-4A7C-8959-8D79A6135B11}"/>
                    </a:ext>
                  </a:extLst>
                </p:cNvPr>
                <p:cNvSpPr/>
                <p:nvPr/>
              </p:nvSpPr>
              <p:spPr>
                <a:xfrm>
                  <a:off x="4129067" y="3606966"/>
                  <a:ext cx="567968" cy="224867"/>
                </a:xfrm>
                <a:prstGeom prst="ellipse">
                  <a:avLst/>
                </a:prstGeom>
                <a:solidFill>
                  <a:srgbClr val="3333CC">
                    <a:lumMod val="60000"/>
                    <a:lumOff val="40000"/>
                    <a:alpha val="70000"/>
                  </a:srgbClr>
                </a:soli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Gill Sans MT"/>
                    <a:ea typeface="+mn-ea"/>
                    <a:cs typeface="+mn-cs"/>
                  </a:endParaRPr>
                </a:p>
              </p:txBody>
            </p:sp>
            <p:cxnSp>
              <p:nvCxnSpPr>
                <p:cNvPr id="489" name="Straight Connector 1034">
                  <a:extLst>
                    <a:ext uri="{FF2B5EF4-FFF2-40B4-BE49-F238E27FC236}">
                      <a16:creationId xmlns:a16="http://schemas.microsoft.com/office/drawing/2014/main" id="{3F9C6E20-F3EB-402F-8B2E-61BC4B7E129C}"/>
                    </a:ext>
                  </a:extLst>
                </p:cNvPr>
                <p:cNvCxnSpPr/>
                <p:nvPr/>
              </p:nvCxnSpPr>
              <p:spPr>
                <a:xfrm>
                  <a:off x="4697035" y="3720144"/>
                  <a:ext cx="0" cy="111689"/>
                </a:xfrm>
                <a:prstGeom prst="line">
                  <a:avLst/>
                </a:prstGeom>
                <a:noFill/>
                <a:ln w="6350" cap="flat" cmpd="sng" algn="ctr">
                  <a:solidFill>
                    <a:srgbClr val="000000"/>
                  </a:solidFill>
                  <a:prstDash val="solid"/>
                </a:ln>
                <a:effectLst/>
              </p:spPr>
            </p:cxnSp>
            <p:cxnSp>
              <p:nvCxnSpPr>
                <p:cNvPr id="490" name="Straight Connector 1035">
                  <a:extLst>
                    <a:ext uri="{FF2B5EF4-FFF2-40B4-BE49-F238E27FC236}">
                      <a16:creationId xmlns:a16="http://schemas.microsoft.com/office/drawing/2014/main" id="{E0894AE9-C194-4F91-912C-112D945B5DBB}"/>
                    </a:ext>
                  </a:extLst>
                </p:cNvPr>
                <p:cNvCxnSpPr/>
                <p:nvPr/>
              </p:nvCxnSpPr>
              <p:spPr>
                <a:xfrm>
                  <a:off x="4129067" y="3720144"/>
                  <a:ext cx="0" cy="111689"/>
                </a:xfrm>
                <a:prstGeom prst="line">
                  <a:avLst/>
                </a:prstGeom>
                <a:noFill/>
                <a:ln w="6350" cap="flat" cmpd="sng" algn="ctr">
                  <a:solidFill>
                    <a:srgbClr val="000000"/>
                  </a:solidFill>
                  <a:prstDash val="solid"/>
                </a:ln>
                <a:effectLst/>
              </p:spPr>
            </p:cxnSp>
          </p:grpSp>
          <p:sp>
            <p:nvSpPr>
              <p:cNvPr id="473" name="Rectangle 1018">
                <a:extLst>
                  <a:ext uri="{FF2B5EF4-FFF2-40B4-BE49-F238E27FC236}">
                    <a16:creationId xmlns:a16="http://schemas.microsoft.com/office/drawing/2014/main" id="{81A84D7E-D7C8-4F2F-BB97-E471DF4A640F}"/>
                  </a:ext>
                </a:extLst>
              </p:cNvPr>
              <p:cNvSpPr/>
              <p:nvPr/>
            </p:nvSpPr>
            <p:spPr bwMode="auto">
              <a:xfrm>
                <a:off x="1877053" y="4705148"/>
                <a:ext cx="1028700" cy="522210"/>
              </a:xfrm>
              <a:prstGeom prst="rect">
                <a:avLst/>
              </a:prstGeom>
              <a:gradFill rotWithShape="1">
                <a:gsLst>
                  <a:gs pos="0">
                    <a:srgbClr val="3333CC">
                      <a:lumMod val="40000"/>
                      <a:lumOff val="60000"/>
                    </a:srgbClr>
                  </a:gs>
                  <a:gs pos="100000">
                    <a:srgbClr val="FFFFFF"/>
                  </a:gs>
                </a:gsLst>
                <a:lin ang="16200000" scaled="0"/>
              </a:gra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Gill Sans MT"/>
                  <a:ea typeface="+mn-ea"/>
                  <a:cs typeface="+mn-cs"/>
                </a:endParaRPr>
              </a:p>
            </p:txBody>
          </p:sp>
          <p:cxnSp>
            <p:nvCxnSpPr>
              <p:cNvPr id="474" name="Straight Connector 1019">
                <a:extLst>
                  <a:ext uri="{FF2B5EF4-FFF2-40B4-BE49-F238E27FC236}">
                    <a16:creationId xmlns:a16="http://schemas.microsoft.com/office/drawing/2014/main" id="{3FA6CA70-B3C6-4CC8-ADFD-09FEAD51D371}"/>
                  </a:ext>
                </a:extLst>
              </p:cNvPr>
              <p:cNvCxnSpPr/>
              <p:nvPr/>
            </p:nvCxnSpPr>
            <p:spPr bwMode="auto">
              <a:xfrm>
                <a:off x="1861178" y="3981356"/>
                <a:ext cx="17463" cy="1301555"/>
              </a:xfrm>
              <a:prstGeom prst="line">
                <a:avLst/>
              </a:prstGeom>
              <a:noFill/>
              <a:ln w="3175" cap="flat" cmpd="sng" algn="ctr">
                <a:solidFill>
                  <a:srgbClr val="000000"/>
                </a:solidFill>
                <a:prstDash val="sysDash"/>
              </a:ln>
              <a:effectLst/>
            </p:spPr>
          </p:cxnSp>
          <p:cxnSp>
            <p:nvCxnSpPr>
              <p:cNvPr id="475" name="Straight Connector 1020">
                <a:extLst>
                  <a:ext uri="{FF2B5EF4-FFF2-40B4-BE49-F238E27FC236}">
                    <a16:creationId xmlns:a16="http://schemas.microsoft.com/office/drawing/2014/main" id="{8D42C4C2-9ECC-48F6-8C17-9926B8687789}"/>
                  </a:ext>
                </a:extLst>
              </p:cNvPr>
              <p:cNvCxnSpPr/>
              <p:nvPr/>
            </p:nvCxnSpPr>
            <p:spPr bwMode="auto">
              <a:xfrm flipH="1">
                <a:off x="2894641" y="3971833"/>
                <a:ext cx="6350" cy="1269810"/>
              </a:xfrm>
              <a:prstGeom prst="line">
                <a:avLst/>
              </a:prstGeom>
              <a:noFill/>
              <a:ln w="3175" cap="flat" cmpd="sng" algn="ctr">
                <a:solidFill>
                  <a:srgbClr val="000000"/>
                </a:solidFill>
                <a:prstDash val="sysDash"/>
              </a:ln>
              <a:effectLst/>
            </p:spPr>
          </p:cxnSp>
          <p:grpSp>
            <p:nvGrpSpPr>
              <p:cNvPr id="476" name="Group 504">
                <a:extLst>
                  <a:ext uri="{FF2B5EF4-FFF2-40B4-BE49-F238E27FC236}">
                    <a16:creationId xmlns:a16="http://schemas.microsoft.com/office/drawing/2014/main" id="{1054FF5C-1E59-4BEE-95F9-8D22999F0C2F}"/>
                  </a:ext>
                </a:extLst>
              </p:cNvPr>
              <p:cNvGrpSpPr>
                <a:grpSpLocks/>
              </p:cNvGrpSpPr>
              <p:nvPr/>
            </p:nvGrpSpPr>
            <p:grpSpPr bwMode="auto">
              <a:xfrm>
                <a:off x="1856416" y="3709935"/>
                <a:ext cx="1044712" cy="399063"/>
                <a:chOff x="2183302" y="1574638"/>
                <a:chExt cx="1200154" cy="430218"/>
              </a:xfrm>
            </p:grpSpPr>
            <p:sp>
              <p:nvSpPr>
                <p:cNvPr id="477" name="Oval 1022">
                  <a:extLst>
                    <a:ext uri="{FF2B5EF4-FFF2-40B4-BE49-F238E27FC236}">
                      <a16:creationId xmlns:a16="http://schemas.microsoft.com/office/drawing/2014/main" id="{DD46E732-6FC9-4D73-A051-A72B19A069FF}"/>
                    </a:ext>
                  </a:extLst>
                </p:cNvPr>
                <p:cNvSpPr/>
                <p:nvPr/>
              </p:nvSpPr>
              <p:spPr bwMode="auto">
                <a:xfrm flipV="1">
                  <a:off x="2185125" y="1689286"/>
                  <a:ext cx="1196349" cy="314857"/>
                </a:xfrm>
                <a:prstGeom prst="ellipse">
                  <a:avLst/>
                </a:prstGeom>
                <a:gradFill flip="none" rotWithShape="1">
                  <a:gsLst>
                    <a:gs pos="0">
                      <a:srgbClr val="3333CC">
                        <a:lumMod val="75000"/>
                      </a:srgbClr>
                    </a:gs>
                    <a:gs pos="31000">
                      <a:srgbClr val="3333CC">
                        <a:lumMod val="60000"/>
                        <a:lumOff val="40000"/>
                      </a:srgbClr>
                    </a:gs>
                    <a:gs pos="100000">
                      <a:srgbClr val="3333CC">
                        <a:lumMod val="20000"/>
                        <a:lumOff val="80000"/>
                      </a:srgbClr>
                    </a:gs>
                  </a:gsLst>
                  <a:lin ang="16200000" scaled="0"/>
                  <a:tileRect/>
                </a:gradFill>
                <a:ln w="6350"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000099"/>
                    </a:solidFill>
                    <a:effectLst/>
                    <a:uLnTx/>
                    <a:uFillTx/>
                    <a:latin typeface="Gill Sans MT"/>
                    <a:ea typeface="+mn-ea"/>
                    <a:cs typeface="+mn-cs"/>
                  </a:endParaRPr>
                </a:p>
              </p:txBody>
            </p:sp>
            <p:sp>
              <p:nvSpPr>
                <p:cNvPr id="478" name="Rectangle 1023">
                  <a:extLst>
                    <a:ext uri="{FF2B5EF4-FFF2-40B4-BE49-F238E27FC236}">
                      <a16:creationId xmlns:a16="http://schemas.microsoft.com/office/drawing/2014/main" id="{97965648-BAE8-458B-9CFA-AAAE26E2F24A}"/>
                    </a:ext>
                  </a:extLst>
                </p:cNvPr>
                <p:cNvSpPr/>
                <p:nvPr/>
              </p:nvSpPr>
              <p:spPr bwMode="auto">
                <a:xfrm>
                  <a:off x="2183302" y="1735489"/>
                  <a:ext cx="1198172" cy="112938"/>
                </a:xfrm>
                <a:prstGeom prst="rect">
                  <a:avLst/>
                </a:prstGeom>
                <a:gradFill rotWithShape="1">
                  <a:gsLst>
                    <a:gs pos="0">
                      <a:srgbClr val="3333CC">
                        <a:lumMod val="40000"/>
                        <a:lumOff val="60000"/>
                      </a:srgbClr>
                    </a:gs>
                    <a:gs pos="54000">
                      <a:srgbClr val="3333CC">
                        <a:lumMod val="60000"/>
                        <a:lumOff val="40000"/>
                      </a:srgbClr>
                    </a:gs>
                    <a:gs pos="100000">
                      <a:srgbClr val="3333CC">
                        <a:lumMod val="75000"/>
                      </a:srgbClr>
                    </a:gs>
                  </a:gsLst>
                  <a:lin ang="16200000" scaled="0"/>
                </a:gradFill>
                <a:ln w="25400"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Gill Sans MT"/>
                    <a:ea typeface="+mn-ea"/>
                    <a:cs typeface="+mn-cs"/>
                  </a:endParaRPr>
                </a:p>
              </p:txBody>
            </p:sp>
            <p:sp>
              <p:nvSpPr>
                <p:cNvPr id="479" name="Oval 1024">
                  <a:extLst>
                    <a:ext uri="{FF2B5EF4-FFF2-40B4-BE49-F238E27FC236}">
                      <a16:creationId xmlns:a16="http://schemas.microsoft.com/office/drawing/2014/main" id="{7FDA3F83-AEE0-45BD-9FC5-177572E64766}"/>
                    </a:ext>
                  </a:extLst>
                </p:cNvPr>
                <p:cNvSpPr>
                  <a:spLocks noChangeArrowheads="1"/>
                </p:cNvSpPr>
                <p:nvPr/>
              </p:nvSpPr>
              <p:spPr bwMode="auto">
                <a:xfrm flipV="1">
                  <a:off x="2183302" y="1574638"/>
                  <a:ext cx="1196349" cy="314857"/>
                </a:xfrm>
                <a:prstGeom prst="ellipse">
                  <a:avLst/>
                </a:prstGeom>
                <a:solidFill>
                  <a:srgbClr val="BFBFBF"/>
                </a:solidFill>
                <a:ln w="6350">
                  <a:solidFill>
                    <a:srgbClr val="000000"/>
                  </a:solidFill>
                  <a:round/>
                  <a:headEnd/>
                  <a:tailEnd/>
                </a:ln>
                <a:effectLst>
                  <a:outerShdw blurRad="40000" dist="23000" dir="5400000" rotWithShape="0">
                    <a:srgbClr val="808080">
                      <a:alpha val="34999"/>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000099"/>
                    </a:solidFill>
                    <a:effectLst/>
                    <a:uLnTx/>
                    <a:uFillTx/>
                    <a:latin typeface="Gill Sans MT"/>
                    <a:ea typeface="ＭＳ Ｐゴシック" panose="020B0600070205080204" pitchFamily="34" charset="-128"/>
                  </a:endParaRPr>
                </a:p>
              </p:txBody>
            </p:sp>
            <p:sp>
              <p:nvSpPr>
                <p:cNvPr id="480" name="Freeform 1025">
                  <a:extLst>
                    <a:ext uri="{FF2B5EF4-FFF2-40B4-BE49-F238E27FC236}">
                      <a16:creationId xmlns:a16="http://schemas.microsoft.com/office/drawing/2014/main" id="{263E9661-55BB-4AA3-971C-4FBE90E3F32F}"/>
                    </a:ext>
                  </a:extLst>
                </p:cNvPr>
                <p:cNvSpPr/>
                <p:nvPr/>
              </p:nvSpPr>
              <p:spPr bwMode="auto">
                <a:xfrm>
                  <a:off x="2489684" y="1670464"/>
                  <a:ext cx="581761" cy="157429"/>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Gill Sans MT"/>
                    <a:ea typeface="+mn-ea"/>
                    <a:cs typeface="+mn-cs"/>
                  </a:endParaRPr>
                </a:p>
              </p:txBody>
            </p:sp>
            <p:sp>
              <p:nvSpPr>
                <p:cNvPr id="481" name="Freeform 1026">
                  <a:extLst>
                    <a:ext uri="{FF2B5EF4-FFF2-40B4-BE49-F238E27FC236}">
                      <a16:creationId xmlns:a16="http://schemas.microsoft.com/office/drawing/2014/main" id="{9C32E346-208F-4526-9981-DF7A722B5622}"/>
                    </a:ext>
                  </a:extLst>
                </p:cNvPr>
                <p:cNvSpPr>
                  <a:spLocks/>
                </p:cNvSpPr>
                <p:nvPr/>
              </p:nvSpPr>
              <p:spPr bwMode="auto">
                <a:xfrm>
                  <a:off x="2429501" y="1629396"/>
                  <a:ext cx="703949" cy="111226"/>
                </a:xfrm>
                <a:custGeom>
                  <a:avLst/>
                  <a:gdLst>
                    <a:gd name="T0" fmla="*/ 0 w 3723451"/>
                    <a:gd name="T1" fmla="*/ 27211 h 932950"/>
                    <a:gd name="T2" fmla="*/ 123865 w 3723451"/>
                    <a:gd name="T3" fmla="*/ 321 h 932950"/>
                    <a:gd name="T4" fmla="*/ 350850 w 3723451"/>
                    <a:gd name="T5" fmla="*/ 62061 h 932950"/>
                    <a:gd name="T6" fmla="*/ 567397 w 3723451"/>
                    <a:gd name="T7" fmla="*/ 0 h 932950"/>
                    <a:gd name="T8" fmla="*/ 703949 w 3723451"/>
                    <a:gd name="T9" fmla="*/ 24696 h 932950"/>
                    <a:gd name="T10" fmla="*/ 602354 w 3723451"/>
                    <a:gd name="T11" fmla="*/ 55064 h 932950"/>
                    <a:gd name="T12" fmla="*/ 569645 w 3723451"/>
                    <a:gd name="T13" fmla="*/ 46877 h 932950"/>
                    <a:gd name="T14" fmla="*/ 354838 w 3723451"/>
                    <a:gd name="T15" fmla="*/ 111226 h 932950"/>
                    <a:gd name="T16" fmla="*/ 134536 w 3723451"/>
                    <a:gd name="T17" fmla="*/ 49244 h 932950"/>
                    <a:gd name="T18" fmla="*/ 98918 w 3723451"/>
                    <a:gd name="T19" fmla="*/ 55934 h 932950"/>
                    <a:gd name="T20" fmla="*/ 0 w 3723451"/>
                    <a:gd name="T21" fmla="*/ 27211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sp>
              <p:nvSpPr>
                <p:cNvPr id="482" name="Freeform 1027">
                  <a:extLst>
                    <a:ext uri="{FF2B5EF4-FFF2-40B4-BE49-F238E27FC236}">
                      <a16:creationId xmlns:a16="http://schemas.microsoft.com/office/drawing/2014/main" id="{2A8565EF-18A1-4C9B-9F85-572AF508EDBD}"/>
                    </a:ext>
                  </a:extLst>
                </p:cNvPr>
                <p:cNvSpPr>
                  <a:spLocks/>
                </p:cNvSpPr>
                <p:nvPr/>
              </p:nvSpPr>
              <p:spPr bwMode="auto">
                <a:xfrm>
                  <a:off x="2892722" y="1723510"/>
                  <a:ext cx="257143" cy="95826"/>
                </a:xfrm>
                <a:custGeom>
                  <a:avLst/>
                  <a:gdLst>
                    <a:gd name="T0" fmla="*/ 0 w 1366596"/>
                    <a:gd name="T1" fmla="*/ 0 h 809868"/>
                    <a:gd name="T2" fmla="*/ 257143 w 1366596"/>
                    <a:gd name="T3" fmla="*/ 74047 h 809868"/>
                    <a:gd name="T4" fmla="*/ 162771 w 1366596"/>
                    <a:gd name="T5" fmla="*/ 95826 h 809868"/>
                    <a:gd name="T6" fmla="*/ 866 w 1366596"/>
                    <a:gd name="T7" fmla="*/ 50635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sp>
              <p:nvSpPr>
                <p:cNvPr id="483" name="Freeform 1028">
                  <a:extLst>
                    <a:ext uri="{FF2B5EF4-FFF2-40B4-BE49-F238E27FC236}">
                      <a16:creationId xmlns:a16="http://schemas.microsoft.com/office/drawing/2014/main" id="{77422C5D-74A8-42F4-B937-0FEB64F379DB}"/>
                    </a:ext>
                  </a:extLst>
                </p:cNvPr>
                <p:cNvSpPr>
                  <a:spLocks/>
                </p:cNvSpPr>
                <p:nvPr/>
              </p:nvSpPr>
              <p:spPr bwMode="auto">
                <a:xfrm>
                  <a:off x="2416736" y="1725222"/>
                  <a:ext cx="255318" cy="94114"/>
                </a:xfrm>
                <a:custGeom>
                  <a:avLst/>
                  <a:gdLst>
                    <a:gd name="T0" fmla="*/ 251832 w 1348191"/>
                    <a:gd name="T1" fmla="*/ 0 h 791462"/>
                    <a:gd name="T2" fmla="*/ 255318 w 1348191"/>
                    <a:gd name="T3" fmla="*/ 45415 h 791462"/>
                    <a:gd name="T4" fmla="*/ 92368 w 1348191"/>
                    <a:gd name="T5" fmla="*/ 94114 h 791462"/>
                    <a:gd name="T6" fmla="*/ 0 w 1348191"/>
                    <a:gd name="T7" fmla="*/ 72774 h 791462"/>
                    <a:gd name="T8" fmla="*/ 251832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cxnSp>
              <p:nvCxnSpPr>
                <p:cNvPr id="484" name="Straight Connector 1029">
                  <a:extLst>
                    <a:ext uri="{FF2B5EF4-FFF2-40B4-BE49-F238E27FC236}">
                      <a16:creationId xmlns:a16="http://schemas.microsoft.com/office/drawing/2014/main" id="{81EA4C45-2142-4AD8-8D13-10725B6155D8}"/>
                    </a:ext>
                  </a:extLst>
                </p:cNvPr>
                <p:cNvCxnSpPr>
                  <a:cxnSpLocks noChangeShapeType="1"/>
                  <a:endCxn id="479" idx="2"/>
                </p:cNvCxnSpPr>
                <p:nvPr/>
              </p:nvCxnSpPr>
              <p:spPr bwMode="auto">
                <a:xfrm flipH="1" flipV="1">
                  <a:off x="2183302" y="1732067"/>
                  <a:ext cx="1823" cy="121493"/>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85" name="Straight Connector 1030">
                  <a:extLst>
                    <a:ext uri="{FF2B5EF4-FFF2-40B4-BE49-F238E27FC236}">
                      <a16:creationId xmlns:a16="http://schemas.microsoft.com/office/drawing/2014/main" id="{F886C96B-B622-4FA7-876F-38A5A6108F60}"/>
                    </a:ext>
                  </a:extLst>
                </p:cNvPr>
                <p:cNvCxnSpPr>
                  <a:cxnSpLocks noChangeShapeType="1"/>
                </p:cNvCxnSpPr>
                <p:nvPr/>
              </p:nvCxnSpPr>
              <p:spPr bwMode="auto">
                <a:xfrm flipH="1" flipV="1">
                  <a:off x="3381474" y="1728644"/>
                  <a:ext cx="1824" cy="121493"/>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grpSp>
          <p:nvGrpSpPr>
            <p:cNvPr id="387" name="Group 29">
              <a:extLst>
                <a:ext uri="{FF2B5EF4-FFF2-40B4-BE49-F238E27FC236}">
                  <a16:creationId xmlns:a16="http://schemas.microsoft.com/office/drawing/2014/main" id="{94D3DE07-3339-4AD1-A5AB-F1CDBA02149E}"/>
                </a:ext>
              </a:extLst>
            </p:cNvPr>
            <p:cNvGrpSpPr>
              <a:grpSpLocks/>
            </p:cNvGrpSpPr>
            <p:nvPr/>
          </p:nvGrpSpPr>
          <p:grpSpPr bwMode="auto">
            <a:xfrm>
              <a:off x="3566154" y="3862335"/>
              <a:ext cx="514350" cy="1670050"/>
              <a:chOff x="3566154" y="3862335"/>
              <a:chExt cx="514350" cy="1670050"/>
            </a:xfrm>
          </p:grpSpPr>
          <p:sp>
            <p:nvSpPr>
              <p:cNvPr id="451" name="Rectangle 996">
                <a:extLst>
                  <a:ext uri="{FF2B5EF4-FFF2-40B4-BE49-F238E27FC236}">
                    <a16:creationId xmlns:a16="http://schemas.microsoft.com/office/drawing/2014/main" id="{70179E35-7C51-495B-9AC8-66547EFE2EE1}"/>
                  </a:ext>
                </a:extLst>
              </p:cNvPr>
              <p:cNvSpPr/>
              <p:nvPr/>
            </p:nvSpPr>
            <p:spPr bwMode="auto">
              <a:xfrm rot="10800000">
                <a:off x="3569201" y="3946092"/>
                <a:ext cx="498084" cy="628647"/>
              </a:xfrm>
              <a:prstGeom prst="rect">
                <a:avLst/>
              </a:prstGeom>
              <a:gradFill rotWithShape="1">
                <a:gsLst>
                  <a:gs pos="0">
                    <a:srgbClr val="3333CC">
                      <a:lumMod val="60000"/>
                      <a:lumOff val="40000"/>
                    </a:srgbClr>
                  </a:gs>
                  <a:gs pos="100000">
                    <a:srgbClr val="FFFFFF"/>
                  </a:gs>
                </a:gsLst>
                <a:lin ang="16200000" scaled="0"/>
              </a:gra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Gill Sans MT"/>
                  <a:ea typeface="+mn-ea"/>
                  <a:cs typeface="+mn-cs"/>
                </a:endParaRPr>
              </a:p>
            </p:txBody>
          </p:sp>
          <p:cxnSp>
            <p:nvCxnSpPr>
              <p:cNvPr id="452" name="Straight Connector 997">
                <a:extLst>
                  <a:ext uri="{FF2B5EF4-FFF2-40B4-BE49-F238E27FC236}">
                    <a16:creationId xmlns:a16="http://schemas.microsoft.com/office/drawing/2014/main" id="{9E8796E4-3DA8-4E38-9671-ABCD5FAB272B}"/>
                  </a:ext>
                </a:extLst>
              </p:cNvPr>
              <p:cNvCxnSpPr/>
              <p:nvPr/>
            </p:nvCxnSpPr>
            <p:spPr bwMode="auto">
              <a:xfrm flipH="1">
                <a:off x="4078916" y="4019450"/>
                <a:ext cx="1587" cy="1365045"/>
              </a:xfrm>
              <a:prstGeom prst="line">
                <a:avLst/>
              </a:prstGeom>
              <a:noFill/>
              <a:ln w="3175" cap="flat" cmpd="sng" algn="ctr">
                <a:solidFill>
                  <a:srgbClr val="000000"/>
                </a:solidFill>
                <a:prstDash val="sysDash"/>
              </a:ln>
              <a:effectLst/>
            </p:spPr>
          </p:cxnSp>
          <p:grpSp>
            <p:nvGrpSpPr>
              <p:cNvPr id="453" name="Group 552">
                <a:extLst>
                  <a:ext uri="{FF2B5EF4-FFF2-40B4-BE49-F238E27FC236}">
                    <a16:creationId xmlns:a16="http://schemas.microsoft.com/office/drawing/2014/main" id="{22FF4176-4CAE-4CDB-BE18-72C3E37CB044}"/>
                  </a:ext>
                </a:extLst>
              </p:cNvPr>
              <p:cNvGrpSpPr>
                <a:grpSpLocks/>
              </p:cNvGrpSpPr>
              <p:nvPr/>
            </p:nvGrpSpPr>
            <p:grpSpPr bwMode="auto">
              <a:xfrm>
                <a:off x="3571302" y="5310688"/>
                <a:ext cx="507588" cy="221697"/>
                <a:chOff x="4128636" y="3606589"/>
                <a:chExt cx="568145" cy="338667"/>
              </a:xfrm>
            </p:grpSpPr>
            <p:sp>
              <p:nvSpPr>
                <p:cNvPr id="466" name="Oval 1011">
                  <a:extLst>
                    <a:ext uri="{FF2B5EF4-FFF2-40B4-BE49-F238E27FC236}">
                      <a16:creationId xmlns:a16="http://schemas.microsoft.com/office/drawing/2014/main" id="{DDEAE80A-E9B5-46EC-958F-94FAC805BC80}"/>
                    </a:ext>
                  </a:extLst>
                </p:cNvPr>
                <p:cNvSpPr/>
                <p:nvPr/>
              </p:nvSpPr>
              <p:spPr>
                <a:xfrm>
                  <a:off x="4128204" y="3719337"/>
                  <a:ext cx="568606" cy="225500"/>
                </a:xfrm>
                <a:prstGeom prst="ellipse">
                  <a:avLst/>
                </a:prstGeom>
                <a:solidFill>
                  <a:srgbClr val="3333CC">
                    <a:lumMod val="75000"/>
                  </a:srgbClr>
                </a:solidFill>
                <a:ln w="6350" cap="flat" cmpd="sng" algn="ctr">
                  <a:solidFill>
                    <a:srgbClr val="000000"/>
                  </a:solid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Gill Sans MT"/>
                    <a:ea typeface="+mn-ea"/>
                    <a:cs typeface="+mn-cs"/>
                  </a:endParaRPr>
                </a:p>
              </p:txBody>
            </p:sp>
            <p:sp>
              <p:nvSpPr>
                <p:cNvPr id="467" name="Rectangle 1012">
                  <a:extLst>
                    <a:ext uri="{FF2B5EF4-FFF2-40B4-BE49-F238E27FC236}">
                      <a16:creationId xmlns:a16="http://schemas.microsoft.com/office/drawing/2014/main" id="{0569BAAE-6C2E-416E-B747-7F9B898D2F68}"/>
                    </a:ext>
                  </a:extLst>
                </p:cNvPr>
                <p:cNvSpPr/>
                <p:nvPr/>
              </p:nvSpPr>
              <p:spPr>
                <a:xfrm>
                  <a:off x="4128204" y="3719337"/>
                  <a:ext cx="568606" cy="111537"/>
                </a:xfrm>
                <a:prstGeom prst="rect">
                  <a:avLst/>
                </a:prstGeom>
                <a:solidFill>
                  <a:srgbClr val="3333CC">
                    <a:lumMod val="75000"/>
                  </a:srgbClr>
                </a:soli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Gill Sans MT"/>
                    <a:ea typeface="+mn-ea"/>
                    <a:cs typeface="+mn-cs"/>
                  </a:endParaRPr>
                </a:p>
              </p:txBody>
            </p:sp>
            <p:sp>
              <p:nvSpPr>
                <p:cNvPr id="468" name="Oval 1013">
                  <a:extLst>
                    <a:ext uri="{FF2B5EF4-FFF2-40B4-BE49-F238E27FC236}">
                      <a16:creationId xmlns:a16="http://schemas.microsoft.com/office/drawing/2014/main" id="{DF8C541A-A54F-4042-919F-351A9312505B}"/>
                    </a:ext>
                  </a:extLst>
                </p:cNvPr>
                <p:cNvSpPr/>
                <p:nvPr/>
              </p:nvSpPr>
              <p:spPr>
                <a:xfrm>
                  <a:off x="4128204" y="3600527"/>
                  <a:ext cx="568606" cy="230348"/>
                </a:xfrm>
                <a:prstGeom prst="ellipse">
                  <a:avLst/>
                </a:prstGeom>
                <a:solidFill>
                  <a:srgbClr val="3333CC">
                    <a:lumMod val="40000"/>
                    <a:lumOff val="60000"/>
                    <a:alpha val="55000"/>
                  </a:srgbClr>
                </a:soli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Gill Sans MT"/>
                    <a:ea typeface="+mn-ea"/>
                    <a:cs typeface="+mn-cs"/>
                  </a:endParaRPr>
                </a:p>
              </p:txBody>
            </p:sp>
            <p:cxnSp>
              <p:nvCxnSpPr>
                <p:cNvPr id="469" name="Straight Connector 1014">
                  <a:extLst>
                    <a:ext uri="{FF2B5EF4-FFF2-40B4-BE49-F238E27FC236}">
                      <a16:creationId xmlns:a16="http://schemas.microsoft.com/office/drawing/2014/main" id="{C39D7E9D-426A-420C-8052-C93AB1EAECB3}"/>
                    </a:ext>
                  </a:extLst>
                </p:cNvPr>
                <p:cNvCxnSpPr/>
                <p:nvPr/>
              </p:nvCxnSpPr>
              <p:spPr>
                <a:xfrm>
                  <a:off x="4696810" y="3719337"/>
                  <a:ext cx="0" cy="111537"/>
                </a:xfrm>
                <a:prstGeom prst="line">
                  <a:avLst/>
                </a:prstGeom>
                <a:noFill/>
                <a:ln w="6350" cap="flat" cmpd="sng" algn="ctr">
                  <a:solidFill>
                    <a:srgbClr val="000000"/>
                  </a:solidFill>
                  <a:prstDash val="solid"/>
                </a:ln>
                <a:effectLst/>
              </p:spPr>
            </p:cxnSp>
            <p:cxnSp>
              <p:nvCxnSpPr>
                <p:cNvPr id="470" name="Straight Connector 1015">
                  <a:extLst>
                    <a:ext uri="{FF2B5EF4-FFF2-40B4-BE49-F238E27FC236}">
                      <a16:creationId xmlns:a16="http://schemas.microsoft.com/office/drawing/2014/main" id="{BF6BC9A2-6450-4196-8E99-1C44A8138B3F}"/>
                    </a:ext>
                  </a:extLst>
                </p:cNvPr>
                <p:cNvCxnSpPr/>
                <p:nvPr/>
              </p:nvCxnSpPr>
              <p:spPr>
                <a:xfrm>
                  <a:off x="4128204" y="3719337"/>
                  <a:ext cx="0" cy="111537"/>
                </a:xfrm>
                <a:prstGeom prst="line">
                  <a:avLst/>
                </a:prstGeom>
                <a:noFill/>
                <a:ln w="6350" cap="flat" cmpd="sng" algn="ctr">
                  <a:solidFill>
                    <a:srgbClr val="000000"/>
                  </a:solidFill>
                  <a:prstDash val="solid"/>
                </a:ln>
                <a:effectLst/>
              </p:spPr>
            </p:cxnSp>
          </p:grpSp>
          <p:sp>
            <p:nvSpPr>
              <p:cNvPr id="454" name="Rectangle 999">
                <a:extLst>
                  <a:ext uri="{FF2B5EF4-FFF2-40B4-BE49-F238E27FC236}">
                    <a16:creationId xmlns:a16="http://schemas.microsoft.com/office/drawing/2014/main" id="{7120A2E9-D326-42CC-BC2C-C366CCCE2BC4}"/>
                  </a:ext>
                </a:extLst>
              </p:cNvPr>
              <p:cNvSpPr/>
              <p:nvPr/>
            </p:nvSpPr>
            <p:spPr bwMode="auto">
              <a:xfrm>
                <a:off x="3572503" y="4574992"/>
                <a:ext cx="496888" cy="812678"/>
              </a:xfrm>
              <a:prstGeom prst="rect">
                <a:avLst/>
              </a:prstGeom>
              <a:gradFill rotWithShape="1">
                <a:gsLst>
                  <a:gs pos="0">
                    <a:srgbClr val="3333CC">
                      <a:lumMod val="60000"/>
                      <a:lumOff val="40000"/>
                    </a:srgbClr>
                  </a:gs>
                  <a:gs pos="100000">
                    <a:srgbClr val="FFFFFF"/>
                  </a:gs>
                </a:gsLst>
                <a:lin ang="16200000" scaled="0"/>
              </a:gra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Gill Sans MT"/>
                  <a:ea typeface="+mn-ea"/>
                  <a:cs typeface="+mn-cs"/>
                </a:endParaRPr>
              </a:p>
            </p:txBody>
          </p:sp>
          <p:cxnSp>
            <p:nvCxnSpPr>
              <p:cNvPr id="455" name="Straight Connector 1000">
                <a:extLst>
                  <a:ext uri="{FF2B5EF4-FFF2-40B4-BE49-F238E27FC236}">
                    <a16:creationId xmlns:a16="http://schemas.microsoft.com/office/drawing/2014/main" id="{5FDFBA2C-2136-4A84-A79F-81E19155EC42}"/>
                  </a:ext>
                </a:extLst>
              </p:cNvPr>
              <p:cNvCxnSpPr/>
              <p:nvPr/>
            </p:nvCxnSpPr>
            <p:spPr bwMode="auto">
              <a:xfrm flipH="1">
                <a:off x="3566153" y="4027387"/>
                <a:ext cx="3175" cy="1450757"/>
              </a:xfrm>
              <a:prstGeom prst="line">
                <a:avLst/>
              </a:prstGeom>
              <a:noFill/>
              <a:ln w="3175" cap="flat" cmpd="sng" algn="ctr">
                <a:solidFill>
                  <a:srgbClr val="000000"/>
                </a:solidFill>
                <a:prstDash val="sysDash"/>
              </a:ln>
              <a:effectLst/>
            </p:spPr>
          </p:cxnSp>
          <p:grpSp>
            <p:nvGrpSpPr>
              <p:cNvPr id="456" name="Group 538">
                <a:extLst>
                  <a:ext uri="{FF2B5EF4-FFF2-40B4-BE49-F238E27FC236}">
                    <a16:creationId xmlns:a16="http://schemas.microsoft.com/office/drawing/2014/main" id="{1F6D5CDE-A4CE-4D6F-BC6F-F6544EB22AFB}"/>
                  </a:ext>
                </a:extLst>
              </p:cNvPr>
              <p:cNvGrpSpPr>
                <a:grpSpLocks/>
              </p:cNvGrpSpPr>
              <p:nvPr/>
            </p:nvGrpSpPr>
            <p:grpSpPr bwMode="auto">
              <a:xfrm>
                <a:off x="3568667" y="3862335"/>
                <a:ext cx="503828" cy="248249"/>
                <a:chOff x="2183302" y="1564542"/>
                <a:chExt cx="1200154" cy="440314"/>
              </a:xfrm>
            </p:grpSpPr>
            <p:sp>
              <p:nvSpPr>
                <p:cNvPr id="457" name="Oval 1002">
                  <a:extLst>
                    <a:ext uri="{FF2B5EF4-FFF2-40B4-BE49-F238E27FC236}">
                      <a16:creationId xmlns:a16="http://schemas.microsoft.com/office/drawing/2014/main" id="{371A9AD5-7BD4-49F0-8CC3-1F6E190B9556}"/>
                    </a:ext>
                  </a:extLst>
                </p:cNvPr>
                <p:cNvSpPr/>
                <p:nvPr/>
              </p:nvSpPr>
              <p:spPr bwMode="auto">
                <a:xfrm flipV="1">
                  <a:off x="2188659" y="1691189"/>
                  <a:ext cx="1194966" cy="312499"/>
                </a:xfrm>
                <a:prstGeom prst="ellipse">
                  <a:avLst/>
                </a:prstGeom>
                <a:gradFill flip="none" rotWithShape="1">
                  <a:gsLst>
                    <a:gs pos="0">
                      <a:srgbClr val="3333CC">
                        <a:lumMod val="75000"/>
                      </a:srgbClr>
                    </a:gs>
                    <a:gs pos="31000">
                      <a:srgbClr val="3333CC">
                        <a:lumMod val="60000"/>
                        <a:lumOff val="40000"/>
                      </a:srgbClr>
                    </a:gs>
                    <a:gs pos="100000">
                      <a:srgbClr val="FFFFFF"/>
                    </a:gs>
                  </a:gsLst>
                  <a:lin ang="16200000" scaled="0"/>
                  <a:tileRect/>
                </a:gradFill>
                <a:ln w="6350"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000099"/>
                    </a:solidFill>
                    <a:effectLst/>
                    <a:uLnTx/>
                    <a:uFillTx/>
                    <a:latin typeface="Gill Sans MT"/>
                    <a:ea typeface="+mn-ea"/>
                    <a:cs typeface="+mn-cs"/>
                  </a:endParaRPr>
                </a:p>
              </p:txBody>
            </p:sp>
            <p:sp>
              <p:nvSpPr>
                <p:cNvPr id="458" name="Rectangle 1003">
                  <a:extLst>
                    <a:ext uri="{FF2B5EF4-FFF2-40B4-BE49-F238E27FC236}">
                      <a16:creationId xmlns:a16="http://schemas.microsoft.com/office/drawing/2014/main" id="{C8BD88A4-79C6-4F3B-A014-3A873CFC6B0E}"/>
                    </a:ext>
                  </a:extLst>
                </p:cNvPr>
                <p:cNvSpPr/>
                <p:nvPr/>
              </p:nvSpPr>
              <p:spPr bwMode="auto">
                <a:xfrm>
                  <a:off x="2184877" y="1736233"/>
                  <a:ext cx="1198749" cy="112612"/>
                </a:xfrm>
                <a:prstGeom prst="rect">
                  <a:avLst/>
                </a:prstGeom>
                <a:gradFill rotWithShape="1">
                  <a:gsLst>
                    <a:gs pos="0">
                      <a:srgbClr val="3333CC">
                        <a:lumMod val="40000"/>
                        <a:lumOff val="60000"/>
                      </a:srgbClr>
                    </a:gs>
                    <a:gs pos="54000">
                      <a:srgbClr val="3333CC">
                        <a:lumMod val="60000"/>
                        <a:lumOff val="40000"/>
                      </a:srgbClr>
                    </a:gs>
                    <a:gs pos="100000">
                      <a:srgbClr val="3333CC">
                        <a:lumMod val="75000"/>
                      </a:srgbClr>
                    </a:gs>
                  </a:gsLst>
                  <a:lin ang="16200000" scaled="0"/>
                </a:gradFill>
                <a:ln w="25400"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Gill Sans MT"/>
                    <a:ea typeface="+mn-ea"/>
                    <a:cs typeface="+mn-cs"/>
                  </a:endParaRPr>
                </a:p>
              </p:txBody>
            </p:sp>
            <p:sp>
              <p:nvSpPr>
                <p:cNvPr id="459" name="Oval 1004">
                  <a:extLst>
                    <a:ext uri="{FF2B5EF4-FFF2-40B4-BE49-F238E27FC236}">
                      <a16:creationId xmlns:a16="http://schemas.microsoft.com/office/drawing/2014/main" id="{9E6E5B25-D214-4E96-BED8-A5269DCA6CB8}"/>
                    </a:ext>
                  </a:extLst>
                </p:cNvPr>
                <p:cNvSpPr>
                  <a:spLocks noChangeArrowheads="1"/>
                </p:cNvSpPr>
                <p:nvPr/>
              </p:nvSpPr>
              <p:spPr bwMode="auto">
                <a:xfrm flipV="1">
                  <a:off x="2184877" y="1564501"/>
                  <a:ext cx="1194966" cy="312497"/>
                </a:xfrm>
                <a:prstGeom prst="ellipse">
                  <a:avLst/>
                </a:prstGeom>
                <a:solidFill>
                  <a:srgbClr val="BFBFBF"/>
                </a:solidFill>
                <a:ln w="6350">
                  <a:solidFill>
                    <a:srgbClr val="000000"/>
                  </a:solidFill>
                  <a:round/>
                  <a:headEnd/>
                  <a:tailEnd/>
                </a:ln>
                <a:effectLst>
                  <a:outerShdw blurRad="40000" dist="23000" dir="5400000" rotWithShape="0">
                    <a:srgbClr val="808080">
                      <a:alpha val="34999"/>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000099"/>
                    </a:solidFill>
                    <a:effectLst/>
                    <a:uLnTx/>
                    <a:uFillTx/>
                    <a:latin typeface="Gill Sans MT"/>
                    <a:ea typeface="ＭＳ Ｐゴシック" panose="020B0600070205080204" pitchFamily="34" charset="-128"/>
                  </a:endParaRPr>
                </a:p>
              </p:txBody>
            </p:sp>
            <p:sp>
              <p:nvSpPr>
                <p:cNvPr id="460" name="Freeform 1005">
                  <a:extLst>
                    <a:ext uri="{FF2B5EF4-FFF2-40B4-BE49-F238E27FC236}">
                      <a16:creationId xmlns:a16="http://schemas.microsoft.com/office/drawing/2014/main" id="{60381B33-63A3-4900-9A86-1F3F46ADB0D2}"/>
                    </a:ext>
                  </a:extLst>
                </p:cNvPr>
                <p:cNvSpPr/>
                <p:nvPr/>
              </p:nvSpPr>
              <p:spPr bwMode="auto">
                <a:xfrm>
                  <a:off x="2491182" y="1671482"/>
                  <a:ext cx="582357" cy="15484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Gill Sans MT"/>
                    <a:ea typeface="+mn-ea"/>
                    <a:cs typeface="+mn-cs"/>
                  </a:endParaRPr>
                </a:p>
              </p:txBody>
            </p:sp>
            <p:sp>
              <p:nvSpPr>
                <p:cNvPr id="461" name="Freeform 1006">
                  <a:extLst>
                    <a:ext uri="{FF2B5EF4-FFF2-40B4-BE49-F238E27FC236}">
                      <a16:creationId xmlns:a16="http://schemas.microsoft.com/office/drawing/2014/main" id="{2CAC7F4B-443A-4543-B3FE-6DECC0E454E2}"/>
                    </a:ext>
                  </a:extLst>
                </p:cNvPr>
                <p:cNvSpPr>
                  <a:spLocks/>
                </p:cNvSpPr>
                <p:nvPr/>
              </p:nvSpPr>
              <p:spPr bwMode="auto">
                <a:xfrm>
                  <a:off x="2430678" y="1629252"/>
                  <a:ext cx="703366" cy="109797"/>
                </a:xfrm>
                <a:custGeom>
                  <a:avLst/>
                  <a:gdLst>
                    <a:gd name="T0" fmla="*/ 0 w 3723451"/>
                    <a:gd name="T1" fmla="*/ 26862 h 932950"/>
                    <a:gd name="T2" fmla="*/ 123762 w 3723451"/>
                    <a:gd name="T3" fmla="*/ 317 h 932950"/>
                    <a:gd name="T4" fmla="*/ 350560 w 3723451"/>
                    <a:gd name="T5" fmla="*/ 61264 h 932950"/>
                    <a:gd name="T6" fmla="*/ 566927 w 3723451"/>
                    <a:gd name="T7" fmla="*/ 0 h 932950"/>
                    <a:gd name="T8" fmla="*/ 703366 w 3723451"/>
                    <a:gd name="T9" fmla="*/ 24379 h 932950"/>
                    <a:gd name="T10" fmla="*/ 601856 w 3723451"/>
                    <a:gd name="T11" fmla="*/ 54357 h 932950"/>
                    <a:gd name="T12" fmla="*/ 569173 w 3723451"/>
                    <a:gd name="T13" fmla="*/ 46275 h 932950"/>
                    <a:gd name="T14" fmla="*/ 354544 w 3723451"/>
                    <a:gd name="T15" fmla="*/ 109797 h 932950"/>
                    <a:gd name="T16" fmla="*/ 134425 w 3723451"/>
                    <a:gd name="T17" fmla="*/ 48612 h 932950"/>
                    <a:gd name="T18" fmla="*/ 98836 w 3723451"/>
                    <a:gd name="T19" fmla="*/ 55215 h 932950"/>
                    <a:gd name="T20" fmla="*/ 0 w 3723451"/>
                    <a:gd name="T21" fmla="*/ 26862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sp>
              <p:nvSpPr>
                <p:cNvPr id="462" name="Freeform 1007">
                  <a:extLst>
                    <a:ext uri="{FF2B5EF4-FFF2-40B4-BE49-F238E27FC236}">
                      <a16:creationId xmlns:a16="http://schemas.microsoft.com/office/drawing/2014/main" id="{55E8A018-D489-4DC4-951F-FBB546C69A16}"/>
                    </a:ext>
                  </a:extLst>
                </p:cNvPr>
                <p:cNvSpPr>
                  <a:spLocks/>
                </p:cNvSpPr>
                <p:nvPr/>
              </p:nvSpPr>
              <p:spPr bwMode="auto">
                <a:xfrm>
                  <a:off x="2892025" y="1722158"/>
                  <a:ext cx="260925" cy="95720"/>
                </a:xfrm>
                <a:custGeom>
                  <a:avLst/>
                  <a:gdLst>
                    <a:gd name="T0" fmla="*/ 0 w 1366596"/>
                    <a:gd name="T1" fmla="*/ 0 h 809868"/>
                    <a:gd name="T2" fmla="*/ 260925 w 1366596"/>
                    <a:gd name="T3" fmla="*/ 73965 h 809868"/>
                    <a:gd name="T4" fmla="*/ 165165 w 1366596"/>
                    <a:gd name="T5" fmla="*/ 95720 h 809868"/>
                    <a:gd name="T6" fmla="*/ 878 w 1366596"/>
                    <a:gd name="T7" fmla="*/ 50579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sp>
              <p:nvSpPr>
                <p:cNvPr id="463" name="Freeform 1008">
                  <a:extLst>
                    <a:ext uri="{FF2B5EF4-FFF2-40B4-BE49-F238E27FC236}">
                      <a16:creationId xmlns:a16="http://schemas.microsoft.com/office/drawing/2014/main" id="{840788A0-0856-46B8-851A-46FAB707A108}"/>
                    </a:ext>
                  </a:extLst>
                </p:cNvPr>
                <p:cNvSpPr>
                  <a:spLocks/>
                </p:cNvSpPr>
                <p:nvPr/>
              </p:nvSpPr>
              <p:spPr bwMode="auto">
                <a:xfrm>
                  <a:off x="2419332" y="1724972"/>
                  <a:ext cx="253364" cy="95720"/>
                </a:xfrm>
                <a:custGeom>
                  <a:avLst/>
                  <a:gdLst>
                    <a:gd name="T0" fmla="*/ 249905 w 1348191"/>
                    <a:gd name="T1" fmla="*/ 0 h 791462"/>
                    <a:gd name="T2" fmla="*/ 253364 w 1348191"/>
                    <a:gd name="T3" fmla="*/ 46190 h 791462"/>
                    <a:gd name="T4" fmla="*/ 91661 w 1348191"/>
                    <a:gd name="T5" fmla="*/ 95720 h 791462"/>
                    <a:gd name="T6" fmla="*/ 0 w 1348191"/>
                    <a:gd name="T7" fmla="*/ 74016 h 791462"/>
                    <a:gd name="T8" fmla="*/ 249905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cxnSp>
              <p:nvCxnSpPr>
                <p:cNvPr id="464" name="Straight Connector 1009">
                  <a:extLst>
                    <a:ext uri="{FF2B5EF4-FFF2-40B4-BE49-F238E27FC236}">
                      <a16:creationId xmlns:a16="http://schemas.microsoft.com/office/drawing/2014/main" id="{134DA1C5-D74B-469F-9F08-86D7D746018C}"/>
                    </a:ext>
                  </a:extLst>
                </p:cNvPr>
                <p:cNvCxnSpPr>
                  <a:cxnSpLocks noChangeShapeType="1"/>
                  <a:endCxn id="459" idx="2"/>
                </p:cNvCxnSpPr>
                <p:nvPr/>
              </p:nvCxnSpPr>
              <p:spPr bwMode="auto">
                <a:xfrm flipH="1" flipV="1">
                  <a:off x="2184877" y="1722158"/>
                  <a:ext cx="3783" cy="121057"/>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65" name="Straight Connector 1010">
                  <a:extLst>
                    <a:ext uri="{FF2B5EF4-FFF2-40B4-BE49-F238E27FC236}">
                      <a16:creationId xmlns:a16="http://schemas.microsoft.com/office/drawing/2014/main" id="{6E1105BB-1B6D-41EA-9F3B-032E276F77DC}"/>
                    </a:ext>
                  </a:extLst>
                </p:cNvPr>
                <p:cNvCxnSpPr>
                  <a:cxnSpLocks noChangeShapeType="1"/>
                </p:cNvCxnSpPr>
                <p:nvPr/>
              </p:nvCxnSpPr>
              <p:spPr bwMode="auto">
                <a:xfrm flipH="1" flipV="1">
                  <a:off x="3379842" y="1727788"/>
                  <a:ext cx="3783" cy="121057"/>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grpSp>
          <p:nvGrpSpPr>
            <p:cNvPr id="388" name="Group 30">
              <a:extLst>
                <a:ext uri="{FF2B5EF4-FFF2-40B4-BE49-F238E27FC236}">
                  <a16:creationId xmlns:a16="http://schemas.microsoft.com/office/drawing/2014/main" id="{6362E354-76E8-45A4-A276-DDB62F2AF072}"/>
                </a:ext>
              </a:extLst>
            </p:cNvPr>
            <p:cNvGrpSpPr>
              <a:grpSpLocks/>
            </p:cNvGrpSpPr>
            <p:nvPr/>
          </p:nvGrpSpPr>
          <p:grpSpPr bwMode="auto">
            <a:xfrm>
              <a:off x="4348791" y="3867098"/>
              <a:ext cx="514350" cy="1670050"/>
              <a:chOff x="4348791" y="3867098"/>
              <a:chExt cx="514350" cy="1670050"/>
            </a:xfrm>
          </p:grpSpPr>
          <p:sp>
            <p:nvSpPr>
              <p:cNvPr id="431" name="Rectangle 976">
                <a:extLst>
                  <a:ext uri="{FF2B5EF4-FFF2-40B4-BE49-F238E27FC236}">
                    <a16:creationId xmlns:a16="http://schemas.microsoft.com/office/drawing/2014/main" id="{A24FA815-0119-425F-BD21-48A326E3DA52}"/>
                  </a:ext>
                </a:extLst>
              </p:cNvPr>
              <p:cNvSpPr/>
              <p:nvPr/>
            </p:nvSpPr>
            <p:spPr bwMode="auto">
              <a:xfrm rot="10800000">
                <a:off x="4351838" y="3950855"/>
                <a:ext cx="498084" cy="628647"/>
              </a:xfrm>
              <a:prstGeom prst="rect">
                <a:avLst/>
              </a:prstGeom>
              <a:gradFill rotWithShape="1">
                <a:gsLst>
                  <a:gs pos="0">
                    <a:srgbClr val="3333CC">
                      <a:lumMod val="60000"/>
                      <a:lumOff val="40000"/>
                    </a:srgbClr>
                  </a:gs>
                  <a:gs pos="100000">
                    <a:srgbClr val="FFFFFF"/>
                  </a:gs>
                </a:gsLst>
                <a:lin ang="16200000" scaled="0"/>
              </a:gra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Gill Sans MT"/>
                  <a:ea typeface="+mn-ea"/>
                  <a:cs typeface="+mn-cs"/>
                </a:endParaRPr>
              </a:p>
            </p:txBody>
          </p:sp>
          <p:cxnSp>
            <p:nvCxnSpPr>
              <p:cNvPr id="432" name="Straight Connector 977">
                <a:extLst>
                  <a:ext uri="{FF2B5EF4-FFF2-40B4-BE49-F238E27FC236}">
                    <a16:creationId xmlns:a16="http://schemas.microsoft.com/office/drawing/2014/main" id="{73692D70-D4B9-43B6-839C-66EAEDF8E9A8}"/>
                  </a:ext>
                </a:extLst>
              </p:cNvPr>
              <p:cNvCxnSpPr/>
              <p:nvPr/>
            </p:nvCxnSpPr>
            <p:spPr bwMode="auto">
              <a:xfrm flipH="1">
                <a:off x="4861553" y="4024212"/>
                <a:ext cx="1588" cy="1365045"/>
              </a:xfrm>
              <a:prstGeom prst="line">
                <a:avLst/>
              </a:prstGeom>
              <a:noFill/>
              <a:ln w="3175" cap="flat" cmpd="sng" algn="ctr">
                <a:solidFill>
                  <a:srgbClr val="000000"/>
                </a:solidFill>
                <a:prstDash val="sysDash"/>
              </a:ln>
              <a:effectLst/>
            </p:spPr>
          </p:cxnSp>
          <p:grpSp>
            <p:nvGrpSpPr>
              <p:cNvPr id="433" name="Group 580">
                <a:extLst>
                  <a:ext uri="{FF2B5EF4-FFF2-40B4-BE49-F238E27FC236}">
                    <a16:creationId xmlns:a16="http://schemas.microsoft.com/office/drawing/2014/main" id="{E503BF52-B2F4-468E-98CC-7F89D40DD36F}"/>
                  </a:ext>
                </a:extLst>
              </p:cNvPr>
              <p:cNvGrpSpPr>
                <a:grpSpLocks/>
              </p:cNvGrpSpPr>
              <p:nvPr/>
            </p:nvGrpSpPr>
            <p:grpSpPr bwMode="auto">
              <a:xfrm>
                <a:off x="4353939" y="5315451"/>
                <a:ext cx="507588" cy="221697"/>
                <a:chOff x="4128636" y="3606589"/>
                <a:chExt cx="568145" cy="338667"/>
              </a:xfrm>
            </p:grpSpPr>
            <p:sp>
              <p:nvSpPr>
                <p:cNvPr id="446" name="Oval 991">
                  <a:extLst>
                    <a:ext uri="{FF2B5EF4-FFF2-40B4-BE49-F238E27FC236}">
                      <a16:creationId xmlns:a16="http://schemas.microsoft.com/office/drawing/2014/main" id="{9CB43458-531D-45BF-838C-B99AA9F41A11}"/>
                    </a:ext>
                  </a:extLst>
                </p:cNvPr>
                <p:cNvSpPr/>
                <p:nvPr/>
              </p:nvSpPr>
              <p:spPr>
                <a:xfrm>
                  <a:off x="4128204" y="3719336"/>
                  <a:ext cx="568606" cy="225498"/>
                </a:xfrm>
                <a:prstGeom prst="ellipse">
                  <a:avLst/>
                </a:prstGeom>
                <a:solidFill>
                  <a:srgbClr val="3333CC">
                    <a:lumMod val="75000"/>
                  </a:srgbClr>
                </a:solidFill>
                <a:ln w="6350" cap="flat" cmpd="sng" algn="ctr">
                  <a:solidFill>
                    <a:srgbClr val="000000"/>
                  </a:solid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Gill Sans MT"/>
                    <a:ea typeface="+mn-ea"/>
                    <a:cs typeface="+mn-cs"/>
                  </a:endParaRPr>
                </a:p>
              </p:txBody>
            </p:sp>
            <p:sp>
              <p:nvSpPr>
                <p:cNvPr id="447" name="Rectangle 992">
                  <a:extLst>
                    <a:ext uri="{FF2B5EF4-FFF2-40B4-BE49-F238E27FC236}">
                      <a16:creationId xmlns:a16="http://schemas.microsoft.com/office/drawing/2014/main" id="{5ADB9E94-E6A4-4B2D-885E-613AB66EA546}"/>
                    </a:ext>
                  </a:extLst>
                </p:cNvPr>
                <p:cNvSpPr/>
                <p:nvPr/>
              </p:nvSpPr>
              <p:spPr>
                <a:xfrm>
                  <a:off x="4128204" y="3719336"/>
                  <a:ext cx="568606" cy="111537"/>
                </a:xfrm>
                <a:prstGeom prst="rect">
                  <a:avLst/>
                </a:prstGeom>
                <a:solidFill>
                  <a:srgbClr val="3333CC">
                    <a:lumMod val="75000"/>
                  </a:srgbClr>
                </a:soli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Gill Sans MT"/>
                    <a:ea typeface="+mn-ea"/>
                    <a:cs typeface="+mn-cs"/>
                  </a:endParaRPr>
                </a:p>
              </p:txBody>
            </p:sp>
            <p:sp>
              <p:nvSpPr>
                <p:cNvPr id="448" name="Oval 993">
                  <a:extLst>
                    <a:ext uri="{FF2B5EF4-FFF2-40B4-BE49-F238E27FC236}">
                      <a16:creationId xmlns:a16="http://schemas.microsoft.com/office/drawing/2014/main" id="{0B9FCC8E-9194-4423-BC55-CCFEACC6E112}"/>
                    </a:ext>
                  </a:extLst>
                </p:cNvPr>
                <p:cNvSpPr/>
                <p:nvPr/>
              </p:nvSpPr>
              <p:spPr>
                <a:xfrm>
                  <a:off x="4128204" y="3600524"/>
                  <a:ext cx="568606" cy="230349"/>
                </a:xfrm>
                <a:prstGeom prst="ellipse">
                  <a:avLst/>
                </a:prstGeom>
                <a:solidFill>
                  <a:srgbClr val="3333CC">
                    <a:lumMod val="40000"/>
                    <a:lumOff val="60000"/>
                    <a:alpha val="55000"/>
                  </a:srgbClr>
                </a:soli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Gill Sans MT"/>
                    <a:ea typeface="+mn-ea"/>
                    <a:cs typeface="+mn-cs"/>
                  </a:endParaRPr>
                </a:p>
              </p:txBody>
            </p:sp>
            <p:cxnSp>
              <p:nvCxnSpPr>
                <p:cNvPr id="449" name="Straight Connector 994">
                  <a:extLst>
                    <a:ext uri="{FF2B5EF4-FFF2-40B4-BE49-F238E27FC236}">
                      <a16:creationId xmlns:a16="http://schemas.microsoft.com/office/drawing/2014/main" id="{B7C3BDCF-BD6E-4909-9641-D4F9C177DB18}"/>
                    </a:ext>
                  </a:extLst>
                </p:cNvPr>
                <p:cNvCxnSpPr/>
                <p:nvPr/>
              </p:nvCxnSpPr>
              <p:spPr>
                <a:xfrm>
                  <a:off x="4696810" y="3719336"/>
                  <a:ext cx="0" cy="111537"/>
                </a:xfrm>
                <a:prstGeom prst="line">
                  <a:avLst/>
                </a:prstGeom>
                <a:noFill/>
                <a:ln w="6350" cap="flat" cmpd="sng" algn="ctr">
                  <a:solidFill>
                    <a:srgbClr val="000000"/>
                  </a:solidFill>
                  <a:prstDash val="solid"/>
                </a:ln>
                <a:effectLst/>
              </p:spPr>
            </p:cxnSp>
            <p:cxnSp>
              <p:nvCxnSpPr>
                <p:cNvPr id="450" name="Straight Connector 995">
                  <a:extLst>
                    <a:ext uri="{FF2B5EF4-FFF2-40B4-BE49-F238E27FC236}">
                      <a16:creationId xmlns:a16="http://schemas.microsoft.com/office/drawing/2014/main" id="{44465730-B29E-4F6D-9180-70032EF682BD}"/>
                    </a:ext>
                  </a:extLst>
                </p:cNvPr>
                <p:cNvCxnSpPr/>
                <p:nvPr/>
              </p:nvCxnSpPr>
              <p:spPr>
                <a:xfrm>
                  <a:off x="4128204" y="3719336"/>
                  <a:ext cx="0" cy="111537"/>
                </a:xfrm>
                <a:prstGeom prst="line">
                  <a:avLst/>
                </a:prstGeom>
                <a:noFill/>
                <a:ln w="6350" cap="flat" cmpd="sng" algn="ctr">
                  <a:solidFill>
                    <a:srgbClr val="000000"/>
                  </a:solidFill>
                  <a:prstDash val="solid"/>
                </a:ln>
                <a:effectLst/>
              </p:spPr>
            </p:cxnSp>
          </p:grpSp>
          <p:sp>
            <p:nvSpPr>
              <p:cNvPr id="434" name="Rectangle 979">
                <a:extLst>
                  <a:ext uri="{FF2B5EF4-FFF2-40B4-BE49-F238E27FC236}">
                    <a16:creationId xmlns:a16="http://schemas.microsoft.com/office/drawing/2014/main" id="{21DD2DA4-C850-4E80-8389-F93D745ED2F7}"/>
                  </a:ext>
                </a:extLst>
              </p:cNvPr>
              <p:cNvSpPr/>
              <p:nvPr/>
            </p:nvSpPr>
            <p:spPr bwMode="auto">
              <a:xfrm>
                <a:off x="4355141" y="4579754"/>
                <a:ext cx="496887" cy="812678"/>
              </a:xfrm>
              <a:prstGeom prst="rect">
                <a:avLst/>
              </a:prstGeom>
              <a:gradFill rotWithShape="1">
                <a:gsLst>
                  <a:gs pos="0">
                    <a:srgbClr val="3333CC">
                      <a:lumMod val="60000"/>
                      <a:lumOff val="40000"/>
                    </a:srgbClr>
                  </a:gs>
                  <a:gs pos="100000">
                    <a:srgbClr val="FFFFFF"/>
                  </a:gs>
                </a:gsLst>
                <a:lin ang="16200000" scaled="0"/>
              </a:gra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Gill Sans MT"/>
                  <a:ea typeface="+mn-ea"/>
                  <a:cs typeface="+mn-cs"/>
                </a:endParaRPr>
              </a:p>
            </p:txBody>
          </p:sp>
          <p:cxnSp>
            <p:nvCxnSpPr>
              <p:cNvPr id="435" name="Straight Connector 980">
                <a:extLst>
                  <a:ext uri="{FF2B5EF4-FFF2-40B4-BE49-F238E27FC236}">
                    <a16:creationId xmlns:a16="http://schemas.microsoft.com/office/drawing/2014/main" id="{CA762536-8ED9-48FC-817F-6E9484A773DC}"/>
                  </a:ext>
                </a:extLst>
              </p:cNvPr>
              <p:cNvCxnSpPr/>
              <p:nvPr/>
            </p:nvCxnSpPr>
            <p:spPr bwMode="auto">
              <a:xfrm flipH="1">
                <a:off x="4348791" y="4032148"/>
                <a:ext cx="3175" cy="1450757"/>
              </a:xfrm>
              <a:prstGeom prst="line">
                <a:avLst/>
              </a:prstGeom>
              <a:noFill/>
              <a:ln w="3175" cap="flat" cmpd="sng" algn="ctr">
                <a:solidFill>
                  <a:srgbClr val="000000"/>
                </a:solidFill>
                <a:prstDash val="sysDash"/>
              </a:ln>
              <a:effectLst/>
            </p:spPr>
          </p:cxnSp>
          <p:grpSp>
            <p:nvGrpSpPr>
              <p:cNvPr id="436" name="Group 568">
                <a:extLst>
                  <a:ext uri="{FF2B5EF4-FFF2-40B4-BE49-F238E27FC236}">
                    <a16:creationId xmlns:a16="http://schemas.microsoft.com/office/drawing/2014/main" id="{0981A515-A36F-49A6-B8CA-94926FBB75D2}"/>
                  </a:ext>
                </a:extLst>
              </p:cNvPr>
              <p:cNvGrpSpPr>
                <a:grpSpLocks/>
              </p:cNvGrpSpPr>
              <p:nvPr/>
            </p:nvGrpSpPr>
            <p:grpSpPr bwMode="auto">
              <a:xfrm>
                <a:off x="4351304" y="3867098"/>
                <a:ext cx="503828" cy="248249"/>
                <a:chOff x="2183302" y="1564542"/>
                <a:chExt cx="1200154" cy="440314"/>
              </a:xfrm>
            </p:grpSpPr>
            <p:sp>
              <p:nvSpPr>
                <p:cNvPr id="437" name="Oval 982">
                  <a:extLst>
                    <a:ext uri="{FF2B5EF4-FFF2-40B4-BE49-F238E27FC236}">
                      <a16:creationId xmlns:a16="http://schemas.microsoft.com/office/drawing/2014/main" id="{993D968C-A79D-4083-B20D-36882A5F0CEB}"/>
                    </a:ext>
                  </a:extLst>
                </p:cNvPr>
                <p:cNvSpPr/>
                <p:nvPr/>
              </p:nvSpPr>
              <p:spPr bwMode="auto">
                <a:xfrm flipV="1">
                  <a:off x="2188659" y="1691187"/>
                  <a:ext cx="1194966" cy="312497"/>
                </a:xfrm>
                <a:prstGeom prst="ellipse">
                  <a:avLst/>
                </a:prstGeom>
                <a:gradFill flip="none" rotWithShape="1">
                  <a:gsLst>
                    <a:gs pos="0">
                      <a:srgbClr val="3333CC">
                        <a:lumMod val="75000"/>
                      </a:srgbClr>
                    </a:gs>
                    <a:gs pos="31000">
                      <a:srgbClr val="3333CC">
                        <a:lumMod val="60000"/>
                        <a:lumOff val="40000"/>
                      </a:srgbClr>
                    </a:gs>
                    <a:gs pos="100000">
                      <a:srgbClr val="FFFFFF"/>
                    </a:gs>
                  </a:gsLst>
                  <a:lin ang="16200000" scaled="0"/>
                  <a:tileRect/>
                </a:gradFill>
                <a:ln w="6350"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000099"/>
                    </a:solidFill>
                    <a:effectLst/>
                    <a:uLnTx/>
                    <a:uFillTx/>
                    <a:latin typeface="Gill Sans MT"/>
                    <a:ea typeface="+mn-ea"/>
                    <a:cs typeface="+mn-cs"/>
                  </a:endParaRPr>
                </a:p>
              </p:txBody>
            </p:sp>
            <p:sp>
              <p:nvSpPr>
                <p:cNvPr id="438" name="Rectangle 983">
                  <a:extLst>
                    <a:ext uri="{FF2B5EF4-FFF2-40B4-BE49-F238E27FC236}">
                      <a16:creationId xmlns:a16="http://schemas.microsoft.com/office/drawing/2014/main" id="{8ED6ABCE-25A9-4555-B6F6-BEE0244E33A5}"/>
                    </a:ext>
                  </a:extLst>
                </p:cNvPr>
                <p:cNvSpPr/>
                <p:nvPr/>
              </p:nvSpPr>
              <p:spPr bwMode="auto">
                <a:xfrm>
                  <a:off x="2184879" y="1736232"/>
                  <a:ext cx="1198746" cy="112612"/>
                </a:xfrm>
                <a:prstGeom prst="rect">
                  <a:avLst/>
                </a:prstGeom>
                <a:gradFill rotWithShape="1">
                  <a:gsLst>
                    <a:gs pos="0">
                      <a:srgbClr val="3333CC">
                        <a:lumMod val="40000"/>
                        <a:lumOff val="60000"/>
                      </a:srgbClr>
                    </a:gs>
                    <a:gs pos="54000">
                      <a:srgbClr val="3333CC">
                        <a:lumMod val="60000"/>
                        <a:lumOff val="40000"/>
                      </a:srgbClr>
                    </a:gs>
                    <a:gs pos="100000">
                      <a:srgbClr val="3333CC">
                        <a:lumMod val="75000"/>
                      </a:srgbClr>
                    </a:gs>
                  </a:gsLst>
                  <a:lin ang="16200000" scaled="0"/>
                </a:gradFill>
                <a:ln w="25400"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Gill Sans MT"/>
                    <a:ea typeface="+mn-ea"/>
                    <a:cs typeface="+mn-cs"/>
                  </a:endParaRPr>
                </a:p>
              </p:txBody>
            </p:sp>
            <p:sp>
              <p:nvSpPr>
                <p:cNvPr id="439" name="Oval 984">
                  <a:extLst>
                    <a:ext uri="{FF2B5EF4-FFF2-40B4-BE49-F238E27FC236}">
                      <a16:creationId xmlns:a16="http://schemas.microsoft.com/office/drawing/2014/main" id="{0DB394D9-78FB-4138-8117-3AEB8FDF8E81}"/>
                    </a:ext>
                  </a:extLst>
                </p:cNvPr>
                <p:cNvSpPr>
                  <a:spLocks noChangeArrowheads="1"/>
                </p:cNvSpPr>
                <p:nvPr/>
              </p:nvSpPr>
              <p:spPr bwMode="auto">
                <a:xfrm flipV="1">
                  <a:off x="2184879" y="1564498"/>
                  <a:ext cx="1194966" cy="312499"/>
                </a:xfrm>
                <a:prstGeom prst="ellipse">
                  <a:avLst/>
                </a:prstGeom>
                <a:solidFill>
                  <a:srgbClr val="BFBFBF"/>
                </a:solidFill>
                <a:ln w="6350">
                  <a:solidFill>
                    <a:srgbClr val="000000"/>
                  </a:solidFill>
                  <a:round/>
                  <a:headEnd/>
                  <a:tailEnd/>
                </a:ln>
                <a:effectLst>
                  <a:outerShdw blurRad="40000" dist="23000" dir="5400000" rotWithShape="0">
                    <a:srgbClr val="808080">
                      <a:alpha val="34999"/>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000099"/>
                    </a:solidFill>
                    <a:effectLst/>
                    <a:uLnTx/>
                    <a:uFillTx/>
                    <a:latin typeface="Gill Sans MT"/>
                    <a:ea typeface="ＭＳ Ｐゴシック" panose="020B0600070205080204" pitchFamily="34" charset="-128"/>
                  </a:endParaRPr>
                </a:p>
              </p:txBody>
            </p:sp>
            <p:sp>
              <p:nvSpPr>
                <p:cNvPr id="440" name="Freeform 985">
                  <a:extLst>
                    <a:ext uri="{FF2B5EF4-FFF2-40B4-BE49-F238E27FC236}">
                      <a16:creationId xmlns:a16="http://schemas.microsoft.com/office/drawing/2014/main" id="{C68B6C3B-021A-4520-80E1-2A8203487A95}"/>
                    </a:ext>
                  </a:extLst>
                </p:cNvPr>
                <p:cNvSpPr/>
                <p:nvPr/>
              </p:nvSpPr>
              <p:spPr bwMode="auto">
                <a:xfrm>
                  <a:off x="2491182" y="1671479"/>
                  <a:ext cx="582357" cy="15484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Gill Sans MT"/>
                    <a:ea typeface="+mn-ea"/>
                    <a:cs typeface="+mn-cs"/>
                  </a:endParaRPr>
                </a:p>
              </p:txBody>
            </p:sp>
            <p:sp>
              <p:nvSpPr>
                <p:cNvPr id="441" name="Freeform 986">
                  <a:extLst>
                    <a:ext uri="{FF2B5EF4-FFF2-40B4-BE49-F238E27FC236}">
                      <a16:creationId xmlns:a16="http://schemas.microsoft.com/office/drawing/2014/main" id="{BE97CF74-6FA2-4C1E-93BB-6B133E3E054C}"/>
                    </a:ext>
                  </a:extLst>
                </p:cNvPr>
                <p:cNvSpPr>
                  <a:spLocks/>
                </p:cNvSpPr>
                <p:nvPr/>
              </p:nvSpPr>
              <p:spPr bwMode="auto">
                <a:xfrm>
                  <a:off x="2430678" y="1629250"/>
                  <a:ext cx="703366" cy="109796"/>
                </a:xfrm>
                <a:custGeom>
                  <a:avLst/>
                  <a:gdLst>
                    <a:gd name="T0" fmla="*/ 0 w 3723451"/>
                    <a:gd name="T1" fmla="*/ 26862 h 932950"/>
                    <a:gd name="T2" fmla="*/ 123762 w 3723451"/>
                    <a:gd name="T3" fmla="*/ 317 h 932950"/>
                    <a:gd name="T4" fmla="*/ 350560 w 3723451"/>
                    <a:gd name="T5" fmla="*/ 61263 h 932950"/>
                    <a:gd name="T6" fmla="*/ 566927 w 3723451"/>
                    <a:gd name="T7" fmla="*/ 0 h 932950"/>
                    <a:gd name="T8" fmla="*/ 703366 w 3723451"/>
                    <a:gd name="T9" fmla="*/ 24379 h 932950"/>
                    <a:gd name="T10" fmla="*/ 601856 w 3723451"/>
                    <a:gd name="T11" fmla="*/ 54357 h 932950"/>
                    <a:gd name="T12" fmla="*/ 569173 w 3723451"/>
                    <a:gd name="T13" fmla="*/ 46274 h 932950"/>
                    <a:gd name="T14" fmla="*/ 354544 w 3723451"/>
                    <a:gd name="T15" fmla="*/ 109796 h 932950"/>
                    <a:gd name="T16" fmla="*/ 134425 w 3723451"/>
                    <a:gd name="T17" fmla="*/ 48611 h 932950"/>
                    <a:gd name="T18" fmla="*/ 98836 w 3723451"/>
                    <a:gd name="T19" fmla="*/ 55215 h 932950"/>
                    <a:gd name="T20" fmla="*/ 0 w 3723451"/>
                    <a:gd name="T21" fmla="*/ 26862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sp>
              <p:nvSpPr>
                <p:cNvPr id="442" name="Freeform 987">
                  <a:extLst>
                    <a:ext uri="{FF2B5EF4-FFF2-40B4-BE49-F238E27FC236}">
                      <a16:creationId xmlns:a16="http://schemas.microsoft.com/office/drawing/2014/main" id="{E35D063D-446B-42DA-A995-B5FE7D469EA3}"/>
                    </a:ext>
                  </a:extLst>
                </p:cNvPr>
                <p:cNvSpPr>
                  <a:spLocks/>
                </p:cNvSpPr>
                <p:nvPr/>
              </p:nvSpPr>
              <p:spPr bwMode="auto">
                <a:xfrm>
                  <a:off x="2892025" y="1722154"/>
                  <a:ext cx="260927" cy="95720"/>
                </a:xfrm>
                <a:custGeom>
                  <a:avLst/>
                  <a:gdLst>
                    <a:gd name="T0" fmla="*/ 0 w 1366596"/>
                    <a:gd name="T1" fmla="*/ 0 h 809868"/>
                    <a:gd name="T2" fmla="*/ 260927 w 1366596"/>
                    <a:gd name="T3" fmla="*/ 73965 h 809868"/>
                    <a:gd name="T4" fmla="*/ 165166 w 1366596"/>
                    <a:gd name="T5" fmla="*/ 95720 h 809868"/>
                    <a:gd name="T6" fmla="*/ 878 w 1366596"/>
                    <a:gd name="T7" fmla="*/ 50579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sp>
              <p:nvSpPr>
                <p:cNvPr id="443" name="Freeform 988">
                  <a:extLst>
                    <a:ext uri="{FF2B5EF4-FFF2-40B4-BE49-F238E27FC236}">
                      <a16:creationId xmlns:a16="http://schemas.microsoft.com/office/drawing/2014/main" id="{ED0C7DA0-7A10-45E1-8034-C7D5A2142A30}"/>
                    </a:ext>
                  </a:extLst>
                </p:cNvPr>
                <p:cNvSpPr>
                  <a:spLocks/>
                </p:cNvSpPr>
                <p:nvPr/>
              </p:nvSpPr>
              <p:spPr bwMode="auto">
                <a:xfrm>
                  <a:off x="2419334" y="1724970"/>
                  <a:ext cx="253362" cy="95720"/>
                </a:xfrm>
                <a:custGeom>
                  <a:avLst/>
                  <a:gdLst>
                    <a:gd name="T0" fmla="*/ 249903 w 1348191"/>
                    <a:gd name="T1" fmla="*/ 0 h 791462"/>
                    <a:gd name="T2" fmla="*/ 253362 w 1348191"/>
                    <a:gd name="T3" fmla="*/ 46190 h 791462"/>
                    <a:gd name="T4" fmla="*/ 91660 w 1348191"/>
                    <a:gd name="T5" fmla="*/ 95720 h 791462"/>
                    <a:gd name="T6" fmla="*/ 0 w 1348191"/>
                    <a:gd name="T7" fmla="*/ 74016 h 791462"/>
                    <a:gd name="T8" fmla="*/ 249903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cxnSp>
              <p:nvCxnSpPr>
                <p:cNvPr id="444" name="Straight Connector 989">
                  <a:extLst>
                    <a:ext uri="{FF2B5EF4-FFF2-40B4-BE49-F238E27FC236}">
                      <a16:creationId xmlns:a16="http://schemas.microsoft.com/office/drawing/2014/main" id="{A520B4BA-B93C-4336-80B4-97B43BC3065B}"/>
                    </a:ext>
                  </a:extLst>
                </p:cNvPr>
                <p:cNvCxnSpPr>
                  <a:cxnSpLocks noChangeShapeType="1"/>
                  <a:endCxn id="439" idx="2"/>
                </p:cNvCxnSpPr>
                <p:nvPr/>
              </p:nvCxnSpPr>
              <p:spPr bwMode="auto">
                <a:xfrm flipH="1" flipV="1">
                  <a:off x="2184879" y="1722154"/>
                  <a:ext cx="3780" cy="121059"/>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45" name="Straight Connector 990">
                  <a:extLst>
                    <a:ext uri="{FF2B5EF4-FFF2-40B4-BE49-F238E27FC236}">
                      <a16:creationId xmlns:a16="http://schemas.microsoft.com/office/drawing/2014/main" id="{3E0E1385-5C2B-465A-B035-93651B68BACB}"/>
                    </a:ext>
                  </a:extLst>
                </p:cNvPr>
                <p:cNvCxnSpPr>
                  <a:cxnSpLocks noChangeShapeType="1"/>
                </p:cNvCxnSpPr>
                <p:nvPr/>
              </p:nvCxnSpPr>
              <p:spPr bwMode="auto">
                <a:xfrm flipH="1" flipV="1">
                  <a:off x="3379845" y="1727785"/>
                  <a:ext cx="3780" cy="121059"/>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grpSp>
          <p:nvGrpSpPr>
            <p:cNvPr id="389" name="Group 48257">
              <a:extLst>
                <a:ext uri="{FF2B5EF4-FFF2-40B4-BE49-F238E27FC236}">
                  <a16:creationId xmlns:a16="http://schemas.microsoft.com/office/drawing/2014/main" id="{E580D29D-6422-4282-AC97-55AB166DF492}"/>
                </a:ext>
              </a:extLst>
            </p:cNvPr>
            <p:cNvGrpSpPr>
              <a:grpSpLocks/>
            </p:cNvGrpSpPr>
            <p:nvPr/>
          </p:nvGrpSpPr>
          <p:grpSpPr bwMode="auto">
            <a:xfrm>
              <a:off x="5552116" y="3849635"/>
              <a:ext cx="514350" cy="1670050"/>
              <a:chOff x="5552116" y="3849635"/>
              <a:chExt cx="514350" cy="1670050"/>
            </a:xfrm>
          </p:grpSpPr>
          <p:sp>
            <p:nvSpPr>
              <p:cNvPr id="411" name="Rectangle 956">
                <a:extLst>
                  <a:ext uri="{FF2B5EF4-FFF2-40B4-BE49-F238E27FC236}">
                    <a16:creationId xmlns:a16="http://schemas.microsoft.com/office/drawing/2014/main" id="{5EBCCE0D-AA32-476C-B72E-F3EF6F4AFAA0}"/>
                  </a:ext>
                </a:extLst>
              </p:cNvPr>
              <p:cNvSpPr/>
              <p:nvPr/>
            </p:nvSpPr>
            <p:spPr bwMode="auto">
              <a:xfrm rot="10800000">
                <a:off x="5555163" y="3933392"/>
                <a:ext cx="498084" cy="628647"/>
              </a:xfrm>
              <a:prstGeom prst="rect">
                <a:avLst/>
              </a:prstGeom>
              <a:gradFill rotWithShape="1">
                <a:gsLst>
                  <a:gs pos="0">
                    <a:srgbClr val="3333CC">
                      <a:lumMod val="60000"/>
                      <a:lumOff val="40000"/>
                    </a:srgbClr>
                  </a:gs>
                  <a:gs pos="100000">
                    <a:srgbClr val="FFFFFF"/>
                  </a:gs>
                </a:gsLst>
                <a:lin ang="16200000" scaled="0"/>
              </a:gra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Gill Sans MT"/>
                  <a:ea typeface="+mn-ea"/>
                  <a:cs typeface="+mn-cs"/>
                </a:endParaRPr>
              </a:p>
            </p:txBody>
          </p:sp>
          <p:cxnSp>
            <p:nvCxnSpPr>
              <p:cNvPr id="412" name="Straight Connector 957">
                <a:extLst>
                  <a:ext uri="{FF2B5EF4-FFF2-40B4-BE49-F238E27FC236}">
                    <a16:creationId xmlns:a16="http://schemas.microsoft.com/office/drawing/2014/main" id="{F9F811D0-6C68-444B-98CB-9449D16D873A}"/>
                  </a:ext>
                </a:extLst>
              </p:cNvPr>
              <p:cNvCxnSpPr/>
              <p:nvPr/>
            </p:nvCxnSpPr>
            <p:spPr bwMode="auto">
              <a:xfrm flipH="1">
                <a:off x="6064879" y="4006752"/>
                <a:ext cx="1588" cy="1365045"/>
              </a:xfrm>
              <a:prstGeom prst="line">
                <a:avLst/>
              </a:prstGeom>
              <a:noFill/>
              <a:ln w="3175" cap="flat" cmpd="sng" algn="ctr">
                <a:solidFill>
                  <a:srgbClr val="000000"/>
                </a:solidFill>
                <a:prstDash val="sysDash"/>
              </a:ln>
              <a:effectLst/>
            </p:spPr>
          </p:cxnSp>
          <p:grpSp>
            <p:nvGrpSpPr>
              <p:cNvPr id="413" name="Group 607">
                <a:extLst>
                  <a:ext uri="{FF2B5EF4-FFF2-40B4-BE49-F238E27FC236}">
                    <a16:creationId xmlns:a16="http://schemas.microsoft.com/office/drawing/2014/main" id="{A4F8EC31-EE50-490B-B231-27D9ED19300A}"/>
                  </a:ext>
                </a:extLst>
              </p:cNvPr>
              <p:cNvGrpSpPr>
                <a:grpSpLocks/>
              </p:cNvGrpSpPr>
              <p:nvPr/>
            </p:nvGrpSpPr>
            <p:grpSpPr bwMode="auto">
              <a:xfrm>
                <a:off x="5557264" y="5297988"/>
                <a:ext cx="507588" cy="221697"/>
                <a:chOff x="4128636" y="3606589"/>
                <a:chExt cx="568145" cy="338667"/>
              </a:xfrm>
            </p:grpSpPr>
            <p:sp>
              <p:nvSpPr>
                <p:cNvPr id="426" name="Oval 971">
                  <a:extLst>
                    <a:ext uri="{FF2B5EF4-FFF2-40B4-BE49-F238E27FC236}">
                      <a16:creationId xmlns:a16="http://schemas.microsoft.com/office/drawing/2014/main" id="{B94161E4-DADF-48F3-9237-DE4DDFA4770A}"/>
                    </a:ext>
                  </a:extLst>
                </p:cNvPr>
                <p:cNvSpPr/>
                <p:nvPr/>
              </p:nvSpPr>
              <p:spPr>
                <a:xfrm>
                  <a:off x="4128205" y="3719341"/>
                  <a:ext cx="568606" cy="225500"/>
                </a:xfrm>
                <a:prstGeom prst="ellipse">
                  <a:avLst/>
                </a:prstGeom>
                <a:solidFill>
                  <a:srgbClr val="3333CC">
                    <a:lumMod val="75000"/>
                  </a:srgbClr>
                </a:solidFill>
                <a:ln w="6350" cap="flat" cmpd="sng" algn="ctr">
                  <a:solidFill>
                    <a:srgbClr val="000000"/>
                  </a:solid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Gill Sans MT"/>
                    <a:ea typeface="+mn-ea"/>
                    <a:cs typeface="+mn-cs"/>
                  </a:endParaRPr>
                </a:p>
              </p:txBody>
            </p:sp>
            <p:sp>
              <p:nvSpPr>
                <p:cNvPr id="427" name="Rectangle 972">
                  <a:extLst>
                    <a:ext uri="{FF2B5EF4-FFF2-40B4-BE49-F238E27FC236}">
                      <a16:creationId xmlns:a16="http://schemas.microsoft.com/office/drawing/2014/main" id="{561F7FE0-50A4-4EF3-83E4-6CDE2A7C938C}"/>
                    </a:ext>
                  </a:extLst>
                </p:cNvPr>
                <p:cNvSpPr/>
                <p:nvPr/>
              </p:nvSpPr>
              <p:spPr>
                <a:xfrm>
                  <a:off x="4128205" y="3719341"/>
                  <a:ext cx="568606" cy="111537"/>
                </a:xfrm>
                <a:prstGeom prst="rect">
                  <a:avLst/>
                </a:prstGeom>
                <a:solidFill>
                  <a:srgbClr val="3333CC">
                    <a:lumMod val="75000"/>
                  </a:srgbClr>
                </a:soli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Gill Sans MT"/>
                    <a:ea typeface="+mn-ea"/>
                    <a:cs typeface="+mn-cs"/>
                  </a:endParaRPr>
                </a:p>
              </p:txBody>
            </p:sp>
            <p:sp>
              <p:nvSpPr>
                <p:cNvPr id="428" name="Oval 973">
                  <a:extLst>
                    <a:ext uri="{FF2B5EF4-FFF2-40B4-BE49-F238E27FC236}">
                      <a16:creationId xmlns:a16="http://schemas.microsoft.com/office/drawing/2014/main" id="{4530D0A6-4CDB-4A95-B142-E42DF050CC35}"/>
                    </a:ext>
                  </a:extLst>
                </p:cNvPr>
                <p:cNvSpPr/>
                <p:nvPr/>
              </p:nvSpPr>
              <p:spPr>
                <a:xfrm>
                  <a:off x="4128205" y="3600530"/>
                  <a:ext cx="568606" cy="230348"/>
                </a:xfrm>
                <a:prstGeom prst="ellipse">
                  <a:avLst/>
                </a:prstGeom>
                <a:solidFill>
                  <a:srgbClr val="3333CC">
                    <a:lumMod val="40000"/>
                    <a:lumOff val="60000"/>
                    <a:alpha val="55000"/>
                  </a:srgbClr>
                </a:soli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Gill Sans MT"/>
                    <a:ea typeface="+mn-ea"/>
                    <a:cs typeface="+mn-cs"/>
                  </a:endParaRPr>
                </a:p>
              </p:txBody>
            </p:sp>
            <p:cxnSp>
              <p:nvCxnSpPr>
                <p:cNvPr id="429" name="Straight Connector 974">
                  <a:extLst>
                    <a:ext uri="{FF2B5EF4-FFF2-40B4-BE49-F238E27FC236}">
                      <a16:creationId xmlns:a16="http://schemas.microsoft.com/office/drawing/2014/main" id="{B86E5ADD-A7C1-41FF-843A-76F45A714112}"/>
                    </a:ext>
                  </a:extLst>
                </p:cNvPr>
                <p:cNvCxnSpPr/>
                <p:nvPr/>
              </p:nvCxnSpPr>
              <p:spPr>
                <a:xfrm>
                  <a:off x="4696811" y="3719341"/>
                  <a:ext cx="0" cy="111537"/>
                </a:xfrm>
                <a:prstGeom prst="line">
                  <a:avLst/>
                </a:prstGeom>
                <a:noFill/>
                <a:ln w="6350" cap="flat" cmpd="sng" algn="ctr">
                  <a:solidFill>
                    <a:srgbClr val="000000"/>
                  </a:solidFill>
                  <a:prstDash val="solid"/>
                </a:ln>
                <a:effectLst/>
              </p:spPr>
            </p:cxnSp>
            <p:cxnSp>
              <p:nvCxnSpPr>
                <p:cNvPr id="430" name="Straight Connector 975">
                  <a:extLst>
                    <a:ext uri="{FF2B5EF4-FFF2-40B4-BE49-F238E27FC236}">
                      <a16:creationId xmlns:a16="http://schemas.microsoft.com/office/drawing/2014/main" id="{B02CA761-9BEA-42E9-855A-D2A0F5CC6F94}"/>
                    </a:ext>
                  </a:extLst>
                </p:cNvPr>
                <p:cNvCxnSpPr/>
                <p:nvPr/>
              </p:nvCxnSpPr>
              <p:spPr>
                <a:xfrm>
                  <a:off x="4128205" y="3719341"/>
                  <a:ext cx="0" cy="111537"/>
                </a:xfrm>
                <a:prstGeom prst="line">
                  <a:avLst/>
                </a:prstGeom>
                <a:noFill/>
                <a:ln w="6350" cap="flat" cmpd="sng" algn="ctr">
                  <a:solidFill>
                    <a:srgbClr val="000000"/>
                  </a:solidFill>
                  <a:prstDash val="solid"/>
                </a:ln>
                <a:effectLst/>
              </p:spPr>
            </p:cxnSp>
          </p:grpSp>
          <p:sp>
            <p:nvSpPr>
              <p:cNvPr id="414" name="Rectangle 959">
                <a:extLst>
                  <a:ext uri="{FF2B5EF4-FFF2-40B4-BE49-F238E27FC236}">
                    <a16:creationId xmlns:a16="http://schemas.microsoft.com/office/drawing/2014/main" id="{D02C2B04-3065-4DFA-9F16-0030DDD03176}"/>
                  </a:ext>
                </a:extLst>
              </p:cNvPr>
              <p:cNvSpPr/>
              <p:nvPr/>
            </p:nvSpPr>
            <p:spPr bwMode="auto">
              <a:xfrm>
                <a:off x="5558467" y="4562294"/>
                <a:ext cx="496887" cy="812678"/>
              </a:xfrm>
              <a:prstGeom prst="rect">
                <a:avLst/>
              </a:prstGeom>
              <a:gradFill rotWithShape="1">
                <a:gsLst>
                  <a:gs pos="0">
                    <a:srgbClr val="3333CC">
                      <a:lumMod val="60000"/>
                      <a:lumOff val="40000"/>
                    </a:srgbClr>
                  </a:gs>
                  <a:gs pos="100000">
                    <a:srgbClr val="FFFFFF"/>
                  </a:gs>
                </a:gsLst>
                <a:lin ang="16200000" scaled="0"/>
              </a:gra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Gill Sans MT"/>
                  <a:ea typeface="+mn-ea"/>
                  <a:cs typeface="+mn-cs"/>
                </a:endParaRPr>
              </a:p>
            </p:txBody>
          </p:sp>
          <p:cxnSp>
            <p:nvCxnSpPr>
              <p:cNvPr id="415" name="Straight Connector 960">
                <a:extLst>
                  <a:ext uri="{FF2B5EF4-FFF2-40B4-BE49-F238E27FC236}">
                    <a16:creationId xmlns:a16="http://schemas.microsoft.com/office/drawing/2014/main" id="{A6E7D682-1573-48D9-B094-28480AA414F9}"/>
                  </a:ext>
                </a:extLst>
              </p:cNvPr>
              <p:cNvCxnSpPr/>
              <p:nvPr/>
            </p:nvCxnSpPr>
            <p:spPr bwMode="auto">
              <a:xfrm flipH="1">
                <a:off x="5552117" y="4014689"/>
                <a:ext cx="3175" cy="1450757"/>
              </a:xfrm>
              <a:prstGeom prst="line">
                <a:avLst/>
              </a:prstGeom>
              <a:noFill/>
              <a:ln w="3175" cap="flat" cmpd="sng" algn="ctr">
                <a:solidFill>
                  <a:srgbClr val="000000"/>
                </a:solidFill>
                <a:prstDash val="sysDash"/>
              </a:ln>
              <a:effectLst/>
            </p:spPr>
          </p:cxnSp>
          <p:grpSp>
            <p:nvGrpSpPr>
              <p:cNvPr id="416" name="Group 595">
                <a:extLst>
                  <a:ext uri="{FF2B5EF4-FFF2-40B4-BE49-F238E27FC236}">
                    <a16:creationId xmlns:a16="http://schemas.microsoft.com/office/drawing/2014/main" id="{16E4FB34-7801-4BDD-977D-34DF9ED79236}"/>
                  </a:ext>
                </a:extLst>
              </p:cNvPr>
              <p:cNvGrpSpPr>
                <a:grpSpLocks/>
              </p:cNvGrpSpPr>
              <p:nvPr/>
            </p:nvGrpSpPr>
            <p:grpSpPr bwMode="auto">
              <a:xfrm>
                <a:off x="5554629" y="3849635"/>
                <a:ext cx="503828" cy="248249"/>
                <a:chOff x="2183302" y="1564542"/>
                <a:chExt cx="1200154" cy="440314"/>
              </a:xfrm>
            </p:grpSpPr>
            <p:sp>
              <p:nvSpPr>
                <p:cNvPr id="417" name="Oval 962">
                  <a:extLst>
                    <a:ext uri="{FF2B5EF4-FFF2-40B4-BE49-F238E27FC236}">
                      <a16:creationId xmlns:a16="http://schemas.microsoft.com/office/drawing/2014/main" id="{EF8BA6CD-B2FE-43FF-91C0-760B0B4AB3DB}"/>
                    </a:ext>
                  </a:extLst>
                </p:cNvPr>
                <p:cNvSpPr/>
                <p:nvPr/>
              </p:nvSpPr>
              <p:spPr bwMode="auto">
                <a:xfrm flipV="1">
                  <a:off x="2188662" y="1691192"/>
                  <a:ext cx="1194966" cy="312499"/>
                </a:xfrm>
                <a:prstGeom prst="ellipse">
                  <a:avLst/>
                </a:prstGeom>
                <a:gradFill flip="none" rotWithShape="1">
                  <a:gsLst>
                    <a:gs pos="0">
                      <a:srgbClr val="3333CC">
                        <a:lumMod val="75000"/>
                      </a:srgbClr>
                    </a:gs>
                    <a:gs pos="31000">
                      <a:srgbClr val="3333CC">
                        <a:lumMod val="60000"/>
                        <a:lumOff val="40000"/>
                      </a:srgbClr>
                    </a:gs>
                    <a:gs pos="100000">
                      <a:srgbClr val="FFFFFF"/>
                    </a:gs>
                  </a:gsLst>
                  <a:lin ang="16200000" scaled="0"/>
                  <a:tileRect/>
                </a:gradFill>
                <a:ln w="6350"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000099"/>
                    </a:solidFill>
                    <a:effectLst/>
                    <a:uLnTx/>
                    <a:uFillTx/>
                    <a:latin typeface="Gill Sans MT"/>
                    <a:ea typeface="+mn-ea"/>
                    <a:cs typeface="+mn-cs"/>
                  </a:endParaRPr>
                </a:p>
              </p:txBody>
            </p:sp>
            <p:sp>
              <p:nvSpPr>
                <p:cNvPr id="418" name="Rectangle 963">
                  <a:extLst>
                    <a:ext uri="{FF2B5EF4-FFF2-40B4-BE49-F238E27FC236}">
                      <a16:creationId xmlns:a16="http://schemas.microsoft.com/office/drawing/2014/main" id="{E96BFDAD-1319-4AAA-B471-17EB88696378}"/>
                    </a:ext>
                  </a:extLst>
                </p:cNvPr>
                <p:cNvSpPr/>
                <p:nvPr/>
              </p:nvSpPr>
              <p:spPr bwMode="auto">
                <a:xfrm>
                  <a:off x="2184881" y="1736237"/>
                  <a:ext cx="1198746" cy="112612"/>
                </a:xfrm>
                <a:prstGeom prst="rect">
                  <a:avLst/>
                </a:prstGeom>
                <a:gradFill rotWithShape="1">
                  <a:gsLst>
                    <a:gs pos="0">
                      <a:srgbClr val="3333CC">
                        <a:lumMod val="40000"/>
                        <a:lumOff val="60000"/>
                      </a:srgbClr>
                    </a:gs>
                    <a:gs pos="54000">
                      <a:srgbClr val="3333CC">
                        <a:lumMod val="60000"/>
                        <a:lumOff val="40000"/>
                      </a:srgbClr>
                    </a:gs>
                    <a:gs pos="100000">
                      <a:srgbClr val="3333CC">
                        <a:lumMod val="75000"/>
                      </a:srgbClr>
                    </a:gs>
                  </a:gsLst>
                  <a:lin ang="16200000" scaled="0"/>
                </a:gradFill>
                <a:ln w="25400"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Gill Sans MT"/>
                    <a:ea typeface="+mn-ea"/>
                    <a:cs typeface="+mn-cs"/>
                  </a:endParaRPr>
                </a:p>
              </p:txBody>
            </p:sp>
            <p:sp>
              <p:nvSpPr>
                <p:cNvPr id="419" name="Oval 964">
                  <a:extLst>
                    <a:ext uri="{FF2B5EF4-FFF2-40B4-BE49-F238E27FC236}">
                      <a16:creationId xmlns:a16="http://schemas.microsoft.com/office/drawing/2014/main" id="{254D21C9-8E6C-4B66-B03A-F3E76C295BC5}"/>
                    </a:ext>
                  </a:extLst>
                </p:cNvPr>
                <p:cNvSpPr>
                  <a:spLocks noChangeArrowheads="1"/>
                </p:cNvSpPr>
                <p:nvPr/>
              </p:nvSpPr>
              <p:spPr bwMode="auto">
                <a:xfrm flipV="1">
                  <a:off x="2184881" y="1564505"/>
                  <a:ext cx="1194966" cy="312497"/>
                </a:xfrm>
                <a:prstGeom prst="ellipse">
                  <a:avLst/>
                </a:prstGeom>
                <a:solidFill>
                  <a:srgbClr val="BFBFBF"/>
                </a:solidFill>
                <a:ln w="6350">
                  <a:solidFill>
                    <a:srgbClr val="000000"/>
                  </a:solidFill>
                  <a:round/>
                  <a:headEnd/>
                  <a:tailEnd/>
                </a:ln>
                <a:effectLst>
                  <a:outerShdw blurRad="40000" dist="23000" dir="5400000" rotWithShape="0">
                    <a:srgbClr val="808080">
                      <a:alpha val="34999"/>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000099"/>
                    </a:solidFill>
                    <a:effectLst/>
                    <a:uLnTx/>
                    <a:uFillTx/>
                    <a:latin typeface="Gill Sans MT"/>
                    <a:ea typeface="ＭＳ Ｐゴシック" panose="020B0600070205080204" pitchFamily="34" charset="-128"/>
                  </a:endParaRPr>
                </a:p>
              </p:txBody>
            </p:sp>
            <p:sp>
              <p:nvSpPr>
                <p:cNvPr id="420" name="Freeform 965">
                  <a:extLst>
                    <a:ext uri="{FF2B5EF4-FFF2-40B4-BE49-F238E27FC236}">
                      <a16:creationId xmlns:a16="http://schemas.microsoft.com/office/drawing/2014/main" id="{287C8140-2699-48CA-AD56-C4DEEDAE7093}"/>
                    </a:ext>
                  </a:extLst>
                </p:cNvPr>
                <p:cNvSpPr/>
                <p:nvPr/>
              </p:nvSpPr>
              <p:spPr bwMode="auto">
                <a:xfrm>
                  <a:off x="2491185" y="1671486"/>
                  <a:ext cx="582357" cy="15484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Gill Sans MT"/>
                    <a:ea typeface="+mn-ea"/>
                    <a:cs typeface="+mn-cs"/>
                  </a:endParaRPr>
                </a:p>
              </p:txBody>
            </p:sp>
            <p:sp>
              <p:nvSpPr>
                <p:cNvPr id="421" name="Freeform 966">
                  <a:extLst>
                    <a:ext uri="{FF2B5EF4-FFF2-40B4-BE49-F238E27FC236}">
                      <a16:creationId xmlns:a16="http://schemas.microsoft.com/office/drawing/2014/main" id="{4F9A7881-6FEC-4CF6-8937-5D2C4E08C6E4}"/>
                    </a:ext>
                  </a:extLst>
                </p:cNvPr>
                <p:cNvSpPr>
                  <a:spLocks/>
                </p:cNvSpPr>
                <p:nvPr/>
              </p:nvSpPr>
              <p:spPr bwMode="auto">
                <a:xfrm>
                  <a:off x="2430680" y="1629256"/>
                  <a:ext cx="703366" cy="109797"/>
                </a:xfrm>
                <a:custGeom>
                  <a:avLst/>
                  <a:gdLst>
                    <a:gd name="T0" fmla="*/ 0 w 3723451"/>
                    <a:gd name="T1" fmla="*/ 26862 h 932950"/>
                    <a:gd name="T2" fmla="*/ 123762 w 3723451"/>
                    <a:gd name="T3" fmla="*/ 317 h 932950"/>
                    <a:gd name="T4" fmla="*/ 350560 w 3723451"/>
                    <a:gd name="T5" fmla="*/ 61264 h 932950"/>
                    <a:gd name="T6" fmla="*/ 566927 w 3723451"/>
                    <a:gd name="T7" fmla="*/ 0 h 932950"/>
                    <a:gd name="T8" fmla="*/ 703366 w 3723451"/>
                    <a:gd name="T9" fmla="*/ 24379 h 932950"/>
                    <a:gd name="T10" fmla="*/ 601856 w 3723451"/>
                    <a:gd name="T11" fmla="*/ 54357 h 932950"/>
                    <a:gd name="T12" fmla="*/ 569173 w 3723451"/>
                    <a:gd name="T13" fmla="*/ 46275 h 932950"/>
                    <a:gd name="T14" fmla="*/ 354544 w 3723451"/>
                    <a:gd name="T15" fmla="*/ 109797 h 932950"/>
                    <a:gd name="T16" fmla="*/ 134425 w 3723451"/>
                    <a:gd name="T17" fmla="*/ 48612 h 932950"/>
                    <a:gd name="T18" fmla="*/ 98836 w 3723451"/>
                    <a:gd name="T19" fmla="*/ 55215 h 932950"/>
                    <a:gd name="T20" fmla="*/ 0 w 3723451"/>
                    <a:gd name="T21" fmla="*/ 26862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sp>
              <p:nvSpPr>
                <p:cNvPr id="422" name="Freeform 967">
                  <a:extLst>
                    <a:ext uri="{FF2B5EF4-FFF2-40B4-BE49-F238E27FC236}">
                      <a16:creationId xmlns:a16="http://schemas.microsoft.com/office/drawing/2014/main" id="{11933BB3-5EE4-4D09-9117-ACEB1CC6BF86}"/>
                    </a:ext>
                  </a:extLst>
                </p:cNvPr>
                <p:cNvSpPr>
                  <a:spLocks/>
                </p:cNvSpPr>
                <p:nvPr/>
              </p:nvSpPr>
              <p:spPr bwMode="auto">
                <a:xfrm>
                  <a:off x="2892028" y="1722161"/>
                  <a:ext cx="260927" cy="95720"/>
                </a:xfrm>
                <a:custGeom>
                  <a:avLst/>
                  <a:gdLst>
                    <a:gd name="T0" fmla="*/ 0 w 1366596"/>
                    <a:gd name="T1" fmla="*/ 0 h 809868"/>
                    <a:gd name="T2" fmla="*/ 260927 w 1366596"/>
                    <a:gd name="T3" fmla="*/ 73965 h 809868"/>
                    <a:gd name="T4" fmla="*/ 165166 w 1366596"/>
                    <a:gd name="T5" fmla="*/ 95720 h 809868"/>
                    <a:gd name="T6" fmla="*/ 878 w 1366596"/>
                    <a:gd name="T7" fmla="*/ 50579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sp>
              <p:nvSpPr>
                <p:cNvPr id="423" name="Freeform 968">
                  <a:extLst>
                    <a:ext uri="{FF2B5EF4-FFF2-40B4-BE49-F238E27FC236}">
                      <a16:creationId xmlns:a16="http://schemas.microsoft.com/office/drawing/2014/main" id="{60807394-67C7-426B-9B81-6A57A7D5A078}"/>
                    </a:ext>
                  </a:extLst>
                </p:cNvPr>
                <p:cNvSpPr>
                  <a:spLocks/>
                </p:cNvSpPr>
                <p:nvPr/>
              </p:nvSpPr>
              <p:spPr bwMode="auto">
                <a:xfrm>
                  <a:off x="2419337" y="1724976"/>
                  <a:ext cx="253362" cy="95720"/>
                </a:xfrm>
                <a:custGeom>
                  <a:avLst/>
                  <a:gdLst>
                    <a:gd name="T0" fmla="*/ 249903 w 1348191"/>
                    <a:gd name="T1" fmla="*/ 0 h 791462"/>
                    <a:gd name="T2" fmla="*/ 253362 w 1348191"/>
                    <a:gd name="T3" fmla="*/ 46190 h 791462"/>
                    <a:gd name="T4" fmla="*/ 91660 w 1348191"/>
                    <a:gd name="T5" fmla="*/ 95720 h 791462"/>
                    <a:gd name="T6" fmla="*/ 0 w 1348191"/>
                    <a:gd name="T7" fmla="*/ 74016 h 791462"/>
                    <a:gd name="T8" fmla="*/ 249903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cxnSp>
              <p:nvCxnSpPr>
                <p:cNvPr id="424" name="Straight Connector 969">
                  <a:extLst>
                    <a:ext uri="{FF2B5EF4-FFF2-40B4-BE49-F238E27FC236}">
                      <a16:creationId xmlns:a16="http://schemas.microsoft.com/office/drawing/2014/main" id="{77E47A34-C35E-4301-A68F-6F3A8339C8B4}"/>
                    </a:ext>
                  </a:extLst>
                </p:cNvPr>
                <p:cNvCxnSpPr>
                  <a:cxnSpLocks noChangeShapeType="1"/>
                  <a:endCxn id="419" idx="2"/>
                </p:cNvCxnSpPr>
                <p:nvPr/>
              </p:nvCxnSpPr>
              <p:spPr bwMode="auto">
                <a:xfrm flipH="1" flipV="1">
                  <a:off x="2184881" y="1722161"/>
                  <a:ext cx="3780" cy="121057"/>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25" name="Straight Connector 970">
                  <a:extLst>
                    <a:ext uri="{FF2B5EF4-FFF2-40B4-BE49-F238E27FC236}">
                      <a16:creationId xmlns:a16="http://schemas.microsoft.com/office/drawing/2014/main" id="{DA0787A1-1CDE-42AB-B085-0A5D452F9955}"/>
                    </a:ext>
                  </a:extLst>
                </p:cNvPr>
                <p:cNvCxnSpPr>
                  <a:cxnSpLocks noChangeShapeType="1"/>
                </p:cNvCxnSpPr>
                <p:nvPr/>
              </p:nvCxnSpPr>
              <p:spPr bwMode="auto">
                <a:xfrm flipH="1" flipV="1">
                  <a:off x="3379847" y="1727792"/>
                  <a:ext cx="3780" cy="121057"/>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grpSp>
          <p:nvGrpSpPr>
            <p:cNvPr id="390" name="Group 48258">
              <a:extLst>
                <a:ext uri="{FF2B5EF4-FFF2-40B4-BE49-F238E27FC236}">
                  <a16:creationId xmlns:a16="http://schemas.microsoft.com/office/drawing/2014/main" id="{25213C76-F5C1-4770-9441-C83DAAFF0603}"/>
                </a:ext>
              </a:extLst>
            </p:cNvPr>
            <p:cNvGrpSpPr>
              <a:grpSpLocks/>
            </p:cNvGrpSpPr>
            <p:nvPr/>
          </p:nvGrpSpPr>
          <p:grpSpPr bwMode="auto">
            <a:xfrm>
              <a:off x="6547479" y="3836935"/>
              <a:ext cx="514350" cy="1671638"/>
              <a:chOff x="6547479" y="3836935"/>
              <a:chExt cx="514350" cy="1671638"/>
            </a:xfrm>
          </p:grpSpPr>
          <p:sp>
            <p:nvSpPr>
              <p:cNvPr id="391" name="Rectangle 936">
                <a:extLst>
                  <a:ext uri="{FF2B5EF4-FFF2-40B4-BE49-F238E27FC236}">
                    <a16:creationId xmlns:a16="http://schemas.microsoft.com/office/drawing/2014/main" id="{3D5A98E9-B172-4DEC-B9C7-CB1848A7E767}"/>
                  </a:ext>
                </a:extLst>
              </p:cNvPr>
              <p:cNvSpPr/>
              <p:nvPr/>
            </p:nvSpPr>
            <p:spPr bwMode="auto">
              <a:xfrm rot="10800000">
                <a:off x="6550526" y="3920772"/>
                <a:ext cx="498084" cy="629245"/>
              </a:xfrm>
              <a:prstGeom prst="rect">
                <a:avLst/>
              </a:prstGeom>
              <a:gradFill rotWithShape="1">
                <a:gsLst>
                  <a:gs pos="1000">
                    <a:srgbClr val="3333CC">
                      <a:lumMod val="75000"/>
                      <a:alpha val="62000"/>
                    </a:srgbClr>
                  </a:gs>
                  <a:gs pos="54000">
                    <a:srgbClr val="3333CC">
                      <a:lumMod val="60000"/>
                      <a:lumOff val="40000"/>
                    </a:srgbClr>
                  </a:gs>
                  <a:gs pos="100000">
                    <a:srgbClr val="FFFFFF"/>
                  </a:gs>
                </a:gsLst>
                <a:lin ang="16200000" scaled="0"/>
              </a:gra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Gill Sans MT"/>
                  <a:ea typeface="+mn-ea"/>
                  <a:cs typeface="+mn-cs"/>
                </a:endParaRPr>
              </a:p>
            </p:txBody>
          </p:sp>
          <p:cxnSp>
            <p:nvCxnSpPr>
              <p:cNvPr id="392" name="Straight Connector 937">
                <a:extLst>
                  <a:ext uri="{FF2B5EF4-FFF2-40B4-BE49-F238E27FC236}">
                    <a16:creationId xmlns:a16="http://schemas.microsoft.com/office/drawing/2014/main" id="{6D650CCB-DCE2-4369-9375-DA944B542600}"/>
                  </a:ext>
                </a:extLst>
              </p:cNvPr>
              <p:cNvCxnSpPr/>
              <p:nvPr/>
            </p:nvCxnSpPr>
            <p:spPr bwMode="auto">
              <a:xfrm flipH="1">
                <a:off x="7060242" y="3994054"/>
                <a:ext cx="1587" cy="1366633"/>
              </a:xfrm>
              <a:prstGeom prst="line">
                <a:avLst/>
              </a:prstGeom>
              <a:noFill/>
              <a:ln w="3175" cap="flat" cmpd="sng" algn="ctr">
                <a:solidFill>
                  <a:srgbClr val="000000"/>
                </a:solidFill>
                <a:prstDash val="sysDash"/>
              </a:ln>
              <a:effectLst/>
            </p:spPr>
          </p:cxnSp>
          <p:grpSp>
            <p:nvGrpSpPr>
              <p:cNvPr id="393" name="Group 634">
                <a:extLst>
                  <a:ext uri="{FF2B5EF4-FFF2-40B4-BE49-F238E27FC236}">
                    <a16:creationId xmlns:a16="http://schemas.microsoft.com/office/drawing/2014/main" id="{92FEEF29-D987-4B26-B42E-24A6FC3AEFE1}"/>
                  </a:ext>
                </a:extLst>
              </p:cNvPr>
              <p:cNvGrpSpPr>
                <a:grpSpLocks/>
              </p:cNvGrpSpPr>
              <p:nvPr/>
            </p:nvGrpSpPr>
            <p:grpSpPr bwMode="auto">
              <a:xfrm>
                <a:off x="6552627" y="5286665"/>
                <a:ext cx="507588" cy="221908"/>
                <a:chOff x="4128636" y="3606589"/>
                <a:chExt cx="568145" cy="338667"/>
              </a:xfrm>
            </p:grpSpPr>
            <p:sp>
              <p:nvSpPr>
                <p:cNvPr id="406" name="Oval 951">
                  <a:extLst>
                    <a:ext uri="{FF2B5EF4-FFF2-40B4-BE49-F238E27FC236}">
                      <a16:creationId xmlns:a16="http://schemas.microsoft.com/office/drawing/2014/main" id="{7DB278E5-9DB3-4CC1-9488-9853BC40832A}"/>
                    </a:ext>
                  </a:extLst>
                </p:cNvPr>
                <p:cNvSpPr/>
                <p:nvPr/>
              </p:nvSpPr>
              <p:spPr>
                <a:xfrm>
                  <a:off x="4128205" y="3719558"/>
                  <a:ext cx="568606" cy="225284"/>
                </a:xfrm>
                <a:prstGeom prst="ellipse">
                  <a:avLst/>
                </a:prstGeom>
                <a:solidFill>
                  <a:srgbClr val="3333CC">
                    <a:lumMod val="75000"/>
                  </a:srgbClr>
                </a:solidFill>
                <a:ln w="6350" cap="flat" cmpd="sng" algn="ctr">
                  <a:solidFill>
                    <a:srgbClr val="000000"/>
                  </a:solid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Gill Sans MT"/>
                    <a:ea typeface="+mn-ea"/>
                    <a:cs typeface="+mn-cs"/>
                  </a:endParaRPr>
                </a:p>
              </p:txBody>
            </p:sp>
            <p:sp>
              <p:nvSpPr>
                <p:cNvPr id="407" name="Rectangle 952">
                  <a:extLst>
                    <a:ext uri="{FF2B5EF4-FFF2-40B4-BE49-F238E27FC236}">
                      <a16:creationId xmlns:a16="http://schemas.microsoft.com/office/drawing/2014/main" id="{946468B7-E08D-4B01-969F-B685895BE07E}"/>
                    </a:ext>
                  </a:extLst>
                </p:cNvPr>
                <p:cNvSpPr/>
                <p:nvPr/>
              </p:nvSpPr>
              <p:spPr>
                <a:xfrm>
                  <a:off x="4128205" y="3719558"/>
                  <a:ext cx="568606" cy="111431"/>
                </a:xfrm>
                <a:prstGeom prst="rect">
                  <a:avLst/>
                </a:prstGeom>
                <a:solidFill>
                  <a:srgbClr val="3333CC">
                    <a:lumMod val="75000"/>
                  </a:srgbClr>
                </a:soli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Gill Sans MT"/>
                    <a:ea typeface="+mn-ea"/>
                    <a:cs typeface="+mn-cs"/>
                  </a:endParaRPr>
                </a:p>
              </p:txBody>
            </p:sp>
            <p:sp>
              <p:nvSpPr>
                <p:cNvPr id="408" name="Oval 953">
                  <a:extLst>
                    <a:ext uri="{FF2B5EF4-FFF2-40B4-BE49-F238E27FC236}">
                      <a16:creationId xmlns:a16="http://schemas.microsoft.com/office/drawing/2014/main" id="{449BDB7E-F337-4D56-A245-98D5BB810275}"/>
                    </a:ext>
                  </a:extLst>
                </p:cNvPr>
                <p:cNvSpPr/>
                <p:nvPr/>
              </p:nvSpPr>
              <p:spPr>
                <a:xfrm>
                  <a:off x="4128205" y="3605704"/>
                  <a:ext cx="568606" cy="225286"/>
                </a:xfrm>
                <a:prstGeom prst="ellipse">
                  <a:avLst/>
                </a:prstGeom>
                <a:solidFill>
                  <a:srgbClr val="3333CC">
                    <a:lumMod val="40000"/>
                    <a:lumOff val="60000"/>
                    <a:alpha val="55000"/>
                  </a:srgbClr>
                </a:soli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Gill Sans MT"/>
                    <a:ea typeface="+mn-ea"/>
                    <a:cs typeface="+mn-cs"/>
                  </a:endParaRPr>
                </a:p>
              </p:txBody>
            </p:sp>
            <p:cxnSp>
              <p:nvCxnSpPr>
                <p:cNvPr id="409" name="Straight Connector 954">
                  <a:extLst>
                    <a:ext uri="{FF2B5EF4-FFF2-40B4-BE49-F238E27FC236}">
                      <a16:creationId xmlns:a16="http://schemas.microsoft.com/office/drawing/2014/main" id="{FBFD753F-4BE0-44D8-AD0F-6A4A1DF5B812}"/>
                    </a:ext>
                  </a:extLst>
                </p:cNvPr>
                <p:cNvCxnSpPr/>
                <p:nvPr/>
              </p:nvCxnSpPr>
              <p:spPr>
                <a:xfrm>
                  <a:off x="4696811" y="3719558"/>
                  <a:ext cx="0" cy="111431"/>
                </a:xfrm>
                <a:prstGeom prst="line">
                  <a:avLst/>
                </a:prstGeom>
                <a:noFill/>
                <a:ln w="6350" cap="flat" cmpd="sng" algn="ctr">
                  <a:solidFill>
                    <a:srgbClr val="000000"/>
                  </a:solidFill>
                  <a:prstDash val="solid"/>
                </a:ln>
                <a:effectLst/>
              </p:spPr>
            </p:cxnSp>
            <p:cxnSp>
              <p:nvCxnSpPr>
                <p:cNvPr id="410" name="Straight Connector 955">
                  <a:extLst>
                    <a:ext uri="{FF2B5EF4-FFF2-40B4-BE49-F238E27FC236}">
                      <a16:creationId xmlns:a16="http://schemas.microsoft.com/office/drawing/2014/main" id="{B3585A30-51FB-4768-A718-1C0D20664B81}"/>
                    </a:ext>
                  </a:extLst>
                </p:cNvPr>
                <p:cNvCxnSpPr/>
                <p:nvPr/>
              </p:nvCxnSpPr>
              <p:spPr>
                <a:xfrm>
                  <a:off x="4128205" y="3719558"/>
                  <a:ext cx="0" cy="111431"/>
                </a:xfrm>
                <a:prstGeom prst="line">
                  <a:avLst/>
                </a:prstGeom>
                <a:noFill/>
                <a:ln w="6350" cap="flat" cmpd="sng" algn="ctr">
                  <a:solidFill>
                    <a:srgbClr val="000000"/>
                  </a:solidFill>
                  <a:prstDash val="solid"/>
                </a:ln>
                <a:effectLst/>
              </p:spPr>
            </p:cxnSp>
          </p:grpSp>
          <p:sp>
            <p:nvSpPr>
              <p:cNvPr id="394" name="Rectangle 939">
                <a:extLst>
                  <a:ext uri="{FF2B5EF4-FFF2-40B4-BE49-F238E27FC236}">
                    <a16:creationId xmlns:a16="http://schemas.microsoft.com/office/drawing/2014/main" id="{373DA17B-9B6B-4D74-85F2-33FCBEFF604F}"/>
                  </a:ext>
                </a:extLst>
              </p:cNvPr>
              <p:cNvSpPr/>
              <p:nvPr/>
            </p:nvSpPr>
            <p:spPr bwMode="auto">
              <a:xfrm>
                <a:off x="6553829" y="4551184"/>
                <a:ext cx="496888" cy="812678"/>
              </a:xfrm>
              <a:prstGeom prst="rect">
                <a:avLst/>
              </a:prstGeom>
              <a:gradFill rotWithShape="1">
                <a:gsLst>
                  <a:gs pos="0">
                    <a:srgbClr val="3333CC">
                      <a:lumMod val="75000"/>
                      <a:alpha val="62000"/>
                    </a:srgbClr>
                  </a:gs>
                  <a:gs pos="54000">
                    <a:srgbClr val="3333CC">
                      <a:lumMod val="60000"/>
                      <a:lumOff val="40000"/>
                    </a:srgbClr>
                  </a:gs>
                  <a:gs pos="100000">
                    <a:srgbClr val="FFFFFF"/>
                  </a:gs>
                </a:gsLst>
                <a:lin ang="16200000" scaled="0"/>
              </a:gra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Gill Sans MT"/>
                  <a:ea typeface="+mn-ea"/>
                  <a:cs typeface="+mn-cs"/>
                </a:endParaRPr>
              </a:p>
            </p:txBody>
          </p:sp>
          <p:cxnSp>
            <p:nvCxnSpPr>
              <p:cNvPr id="395" name="Straight Connector 940">
                <a:extLst>
                  <a:ext uri="{FF2B5EF4-FFF2-40B4-BE49-F238E27FC236}">
                    <a16:creationId xmlns:a16="http://schemas.microsoft.com/office/drawing/2014/main" id="{AD4A6322-5ECC-4D94-9D18-160A1B06595B}"/>
                  </a:ext>
                </a:extLst>
              </p:cNvPr>
              <p:cNvCxnSpPr/>
              <p:nvPr/>
            </p:nvCxnSpPr>
            <p:spPr bwMode="auto">
              <a:xfrm flipH="1">
                <a:off x="6547479" y="4001991"/>
                <a:ext cx="3175" cy="1452344"/>
              </a:xfrm>
              <a:prstGeom prst="line">
                <a:avLst/>
              </a:prstGeom>
              <a:noFill/>
              <a:ln w="3175" cap="flat" cmpd="sng" algn="ctr">
                <a:solidFill>
                  <a:srgbClr val="000000"/>
                </a:solidFill>
                <a:prstDash val="sysDash"/>
              </a:ln>
              <a:effectLst/>
            </p:spPr>
          </p:cxnSp>
          <p:grpSp>
            <p:nvGrpSpPr>
              <p:cNvPr id="396" name="Group 622">
                <a:extLst>
                  <a:ext uri="{FF2B5EF4-FFF2-40B4-BE49-F238E27FC236}">
                    <a16:creationId xmlns:a16="http://schemas.microsoft.com/office/drawing/2014/main" id="{A8CEE671-D956-446F-99B7-76E25A52085F}"/>
                  </a:ext>
                </a:extLst>
              </p:cNvPr>
              <p:cNvGrpSpPr>
                <a:grpSpLocks/>
              </p:cNvGrpSpPr>
              <p:nvPr/>
            </p:nvGrpSpPr>
            <p:grpSpPr bwMode="auto">
              <a:xfrm>
                <a:off x="6549992" y="3836935"/>
                <a:ext cx="503828" cy="248485"/>
                <a:chOff x="2183302" y="1564542"/>
                <a:chExt cx="1200154" cy="440314"/>
              </a:xfrm>
            </p:grpSpPr>
            <p:sp>
              <p:nvSpPr>
                <p:cNvPr id="397" name="Oval 942">
                  <a:extLst>
                    <a:ext uri="{FF2B5EF4-FFF2-40B4-BE49-F238E27FC236}">
                      <a16:creationId xmlns:a16="http://schemas.microsoft.com/office/drawing/2014/main" id="{DCFA09AD-151A-4419-86F2-A1648E0C9C26}"/>
                    </a:ext>
                  </a:extLst>
                </p:cNvPr>
                <p:cNvSpPr/>
                <p:nvPr/>
              </p:nvSpPr>
              <p:spPr bwMode="auto">
                <a:xfrm flipV="1">
                  <a:off x="2188662" y="1691075"/>
                  <a:ext cx="1194966" cy="315014"/>
                </a:xfrm>
                <a:prstGeom prst="ellipse">
                  <a:avLst/>
                </a:prstGeom>
                <a:gradFill flip="none" rotWithShape="1">
                  <a:gsLst>
                    <a:gs pos="0">
                      <a:srgbClr val="3333CC">
                        <a:lumMod val="75000"/>
                      </a:srgbClr>
                    </a:gs>
                    <a:gs pos="31000">
                      <a:srgbClr val="3333CC">
                        <a:lumMod val="60000"/>
                        <a:lumOff val="40000"/>
                      </a:srgbClr>
                    </a:gs>
                    <a:gs pos="100000">
                      <a:srgbClr val="FFFFFF"/>
                    </a:gs>
                  </a:gsLst>
                  <a:lin ang="16200000" scaled="0"/>
                  <a:tileRect/>
                </a:gradFill>
                <a:ln w="6350"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000099"/>
                    </a:solidFill>
                    <a:effectLst/>
                    <a:uLnTx/>
                    <a:uFillTx/>
                    <a:latin typeface="Gill Sans MT"/>
                    <a:ea typeface="+mn-ea"/>
                    <a:cs typeface="+mn-cs"/>
                  </a:endParaRPr>
                </a:p>
              </p:txBody>
            </p:sp>
            <p:sp>
              <p:nvSpPr>
                <p:cNvPr id="398" name="Rectangle 943">
                  <a:extLst>
                    <a:ext uri="{FF2B5EF4-FFF2-40B4-BE49-F238E27FC236}">
                      <a16:creationId xmlns:a16="http://schemas.microsoft.com/office/drawing/2014/main" id="{EEC6EEB6-14D7-4214-B934-CD9D13319670}"/>
                    </a:ext>
                  </a:extLst>
                </p:cNvPr>
                <p:cNvSpPr/>
                <p:nvPr/>
              </p:nvSpPr>
              <p:spPr bwMode="auto">
                <a:xfrm>
                  <a:off x="2184879" y="1736077"/>
                  <a:ext cx="1198749" cy="112505"/>
                </a:xfrm>
                <a:prstGeom prst="rect">
                  <a:avLst/>
                </a:prstGeom>
                <a:gradFill rotWithShape="1">
                  <a:gsLst>
                    <a:gs pos="0">
                      <a:srgbClr val="3333CC">
                        <a:lumMod val="40000"/>
                        <a:lumOff val="60000"/>
                      </a:srgbClr>
                    </a:gs>
                    <a:gs pos="54000">
                      <a:srgbClr val="3333CC">
                        <a:lumMod val="60000"/>
                        <a:lumOff val="40000"/>
                      </a:srgbClr>
                    </a:gs>
                    <a:gs pos="100000">
                      <a:srgbClr val="3333CC">
                        <a:lumMod val="75000"/>
                      </a:srgbClr>
                    </a:gs>
                  </a:gsLst>
                  <a:lin ang="16200000" scaled="0"/>
                </a:gradFill>
                <a:ln w="25400"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Gill Sans MT"/>
                    <a:ea typeface="+mn-ea"/>
                    <a:cs typeface="+mn-cs"/>
                  </a:endParaRPr>
                </a:p>
              </p:txBody>
            </p:sp>
            <p:sp>
              <p:nvSpPr>
                <p:cNvPr id="399" name="Oval 944">
                  <a:extLst>
                    <a:ext uri="{FF2B5EF4-FFF2-40B4-BE49-F238E27FC236}">
                      <a16:creationId xmlns:a16="http://schemas.microsoft.com/office/drawing/2014/main" id="{EAEA1219-5EF8-4377-9A33-687917477F61}"/>
                    </a:ext>
                  </a:extLst>
                </p:cNvPr>
                <p:cNvSpPr>
                  <a:spLocks noChangeArrowheads="1"/>
                </p:cNvSpPr>
                <p:nvPr/>
              </p:nvSpPr>
              <p:spPr bwMode="auto">
                <a:xfrm flipV="1">
                  <a:off x="2184879" y="1564508"/>
                  <a:ext cx="1194966" cy="315014"/>
                </a:xfrm>
                <a:prstGeom prst="ellipse">
                  <a:avLst/>
                </a:prstGeom>
                <a:solidFill>
                  <a:srgbClr val="BFBFBF"/>
                </a:solidFill>
                <a:ln w="6350">
                  <a:solidFill>
                    <a:srgbClr val="000000"/>
                  </a:solidFill>
                  <a:round/>
                  <a:headEnd/>
                  <a:tailEnd/>
                </a:ln>
                <a:effectLst>
                  <a:outerShdw blurRad="40000" dist="23000" dir="5400000" rotWithShape="0">
                    <a:srgbClr val="808080">
                      <a:alpha val="34999"/>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000099"/>
                    </a:solidFill>
                    <a:effectLst/>
                    <a:uLnTx/>
                    <a:uFillTx/>
                    <a:latin typeface="Gill Sans MT"/>
                    <a:ea typeface="ＭＳ Ｐゴシック" panose="020B0600070205080204" pitchFamily="34" charset="-128"/>
                  </a:endParaRPr>
                </a:p>
              </p:txBody>
            </p:sp>
            <p:sp>
              <p:nvSpPr>
                <p:cNvPr id="400" name="Freeform 945">
                  <a:extLst>
                    <a:ext uri="{FF2B5EF4-FFF2-40B4-BE49-F238E27FC236}">
                      <a16:creationId xmlns:a16="http://schemas.microsoft.com/office/drawing/2014/main" id="{394A26A6-3D85-4E36-8F59-029B0198294A}"/>
                    </a:ext>
                  </a:extLst>
                </p:cNvPr>
                <p:cNvSpPr/>
                <p:nvPr/>
              </p:nvSpPr>
              <p:spPr bwMode="auto">
                <a:xfrm>
                  <a:off x="2491185" y="1671388"/>
                  <a:ext cx="582357" cy="157507"/>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Gill Sans MT"/>
                    <a:ea typeface="+mn-ea"/>
                    <a:cs typeface="+mn-cs"/>
                  </a:endParaRPr>
                </a:p>
              </p:txBody>
            </p:sp>
            <p:sp>
              <p:nvSpPr>
                <p:cNvPr id="401" name="Freeform 946">
                  <a:extLst>
                    <a:ext uri="{FF2B5EF4-FFF2-40B4-BE49-F238E27FC236}">
                      <a16:creationId xmlns:a16="http://schemas.microsoft.com/office/drawing/2014/main" id="{32BB55B0-A1C3-42D1-A650-71742D413334}"/>
                    </a:ext>
                  </a:extLst>
                </p:cNvPr>
                <p:cNvSpPr>
                  <a:spLocks/>
                </p:cNvSpPr>
                <p:nvPr/>
              </p:nvSpPr>
              <p:spPr bwMode="auto">
                <a:xfrm>
                  <a:off x="2430680" y="1629198"/>
                  <a:ext cx="703366" cy="112505"/>
                </a:xfrm>
                <a:custGeom>
                  <a:avLst/>
                  <a:gdLst>
                    <a:gd name="T0" fmla="*/ 0 w 3723451"/>
                    <a:gd name="T1" fmla="*/ 27524 h 932950"/>
                    <a:gd name="T2" fmla="*/ 123762 w 3723451"/>
                    <a:gd name="T3" fmla="*/ 324 h 932950"/>
                    <a:gd name="T4" fmla="*/ 350560 w 3723451"/>
                    <a:gd name="T5" fmla="*/ 62775 h 932950"/>
                    <a:gd name="T6" fmla="*/ 566927 w 3723451"/>
                    <a:gd name="T7" fmla="*/ 0 h 932950"/>
                    <a:gd name="T8" fmla="*/ 703366 w 3723451"/>
                    <a:gd name="T9" fmla="*/ 24980 h 932950"/>
                    <a:gd name="T10" fmla="*/ 601856 w 3723451"/>
                    <a:gd name="T11" fmla="*/ 55698 h 932950"/>
                    <a:gd name="T12" fmla="*/ 569173 w 3723451"/>
                    <a:gd name="T13" fmla="*/ 47416 h 932950"/>
                    <a:gd name="T14" fmla="*/ 354544 w 3723451"/>
                    <a:gd name="T15" fmla="*/ 112505 h 932950"/>
                    <a:gd name="T16" fmla="*/ 134425 w 3723451"/>
                    <a:gd name="T17" fmla="*/ 49811 h 932950"/>
                    <a:gd name="T18" fmla="*/ 98836 w 3723451"/>
                    <a:gd name="T19" fmla="*/ 56577 h 932950"/>
                    <a:gd name="T20" fmla="*/ 0 w 3723451"/>
                    <a:gd name="T21" fmla="*/ 27524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sp>
              <p:nvSpPr>
                <p:cNvPr id="402" name="Freeform 947">
                  <a:extLst>
                    <a:ext uri="{FF2B5EF4-FFF2-40B4-BE49-F238E27FC236}">
                      <a16:creationId xmlns:a16="http://schemas.microsoft.com/office/drawing/2014/main" id="{4D344F96-EB02-476E-A3BA-7B27A17D930D}"/>
                    </a:ext>
                  </a:extLst>
                </p:cNvPr>
                <p:cNvSpPr>
                  <a:spLocks/>
                </p:cNvSpPr>
                <p:nvPr/>
              </p:nvSpPr>
              <p:spPr bwMode="auto">
                <a:xfrm>
                  <a:off x="2892028" y="1724827"/>
                  <a:ext cx="260925" cy="95629"/>
                </a:xfrm>
                <a:custGeom>
                  <a:avLst/>
                  <a:gdLst>
                    <a:gd name="T0" fmla="*/ 0 w 1366596"/>
                    <a:gd name="T1" fmla="*/ 0 h 809868"/>
                    <a:gd name="T2" fmla="*/ 260925 w 1366596"/>
                    <a:gd name="T3" fmla="*/ 73895 h 809868"/>
                    <a:gd name="T4" fmla="*/ 165165 w 1366596"/>
                    <a:gd name="T5" fmla="*/ 95629 h 809868"/>
                    <a:gd name="T6" fmla="*/ 878 w 1366596"/>
                    <a:gd name="T7" fmla="*/ 50531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sp>
              <p:nvSpPr>
                <p:cNvPr id="403" name="Freeform 948">
                  <a:extLst>
                    <a:ext uri="{FF2B5EF4-FFF2-40B4-BE49-F238E27FC236}">
                      <a16:creationId xmlns:a16="http://schemas.microsoft.com/office/drawing/2014/main" id="{160D06E2-A123-4799-9AE6-35253BDF9300}"/>
                    </a:ext>
                  </a:extLst>
                </p:cNvPr>
                <p:cNvSpPr>
                  <a:spLocks/>
                </p:cNvSpPr>
                <p:nvPr/>
              </p:nvSpPr>
              <p:spPr bwMode="auto">
                <a:xfrm>
                  <a:off x="2419334" y="1727640"/>
                  <a:ext cx="253364" cy="92816"/>
                </a:xfrm>
                <a:custGeom>
                  <a:avLst/>
                  <a:gdLst>
                    <a:gd name="T0" fmla="*/ 249905 w 1348191"/>
                    <a:gd name="T1" fmla="*/ 0 h 791462"/>
                    <a:gd name="T2" fmla="*/ 253364 w 1348191"/>
                    <a:gd name="T3" fmla="*/ 44789 h 791462"/>
                    <a:gd name="T4" fmla="*/ 91661 w 1348191"/>
                    <a:gd name="T5" fmla="*/ 92816 h 791462"/>
                    <a:gd name="T6" fmla="*/ 0 w 1348191"/>
                    <a:gd name="T7" fmla="*/ 71770 h 791462"/>
                    <a:gd name="T8" fmla="*/ 249905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cxnSp>
              <p:nvCxnSpPr>
                <p:cNvPr id="404" name="Straight Connector 949">
                  <a:extLst>
                    <a:ext uri="{FF2B5EF4-FFF2-40B4-BE49-F238E27FC236}">
                      <a16:creationId xmlns:a16="http://schemas.microsoft.com/office/drawing/2014/main" id="{F212B6AB-EDBB-4D0F-8C95-E9EC4DC5B3F2}"/>
                    </a:ext>
                  </a:extLst>
                </p:cNvPr>
                <p:cNvCxnSpPr>
                  <a:cxnSpLocks noChangeShapeType="1"/>
                  <a:endCxn id="399" idx="2"/>
                </p:cNvCxnSpPr>
                <p:nvPr/>
              </p:nvCxnSpPr>
              <p:spPr bwMode="auto">
                <a:xfrm flipH="1" flipV="1">
                  <a:off x="2184879" y="1722015"/>
                  <a:ext cx="3783" cy="120942"/>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05" name="Straight Connector 950">
                  <a:extLst>
                    <a:ext uri="{FF2B5EF4-FFF2-40B4-BE49-F238E27FC236}">
                      <a16:creationId xmlns:a16="http://schemas.microsoft.com/office/drawing/2014/main" id="{49BD3C05-E355-4FFE-B8BE-D4C2D1EEC82B}"/>
                    </a:ext>
                  </a:extLst>
                </p:cNvPr>
                <p:cNvCxnSpPr>
                  <a:cxnSpLocks noChangeShapeType="1"/>
                </p:cNvCxnSpPr>
                <p:nvPr/>
              </p:nvCxnSpPr>
              <p:spPr bwMode="auto">
                <a:xfrm flipH="1" flipV="1">
                  <a:off x="3379845" y="1730452"/>
                  <a:ext cx="3783" cy="120944"/>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grpSp>
      <p:grpSp>
        <p:nvGrpSpPr>
          <p:cNvPr id="491" name="Group 1036">
            <a:extLst>
              <a:ext uri="{FF2B5EF4-FFF2-40B4-BE49-F238E27FC236}">
                <a16:creationId xmlns:a16="http://schemas.microsoft.com/office/drawing/2014/main" id="{6530B49D-8657-435A-8029-BC3D0D020CDD}"/>
              </a:ext>
            </a:extLst>
          </p:cNvPr>
          <p:cNvGrpSpPr>
            <a:grpSpLocks/>
          </p:cNvGrpSpPr>
          <p:nvPr/>
        </p:nvGrpSpPr>
        <p:grpSpPr bwMode="auto">
          <a:xfrm>
            <a:off x="4130530" y="2394782"/>
            <a:ext cx="4416425" cy="2314575"/>
            <a:chOff x="2381956" y="2435173"/>
            <a:chExt cx="4415330" cy="2315048"/>
          </a:xfrm>
        </p:grpSpPr>
        <p:sp>
          <p:nvSpPr>
            <p:cNvPr id="492" name="Freeform 1037">
              <a:extLst>
                <a:ext uri="{FF2B5EF4-FFF2-40B4-BE49-F238E27FC236}">
                  <a16:creationId xmlns:a16="http://schemas.microsoft.com/office/drawing/2014/main" id="{AC460063-555B-4428-B720-742034522DDB}"/>
                </a:ext>
              </a:extLst>
            </p:cNvPr>
            <p:cNvSpPr/>
            <p:nvPr/>
          </p:nvSpPr>
          <p:spPr>
            <a:xfrm>
              <a:off x="2381956" y="2439937"/>
              <a:ext cx="296789" cy="1743431"/>
            </a:xfrm>
            <a:custGeom>
              <a:avLst/>
              <a:gdLst>
                <a:gd name="connsiteX0" fmla="*/ 307275 w 307275"/>
                <a:gd name="connsiteY0" fmla="*/ 0 h 1659441"/>
                <a:gd name="connsiteX1" fmla="*/ 0 w 307275"/>
                <a:gd name="connsiteY1" fmla="*/ 0 h 1659441"/>
                <a:gd name="connsiteX2" fmla="*/ 0 w 307275"/>
                <a:gd name="connsiteY2" fmla="*/ 1659441 h 1659441"/>
                <a:gd name="connsiteX0" fmla="*/ 307275 w 307275"/>
                <a:gd name="connsiteY0" fmla="*/ 0 h 2015941"/>
                <a:gd name="connsiteX1" fmla="*/ 0 w 307275"/>
                <a:gd name="connsiteY1" fmla="*/ 0 h 2015941"/>
                <a:gd name="connsiteX2" fmla="*/ 0 w 307275"/>
                <a:gd name="connsiteY2" fmla="*/ 2015941 h 2015941"/>
                <a:gd name="connsiteX0" fmla="*/ 228538 w 228538"/>
                <a:gd name="connsiteY0" fmla="*/ 0 h 2022548"/>
                <a:gd name="connsiteX1" fmla="*/ 0 w 228538"/>
                <a:gd name="connsiteY1" fmla="*/ 6607 h 2022548"/>
                <a:gd name="connsiteX2" fmla="*/ 0 w 228538"/>
                <a:gd name="connsiteY2" fmla="*/ 2022548 h 2022548"/>
              </a:gdLst>
              <a:ahLst/>
              <a:cxnLst>
                <a:cxn ang="0">
                  <a:pos x="connsiteX0" y="connsiteY0"/>
                </a:cxn>
                <a:cxn ang="0">
                  <a:pos x="connsiteX1" y="connsiteY1"/>
                </a:cxn>
                <a:cxn ang="0">
                  <a:pos x="connsiteX2" y="connsiteY2"/>
                </a:cxn>
              </a:cxnLst>
              <a:rect l="l" t="t" r="r" b="b"/>
              <a:pathLst>
                <a:path w="228538" h="2022548">
                  <a:moveTo>
                    <a:pt x="228538" y="0"/>
                  </a:moveTo>
                  <a:lnTo>
                    <a:pt x="0" y="6607"/>
                  </a:lnTo>
                  <a:lnTo>
                    <a:pt x="0" y="2022548"/>
                  </a:lnTo>
                </a:path>
              </a:pathLst>
            </a:custGeom>
            <a:noFill/>
            <a:ln w="31750" cap="flat" cmpd="sng" algn="ctr">
              <a:solidFill>
                <a:srgbClr val="CC0000"/>
              </a:solidFill>
              <a:prstDash val="solid"/>
              <a:headEnd type="triangle"/>
              <a:tailEnd type="triangle"/>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99"/>
                </a:solidFill>
                <a:effectLst/>
                <a:uLnTx/>
                <a:uFillTx/>
                <a:latin typeface="Gill Sans MT"/>
                <a:ea typeface="+mn-ea"/>
                <a:cs typeface="+mn-cs"/>
              </a:endParaRPr>
            </a:p>
          </p:txBody>
        </p:sp>
        <p:sp>
          <p:nvSpPr>
            <p:cNvPr id="493" name="Freeform 1038">
              <a:extLst>
                <a:ext uri="{FF2B5EF4-FFF2-40B4-BE49-F238E27FC236}">
                  <a16:creationId xmlns:a16="http://schemas.microsoft.com/office/drawing/2014/main" id="{7B5F59B0-E09E-420E-8284-E3A58A2CE2B2}"/>
                </a:ext>
              </a:extLst>
            </p:cNvPr>
            <p:cNvSpPr/>
            <p:nvPr/>
          </p:nvSpPr>
          <p:spPr>
            <a:xfrm flipH="1">
              <a:off x="6411620" y="2435173"/>
              <a:ext cx="385666" cy="2300758"/>
            </a:xfrm>
            <a:custGeom>
              <a:avLst/>
              <a:gdLst>
                <a:gd name="connsiteX0" fmla="*/ 307275 w 307275"/>
                <a:gd name="connsiteY0" fmla="*/ 0 h 1659441"/>
                <a:gd name="connsiteX1" fmla="*/ 0 w 307275"/>
                <a:gd name="connsiteY1" fmla="*/ 0 h 1659441"/>
                <a:gd name="connsiteX2" fmla="*/ 0 w 307275"/>
                <a:gd name="connsiteY2" fmla="*/ 1659441 h 1659441"/>
                <a:gd name="connsiteX0" fmla="*/ 307275 w 307275"/>
                <a:gd name="connsiteY0" fmla="*/ 0 h 2117725"/>
                <a:gd name="connsiteX1" fmla="*/ 0 w 307275"/>
                <a:gd name="connsiteY1" fmla="*/ 0 h 2117725"/>
                <a:gd name="connsiteX2" fmla="*/ 0 w 307275"/>
                <a:gd name="connsiteY2" fmla="*/ 2117725 h 2117725"/>
              </a:gdLst>
              <a:ahLst/>
              <a:cxnLst>
                <a:cxn ang="0">
                  <a:pos x="connsiteX0" y="connsiteY0"/>
                </a:cxn>
                <a:cxn ang="0">
                  <a:pos x="connsiteX1" y="connsiteY1"/>
                </a:cxn>
                <a:cxn ang="0">
                  <a:pos x="connsiteX2" y="connsiteY2"/>
                </a:cxn>
              </a:cxnLst>
              <a:rect l="l" t="t" r="r" b="b"/>
              <a:pathLst>
                <a:path w="307275" h="2117725">
                  <a:moveTo>
                    <a:pt x="307275" y="0"/>
                  </a:moveTo>
                  <a:lnTo>
                    <a:pt x="0" y="0"/>
                  </a:lnTo>
                  <a:lnTo>
                    <a:pt x="0" y="2117725"/>
                  </a:lnTo>
                </a:path>
              </a:pathLst>
            </a:custGeom>
            <a:noFill/>
            <a:ln w="31750" cap="flat" cmpd="sng" algn="ctr">
              <a:solidFill>
                <a:srgbClr val="CC0000"/>
              </a:solidFill>
              <a:prstDash val="solid"/>
              <a:headEnd type="triangle"/>
              <a:tailEnd type="triangle"/>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99"/>
                </a:solidFill>
                <a:effectLst/>
                <a:uLnTx/>
                <a:uFillTx/>
                <a:latin typeface="Gill Sans MT"/>
                <a:ea typeface="+mn-ea"/>
                <a:cs typeface="+mn-cs"/>
              </a:endParaRPr>
            </a:p>
          </p:txBody>
        </p:sp>
        <p:cxnSp>
          <p:nvCxnSpPr>
            <p:cNvPr id="494" name="Straight Arrow Connector 1039">
              <a:extLst>
                <a:ext uri="{FF2B5EF4-FFF2-40B4-BE49-F238E27FC236}">
                  <a16:creationId xmlns:a16="http://schemas.microsoft.com/office/drawing/2014/main" id="{D865A1CA-17E3-415D-A48F-D8BEACF11032}"/>
                </a:ext>
              </a:extLst>
            </p:cNvPr>
            <p:cNvCxnSpPr/>
            <p:nvPr/>
          </p:nvCxnSpPr>
          <p:spPr>
            <a:xfrm flipV="1">
              <a:off x="5791061" y="2687638"/>
              <a:ext cx="7936" cy="2062583"/>
            </a:xfrm>
            <a:prstGeom prst="straightConnector1">
              <a:avLst/>
            </a:prstGeom>
            <a:noFill/>
            <a:ln w="31750" cap="flat" cmpd="sng" algn="ctr">
              <a:solidFill>
                <a:srgbClr val="CC0000"/>
              </a:solidFill>
              <a:prstDash val="solid"/>
              <a:headEnd type="triangle"/>
              <a:tailEnd type="triangle"/>
            </a:ln>
            <a:effectLst/>
          </p:spPr>
        </p:cxnSp>
        <p:cxnSp>
          <p:nvCxnSpPr>
            <p:cNvPr id="495" name="Straight Arrow Connector 1040">
              <a:extLst>
                <a:ext uri="{FF2B5EF4-FFF2-40B4-BE49-F238E27FC236}">
                  <a16:creationId xmlns:a16="http://schemas.microsoft.com/office/drawing/2014/main" id="{9E1D34EB-DBCE-4296-9475-B695FF9E8321}"/>
                </a:ext>
              </a:extLst>
            </p:cNvPr>
            <p:cNvCxnSpPr/>
            <p:nvPr/>
          </p:nvCxnSpPr>
          <p:spPr>
            <a:xfrm flipV="1">
              <a:off x="4599144" y="2708279"/>
              <a:ext cx="17458" cy="2037179"/>
            </a:xfrm>
            <a:prstGeom prst="straightConnector1">
              <a:avLst/>
            </a:prstGeom>
            <a:noFill/>
            <a:ln w="31750" cap="flat" cmpd="sng" algn="ctr">
              <a:solidFill>
                <a:srgbClr val="CC0000"/>
              </a:solidFill>
              <a:prstDash val="solid"/>
              <a:headEnd type="triangle"/>
              <a:tailEnd type="triangle"/>
            </a:ln>
            <a:effectLst/>
          </p:spPr>
        </p:cxnSp>
        <p:cxnSp>
          <p:nvCxnSpPr>
            <p:cNvPr id="496" name="Straight Arrow Connector 1041">
              <a:extLst>
                <a:ext uri="{FF2B5EF4-FFF2-40B4-BE49-F238E27FC236}">
                  <a16:creationId xmlns:a16="http://schemas.microsoft.com/office/drawing/2014/main" id="{8F861F6B-2FBC-4512-9432-A4F1503D507E}"/>
                </a:ext>
              </a:extLst>
            </p:cNvPr>
            <p:cNvCxnSpPr/>
            <p:nvPr/>
          </p:nvCxnSpPr>
          <p:spPr>
            <a:xfrm flipH="1" flipV="1">
              <a:off x="3807178" y="2762265"/>
              <a:ext cx="9523" cy="1983193"/>
            </a:xfrm>
            <a:prstGeom prst="straightConnector1">
              <a:avLst/>
            </a:prstGeom>
            <a:noFill/>
            <a:ln w="31750" cap="flat" cmpd="sng" algn="ctr">
              <a:solidFill>
                <a:srgbClr val="CC0000"/>
              </a:solidFill>
              <a:prstDash val="solid"/>
              <a:headEnd type="triangle"/>
              <a:tailEnd type="triangle"/>
            </a:ln>
            <a:effectLst/>
          </p:spPr>
        </p:cxnSp>
      </p:grpSp>
      <p:grpSp>
        <p:nvGrpSpPr>
          <p:cNvPr id="497" name="Group 1042">
            <a:extLst>
              <a:ext uri="{FF2B5EF4-FFF2-40B4-BE49-F238E27FC236}">
                <a16:creationId xmlns:a16="http://schemas.microsoft.com/office/drawing/2014/main" id="{CA49D93E-6294-4C8C-B95F-674BB98D6AD6}"/>
              </a:ext>
            </a:extLst>
          </p:cNvPr>
          <p:cNvGrpSpPr>
            <a:grpSpLocks/>
          </p:cNvGrpSpPr>
          <p:nvPr/>
        </p:nvGrpSpPr>
        <p:grpSpPr bwMode="auto">
          <a:xfrm>
            <a:off x="3805093" y="4606170"/>
            <a:ext cx="4957762" cy="693737"/>
            <a:chOff x="2055070" y="4690247"/>
            <a:chExt cx="4956877" cy="694339"/>
          </a:xfrm>
        </p:grpSpPr>
        <p:grpSp>
          <p:nvGrpSpPr>
            <p:cNvPr id="498" name="Group 554">
              <a:extLst>
                <a:ext uri="{FF2B5EF4-FFF2-40B4-BE49-F238E27FC236}">
                  <a16:creationId xmlns:a16="http://schemas.microsoft.com/office/drawing/2014/main" id="{E6A36BC3-B488-40F6-A32D-48B52230277C}"/>
                </a:ext>
              </a:extLst>
            </p:cNvPr>
            <p:cNvGrpSpPr>
              <a:grpSpLocks/>
            </p:cNvGrpSpPr>
            <p:nvPr/>
          </p:nvGrpSpPr>
          <p:grpSpPr bwMode="auto">
            <a:xfrm>
              <a:off x="3605320" y="5055434"/>
              <a:ext cx="430131" cy="329152"/>
              <a:chOff x="2931664" y="3912603"/>
              <a:chExt cx="430450" cy="329314"/>
            </a:xfrm>
          </p:grpSpPr>
          <p:sp>
            <p:nvSpPr>
              <p:cNvPr id="519" name="Rectangle 1064">
                <a:extLst>
                  <a:ext uri="{FF2B5EF4-FFF2-40B4-BE49-F238E27FC236}">
                    <a16:creationId xmlns:a16="http://schemas.microsoft.com/office/drawing/2014/main" id="{76B46D71-17E2-4C63-B0F2-24586FB87767}"/>
                  </a:ext>
                </a:extLst>
              </p:cNvPr>
              <p:cNvSpPr/>
              <p:nvPr/>
            </p:nvSpPr>
            <p:spPr>
              <a:xfrm>
                <a:off x="2936890" y="3912858"/>
                <a:ext cx="425689" cy="329059"/>
              </a:xfrm>
              <a:prstGeom prst="rect">
                <a:avLst/>
              </a:prstGeom>
              <a:solidFill>
                <a:srgbClr val="FFFFFF"/>
              </a:solidFill>
              <a:ln w="3175" cap="flat" cmpd="sng" algn="ctr">
                <a:solidFill>
                  <a:srgbClr val="CC0000"/>
                </a:solid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Gill Sans MT"/>
                  <a:ea typeface="+mn-ea"/>
                  <a:cs typeface="+mn-cs"/>
                </a:endParaRPr>
              </a:p>
            </p:txBody>
          </p:sp>
          <p:cxnSp>
            <p:nvCxnSpPr>
              <p:cNvPr id="520" name="Straight Connector 1065">
                <a:extLst>
                  <a:ext uri="{FF2B5EF4-FFF2-40B4-BE49-F238E27FC236}">
                    <a16:creationId xmlns:a16="http://schemas.microsoft.com/office/drawing/2014/main" id="{8F8C575D-F652-46DF-96E7-782CD0A1B605}"/>
                  </a:ext>
                </a:extLst>
              </p:cNvPr>
              <p:cNvCxnSpPr/>
              <p:nvPr/>
            </p:nvCxnSpPr>
            <p:spPr>
              <a:xfrm>
                <a:off x="2932124" y="4005058"/>
                <a:ext cx="425689" cy="0"/>
              </a:xfrm>
              <a:prstGeom prst="line">
                <a:avLst/>
              </a:prstGeom>
              <a:noFill/>
              <a:ln w="3175" cap="flat" cmpd="sng" algn="ctr">
                <a:solidFill>
                  <a:srgbClr val="CC0000"/>
                </a:solidFill>
                <a:prstDash val="solid"/>
              </a:ln>
              <a:effectLst/>
            </p:spPr>
          </p:cxnSp>
          <p:cxnSp>
            <p:nvCxnSpPr>
              <p:cNvPr id="521" name="Straight Connector 1066">
                <a:extLst>
                  <a:ext uri="{FF2B5EF4-FFF2-40B4-BE49-F238E27FC236}">
                    <a16:creationId xmlns:a16="http://schemas.microsoft.com/office/drawing/2014/main" id="{C9475D33-D829-46F8-8902-B2843F4518A5}"/>
                  </a:ext>
                </a:extLst>
              </p:cNvPr>
              <p:cNvCxnSpPr/>
              <p:nvPr/>
            </p:nvCxnSpPr>
            <p:spPr>
              <a:xfrm>
                <a:off x="2932124" y="4068645"/>
                <a:ext cx="425689" cy="0"/>
              </a:xfrm>
              <a:prstGeom prst="line">
                <a:avLst/>
              </a:prstGeom>
              <a:noFill/>
              <a:ln w="3175" cap="flat" cmpd="sng" algn="ctr">
                <a:solidFill>
                  <a:srgbClr val="CC0000"/>
                </a:solidFill>
                <a:prstDash val="solid"/>
              </a:ln>
              <a:effectLst/>
            </p:spPr>
          </p:cxnSp>
          <p:cxnSp>
            <p:nvCxnSpPr>
              <p:cNvPr id="522" name="Straight Connector 1067">
                <a:extLst>
                  <a:ext uri="{FF2B5EF4-FFF2-40B4-BE49-F238E27FC236}">
                    <a16:creationId xmlns:a16="http://schemas.microsoft.com/office/drawing/2014/main" id="{7FAC4DAA-D577-4267-9AC4-2050389086EC}"/>
                  </a:ext>
                </a:extLst>
              </p:cNvPr>
              <p:cNvCxnSpPr>
                <a:stCxn id="519" idx="2"/>
              </p:cNvCxnSpPr>
              <p:nvPr/>
            </p:nvCxnSpPr>
            <p:spPr>
              <a:xfrm flipH="1" flipV="1">
                <a:off x="3148146" y="4005058"/>
                <a:ext cx="1589" cy="236859"/>
              </a:xfrm>
              <a:prstGeom prst="line">
                <a:avLst/>
              </a:prstGeom>
              <a:noFill/>
              <a:ln w="3175" cap="flat" cmpd="sng" algn="ctr">
                <a:solidFill>
                  <a:srgbClr val="CC0000"/>
                </a:solidFill>
                <a:prstDash val="solid"/>
              </a:ln>
              <a:effectLst/>
            </p:spPr>
          </p:cxnSp>
        </p:grpSp>
        <p:grpSp>
          <p:nvGrpSpPr>
            <p:cNvPr id="499" name="Group 582">
              <a:extLst>
                <a:ext uri="{FF2B5EF4-FFF2-40B4-BE49-F238E27FC236}">
                  <a16:creationId xmlns:a16="http://schemas.microsoft.com/office/drawing/2014/main" id="{1A82FFA0-9C1D-45A1-B2DD-793B56194DAD}"/>
                </a:ext>
              </a:extLst>
            </p:cNvPr>
            <p:cNvGrpSpPr>
              <a:grpSpLocks/>
            </p:cNvGrpSpPr>
            <p:nvPr/>
          </p:nvGrpSpPr>
          <p:grpSpPr bwMode="auto">
            <a:xfrm>
              <a:off x="4387957" y="5055368"/>
              <a:ext cx="430131" cy="329152"/>
              <a:chOff x="2931664" y="3912603"/>
              <a:chExt cx="430450" cy="329314"/>
            </a:xfrm>
          </p:grpSpPr>
          <p:sp>
            <p:nvSpPr>
              <p:cNvPr id="515" name="Rectangle 1060">
                <a:extLst>
                  <a:ext uri="{FF2B5EF4-FFF2-40B4-BE49-F238E27FC236}">
                    <a16:creationId xmlns:a16="http://schemas.microsoft.com/office/drawing/2014/main" id="{C0D92680-42F8-45D9-8461-2FD90E47DE03}"/>
                  </a:ext>
                </a:extLst>
              </p:cNvPr>
              <p:cNvSpPr/>
              <p:nvPr/>
            </p:nvSpPr>
            <p:spPr>
              <a:xfrm>
                <a:off x="2936750" y="3912924"/>
                <a:ext cx="425689" cy="329059"/>
              </a:xfrm>
              <a:prstGeom prst="rect">
                <a:avLst/>
              </a:prstGeom>
              <a:solidFill>
                <a:srgbClr val="FFFFFF"/>
              </a:solidFill>
              <a:ln w="3175" cap="flat" cmpd="sng" algn="ctr">
                <a:solidFill>
                  <a:srgbClr val="CC0000"/>
                </a:solid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Gill Sans MT"/>
                  <a:ea typeface="+mn-ea"/>
                  <a:cs typeface="+mn-cs"/>
                </a:endParaRPr>
              </a:p>
            </p:txBody>
          </p:sp>
          <p:cxnSp>
            <p:nvCxnSpPr>
              <p:cNvPr id="516" name="Straight Connector 1061">
                <a:extLst>
                  <a:ext uri="{FF2B5EF4-FFF2-40B4-BE49-F238E27FC236}">
                    <a16:creationId xmlns:a16="http://schemas.microsoft.com/office/drawing/2014/main" id="{1F5E25C7-50EA-42FD-B1DF-F79EDD1DB932}"/>
                  </a:ext>
                </a:extLst>
              </p:cNvPr>
              <p:cNvCxnSpPr/>
              <p:nvPr/>
            </p:nvCxnSpPr>
            <p:spPr>
              <a:xfrm>
                <a:off x="2931985" y="4005125"/>
                <a:ext cx="425689" cy="0"/>
              </a:xfrm>
              <a:prstGeom prst="line">
                <a:avLst/>
              </a:prstGeom>
              <a:noFill/>
              <a:ln w="3175" cap="flat" cmpd="sng" algn="ctr">
                <a:solidFill>
                  <a:srgbClr val="CC0000"/>
                </a:solidFill>
                <a:prstDash val="solid"/>
              </a:ln>
              <a:effectLst/>
            </p:spPr>
          </p:cxnSp>
          <p:cxnSp>
            <p:nvCxnSpPr>
              <p:cNvPr id="517" name="Straight Connector 1062">
                <a:extLst>
                  <a:ext uri="{FF2B5EF4-FFF2-40B4-BE49-F238E27FC236}">
                    <a16:creationId xmlns:a16="http://schemas.microsoft.com/office/drawing/2014/main" id="{AAA39DBC-16E9-4676-877E-7DA9038951A2}"/>
                  </a:ext>
                </a:extLst>
              </p:cNvPr>
              <p:cNvCxnSpPr/>
              <p:nvPr/>
            </p:nvCxnSpPr>
            <p:spPr>
              <a:xfrm>
                <a:off x="2931985" y="4068711"/>
                <a:ext cx="425689" cy="0"/>
              </a:xfrm>
              <a:prstGeom prst="line">
                <a:avLst/>
              </a:prstGeom>
              <a:noFill/>
              <a:ln w="3175" cap="flat" cmpd="sng" algn="ctr">
                <a:solidFill>
                  <a:srgbClr val="CC0000"/>
                </a:solidFill>
                <a:prstDash val="solid"/>
              </a:ln>
              <a:effectLst/>
            </p:spPr>
          </p:cxnSp>
          <p:cxnSp>
            <p:nvCxnSpPr>
              <p:cNvPr id="518" name="Straight Connector 1063">
                <a:extLst>
                  <a:ext uri="{FF2B5EF4-FFF2-40B4-BE49-F238E27FC236}">
                    <a16:creationId xmlns:a16="http://schemas.microsoft.com/office/drawing/2014/main" id="{214EE92C-1D11-4570-A27E-32211A14DFEE}"/>
                  </a:ext>
                </a:extLst>
              </p:cNvPr>
              <p:cNvCxnSpPr>
                <a:stCxn id="515" idx="2"/>
              </p:cNvCxnSpPr>
              <p:nvPr/>
            </p:nvCxnSpPr>
            <p:spPr>
              <a:xfrm flipH="1" flipV="1">
                <a:off x="3148007" y="4005125"/>
                <a:ext cx="1588" cy="236859"/>
              </a:xfrm>
              <a:prstGeom prst="line">
                <a:avLst/>
              </a:prstGeom>
              <a:noFill/>
              <a:ln w="3175" cap="flat" cmpd="sng" algn="ctr">
                <a:solidFill>
                  <a:srgbClr val="CC0000"/>
                </a:solidFill>
                <a:prstDash val="solid"/>
              </a:ln>
              <a:effectLst/>
            </p:spPr>
          </p:cxnSp>
        </p:grpSp>
        <p:grpSp>
          <p:nvGrpSpPr>
            <p:cNvPr id="500" name="Group 609">
              <a:extLst>
                <a:ext uri="{FF2B5EF4-FFF2-40B4-BE49-F238E27FC236}">
                  <a16:creationId xmlns:a16="http://schemas.microsoft.com/office/drawing/2014/main" id="{3412EEB9-B731-47FA-8682-82C42CAC08DA}"/>
                </a:ext>
              </a:extLst>
            </p:cNvPr>
            <p:cNvGrpSpPr>
              <a:grpSpLocks/>
            </p:cNvGrpSpPr>
            <p:nvPr/>
          </p:nvGrpSpPr>
          <p:grpSpPr bwMode="auto">
            <a:xfrm>
              <a:off x="5591804" y="5053093"/>
              <a:ext cx="430212" cy="328614"/>
              <a:chOff x="2932186" y="3913304"/>
              <a:chExt cx="430531" cy="328775"/>
            </a:xfrm>
          </p:grpSpPr>
          <p:sp>
            <p:nvSpPr>
              <p:cNvPr id="511" name="Rectangle 1056">
                <a:extLst>
                  <a:ext uri="{FF2B5EF4-FFF2-40B4-BE49-F238E27FC236}">
                    <a16:creationId xmlns:a16="http://schemas.microsoft.com/office/drawing/2014/main" id="{F2C0A567-B251-43DC-9AEF-4AA054750A58}"/>
                  </a:ext>
                </a:extLst>
              </p:cNvPr>
              <p:cNvSpPr/>
              <p:nvPr/>
            </p:nvSpPr>
            <p:spPr>
              <a:xfrm>
                <a:off x="2936535" y="3912722"/>
                <a:ext cx="425689" cy="329058"/>
              </a:xfrm>
              <a:prstGeom prst="rect">
                <a:avLst/>
              </a:prstGeom>
              <a:solidFill>
                <a:srgbClr val="FFFFFF"/>
              </a:solidFill>
              <a:ln w="3175" cap="flat" cmpd="sng" algn="ctr">
                <a:solidFill>
                  <a:srgbClr val="CC0000"/>
                </a:solid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Gill Sans MT"/>
                  <a:ea typeface="+mn-ea"/>
                  <a:cs typeface="+mn-cs"/>
                </a:endParaRPr>
              </a:p>
            </p:txBody>
          </p:sp>
          <p:cxnSp>
            <p:nvCxnSpPr>
              <p:cNvPr id="512" name="Straight Connector 1057">
                <a:extLst>
                  <a:ext uri="{FF2B5EF4-FFF2-40B4-BE49-F238E27FC236}">
                    <a16:creationId xmlns:a16="http://schemas.microsoft.com/office/drawing/2014/main" id="{4391F60F-CECC-4D7C-A99B-AEF9977EBD40}"/>
                  </a:ext>
                </a:extLst>
              </p:cNvPr>
              <p:cNvCxnSpPr/>
              <p:nvPr/>
            </p:nvCxnSpPr>
            <p:spPr>
              <a:xfrm>
                <a:off x="2931771" y="4004922"/>
                <a:ext cx="425689" cy="0"/>
              </a:xfrm>
              <a:prstGeom prst="line">
                <a:avLst/>
              </a:prstGeom>
              <a:noFill/>
              <a:ln w="3175" cap="flat" cmpd="sng" algn="ctr">
                <a:solidFill>
                  <a:srgbClr val="CC0000"/>
                </a:solidFill>
                <a:prstDash val="solid"/>
              </a:ln>
              <a:effectLst/>
            </p:spPr>
          </p:cxnSp>
          <p:cxnSp>
            <p:nvCxnSpPr>
              <p:cNvPr id="513" name="Straight Connector 1058">
                <a:extLst>
                  <a:ext uri="{FF2B5EF4-FFF2-40B4-BE49-F238E27FC236}">
                    <a16:creationId xmlns:a16="http://schemas.microsoft.com/office/drawing/2014/main" id="{17835DCD-6E92-4724-B2EF-658E84C88282}"/>
                  </a:ext>
                </a:extLst>
              </p:cNvPr>
              <p:cNvCxnSpPr/>
              <p:nvPr/>
            </p:nvCxnSpPr>
            <p:spPr>
              <a:xfrm>
                <a:off x="2931771" y="4068509"/>
                <a:ext cx="425689" cy="0"/>
              </a:xfrm>
              <a:prstGeom prst="line">
                <a:avLst/>
              </a:prstGeom>
              <a:noFill/>
              <a:ln w="3175" cap="flat" cmpd="sng" algn="ctr">
                <a:solidFill>
                  <a:srgbClr val="CC0000"/>
                </a:solidFill>
                <a:prstDash val="solid"/>
              </a:ln>
              <a:effectLst/>
            </p:spPr>
          </p:cxnSp>
          <p:cxnSp>
            <p:nvCxnSpPr>
              <p:cNvPr id="514" name="Straight Connector 1059">
                <a:extLst>
                  <a:ext uri="{FF2B5EF4-FFF2-40B4-BE49-F238E27FC236}">
                    <a16:creationId xmlns:a16="http://schemas.microsoft.com/office/drawing/2014/main" id="{146E8548-173C-4E99-9229-05440E13F355}"/>
                  </a:ext>
                </a:extLst>
              </p:cNvPr>
              <p:cNvCxnSpPr>
                <a:stCxn id="511" idx="2"/>
              </p:cNvCxnSpPr>
              <p:nvPr/>
            </p:nvCxnSpPr>
            <p:spPr>
              <a:xfrm flipH="1" flipV="1">
                <a:off x="3147792" y="4004922"/>
                <a:ext cx="1588" cy="236858"/>
              </a:xfrm>
              <a:prstGeom prst="line">
                <a:avLst/>
              </a:prstGeom>
              <a:noFill/>
              <a:ln w="3175" cap="flat" cmpd="sng" algn="ctr">
                <a:solidFill>
                  <a:srgbClr val="CC0000"/>
                </a:solidFill>
                <a:prstDash val="solid"/>
              </a:ln>
              <a:effectLst/>
            </p:spPr>
          </p:cxnSp>
        </p:grpSp>
        <p:grpSp>
          <p:nvGrpSpPr>
            <p:cNvPr id="501" name="Group 636">
              <a:extLst>
                <a:ext uri="{FF2B5EF4-FFF2-40B4-BE49-F238E27FC236}">
                  <a16:creationId xmlns:a16="http://schemas.microsoft.com/office/drawing/2014/main" id="{105FD632-1A52-4041-BFB7-1B11E077F1BB}"/>
                </a:ext>
              </a:extLst>
            </p:cNvPr>
            <p:cNvGrpSpPr>
              <a:grpSpLocks/>
            </p:cNvGrpSpPr>
            <p:nvPr/>
          </p:nvGrpSpPr>
          <p:grpSpPr bwMode="auto">
            <a:xfrm>
              <a:off x="6581816" y="5045656"/>
              <a:ext cx="430131" cy="329465"/>
              <a:chOff x="2931664" y="3912603"/>
              <a:chExt cx="430450" cy="329314"/>
            </a:xfrm>
          </p:grpSpPr>
          <p:sp>
            <p:nvSpPr>
              <p:cNvPr id="507" name="Rectangle 1052">
                <a:extLst>
                  <a:ext uri="{FF2B5EF4-FFF2-40B4-BE49-F238E27FC236}">
                    <a16:creationId xmlns:a16="http://schemas.microsoft.com/office/drawing/2014/main" id="{82878216-C3CD-4D5D-A6DA-877C9934E539}"/>
                  </a:ext>
                </a:extLst>
              </p:cNvPr>
              <p:cNvSpPr/>
              <p:nvPr/>
            </p:nvSpPr>
            <p:spPr>
              <a:xfrm>
                <a:off x="2936425" y="3913102"/>
                <a:ext cx="425689" cy="328747"/>
              </a:xfrm>
              <a:prstGeom prst="rect">
                <a:avLst/>
              </a:prstGeom>
              <a:solidFill>
                <a:srgbClr val="FFFFFF"/>
              </a:solidFill>
              <a:ln w="3175" cap="flat" cmpd="sng" algn="ctr">
                <a:solidFill>
                  <a:srgbClr val="CC0000"/>
                </a:solid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Gill Sans MT"/>
                  <a:ea typeface="+mn-ea"/>
                  <a:cs typeface="+mn-cs"/>
                </a:endParaRPr>
              </a:p>
            </p:txBody>
          </p:sp>
          <p:cxnSp>
            <p:nvCxnSpPr>
              <p:cNvPr id="508" name="Straight Connector 1053">
                <a:extLst>
                  <a:ext uri="{FF2B5EF4-FFF2-40B4-BE49-F238E27FC236}">
                    <a16:creationId xmlns:a16="http://schemas.microsoft.com/office/drawing/2014/main" id="{4FC96E98-894E-45A3-8624-331E33553B38}"/>
                  </a:ext>
                </a:extLst>
              </p:cNvPr>
              <p:cNvCxnSpPr/>
              <p:nvPr/>
            </p:nvCxnSpPr>
            <p:spPr>
              <a:xfrm>
                <a:off x="2931660" y="4005215"/>
                <a:ext cx="425689" cy="0"/>
              </a:xfrm>
              <a:prstGeom prst="line">
                <a:avLst/>
              </a:prstGeom>
              <a:noFill/>
              <a:ln w="3175" cap="flat" cmpd="sng" algn="ctr">
                <a:solidFill>
                  <a:srgbClr val="CC0000"/>
                </a:solidFill>
                <a:prstDash val="solid"/>
              </a:ln>
              <a:effectLst/>
            </p:spPr>
          </p:cxnSp>
          <p:cxnSp>
            <p:nvCxnSpPr>
              <p:cNvPr id="509" name="Straight Connector 1054">
                <a:extLst>
                  <a:ext uri="{FF2B5EF4-FFF2-40B4-BE49-F238E27FC236}">
                    <a16:creationId xmlns:a16="http://schemas.microsoft.com/office/drawing/2014/main" id="{B9705B22-A8D8-472E-BBD7-E84BD5604AE5}"/>
                  </a:ext>
                </a:extLst>
              </p:cNvPr>
              <p:cNvCxnSpPr/>
              <p:nvPr/>
            </p:nvCxnSpPr>
            <p:spPr>
              <a:xfrm>
                <a:off x="2931660" y="4067152"/>
                <a:ext cx="425689" cy="0"/>
              </a:xfrm>
              <a:prstGeom prst="line">
                <a:avLst/>
              </a:prstGeom>
              <a:noFill/>
              <a:ln w="3175" cap="flat" cmpd="sng" algn="ctr">
                <a:solidFill>
                  <a:srgbClr val="CC0000"/>
                </a:solidFill>
                <a:prstDash val="solid"/>
              </a:ln>
              <a:effectLst/>
            </p:spPr>
          </p:cxnSp>
          <p:cxnSp>
            <p:nvCxnSpPr>
              <p:cNvPr id="510" name="Straight Connector 1055">
                <a:extLst>
                  <a:ext uri="{FF2B5EF4-FFF2-40B4-BE49-F238E27FC236}">
                    <a16:creationId xmlns:a16="http://schemas.microsoft.com/office/drawing/2014/main" id="{0148984E-C079-4E76-B453-498B25DBE8E3}"/>
                  </a:ext>
                </a:extLst>
              </p:cNvPr>
              <p:cNvCxnSpPr>
                <a:stCxn id="507" idx="2"/>
              </p:cNvCxnSpPr>
              <p:nvPr/>
            </p:nvCxnSpPr>
            <p:spPr>
              <a:xfrm flipH="1" flipV="1">
                <a:off x="3147681" y="4005215"/>
                <a:ext cx="1588" cy="236634"/>
              </a:xfrm>
              <a:prstGeom prst="line">
                <a:avLst/>
              </a:prstGeom>
              <a:noFill/>
              <a:ln w="3175" cap="flat" cmpd="sng" algn="ctr">
                <a:solidFill>
                  <a:srgbClr val="CC0000"/>
                </a:solidFill>
                <a:prstDash val="solid"/>
              </a:ln>
              <a:effectLst/>
            </p:spPr>
          </p:cxnSp>
        </p:grpSp>
        <p:grpSp>
          <p:nvGrpSpPr>
            <p:cNvPr id="502" name="Group 554">
              <a:extLst>
                <a:ext uri="{FF2B5EF4-FFF2-40B4-BE49-F238E27FC236}">
                  <a16:creationId xmlns:a16="http://schemas.microsoft.com/office/drawing/2014/main" id="{8DD41655-D459-48A6-8422-28DB9EA3E7C0}"/>
                </a:ext>
              </a:extLst>
            </p:cNvPr>
            <p:cNvGrpSpPr>
              <a:grpSpLocks/>
            </p:cNvGrpSpPr>
            <p:nvPr/>
          </p:nvGrpSpPr>
          <p:grpSpPr bwMode="auto">
            <a:xfrm>
              <a:off x="2055070" y="4690247"/>
              <a:ext cx="675320" cy="521222"/>
              <a:chOff x="2931664" y="3912603"/>
              <a:chExt cx="430450" cy="329314"/>
            </a:xfrm>
          </p:grpSpPr>
          <p:sp>
            <p:nvSpPr>
              <p:cNvPr id="503" name="Rectangle 1048">
                <a:extLst>
                  <a:ext uri="{FF2B5EF4-FFF2-40B4-BE49-F238E27FC236}">
                    <a16:creationId xmlns:a16="http://schemas.microsoft.com/office/drawing/2014/main" id="{A5D44BFE-FD21-4516-B735-F66A127A517F}"/>
                  </a:ext>
                </a:extLst>
              </p:cNvPr>
              <p:cNvSpPr/>
              <p:nvPr/>
            </p:nvSpPr>
            <p:spPr>
              <a:xfrm>
                <a:off x="2936722" y="3913607"/>
                <a:ext cx="425923" cy="328266"/>
              </a:xfrm>
              <a:prstGeom prst="rect">
                <a:avLst/>
              </a:prstGeom>
              <a:solidFill>
                <a:srgbClr val="FFFFFF"/>
              </a:solidFill>
              <a:ln w="3175" cap="flat" cmpd="sng" algn="ctr">
                <a:solidFill>
                  <a:srgbClr val="CC0000"/>
                </a:solid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Gill Sans MT"/>
                  <a:ea typeface="+mn-ea"/>
                  <a:cs typeface="+mn-cs"/>
                </a:endParaRPr>
              </a:p>
            </p:txBody>
          </p:sp>
          <p:cxnSp>
            <p:nvCxnSpPr>
              <p:cNvPr id="504" name="Straight Connector 1049">
                <a:extLst>
                  <a:ext uri="{FF2B5EF4-FFF2-40B4-BE49-F238E27FC236}">
                    <a16:creationId xmlns:a16="http://schemas.microsoft.com/office/drawing/2014/main" id="{F385E3B4-5258-4FE2-A2E4-3A9D6ABC1CDA}"/>
                  </a:ext>
                </a:extLst>
              </p:cNvPr>
              <p:cNvCxnSpPr/>
              <p:nvPr/>
            </p:nvCxnSpPr>
            <p:spPr>
              <a:xfrm>
                <a:off x="2932675" y="4004959"/>
                <a:ext cx="424911" cy="0"/>
              </a:xfrm>
              <a:prstGeom prst="line">
                <a:avLst/>
              </a:prstGeom>
              <a:noFill/>
              <a:ln w="3175" cap="flat" cmpd="sng" algn="ctr">
                <a:solidFill>
                  <a:srgbClr val="CC0000"/>
                </a:solidFill>
                <a:prstDash val="solid"/>
              </a:ln>
              <a:effectLst/>
            </p:spPr>
          </p:cxnSp>
          <p:cxnSp>
            <p:nvCxnSpPr>
              <p:cNvPr id="505" name="Straight Connector 1050">
                <a:extLst>
                  <a:ext uri="{FF2B5EF4-FFF2-40B4-BE49-F238E27FC236}">
                    <a16:creationId xmlns:a16="http://schemas.microsoft.com/office/drawing/2014/main" id="{B9E0E971-E7F7-4EEE-8FCB-A3948131ED16}"/>
                  </a:ext>
                </a:extLst>
              </p:cNvPr>
              <p:cNvCxnSpPr/>
              <p:nvPr/>
            </p:nvCxnSpPr>
            <p:spPr>
              <a:xfrm>
                <a:off x="2932675" y="4069207"/>
                <a:ext cx="424911" cy="0"/>
              </a:xfrm>
              <a:prstGeom prst="line">
                <a:avLst/>
              </a:prstGeom>
              <a:noFill/>
              <a:ln w="3175" cap="flat" cmpd="sng" algn="ctr">
                <a:solidFill>
                  <a:srgbClr val="CC0000"/>
                </a:solidFill>
                <a:prstDash val="solid"/>
              </a:ln>
              <a:effectLst/>
            </p:spPr>
          </p:cxnSp>
          <p:cxnSp>
            <p:nvCxnSpPr>
              <p:cNvPr id="506" name="Straight Connector 1051">
                <a:extLst>
                  <a:ext uri="{FF2B5EF4-FFF2-40B4-BE49-F238E27FC236}">
                    <a16:creationId xmlns:a16="http://schemas.microsoft.com/office/drawing/2014/main" id="{762D7789-025A-44AE-B2A9-D18A1F1C1B01}"/>
                  </a:ext>
                </a:extLst>
              </p:cNvPr>
              <p:cNvCxnSpPr>
                <a:stCxn id="503" idx="2"/>
              </p:cNvCxnSpPr>
              <p:nvPr/>
            </p:nvCxnSpPr>
            <p:spPr>
              <a:xfrm flipH="1" flipV="1">
                <a:off x="3148166" y="4004959"/>
                <a:ext cx="1011" cy="236914"/>
              </a:xfrm>
              <a:prstGeom prst="line">
                <a:avLst/>
              </a:prstGeom>
              <a:noFill/>
              <a:ln w="3175" cap="flat" cmpd="sng" algn="ctr">
                <a:solidFill>
                  <a:srgbClr val="CC0000"/>
                </a:solidFill>
                <a:prstDash val="solid"/>
              </a:ln>
              <a:effectLst/>
            </p:spPr>
          </p:cxnSp>
        </p:grpSp>
      </p:grpSp>
      <p:grpSp>
        <p:nvGrpSpPr>
          <p:cNvPr id="523" name="Group 347">
            <a:extLst>
              <a:ext uri="{FF2B5EF4-FFF2-40B4-BE49-F238E27FC236}">
                <a16:creationId xmlns:a16="http://schemas.microsoft.com/office/drawing/2014/main" id="{2FB3F0B1-4091-4CEA-8C93-D830CD0907E8}"/>
              </a:ext>
            </a:extLst>
          </p:cNvPr>
          <p:cNvGrpSpPr>
            <a:grpSpLocks/>
          </p:cNvGrpSpPr>
          <p:nvPr/>
        </p:nvGrpSpPr>
        <p:grpSpPr bwMode="auto">
          <a:xfrm>
            <a:off x="7605568" y="5861882"/>
            <a:ext cx="588962" cy="242888"/>
            <a:chOff x="1871277" y="1576300"/>
            <a:chExt cx="1128371" cy="437861"/>
          </a:xfrm>
        </p:grpSpPr>
        <p:sp>
          <p:nvSpPr>
            <p:cNvPr id="524" name="Oval 1069">
              <a:extLst>
                <a:ext uri="{FF2B5EF4-FFF2-40B4-BE49-F238E27FC236}">
                  <a16:creationId xmlns:a16="http://schemas.microsoft.com/office/drawing/2014/main" id="{DE13CACB-350D-481E-8158-99EC50FB064F}"/>
                </a:ext>
              </a:extLst>
            </p:cNvPr>
            <p:cNvSpPr>
              <a:spLocks noChangeArrowheads="1"/>
            </p:cNvSpPr>
            <p:nvPr/>
          </p:nvSpPr>
          <p:spPr bwMode="auto">
            <a:xfrm flipV="1">
              <a:off x="1874317" y="1693636"/>
              <a:ext cx="1125331" cy="320525"/>
            </a:xfrm>
            <a:prstGeom prst="ellipse">
              <a:avLst/>
            </a:prstGeom>
            <a:gradFill rotWithShape="1">
              <a:gsLst>
                <a:gs pos="0">
                  <a:srgbClr val="262699"/>
                </a:gs>
                <a:gs pos="53000">
                  <a:srgbClr val="8585E0"/>
                </a:gs>
                <a:gs pos="100000">
                  <a:srgbClr val="262699"/>
                </a:gs>
              </a:gsLst>
              <a:lin ang="0" scaled="1"/>
            </a:gradFill>
            <a:ln w="6350">
              <a:solidFill>
                <a:srgbClr val="000000"/>
              </a:solidFill>
              <a:round/>
              <a:headEnd/>
              <a:tailEnd/>
            </a:ln>
            <a:effectLst>
              <a:outerShdw blurRad="40000" dist="23000" dir="5400000" rotWithShape="0">
                <a:srgbClr val="808080">
                  <a:alpha val="34999"/>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000099"/>
                </a:solidFill>
                <a:effectLst/>
                <a:uLnTx/>
                <a:uFillTx/>
                <a:latin typeface="Gill Sans MT"/>
                <a:ea typeface="ＭＳ Ｐゴシック" panose="020B0600070205080204" pitchFamily="34" charset="-128"/>
              </a:endParaRPr>
            </a:p>
          </p:txBody>
        </p:sp>
        <p:sp>
          <p:nvSpPr>
            <p:cNvPr id="525" name="Rectangle 1070">
              <a:extLst>
                <a:ext uri="{FF2B5EF4-FFF2-40B4-BE49-F238E27FC236}">
                  <a16:creationId xmlns:a16="http://schemas.microsoft.com/office/drawing/2014/main" id="{6C954987-A399-4F5D-B988-158B64431F02}"/>
                </a:ext>
              </a:extLst>
            </p:cNvPr>
            <p:cNvSpPr/>
            <p:nvPr/>
          </p:nvSpPr>
          <p:spPr bwMode="auto">
            <a:xfrm>
              <a:off x="1871277" y="1739425"/>
              <a:ext cx="1128371" cy="117334"/>
            </a:xfrm>
            <a:prstGeom prst="rect">
              <a:avLst/>
            </a:prstGeom>
            <a:gradFill rotWithShape="1">
              <a:gsLst>
                <a:gs pos="0">
                  <a:srgbClr val="3333CC">
                    <a:lumMod val="75000"/>
                  </a:srgbClr>
                </a:gs>
                <a:gs pos="53000">
                  <a:srgbClr val="3333CC">
                    <a:lumMod val="60000"/>
                    <a:lumOff val="40000"/>
                  </a:srgbClr>
                </a:gs>
                <a:gs pos="100000">
                  <a:srgbClr val="3333CC">
                    <a:lumMod val="75000"/>
                  </a:srgbClr>
                </a:gs>
              </a:gsLst>
              <a:lin ang="10800000" scaled="0"/>
            </a:gradFill>
            <a:ln w="25400"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Gill Sans MT"/>
                <a:ea typeface="+mn-ea"/>
                <a:cs typeface="+mn-cs"/>
              </a:endParaRPr>
            </a:p>
          </p:txBody>
        </p:sp>
        <p:sp>
          <p:nvSpPr>
            <p:cNvPr id="526" name="Oval 1071">
              <a:extLst>
                <a:ext uri="{FF2B5EF4-FFF2-40B4-BE49-F238E27FC236}">
                  <a16:creationId xmlns:a16="http://schemas.microsoft.com/office/drawing/2014/main" id="{C6379064-A9DD-4FFE-AF8D-A91646414469}"/>
                </a:ext>
              </a:extLst>
            </p:cNvPr>
            <p:cNvSpPr>
              <a:spLocks noChangeArrowheads="1"/>
            </p:cNvSpPr>
            <p:nvPr/>
          </p:nvSpPr>
          <p:spPr bwMode="auto">
            <a:xfrm flipV="1">
              <a:off x="1871277" y="1576300"/>
              <a:ext cx="1125331" cy="320525"/>
            </a:xfrm>
            <a:prstGeom prst="ellipse">
              <a:avLst/>
            </a:prstGeom>
            <a:solidFill>
              <a:srgbClr val="BFBFBF"/>
            </a:solidFill>
            <a:ln w="6350">
              <a:solidFill>
                <a:srgbClr val="000000"/>
              </a:solidFill>
              <a:round/>
              <a:headEnd/>
              <a:tailEnd/>
            </a:ln>
            <a:effectLst>
              <a:outerShdw blurRad="40000" dist="23000" dir="5400000" rotWithShape="0">
                <a:srgbClr val="808080">
                  <a:alpha val="34999"/>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000099"/>
                </a:solidFill>
                <a:effectLst/>
                <a:uLnTx/>
                <a:uFillTx/>
                <a:latin typeface="Gill Sans MT"/>
                <a:ea typeface="ＭＳ Ｐゴシック" panose="020B0600070205080204" pitchFamily="34" charset="-128"/>
              </a:endParaRPr>
            </a:p>
          </p:txBody>
        </p:sp>
        <p:sp>
          <p:nvSpPr>
            <p:cNvPr id="527" name="Freeform 1072">
              <a:extLst>
                <a:ext uri="{FF2B5EF4-FFF2-40B4-BE49-F238E27FC236}">
                  <a16:creationId xmlns:a16="http://schemas.microsoft.com/office/drawing/2014/main" id="{9E3EB63E-FB01-44D8-A2A0-55E998779040}"/>
                </a:ext>
              </a:extLst>
            </p:cNvPr>
            <p:cNvSpPr/>
            <p:nvPr/>
          </p:nvSpPr>
          <p:spPr bwMode="auto">
            <a:xfrm>
              <a:off x="2160212" y="1673602"/>
              <a:ext cx="547458" cy="16026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Gill Sans MT"/>
                <a:ea typeface="+mn-ea"/>
                <a:cs typeface="+mn-cs"/>
              </a:endParaRPr>
            </a:p>
          </p:txBody>
        </p:sp>
        <p:sp>
          <p:nvSpPr>
            <p:cNvPr id="528" name="Freeform 1073">
              <a:extLst>
                <a:ext uri="{FF2B5EF4-FFF2-40B4-BE49-F238E27FC236}">
                  <a16:creationId xmlns:a16="http://schemas.microsoft.com/office/drawing/2014/main" id="{5B81E0D9-D7D4-4B8B-8129-A03F3E608103}"/>
                </a:ext>
              </a:extLst>
            </p:cNvPr>
            <p:cNvSpPr>
              <a:spLocks/>
            </p:cNvSpPr>
            <p:nvPr/>
          </p:nvSpPr>
          <p:spPr bwMode="auto">
            <a:xfrm>
              <a:off x="2102426" y="1633537"/>
              <a:ext cx="663033" cy="111612"/>
            </a:xfrm>
            <a:custGeom>
              <a:avLst/>
              <a:gdLst>
                <a:gd name="T0" fmla="*/ 0 w 3723451"/>
                <a:gd name="T1" fmla="*/ 27306 h 932950"/>
                <a:gd name="T2" fmla="*/ 116665 w 3723451"/>
                <a:gd name="T3" fmla="*/ 322 h 932950"/>
                <a:gd name="T4" fmla="*/ 330457 w 3723451"/>
                <a:gd name="T5" fmla="*/ 62277 h 932950"/>
                <a:gd name="T6" fmla="*/ 534418 w 3723451"/>
                <a:gd name="T7" fmla="*/ 0 h 932950"/>
                <a:gd name="T8" fmla="*/ 663033 w 3723451"/>
                <a:gd name="T9" fmla="*/ 24782 h 932950"/>
                <a:gd name="T10" fmla="*/ 567343 w 3723451"/>
                <a:gd name="T11" fmla="*/ 55256 h 932950"/>
                <a:gd name="T12" fmla="*/ 536535 w 3723451"/>
                <a:gd name="T13" fmla="*/ 47040 h 932950"/>
                <a:gd name="T14" fmla="*/ 334214 w 3723451"/>
                <a:gd name="T15" fmla="*/ 111612 h 932950"/>
                <a:gd name="T16" fmla="*/ 126717 w 3723451"/>
                <a:gd name="T17" fmla="*/ 49415 h 932950"/>
                <a:gd name="T18" fmla="*/ 93168 w 3723451"/>
                <a:gd name="T19" fmla="*/ 56128 h 932950"/>
                <a:gd name="T20" fmla="*/ 0 w 3723451"/>
                <a:gd name="T21" fmla="*/ 27306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sp>
          <p:nvSpPr>
            <p:cNvPr id="529" name="Freeform 1074">
              <a:extLst>
                <a:ext uri="{FF2B5EF4-FFF2-40B4-BE49-F238E27FC236}">
                  <a16:creationId xmlns:a16="http://schemas.microsoft.com/office/drawing/2014/main" id="{A70FA7D2-30DB-45C4-BCBB-39E4046AAED3}"/>
                </a:ext>
              </a:extLst>
            </p:cNvPr>
            <p:cNvSpPr>
              <a:spLocks/>
            </p:cNvSpPr>
            <p:nvPr/>
          </p:nvSpPr>
          <p:spPr bwMode="auto">
            <a:xfrm>
              <a:off x="2537350" y="1727978"/>
              <a:ext cx="243315" cy="97302"/>
            </a:xfrm>
            <a:custGeom>
              <a:avLst/>
              <a:gdLst>
                <a:gd name="T0" fmla="*/ 0 w 1366596"/>
                <a:gd name="T1" fmla="*/ 0 h 809868"/>
                <a:gd name="T2" fmla="*/ 243315 w 1366596"/>
                <a:gd name="T3" fmla="*/ 75188 h 809868"/>
                <a:gd name="T4" fmla="*/ 154017 w 1366596"/>
                <a:gd name="T5" fmla="*/ 97302 h 809868"/>
                <a:gd name="T6" fmla="*/ 819 w 1366596"/>
                <a:gd name="T7" fmla="*/ 51415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sp>
          <p:nvSpPr>
            <p:cNvPr id="530" name="Freeform 1075">
              <a:extLst>
                <a:ext uri="{FF2B5EF4-FFF2-40B4-BE49-F238E27FC236}">
                  <a16:creationId xmlns:a16="http://schemas.microsoft.com/office/drawing/2014/main" id="{F3E698A2-4D16-40F7-AC20-3CBD790A1280}"/>
                </a:ext>
              </a:extLst>
            </p:cNvPr>
            <p:cNvSpPr>
              <a:spLocks/>
            </p:cNvSpPr>
            <p:nvPr/>
          </p:nvSpPr>
          <p:spPr bwMode="auto">
            <a:xfrm>
              <a:off x="2090260" y="1730839"/>
              <a:ext cx="240272" cy="97302"/>
            </a:xfrm>
            <a:custGeom>
              <a:avLst/>
              <a:gdLst>
                <a:gd name="T0" fmla="*/ 236992 w 1348191"/>
                <a:gd name="T1" fmla="*/ 0 h 791462"/>
                <a:gd name="T2" fmla="*/ 240272 w 1348191"/>
                <a:gd name="T3" fmla="*/ 46954 h 791462"/>
                <a:gd name="T4" fmla="*/ 86924 w 1348191"/>
                <a:gd name="T5" fmla="*/ 97302 h 791462"/>
                <a:gd name="T6" fmla="*/ 0 w 1348191"/>
                <a:gd name="T7" fmla="*/ 75239 h 791462"/>
                <a:gd name="T8" fmla="*/ 236992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cxnSp>
          <p:nvCxnSpPr>
            <p:cNvPr id="531" name="Straight Connector 1076">
              <a:extLst>
                <a:ext uri="{FF2B5EF4-FFF2-40B4-BE49-F238E27FC236}">
                  <a16:creationId xmlns:a16="http://schemas.microsoft.com/office/drawing/2014/main" id="{8E7CFEE0-0172-433F-9B86-FD9D2E2E750A}"/>
                </a:ext>
              </a:extLst>
            </p:cNvPr>
            <p:cNvCxnSpPr>
              <a:cxnSpLocks noChangeShapeType="1"/>
              <a:endCxn id="526" idx="2"/>
            </p:cNvCxnSpPr>
            <p:nvPr/>
          </p:nvCxnSpPr>
          <p:spPr bwMode="auto">
            <a:xfrm flipH="1" flipV="1">
              <a:off x="1871277" y="1736563"/>
              <a:ext cx="3040" cy="123060"/>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32" name="Straight Connector 1077">
              <a:extLst>
                <a:ext uri="{FF2B5EF4-FFF2-40B4-BE49-F238E27FC236}">
                  <a16:creationId xmlns:a16="http://schemas.microsoft.com/office/drawing/2014/main" id="{F234338D-51CB-4672-B9A7-47C2D8E1032A}"/>
                </a:ext>
              </a:extLst>
            </p:cNvPr>
            <p:cNvCxnSpPr>
              <a:cxnSpLocks noChangeShapeType="1"/>
            </p:cNvCxnSpPr>
            <p:nvPr/>
          </p:nvCxnSpPr>
          <p:spPr bwMode="auto">
            <a:xfrm flipH="1" flipV="1">
              <a:off x="2996608" y="1733702"/>
              <a:ext cx="3040" cy="123058"/>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533" name="Group 347">
            <a:extLst>
              <a:ext uri="{FF2B5EF4-FFF2-40B4-BE49-F238E27FC236}">
                <a16:creationId xmlns:a16="http://schemas.microsoft.com/office/drawing/2014/main" id="{F225D7E4-7FED-4F9B-B000-1663B4630A0D}"/>
              </a:ext>
            </a:extLst>
          </p:cNvPr>
          <p:cNvGrpSpPr>
            <a:grpSpLocks/>
          </p:cNvGrpSpPr>
          <p:nvPr/>
        </p:nvGrpSpPr>
        <p:grpSpPr bwMode="auto">
          <a:xfrm>
            <a:off x="6124430" y="5720595"/>
            <a:ext cx="588963" cy="242887"/>
            <a:chOff x="1871277" y="1576300"/>
            <a:chExt cx="1128371" cy="437861"/>
          </a:xfrm>
        </p:grpSpPr>
        <p:sp>
          <p:nvSpPr>
            <p:cNvPr id="534" name="Oval 1079">
              <a:extLst>
                <a:ext uri="{FF2B5EF4-FFF2-40B4-BE49-F238E27FC236}">
                  <a16:creationId xmlns:a16="http://schemas.microsoft.com/office/drawing/2014/main" id="{4F23389B-9172-4C45-957D-BEB18DDC0566}"/>
                </a:ext>
              </a:extLst>
            </p:cNvPr>
            <p:cNvSpPr>
              <a:spLocks noChangeArrowheads="1"/>
            </p:cNvSpPr>
            <p:nvPr/>
          </p:nvSpPr>
          <p:spPr bwMode="auto">
            <a:xfrm flipV="1">
              <a:off x="1874319" y="1693635"/>
              <a:ext cx="1125329" cy="320526"/>
            </a:xfrm>
            <a:prstGeom prst="ellipse">
              <a:avLst/>
            </a:prstGeom>
            <a:gradFill rotWithShape="1">
              <a:gsLst>
                <a:gs pos="0">
                  <a:srgbClr val="262699"/>
                </a:gs>
                <a:gs pos="53000">
                  <a:srgbClr val="8585E0"/>
                </a:gs>
                <a:gs pos="100000">
                  <a:srgbClr val="262699"/>
                </a:gs>
              </a:gsLst>
              <a:lin ang="0" scaled="1"/>
            </a:gradFill>
            <a:ln w="6350">
              <a:solidFill>
                <a:srgbClr val="000000"/>
              </a:solidFill>
              <a:round/>
              <a:headEnd/>
              <a:tailEnd/>
            </a:ln>
            <a:effectLst>
              <a:outerShdw blurRad="40000" dist="23000" dir="5400000" rotWithShape="0">
                <a:srgbClr val="808080">
                  <a:alpha val="34999"/>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000099"/>
                </a:solidFill>
                <a:effectLst/>
                <a:uLnTx/>
                <a:uFillTx/>
                <a:latin typeface="Gill Sans MT"/>
                <a:ea typeface="ＭＳ Ｐゴシック" panose="020B0600070205080204" pitchFamily="34" charset="-128"/>
              </a:endParaRPr>
            </a:p>
          </p:txBody>
        </p:sp>
        <p:sp>
          <p:nvSpPr>
            <p:cNvPr id="535" name="Rectangle 1080">
              <a:extLst>
                <a:ext uri="{FF2B5EF4-FFF2-40B4-BE49-F238E27FC236}">
                  <a16:creationId xmlns:a16="http://schemas.microsoft.com/office/drawing/2014/main" id="{73CD505A-ED68-4B4F-863E-FBAC85E39210}"/>
                </a:ext>
              </a:extLst>
            </p:cNvPr>
            <p:cNvSpPr/>
            <p:nvPr/>
          </p:nvSpPr>
          <p:spPr bwMode="auto">
            <a:xfrm>
              <a:off x="1871277" y="1739424"/>
              <a:ext cx="1128371" cy="117336"/>
            </a:xfrm>
            <a:prstGeom prst="rect">
              <a:avLst/>
            </a:prstGeom>
            <a:gradFill rotWithShape="1">
              <a:gsLst>
                <a:gs pos="0">
                  <a:srgbClr val="3333CC">
                    <a:lumMod val="75000"/>
                  </a:srgbClr>
                </a:gs>
                <a:gs pos="53000">
                  <a:srgbClr val="3333CC">
                    <a:lumMod val="60000"/>
                    <a:lumOff val="40000"/>
                  </a:srgbClr>
                </a:gs>
                <a:gs pos="100000">
                  <a:srgbClr val="3333CC">
                    <a:lumMod val="75000"/>
                  </a:srgbClr>
                </a:gs>
              </a:gsLst>
              <a:lin ang="10800000" scaled="0"/>
            </a:gradFill>
            <a:ln w="25400"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Gill Sans MT"/>
                <a:ea typeface="+mn-ea"/>
                <a:cs typeface="+mn-cs"/>
              </a:endParaRPr>
            </a:p>
          </p:txBody>
        </p:sp>
        <p:sp>
          <p:nvSpPr>
            <p:cNvPr id="536" name="Oval 1081">
              <a:extLst>
                <a:ext uri="{FF2B5EF4-FFF2-40B4-BE49-F238E27FC236}">
                  <a16:creationId xmlns:a16="http://schemas.microsoft.com/office/drawing/2014/main" id="{9906726C-BC83-4EF4-A71C-2A38DEB50D41}"/>
                </a:ext>
              </a:extLst>
            </p:cNvPr>
            <p:cNvSpPr>
              <a:spLocks noChangeArrowheads="1"/>
            </p:cNvSpPr>
            <p:nvPr/>
          </p:nvSpPr>
          <p:spPr bwMode="auto">
            <a:xfrm flipV="1">
              <a:off x="1871277" y="1576300"/>
              <a:ext cx="1125329" cy="320526"/>
            </a:xfrm>
            <a:prstGeom prst="ellipse">
              <a:avLst/>
            </a:prstGeom>
            <a:solidFill>
              <a:srgbClr val="BFBFBF"/>
            </a:solidFill>
            <a:ln w="6350">
              <a:solidFill>
                <a:srgbClr val="000000"/>
              </a:solidFill>
              <a:round/>
              <a:headEnd/>
              <a:tailEnd/>
            </a:ln>
            <a:effectLst>
              <a:outerShdw blurRad="40000" dist="23000" dir="5400000" rotWithShape="0">
                <a:srgbClr val="808080">
                  <a:alpha val="34999"/>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000099"/>
                </a:solidFill>
                <a:effectLst/>
                <a:uLnTx/>
                <a:uFillTx/>
                <a:latin typeface="Gill Sans MT"/>
                <a:ea typeface="ＭＳ Ｐゴシック" panose="020B0600070205080204" pitchFamily="34" charset="-128"/>
              </a:endParaRPr>
            </a:p>
          </p:txBody>
        </p:sp>
        <p:sp>
          <p:nvSpPr>
            <p:cNvPr id="537" name="Freeform 1082">
              <a:extLst>
                <a:ext uri="{FF2B5EF4-FFF2-40B4-BE49-F238E27FC236}">
                  <a16:creationId xmlns:a16="http://schemas.microsoft.com/office/drawing/2014/main" id="{AADF1068-597C-43ED-A64B-F69EE1457F7A}"/>
                </a:ext>
              </a:extLst>
            </p:cNvPr>
            <p:cNvSpPr/>
            <p:nvPr/>
          </p:nvSpPr>
          <p:spPr bwMode="auto">
            <a:xfrm>
              <a:off x="2160214" y="1673603"/>
              <a:ext cx="547457" cy="16026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Gill Sans MT"/>
                <a:ea typeface="+mn-ea"/>
                <a:cs typeface="+mn-cs"/>
              </a:endParaRPr>
            </a:p>
          </p:txBody>
        </p:sp>
        <p:sp>
          <p:nvSpPr>
            <p:cNvPr id="538" name="Freeform 1083">
              <a:extLst>
                <a:ext uri="{FF2B5EF4-FFF2-40B4-BE49-F238E27FC236}">
                  <a16:creationId xmlns:a16="http://schemas.microsoft.com/office/drawing/2014/main" id="{4EE0D3CC-6462-4D34-A1BA-B7837898905D}"/>
                </a:ext>
              </a:extLst>
            </p:cNvPr>
            <p:cNvSpPr>
              <a:spLocks/>
            </p:cNvSpPr>
            <p:nvPr/>
          </p:nvSpPr>
          <p:spPr bwMode="auto">
            <a:xfrm>
              <a:off x="2102426" y="1633537"/>
              <a:ext cx="663031" cy="111611"/>
            </a:xfrm>
            <a:custGeom>
              <a:avLst/>
              <a:gdLst>
                <a:gd name="T0" fmla="*/ 0 w 3723451"/>
                <a:gd name="T1" fmla="*/ 27306 h 932950"/>
                <a:gd name="T2" fmla="*/ 116665 w 3723451"/>
                <a:gd name="T3" fmla="*/ 322 h 932950"/>
                <a:gd name="T4" fmla="*/ 330456 w 3723451"/>
                <a:gd name="T5" fmla="*/ 62276 h 932950"/>
                <a:gd name="T6" fmla="*/ 534416 w 3723451"/>
                <a:gd name="T7" fmla="*/ 0 h 932950"/>
                <a:gd name="T8" fmla="*/ 663031 w 3723451"/>
                <a:gd name="T9" fmla="*/ 24782 h 932950"/>
                <a:gd name="T10" fmla="*/ 567342 w 3723451"/>
                <a:gd name="T11" fmla="*/ 55255 h 932950"/>
                <a:gd name="T12" fmla="*/ 536534 w 3723451"/>
                <a:gd name="T13" fmla="*/ 47039 h 932950"/>
                <a:gd name="T14" fmla="*/ 334213 w 3723451"/>
                <a:gd name="T15" fmla="*/ 111611 h 932950"/>
                <a:gd name="T16" fmla="*/ 126716 w 3723451"/>
                <a:gd name="T17" fmla="*/ 49415 h 932950"/>
                <a:gd name="T18" fmla="*/ 93168 w 3723451"/>
                <a:gd name="T19" fmla="*/ 56127 h 932950"/>
                <a:gd name="T20" fmla="*/ 0 w 3723451"/>
                <a:gd name="T21" fmla="*/ 27306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sp>
          <p:nvSpPr>
            <p:cNvPr id="539" name="Freeform 1084">
              <a:extLst>
                <a:ext uri="{FF2B5EF4-FFF2-40B4-BE49-F238E27FC236}">
                  <a16:creationId xmlns:a16="http://schemas.microsoft.com/office/drawing/2014/main" id="{F3928069-120E-473B-9991-36B0963295F8}"/>
                </a:ext>
              </a:extLst>
            </p:cNvPr>
            <p:cNvSpPr>
              <a:spLocks/>
            </p:cNvSpPr>
            <p:nvPr/>
          </p:nvSpPr>
          <p:spPr bwMode="auto">
            <a:xfrm>
              <a:off x="2537351" y="1727977"/>
              <a:ext cx="243314" cy="97303"/>
            </a:xfrm>
            <a:custGeom>
              <a:avLst/>
              <a:gdLst>
                <a:gd name="T0" fmla="*/ 0 w 1366596"/>
                <a:gd name="T1" fmla="*/ 0 h 809868"/>
                <a:gd name="T2" fmla="*/ 243314 w 1366596"/>
                <a:gd name="T3" fmla="*/ 75189 h 809868"/>
                <a:gd name="T4" fmla="*/ 154017 w 1366596"/>
                <a:gd name="T5" fmla="*/ 97303 h 809868"/>
                <a:gd name="T6" fmla="*/ 819 w 1366596"/>
                <a:gd name="T7" fmla="*/ 51416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sp>
          <p:nvSpPr>
            <p:cNvPr id="540" name="Freeform 1085">
              <a:extLst>
                <a:ext uri="{FF2B5EF4-FFF2-40B4-BE49-F238E27FC236}">
                  <a16:creationId xmlns:a16="http://schemas.microsoft.com/office/drawing/2014/main" id="{82D98AC2-0CD9-4B98-AF94-D158A1CE54B7}"/>
                </a:ext>
              </a:extLst>
            </p:cNvPr>
            <p:cNvSpPr>
              <a:spLocks/>
            </p:cNvSpPr>
            <p:nvPr/>
          </p:nvSpPr>
          <p:spPr bwMode="auto">
            <a:xfrm>
              <a:off x="2090260" y="1730839"/>
              <a:ext cx="240274" cy="97303"/>
            </a:xfrm>
            <a:custGeom>
              <a:avLst/>
              <a:gdLst>
                <a:gd name="T0" fmla="*/ 236994 w 1348191"/>
                <a:gd name="T1" fmla="*/ 0 h 791462"/>
                <a:gd name="T2" fmla="*/ 240274 w 1348191"/>
                <a:gd name="T3" fmla="*/ 46954 h 791462"/>
                <a:gd name="T4" fmla="*/ 86925 w 1348191"/>
                <a:gd name="T5" fmla="*/ 97303 h 791462"/>
                <a:gd name="T6" fmla="*/ 0 w 1348191"/>
                <a:gd name="T7" fmla="*/ 75240 h 791462"/>
                <a:gd name="T8" fmla="*/ 23699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cxnSp>
          <p:nvCxnSpPr>
            <p:cNvPr id="541" name="Straight Connector 1086">
              <a:extLst>
                <a:ext uri="{FF2B5EF4-FFF2-40B4-BE49-F238E27FC236}">
                  <a16:creationId xmlns:a16="http://schemas.microsoft.com/office/drawing/2014/main" id="{D5CEE32F-A068-49A1-95E8-B319920F3479}"/>
                </a:ext>
              </a:extLst>
            </p:cNvPr>
            <p:cNvCxnSpPr>
              <a:cxnSpLocks noChangeShapeType="1"/>
              <a:endCxn id="536" idx="2"/>
            </p:cNvCxnSpPr>
            <p:nvPr/>
          </p:nvCxnSpPr>
          <p:spPr bwMode="auto">
            <a:xfrm flipH="1" flipV="1">
              <a:off x="1871277" y="1736563"/>
              <a:ext cx="3042" cy="123058"/>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42" name="Straight Connector 1087">
              <a:extLst>
                <a:ext uri="{FF2B5EF4-FFF2-40B4-BE49-F238E27FC236}">
                  <a16:creationId xmlns:a16="http://schemas.microsoft.com/office/drawing/2014/main" id="{B8C29CB0-63AB-4F9C-8890-4DA5FFFCAAC7}"/>
                </a:ext>
              </a:extLst>
            </p:cNvPr>
            <p:cNvCxnSpPr>
              <a:cxnSpLocks noChangeShapeType="1"/>
            </p:cNvCxnSpPr>
            <p:nvPr/>
          </p:nvCxnSpPr>
          <p:spPr bwMode="auto">
            <a:xfrm flipH="1" flipV="1">
              <a:off x="2996606" y="1733700"/>
              <a:ext cx="3042" cy="123060"/>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543" name="Group 347">
            <a:extLst>
              <a:ext uri="{FF2B5EF4-FFF2-40B4-BE49-F238E27FC236}">
                <a16:creationId xmlns:a16="http://schemas.microsoft.com/office/drawing/2014/main" id="{204D1AC4-DE9B-4715-A7E8-C819E55DA2EA}"/>
              </a:ext>
            </a:extLst>
          </p:cNvPr>
          <p:cNvGrpSpPr>
            <a:grpSpLocks/>
          </p:cNvGrpSpPr>
          <p:nvPr/>
        </p:nvGrpSpPr>
        <p:grpSpPr bwMode="auto">
          <a:xfrm>
            <a:off x="6916593" y="6180970"/>
            <a:ext cx="588962" cy="242887"/>
            <a:chOff x="1871277" y="1576300"/>
            <a:chExt cx="1128371" cy="437861"/>
          </a:xfrm>
        </p:grpSpPr>
        <p:sp>
          <p:nvSpPr>
            <p:cNvPr id="544" name="Oval 1089">
              <a:extLst>
                <a:ext uri="{FF2B5EF4-FFF2-40B4-BE49-F238E27FC236}">
                  <a16:creationId xmlns:a16="http://schemas.microsoft.com/office/drawing/2014/main" id="{89C08E2B-BF9A-4961-BC46-283D4FFBA60C}"/>
                </a:ext>
              </a:extLst>
            </p:cNvPr>
            <p:cNvSpPr>
              <a:spLocks noChangeArrowheads="1"/>
            </p:cNvSpPr>
            <p:nvPr/>
          </p:nvSpPr>
          <p:spPr bwMode="auto">
            <a:xfrm flipV="1">
              <a:off x="1874317" y="1693635"/>
              <a:ext cx="1125331" cy="320526"/>
            </a:xfrm>
            <a:prstGeom prst="ellipse">
              <a:avLst/>
            </a:prstGeom>
            <a:gradFill rotWithShape="1">
              <a:gsLst>
                <a:gs pos="0">
                  <a:srgbClr val="262699"/>
                </a:gs>
                <a:gs pos="53000">
                  <a:srgbClr val="8585E0"/>
                </a:gs>
                <a:gs pos="100000">
                  <a:srgbClr val="262699"/>
                </a:gs>
              </a:gsLst>
              <a:lin ang="0" scaled="1"/>
            </a:gradFill>
            <a:ln w="6350">
              <a:solidFill>
                <a:srgbClr val="000000"/>
              </a:solidFill>
              <a:round/>
              <a:headEnd/>
              <a:tailEnd/>
            </a:ln>
            <a:effectLst>
              <a:outerShdw blurRad="40000" dist="23000" dir="5400000" rotWithShape="0">
                <a:srgbClr val="808080">
                  <a:alpha val="34999"/>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000099"/>
                </a:solidFill>
                <a:effectLst/>
                <a:uLnTx/>
                <a:uFillTx/>
                <a:latin typeface="Gill Sans MT"/>
                <a:ea typeface="ＭＳ Ｐゴシック" panose="020B0600070205080204" pitchFamily="34" charset="-128"/>
              </a:endParaRPr>
            </a:p>
          </p:txBody>
        </p:sp>
        <p:sp>
          <p:nvSpPr>
            <p:cNvPr id="545" name="Rectangle 1090">
              <a:extLst>
                <a:ext uri="{FF2B5EF4-FFF2-40B4-BE49-F238E27FC236}">
                  <a16:creationId xmlns:a16="http://schemas.microsoft.com/office/drawing/2014/main" id="{B2EE83F3-B5EE-48BD-BF22-9DEF14CA7938}"/>
                </a:ext>
              </a:extLst>
            </p:cNvPr>
            <p:cNvSpPr/>
            <p:nvPr/>
          </p:nvSpPr>
          <p:spPr bwMode="auto">
            <a:xfrm>
              <a:off x="1871277" y="1739424"/>
              <a:ext cx="1128371" cy="117336"/>
            </a:xfrm>
            <a:prstGeom prst="rect">
              <a:avLst/>
            </a:prstGeom>
            <a:gradFill rotWithShape="1">
              <a:gsLst>
                <a:gs pos="0">
                  <a:srgbClr val="3333CC">
                    <a:lumMod val="75000"/>
                  </a:srgbClr>
                </a:gs>
                <a:gs pos="53000">
                  <a:srgbClr val="3333CC">
                    <a:lumMod val="60000"/>
                    <a:lumOff val="40000"/>
                  </a:srgbClr>
                </a:gs>
                <a:gs pos="100000">
                  <a:srgbClr val="3333CC">
                    <a:lumMod val="75000"/>
                  </a:srgbClr>
                </a:gs>
              </a:gsLst>
              <a:lin ang="10800000" scaled="0"/>
            </a:gradFill>
            <a:ln w="25400"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Gill Sans MT"/>
                <a:ea typeface="+mn-ea"/>
                <a:cs typeface="+mn-cs"/>
              </a:endParaRPr>
            </a:p>
          </p:txBody>
        </p:sp>
        <p:sp>
          <p:nvSpPr>
            <p:cNvPr id="546" name="Oval 1091">
              <a:extLst>
                <a:ext uri="{FF2B5EF4-FFF2-40B4-BE49-F238E27FC236}">
                  <a16:creationId xmlns:a16="http://schemas.microsoft.com/office/drawing/2014/main" id="{12A25331-EC3A-4452-B52C-471832D4DACF}"/>
                </a:ext>
              </a:extLst>
            </p:cNvPr>
            <p:cNvSpPr>
              <a:spLocks noChangeArrowheads="1"/>
            </p:cNvSpPr>
            <p:nvPr/>
          </p:nvSpPr>
          <p:spPr bwMode="auto">
            <a:xfrm flipV="1">
              <a:off x="1871277" y="1576300"/>
              <a:ext cx="1125331" cy="320526"/>
            </a:xfrm>
            <a:prstGeom prst="ellipse">
              <a:avLst/>
            </a:prstGeom>
            <a:solidFill>
              <a:srgbClr val="BFBFBF"/>
            </a:solidFill>
            <a:ln w="6350">
              <a:solidFill>
                <a:srgbClr val="000000"/>
              </a:solidFill>
              <a:round/>
              <a:headEnd/>
              <a:tailEnd/>
            </a:ln>
            <a:effectLst>
              <a:outerShdw blurRad="40000" dist="23000" dir="5400000" rotWithShape="0">
                <a:srgbClr val="808080">
                  <a:alpha val="34999"/>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000099"/>
                </a:solidFill>
                <a:effectLst/>
                <a:uLnTx/>
                <a:uFillTx/>
                <a:latin typeface="Gill Sans MT"/>
                <a:ea typeface="ＭＳ Ｐゴシック" panose="020B0600070205080204" pitchFamily="34" charset="-128"/>
              </a:endParaRPr>
            </a:p>
          </p:txBody>
        </p:sp>
        <p:sp>
          <p:nvSpPr>
            <p:cNvPr id="547" name="Freeform 1092">
              <a:extLst>
                <a:ext uri="{FF2B5EF4-FFF2-40B4-BE49-F238E27FC236}">
                  <a16:creationId xmlns:a16="http://schemas.microsoft.com/office/drawing/2014/main" id="{73BDE6AA-3060-4492-A3C1-5070D0BBE188}"/>
                </a:ext>
              </a:extLst>
            </p:cNvPr>
            <p:cNvSpPr/>
            <p:nvPr/>
          </p:nvSpPr>
          <p:spPr bwMode="auto">
            <a:xfrm>
              <a:off x="2160212" y="1673603"/>
              <a:ext cx="547458" cy="16026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Gill Sans MT"/>
                <a:ea typeface="+mn-ea"/>
                <a:cs typeface="+mn-cs"/>
              </a:endParaRPr>
            </a:p>
          </p:txBody>
        </p:sp>
        <p:sp>
          <p:nvSpPr>
            <p:cNvPr id="548" name="Freeform 1093">
              <a:extLst>
                <a:ext uri="{FF2B5EF4-FFF2-40B4-BE49-F238E27FC236}">
                  <a16:creationId xmlns:a16="http://schemas.microsoft.com/office/drawing/2014/main" id="{46C7B361-1F31-459E-9615-9DFCDFA8C4CA}"/>
                </a:ext>
              </a:extLst>
            </p:cNvPr>
            <p:cNvSpPr>
              <a:spLocks/>
            </p:cNvSpPr>
            <p:nvPr/>
          </p:nvSpPr>
          <p:spPr bwMode="auto">
            <a:xfrm>
              <a:off x="2102426" y="1633537"/>
              <a:ext cx="663033" cy="111611"/>
            </a:xfrm>
            <a:custGeom>
              <a:avLst/>
              <a:gdLst>
                <a:gd name="T0" fmla="*/ 0 w 3723451"/>
                <a:gd name="T1" fmla="*/ 27306 h 932950"/>
                <a:gd name="T2" fmla="*/ 116665 w 3723451"/>
                <a:gd name="T3" fmla="*/ 322 h 932950"/>
                <a:gd name="T4" fmla="*/ 330457 w 3723451"/>
                <a:gd name="T5" fmla="*/ 62276 h 932950"/>
                <a:gd name="T6" fmla="*/ 534418 w 3723451"/>
                <a:gd name="T7" fmla="*/ 0 h 932950"/>
                <a:gd name="T8" fmla="*/ 663033 w 3723451"/>
                <a:gd name="T9" fmla="*/ 24782 h 932950"/>
                <a:gd name="T10" fmla="*/ 567343 w 3723451"/>
                <a:gd name="T11" fmla="*/ 55255 h 932950"/>
                <a:gd name="T12" fmla="*/ 536535 w 3723451"/>
                <a:gd name="T13" fmla="*/ 47039 h 932950"/>
                <a:gd name="T14" fmla="*/ 334214 w 3723451"/>
                <a:gd name="T15" fmla="*/ 111611 h 932950"/>
                <a:gd name="T16" fmla="*/ 126717 w 3723451"/>
                <a:gd name="T17" fmla="*/ 49415 h 932950"/>
                <a:gd name="T18" fmla="*/ 93168 w 3723451"/>
                <a:gd name="T19" fmla="*/ 56127 h 932950"/>
                <a:gd name="T20" fmla="*/ 0 w 3723451"/>
                <a:gd name="T21" fmla="*/ 27306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sp>
          <p:nvSpPr>
            <p:cNvPr id="549" name="Freeform 1094">
              <a:extLst>
                <a:ext uri="{FF2B5EF4-FFF2-40B4-BE49-F238E27FC236}">
                  <a16:creationId xmlns:a16="http://schemas.microsoft.com/office/drawing/2014/main" id="{07C1FA3A-2826-453F-9D6E-11C8211CCA01}"/>
                </a:ext>
              </a:extLst>
            </p:cNvPr>
            <p:cNvSpPr>
              <a:spLocks/>
            </p:cNvSpPr>
            <p:nvPr/>
          </p:nvSpPr>
          <p:spPr bwMode="auto">
            <a:xfrm>
              <a:off x="2537350" y="1727977"/>
              <a:ext cx="243315" cy="97303"/>
            </a:xfrm>
            <a:custGeom>
              <a:avLst/>
              <a:gdLst>
                <a:gd name="T0" fmla="*/ 0 w 1366596"/>
                <a:gd name="T1" fmla="*/ 0 h 809868"/>
                <a:gd name="T2" fmla="*/ 243315 w 1366596"/>
                <a:gd name="T3" fmla="*/ 75189 h 809868"/>
                <a:gd name="T4" fmla="*/ 154017 w 1366596"/>
                <a:gd name="T5" fmla="*/ 97303 h 809868"/>
                <a:gd name="T6" fmla="*/ 819 w 1366596"/>
                <a:gd name="T7" fmla="*/ 51416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sp>
          <p:nvSpPr>
            <p:cNvPr id="550" name="Freeform 1095">
              <a:extLst>
                <a:ext uri="{FF2B5EF4-FFF2-40B4-BE49-F238E27FC236}">
                  <a16:creationId xmlns:a16="http://schemas.microsoft.com/office/drawing/2014/main" id="{3F5BA19A-76F8-47D8-8983-84778154D044}"/>
                </a:ext>
              </a:extLst>
            </p:cNvPr>
            <p:cNvSpPr>
              <a:spLocks/>
            </p:cNvSpPr>
            <p:nvPr/>
          </p:nvSpPr>
          <p:spPr bwMode="auto">
            <a:xfrm>
              <a:off x="2090260" y="1730839"/>
              <a:ext cx="240272" cy="97303"/>
            </a:xfrm>
            <a:custGeom>
              <a:avLst/>
              <a:gdLst>
                <a:gd name="T0" fmla="*/ 236992 w 1348191"/>
                <a:gd name="T1" fmla="*/ 0 h 791462"/>
                <a:gd name="T2" fmla="*/ 240272 w 1348191"/>
                <a:gd name="T3" fmla="*/ 46954 h 791462"/>
                <a:gd name="T4" fmla="*/ 86924 w 1348191"/>
                <a:gd name="T5" fmla="*/ 97303 h 791462"/>
                <a:gd name="T6" fmla="*/ 0 w 1348191"/>
                <a:gd name="T7" fmla="*/ 75240 h 791462"/>
                <a:gd name="T8" fmla="*/ 236992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cxnSp>
          <p:nvCxnSpPr>
            <p:cNvPr id="551" name="Straight Connector 1096">
              <a:extLst>
                <a:ext uri="{FF2B5EF4-FFF2-40B4-BE49-F238E27FC236}">
                  <a16:creationId xmlns:a16="http://schemas.microsoft.com/office/drawing/2014/main" id="{270DCC40-E6DC-4AD1-AA4D-F27F48422EEC}"/>
                </a:ext>
              </a:extLst>
            </p:cNvPr>
            <p:cNvCxnSpPr>
              <a:cxnSpLocks noChangeShapeType="1"/>
              <a:endCxn id="546" idx="2"/>
            </p:cNvCxnSpPr>
            <p:nvPr/>
          </p:nvCxnSpPr>
          <p:spPr bwMode="auto">
            <a:xfrm flipH="1" flipV="1">
              <a:off x="1871277" y="1736563"/>
              <a:ext cx="3040" cy="123058"/>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52" name="Straight Connector 1097">
              <a:extLst>
                <a:ext uri="{FF2B5EF4-FFF2-40B4-BE49-F238E27FC236}">
                  <a16:creationId xmlns:a16="http://schemas.microsoft.com/office/drawing/2014/main" id="{08FDE2F8-0FE7-48E8-A0DA-03DD53655D52}"/>
                </a:ext>
              </a:extLst>
            </p:cNvPr>
            <p:cNvCxnSpPr>
              <a:cxnSpLocks noChangeShapeType="1"/>
            </p:cNvCxnSpPr>
            <p:nvPr/>
          </p:nvCxnSpPr>
          <p:spPr bwMode="auto">
            <a:xfrm flipH="1" flipV="1">
              <a:off x="2996608" y="1733700"/>
              <a:ext cx="3040" cy="123060"/>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553" name="Group 347">
            <a:extLst>
              <a:ext uri="{FF2B5EF4-FFF2-40B4-BE49-F238E27FC236}">
                <a16:creationId xmlns:a16="http://schemas.microsoft.com/office/drawing/2014/main" id="{AAA685DD-5696-4D21-B1C4-A2380C350FF8}"/>
              </a:ext>
            </a:extLst>
          </p:cNvPr>
          <p:cNvGrpSpPr>
            <a:grpSpLocks/>
          </p:cNvGrpSpPr>
          <p:nvPr/>
        </p:nvGrpSpPr>
        <p:grpSpPr bwMode="auto">
          <a:xfrm>
            <a:off x="5452918" y="6273045"/>
            <a:ext cx="588962" cy="242887"/>
            <a:chOff x="1871277" y="1576300"/>
            <a:chExt cx="1128371" cy="437861"/>
          </a:xfrm>
        </p:grpSpPr>
        <p:sp>
          <p:nvSpPr>
            <p:cNvPr id="554" name="Oval 1099">
              <a:extLst>
                <a:ext uri="{FF2B5EF4-FFF2-40B4-BE49-F238E27FC236}">
                  <a16:creationId xmlns:a16="http://schemas.microsoft.com/office/drawing/2014/main" id="{ED3B2168-0E86-4A52-81ED-ADE92ADE85BD}"/>
                </a:ext>
              </a:extLst>
            </p:cNvPr>
            <p:cNvSpPr>
              <a:spLocks noChangeArrowheads="1"/>
            </p:cNvSpPr>
            <p:nvPr/>
          </p:nvSpPr>
          <p:spPr bwMode="auto">
            <a:xfrm flipV="1">
              <a:off x="1874317" y="1693635"/>
              <a:ext cx="1125331" cy="320526"/>
            </a:xfrm>
            <a:prstGeom prst="ellipse">
              <a:avLst/>
            </a:prstGeom>
            <a:gradFill rotWithShape="1">
              <a:gsLst>
                <a:gs pos="0">
                  <a:srgbClr val="262699"/>
                </a:gs>
                <a:gs pos="53000">
                  <a:srgbClr val="8585E0"/>
                </a:gs>
                <a:gs pos="100000">
                  <a:srgbClr val="262699"/>
                </a:gs>
              </a:gsLst>
              <a:lin ang="0" scaled="1"/>
            </a:gradFill>
            <a:ln w="6350">
              <a:solidFill>
                <a:srgbClr val="000000"/>
              </a:solidFill>
              <a:round/>
              <a:headEnd/>
              <a:tailEnd/>
            </a:ln>
            <a:effectLst>
              <a:outerShdw blurRad="40000" dist="23000" dir="5400000" rotWithShape="0">
                <a:srgbClr val="808080">
                  <a:alpha val="34999"/>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000099"/>
                </a:solidFill>
                <a:effectLst/>
                <a:uLnTx/>
                <a:uFillTx/>
                <a:latin typeface="Gill Sans MT"/>
                <a:ea typeface="ＭＳ Ｐゴシック" panose="020B0600070205080204" pitchFamily="34" charset="-128"/>
              </a:endParaRPr>
            </a:p>
          </p:txBody>
        </p:sp>
        <p:sp>
          <p:nvSpPr>
            <p:cNvPr id="555" name="Rectangle 1100">
              <a:extLst>
                <a:ext uri="{FF2B5EF4-FFF2-40B4-BE49-F238E27FC236}">
                  <a16:creationId xmlns:a16="http://schemas.microsoft.com/office/drawing/2014/main" id="{837BB1D5-3273-4E42-B8B6-61C163E1DA6D}"/>
                </a:ext>
              </a:extLst>
            </p:cNvPr>
            <p:cNvSpPr/>
            <p:nvPr/>
          </p:nvSpPr>
          <p:spPr bwMode="auto">
            <a:xfrm>
              <a:off x="1871277" y="1739424"/>
              <a:ext cx="1128371" cy="117336"/>
            </a:xfrm>
            <a:prstGeom prst="rect">
              <a:avLst/>
            </a:prstGeom>
            <a:gradFill rotWithShape="1">
              <a:gsLst>
                <a:gs pos="0">
                  <a:srgbClr val="3333CC">
                    <a:lumMod val="75000"/>
                  </a:srgbClr>
                </a:gs>
                <a:gs pos="53000">
                  <a:srgbClr val="3333CC">
                    <a:lumMod val="60000"/>
                    <a:lumOff val="40000"/>
                  </a:srgbClr>
                </a:gs>
                <a:gs pos="100000">
                  <a:srgbClr val="3333CC">
                    <a:lumMod val="75000"/>
                  </a:srgbClr>
                </a:gs>
              </a:gsLst>
              <a:lin ang="10800000" scaled="0"/>
            </a:gradFill>
            <a:ln w="25400"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Gill Sans MT"/>
                <a:ea typeface="+mn-ea"/>
                <a:cs typeface="+mn-cs"/>
              </a:endParaRPr>
            </a:p>
          </p:txBody>
        </p:sp>
        <p:sp>
          <p:nvSpPr>
            <p:cNvPr id="556" name="Oval 1101">
              <a:extLst>
                <a:ext uri="{FF2B5EF4-FFF2-40B4-BE49-F238E27FC236}">
                  <a16:creationId xmlns:a16="http://schemas.microsoft.com/office/drawing/2014/main" id="{0A062DDF-8D02-49C7-B858-34ADE548873F}"/>
                </a:ext>
              </a:extLst>
            </p:cNvPr>
            <p:cNvSpPr>
              <a:spLocks noChangeArrowheads="1"/>
            </p:cNvSpPr>
            <p:nvPr/>
          </p:nvSpPr>
          <p:spPr bwMode="auto">
            <a:xfrm flipV="1">
              <a:off x="1871277" y="1576300"/>
              <a:ext cx="1125331" cy="320526"/>
            </a:xfrm>
            <a:prstGeom prst="ellipse">
              <a:avLst/>
            </a:prstGeom>
            <a:solidFill>
              <a:srgbClr val="BFBFBF"/>
            </a:solidFill>
            <a:ln w="6350">
              <a:solidFill>
                <a:srgbClr val="000000"/>
              </a:solidFill>
              <a:round/>
              <a:headEnd/>
              <a:tailEnd/>
            </a:ln>
            <a:effectLst>
              <a:outerShdw blurRad="40000" dist="23000" dir="5400000" rotWithShape="0">
                <a:srgbClr val="808080">
                  <a:alpha val="34999"/>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000099"/>
                </a:solidFill>
                <a:effectLst/>
                <a:uLnTx/>
                <a:uFillTx/>
                <a:latin typeface="Gill Sans MT"/>
                <a:ea typeface="ＭＳ Ｐゴシック" panose="020B0600070205080204" pitchFamily="34" charset="-128"/>
              </a:endParaRPr>
            </a:p>
          </p:txBody>
        </p:sp>
        <p:sp>
          <p:nvSpPr>
            <p:cNvPr id="557" name="Freeform 1102">
              <a:extLst>
                <a:ext uri="{FF2B5EF4-FFF2-40B4-BE49-F238E27FC236}">
                  <a16:creationId xmlns:a16="http://schemas.microsoft.com/office/drawing/2014/main" id="{53D4143F-1C60-4328-B51F-D2AD150BFEE9}"/>
                </a:ext>
              </a:extLst>
            </p:cNvPr>
            <p:cNvSpPr/>
            <p:nvPr/>
          </p:nvSpPr>
          <p:spPr bwMode="auto">
            <a:xfrm>
              <a:off x="2160212" y="1673603"/>
              <a:ext cx="547458" cy="16026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Gill Sans MT"/>
                <a:ea typeface="+mn-ea"/>
                <a:cs typeface="+mn-cs"/>
              </a:endParaRPr>
            </a:p>
          </p:txBody>
        </p:sp>
        <p:sp>
          <p:nvSpPr>
            <p:cNvPr id="558" name="Freeform 1103">
              <a:extLst>
                <a:ext uri="{FF2B5EF4-FFF2-40B4-BE49-F238E27FC236}">
                  <a16:creationId xmlns:a16="http://schemas.microsoft.com/office/drawing/2014/main" id="{6F6FCA1A-D4DB-425A-859A-45B1630E45CC}"/>
                </a:ext>
              </a:extLst>
            </p:cNvPr>
            <p:cNvSpPr>
              <a:spLocks/>
            </p:cNvSpPr>
            <p:nvPr/>
          </p:nvSpPr>
          <p:spPr bwMode="auto">
            <a:xfrm>
              <a:off x="2102426" y="1633537"/>
              <a:ext cx="663033" cy="111611"/>
            </a:xfrm>
            <a:custGeom>
              <a:avLst/>
              <a:gdLst>
                <a:gd name="T0" fmla="*/ 0 w 3723451"/>
                <a:gd name="T1" fmla="*/ 27306 h 932950"/>
                <a:gd name="T2" fmla="*/ 116665 w 3723451"/>
                <a:gd name="T3" fmla="*/ 322 h 932950"/>
                <a:gd name="T4" fmla="*/ 330457 w 3723451"/>
                <a:gd name="T5" fmla="*/ 62276 h 932950"/>
                <a:gd name="T6" fmla="*/ 534418 w 3723451"/>
                <a:gd name="T7" fmla="*/ 0 h 932950"/>
                <a:gd name="T8" fmla="*/ 663033 w 3723451"/>
                <a:gd name="T9" fmla="*/ 24782 h 932950"/>
                <a:gd name="T10" fmla="*/ 567343 w 3723451"/>
                <a:gd name="T11" fmla="*/ 55255 h 932950"/>
                <a:gd name="T12" fmla="*/ 536535 w 3723451"/>
                <a:gd name="T13" fmla="*/ 47039 h 932950"/>
                <a:gd name="T14" fmla="*/ 334214 w 3723451"/>
                <a:gd name="T15" fmla="*/ 111611 h 932950"/>
                <a:gd name="T16" fmla="*/ 126717 w 3723451"/>
                <a:gd name="T17" fmla="*/ 49415 h 932950"/>
                <a:gd name="T18" fmla="*/ 93168 w 3723451"/>
                <a:gd name="T19" fmla="*/ 56127 h 932950"/>
                <a:gd name="T20" fmla="*/ 0 w 3723451"/>
                <a:gd name="T21" fmla="*/ 27306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sp>
          <p:nvSpPr>
            <p:cNvPr id="559" name="Freeform 1104">
              <a:extLst>
                <a:ext uri="{FF2B5EF4-FFF2-40B4-BE49-F238E27FC236}">
                  <a16:creationId xmlns:a16="http://schemas.microsoft.com/office/drawing/2014/main" id="{4ED8E115-D81C-4358-B7C9-3C2E4BEDC837}"/>
                </a:ext>
              </a:extLst>
            </p:cNvPr>
            <p:cNvSpPr>
              <a:spLocks/>
            </p:cNvSpPr>
            <p:nvPr/>
          </p:nvSpPr>
          <p:spPr bwMode="auto">
            <a:xfrm>
              <a:off x="2537350" y="1727977"/>
              <a:ext cx="243315" cy="97303"/>
            </a:xfrm>
            <a:custGeom>
              <a:avLst/>
              <a:gdLst>
                <a:gd name="T0" fmla="*/ 0 w 1366596"/>
                <a:gd name="T1" fmla="*/ 0 h 809868"/>
                <a:gd name="T2" fmla="*/ 243315 w 1366596"/>
                <a:gd name="T3" fmla="*/ 75189 h 809868"/>
                <a:gd name="T4" fmla="*/ 154017 w 1366596"/>
                <a:gd name="T5" fmla="*/ 97303 h 809868"/>
                <a:gd name="T6" fmla="*/ 819 w 1366596"/>
                <a:gd name="T7" fmla="*/ 51416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sp>
          <p:nvSpPr>
            <p:cNvPr id="560" name="Freeform 1105">
              <a:extLst>
                <a:ext uri="{FF2B5EF4-FFF2-40B4-BE49-F238E27FC236}">
                  <a16:creationId xmlns:a16="http://schemas.microsoft.com/office/drawing/2014/main" id="{C6F65CAC-7C31-4970-9A09-BBB5F1449EC7}"/>
                </a:ext>
              </a:extLst>
            </p:cNvPr>
            <p:cNvSpPr>
              <a:spLocks/>
            </p:cNvSpPr>
            <p:nvPr/>
          </p:nvSpPr>
          <p:spPr bwMode="auto">
            <a:xfrm>
              <a:off x="2090260" y="1730839"/>
              <a:ext cx="240272" cy="97303"/>
            </a:xfrm>
            <a:custGeom>
              <a:avLst/>
              <a:gdLst>
                <a:gd name="T0" fmla="*/ 236992 w 1348191"/>
                <a:gd name="T1" fmla="*/ 0 h 791462"/>
                <a:gd name="T2" fmla="*/ 240272 w 1348191"/>
                <a:gd name="T3" fmla="*/ 46954 h 791462"/>
                <a:gd name="T4" fmla="*/ 86924 w 1348191"/>
                <a:gd name="T5" fmla="*/ 97303 h 791462"/>
                <a:gd name="T6" fmla="*/ 0 w 1348191"/>
                <a:gd name="T7" fmla="*/ 75240 h 791462"/>
                <a:gd name="T8" fmla="*/ 236992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cxnSp>
          <p:nvCxnSpPr>
            <p:cNvPr id="561" name="Straight Connector 1106">
              <a:extLst>
                <a:ext uri="{FF2B5EF4-FFF2-40B4-BE49-F238E27FC236}">
                  <a16:creationId xmlns:a16="http://schemas.microsoft.com/office/drawing/2014/main" id="{92851E61-9AA2-4C9E-A61D-94B206D4A9D5}"/>
                </a:ext>
              </a:extLst>
            </p:cNvPr>
            <p:cNvCxnSpPr>
              <a:cxnSpLocks noChangeShapeType="1"/>
              <a:endCxn id="556" idx="2"/>
            </p:cNvCxnSpPr>
            <p:nvPr/>
          </p:nvCxnSpPr>
          <p:spPr bwMode="auto">
            <a:xfrm flipH="1" flipV="1">
              <a:off x="1871277" y="1736563"/>
              <a:ext cx="3040" cy="123058"/>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62" name="Straight Connector 1107">
              <a:extLst>
                <a:ext uri="{FF2B5EF4-FFF2-40B4-BE49-F238E27FC236}">
                  <a16:creationId xmlns:a16="http://schemas.microsoft.com/office/drawing/2014/main" id="{F04D3A96-F538-434F-AC48-506C6E691D68}"/>
                </a:ext>
              </a:extLst>
            </p:cNvPr>
            <p:cNvCxnSpPr>
              <a:cxnSpLocks noChangeShapeType="1"/>
            </p:cNvCxnSpPr>
            <p:nvPr/>
          </p:nvCxnSpPr>
          <p:spPr bwMode="auto">
            <a:xfrm flipH="1" flipV="1">
              <a:off x="2996608" y="1733700"/>
              <a:ext cx="3040" cy="123060"/>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563" name="Group 1108">
            <a:extLst>
              <a:ext uri="{FF2B5EF4-FFF2-40B4-BE49-F238E27FC236}">
                <a16:creationId xmlns:a16="http://schemas.microsoft.com/office/drawing/2014/main" id="{C7647D25-213B-4760-914A-96F347697D74}"/>
              </a:ext>
            </a:extLst>
          </p:cNvPr>
          <p:cNvGrpSpPr>
            <a:grpSpLocks/>
          </p:cNvGrpSpPr>
          <p:nvPr/>
        </p:nvGrpSpPr>
        <p:grpSpPr bwMode="auto">
          <a:xfrm>
            <a:off x="3674918" y="2139195"/>
            <a:ext cx="5095875" cy="2832100"/>
            <a:chOff x="1925876" y="2212958"/>
            <a:chExt cx="5095391" cy="2833288"/>
          </a:xfrm>
        </p:grpSpPr>
        <p:grpSp>
          <p:nvGrpSpPr>
            <p:cNvPr id="564" name="Group 11">
              <a:extLst>
                <a:ext uri="{FF2B5EF4-FFF2-40B4-BE49-F238E27FC236}">
                  <a16:creationId xmlns:a16="http://schemas.microsoft.com/office/drawing/2014/main" id="{B8B6512C-D72C-4C0E-942C-DEF9FD524EEC}"/>
                </a:ext>
              </a:extLst>
            </p:cNvPr>
            <p:cNvGrpSpPr>
              <a:grpSpLocks/>
            </p:cNvGrpSpPr>
            <p:nvPr/>
          </p:nvGrpSpPr>
          <p:grpSpPr bwMode="auto">
            <a:xfrm>
              <a:off x="2745416" y="2212958"/>
              <a:ext cx="3597533" cy="493677"/>
              <a:chOff x="2705100" y="2011398"/>
              <a:chExt cx="3597533" cy="493677"/>
            </a:xfrm>
          </p:grpSpPr>
          <p:sp>
            <p:nvSpPr>
              <p:cNvPr id="589" name="Oval 1134">
                <a:extLst>
                  <a:ext uri="{FF2B5EF4-FFF2-40B4-BE49-F238E27FC236}">
                    <a16:creationId xmlns:a16="http://schemas.microsoft.com/office/drawing/2014/main" id="{F71E5895-3AE1-46B5-826C-605A9C25719B}"/>
                  </a:ext>
                </a:extLst>
              </p:cNvPr>
              <p:cNvSpPr/>
              <p:nvPr/>
            </p:nvSpPr>
            <p:spPr bwMode="auto">
              <a:xfrm>
                <a:off x="2722092" y="2011398"/>
                <a:ext cx="3581060" cy="492331"/>
              </a:xfrm>
              <a:prstGeom prst="ellipse">
                <a:avLst/>
              </a:prstGeom>
              <a:solidFill>
                <a:srgbClr val="FFFFFF">
                  <a:alpha val="42000"/>
                </a:srgbClr>
              </a:solidFill>
              <a:ln w="317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Gill Sans MT"/>
                  <a:ea typeface="+mn-ea"/>
                  <a:cs typeface="+mn-cs"/>
                </a:endParaRPr>
              </a:p>
            </p:txBody>
          </p:sp>
          <p:sp>
            <p:nvSpPr>
              <p:cNvPr id="590" name="Oval 1135">
                <a:extLst>
                  <a:ext uri="{FF2B5EF4-FFF2-40B4-BE49-F238E27FC236}">
                    <a16:creationId xmlns:a16="http://schemas.microsoft.com/office/drawing/2014/main" id="{F1EFAA49-B601-46AD-9477-63CE05852405}"/>
                  </a:ext>
                </a:extLst>
              </p:cNvPr>
              <p:cNvSpPr/>
              <p:nvPr/>
            </p:nvSpPr>
            <p:spPr bwMode="auto">
              <a:xfrm>
                <a:off x="2704632" y="2012986"/>
                <a:ext cx="3581060" cy="492331"/>
              </a:xfrm>
              <a:prstGeom prst="ellipse">
                <a:avLst/>
              </a:prstGeom>
              <a:solidFill>
                <a:srgbClr val="CC0000">
                  <a:alpha val="42000"/>
                </a:srgbClr>
              </a:solidFill>
              <a:ln w="3175" cap="flat" cmpd="sng" algn="ctr">
                <a:solidFill>
                  <a:srgbClr val="CC0000"/>
                </a:solid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Gill Sans MT"/>
                  <a:ea typeface="+mn-ea"/>
                  <a:cs typeface="+mn-cs"/>
                </a:endParaRPr>
              </a:p>
            </p:txBody>
          </p:sp>
          <p:sp>
            <p:nvSpPr>
              <p:cNvPr id="591" name="TextBox 389">
                <a:extLst>
                  <a:ext uri="{FF2B5EF4-FFF2-40B4-BE49-F238E27FC236}">
                    <a16:creationId xmlns:a16="http://schemas.microsoft.com/office/drawing/2014/main" id="{A59E58A4-5239-41F2-8E83-70929C0F986C}"/>
                  </a:ext>
                </a:extLst>
              </p:cNvPr>
              <p:cNvSpPr txBox="1">
                <a:spLocks noChangeArrowheads="1"/>
              </p:cNvSpPr>
              <p:nvPr/>
            </p:nvSpPr>
            <p:spPr bwMode="auto">
              <a:xfrm>
                <a:off x="3452664" y="2127167"/>
                <a:ext cx="2057700" cy="296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0" fontAlgn="base" latinLnBrk="0" hangingPunct="0">
                  <a:lnSpc>
                    <a:spcPts val="1475"/>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rPr>
                  <a:t>Remote Controller</a:t>
                </a:r>
              </a:p>
            </p:txBody>
          </p:sp>
        </p:grpSp>
        <p:grpSp>
          <p:nvGrpSpPr>
            <p:cNvPr id="565" name="Group 441">
              <a:extLst>
                <a:ext uri="{FF2B5EF4-FFF2-40B4-BE49-F238E27FC236}">
                  <a16:creationId xmlns:a16="http://schemas.microsoft.com/office/drawing/2014/main" id="{18997081-5F80-42BB-906E-093150CFF8FB}"/>
                </a:ext>
              </a:extLst>
            </p:cNvPr>
            <p:cNvGrpSpPr>
              <a:grpSpLocks/>
            </p:cNvGrpSpPr>
            <p:nvPr/>
          </p:nvGrpSpPr>
          <p:grpSpPr bwMode="auto">
            <a:xfrm>
              <a:off x="1925876" y="4223578"/>
              <a:ext cx="923837" cy="406570"/>
              <a:chOff x="2705100" y="2011480"/>
              <a:chExt cx="3598690" cy="494427"/>
            </a:xfrm>
          </p:grpSpPr>
          <p:sp>
            <p:nvSpPr>
              <p:cNvPr id="586" name="Oval 1131">
                <a:extLst>
                  <a:ext uri="{FF2B5EF4-FFF2-40B4-BE49-F238E27FC236}">
                    <a16:creationId xmlns:a16="http://schemas.microsoft.com/office/drawing/2014/main" id="{C1FD9128-0721-48A6-A138-3DC53B1DBB77}"/>
                  </a:ext>
                </a:extLst>
              </p:cNvPr>
              <p:cNvSpPr/>
              <p:nvPr/>
            </p:nvSpPr>
            <p:spPr bwMode="auto">
              <a:xfrm>
                <a:off x="2723648" y="2011480"/>
                <a:ext cx="3580142" cy="492496"/>
              </a:xfrm>
              <a:prstGeom prst="ellipse">
                <a:avLst/>
              </a:prstGeom>
              <a:solidFill>
                <a:srgbClr val="FFFFFF">
                  <a:alpha val="42000"/>
                </a:srgbClr>
              </a:solidFill>
              <a:ln w="317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Gill Sans MT"/>
                  <a:ea typeface="+mn-ea"/>
                  <a:cs typeface="+mn-cs"/>
                </a:endParaRPr>
              </a:p>
            </p:txBody>
          </p:sp>
          <p:sp>
            <p:nvSpPr>
              <p:cNvPr id="587" name="Oval 1132">
                <a:extLst>
                  <a:ext uri="{FF2B5EF4-FFF2-40B4-BE49-F238E27FC236}">
                    <a16:creationId xmlns:a16="http://schemas.microsoft.com/office/drawing/2014/main" id="{99ACE039-FA38-4360-952B-5D834BD79AD4}"/>
                  </a:ext>
                </a:extLst>
              </p:cNvPr>
              <p:cNvSpPr/>
              <p:nvPr/>
            </p:nvSpPr>
            <p:spPr bwMode="auto">
              <a:xfrm>
                <a:off x="2705100" y="2013410"/>
                <a:ext cx="3580138" cy="492497"/>
              </a:xfrm>
              <a:prstGeom prst="ellipse">
                <a:avLst/>
              </a:prstGeom>
              <a:solidFill>
                <a:srgbClr val="CC0000">
                  <a:alpha val="42000"/>
                </a:srgbClr>
              </a:solidFill>
              <a:ln w="3175" cap="flat" cmpd="sng" algn="ctr">
                <a:solidFill>
                  <a:srgbClr val="CC0000"/>
                </a:solid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Gill Sans MT"/>
                  <a:ea typeface="+mn-ea"/>
                  <a:cs typeface="+mn-cs"/>
                </a:endParaRPr>
              </a:p>
            </p:txBody>
          </p:sp>
          <p:sp>
            <p:nvSpPr>
              <p:cNvPr id="588" name="TextBox 389">
                <a:extLst>
                  <a:ext uri="{FF2B5EF4-FFF2-40B4-BE49-F238E27FC236}">
                    <a16:creationId xmlns:a16="http://schemas.microsoft.com/office/drawing/2014/main" id="{D7E4D3C4-6F47-4282-8C47-712767E7EC49}"/>
                  </a:ext>
                </a:extLst>
              </p:cNvPr>
              <p:cNvSpPr txBox="1">
                <a:spLocks noChangeArrowheads="1"/>
              </p:cNvSpPr>
              <p:nvPr/>
            </p:nvSpPr>
            <p:spPr bwMode="auto">
              <a:xfrm>
                <a:off x="3497507" y="2127168"/>
                <a:ext cx="1968016" cy="3518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0" fontAlgn="base" latinLnBrk="0" hangingPunct="0">
                  <a:lnSpc>
                    <a:spcPts val="1475"/>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rPr>
                  <a:t>CA</a:t>
                </a:r>
              </a:p>
            </p:txBody>
          </p:sp>
        </p:grpSp>
        <p:grpSp>
          <p:nvGrpSpPr>
            <p:cNvPr id="566" name="Group 16">
              <a:extLst>
                <a:ext uri="{FF2B5EF4-FFF2-40B4-BE49-F238E27FC236}">
                  <a16:creationId xmlns:a16="http://schemas.microsoft.com/office/drawing/2014/main" id="{4F52EA07-7867-4F22-A0E7-6E747CECF1F2}"/>
                </a:ext>
              </a:extLst>
            </p:cNvPr>
            <p:cNvGrpSpPr>
              <a:grpSpLocks/>
            </p:cNvGrpSpPr>
            <p:nvPr/>
          </p:nvGrpSpPr>
          <p:grpSpPr bwMode="auto">
            <a:xfrm>
              <a:off x="3589508" y="4760377"/>
              <a:ext cx="463568" cy="285869"/>
              <a:chOff x="3558850" y="4573304"/>
              <a:chExt cx="463568" cy="285869"/>
            </a:xfrm>
          </p:grpSpPr>
          <p:grpSp>
            <p:nvGrpSpPr>
              <p:cNvPr id="582" name="Group 12">
                <a:extLst>
                  <a:ext uri="{FF2B5EF4-FFF2-40B4-BE49-F238E27FC236}">
                    <a16:creationId xmlns:a16="http://schemas.microsoft.com/office/drawing/2014/main" id="{BD853BC0-72BD-4C3D-9F44-B7A4D6298FC3}"/>
                  </a:ext>
                </a:extLst>
              </p:cNvPr>
              <p:cNvGrpSpPr>
                <a:grpSpLocks/>
              </p:cNvGrpSpPr>
              <p:nvPr/>
            </p:nvGrpSpPr>
            <p:grpSpPr bwMode="auto">
              <a:xfrm>
                <a:off x="3558850" y="4577634"/>
                <a:ext cx="463568" cy="262710"/>
                <a:chOff x="3558850" y="4577634"/>
                <a:chExt cx="463568" cy="262710"/>
              </a:xfrm>
            </p:grpSpPr>
            <p:sp>
              <p:nvSpPr>
                <p:cNvPr id="584" name="Oval 1129">
                  <a:extLst>
                    <a:ext uri="{FF2B5EF4-FFF2-40B4-BE49-F238E27FC236}">
                      <a16:creationId xmlns:a16="http://schemas.microsoft.com/office/drawing/2014/main" id="{C88F1814-C0D2-4C97-A9D5-0609EFE74AAE}"/>
                    </a:ext>
                  </a:extLst>
                </p:cNvPr>
                <p:cNvSpPr/>
                <p:nvPr/>
              </p:nvSpPr>
              <p:spPr bwMode="auto">
                <a:xfrm>
                  <a:off x="3573046" y="4578067"/>
                  <a:ext cx="439696" cy="260459"/>
                </a:xfrm>
                <a:prstGeom prst="ellipse">
                  <a:avLst/>
                </a:prstGeom>
                <a:solidFill>
                  <a:srgbClr val="FFFFFF">
                    <a:alpha val="42000"/>
                  </a:srgbClr>
                </a:solidFill>
                <a:ln w="317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Gill Sans MT"/>
                    <a:ea typeface="+mn-ea"/>
                    <a:cs typeface="+mn-cs"/>
                  </a:endParaRPr>
                </a:p>
              </p:txBody>
            </p:sp>
            <p:sp>
              <p:nvSpPr>
                <p:cNvPr id="585" name="Oval 1130">
                  <a:extLst>
                    <a:ext uri="{FF2B5EF4-FFF2-40B4-BE49-F238E27FC236}">
                      <a16:creationId xmlns:a16="http://schemas.microsoft.com/office/drawing/2014/main" id="{A23F9B64-A0BE-45FB-9476-D592366E1466}"/>
                    </a:ext>
                  </a:extLst>
                </p:cNvPr>
                <p:cNvSpPr/>
                <p:nvPr/>
              </p:nvSpPr>
              <p:spPr bwMode="auto">
                <a:xfrm>
                  <a:off x="3558760" y="4587596"/>
                  <a:ext cx="463506" cy="252519"/>
                </a:xfrm>
                <a:prstGeom prst="ellipse">
                  <a:avLst/>
                </a:prstGeom>
                <a:solidFill>
                  <a:srgbClr val="CC0000">
                    <a:alpha val="42000"/>
                  </a:srgbClr>
                </a:solidFill>
                <a:ln w="3175" cap="flat" cmpd="sng" algn="ctr">
                  <a:solidFill>
                    <a:srgbClr val="CC0000"/>
                  </a:solid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Gill Sans MT"/>
                    <a:ea typeface="+mn-ea"/>
                    <a:cs typeface="+mn-cs"/>
                  </a:endParaRPr>
                </a:p>
              </p:txBody>
            </p:sp>
          </p:grpSp>
          <p:sp>
            <p:nvSpPr>
              <p:cNvPr id="583" name="TextBox 389">
                <a:extLst>
                  <a:ext uri="{FF2B5EF4-FFF2-40B4-BE49-F238E27FC236}">
                    <a16:creationId xmlns:a16="http://schemas.microsoft.com/office/drawing/2014/main" id="{7AE7AAD4-8399-4B1F-AD8F-B92A6E52577F}"/>
                  </a:ext>
                </a:extLst>
              </p:cNvPr>
              <p:cNvSpPr txBox="1">
                <a:spLocks noChangeArrowheads="1"/>
              </p:cNvSpPr>
              <p:nvPr/>
            </p:nvSpPr>
            <p:spPr bwMode="auto">
              <a:xfrm>
                <a:off x="3565935" y="4573304"/>
                <a:ext cx="434071" cy="2858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0" fontAlgn="base" latinLnBrk="0" hangingPunct="0">
                  <a:lnSpc>
                    <a:spcPts val="1475"/>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rPr>
                  <a:t>CA</a:t>
                </a:r>
                <a:endParaRPr kumimoji="0" lang="en-US" alt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grpSp>
        <p:grpSp>
          <p:nvGrpSpPr>
            <p:cNvPr id="567" name="Group 450">
              <a:extLst>
                <a:ext uri="{FF2B5EF4-FFF2-40B4-BE49-F238E27FC236}">
                  <a16:creationId xmlns:a16="http://schemas.microsoft.com/office/drawing/2014/main" id="{24C499D4-1361-4F13-A78F-2E80276E7F2A}"/>
                </a:ext>
              </a:extLst>
            </p:cNvPr>
            <p:cNvGrpSpPr>
              <a:grpSpLocks/>
            </p:cNvGrpSpPr>
            <p:nvPr/>
          </p:nvGrpSpPr>
          <p:grpSpPr bwMode="auto">
            <a:xfrm>
              <a:off x="4369656" y="4758258"/>
              <a:ext cx="463568" cy="285869"/>
              <a:chOff x="3558850" y="4573304"/>
              <a:chExt cx="463568" cy="285869"/>
            </a:xfrm>
          </p:grpSpPr>
          <p:grpSp>
            <p:nvGrpSpPr>
              <p:cNvPr id="578" name="Group 451">
                <a:extLst>
                  <a:ext uri="{FF2B5EF4-FFF2-40B4-BE49-F238E27FC236}">
                    <a16:creationId xmlns:a16="http://schemas.microsoft.com/office/drawing/2014/main" id="{7FD82FA6-EF44-4988-9C82-10270E9EDF40}"/>
                  </a:ext>
                </a:extLst>
              </p:cNvPr>
              <p:cNvGrpSpPr>
                <a:grpSpLocks/>
              </p:cNvGrpSpPr>
              <p:nvPr/>
            </p:nvGrpSpPr>
            <p:grpSpPr bwMode="auto">
              <a:xfrm>
                <a:off x="3558850" y="4577634"/>
                <a:ext cx="463568" cy="262710"/>
                <a:chOff x="3558850" y="4577634"/>
                <a:chExt cx="463568" cy="262710"/>
              </a:xfrm>
            </p:grpSpPr>
            <p:sp>
              <p:nvSpPr>
                <p:cNvPr id="580" name="Oval 1125">
                  <a:extLst>
                    <a:ext uri="{FF2B5EF4-FFF2-40B4-BE49-F238E27FC236}">
                      <a16:creationId xmlns:a16="http://schemas.microsoft.com/office/drawing/2014/main" id="{ADB0A0B3-27A4-4F46-842B-52C5871EDECE}"/>
                    </a:ext>
                  </a:extLst>
                </p:cNvPr>
                <p:cNvSpPr/>
                <p:nvPr/>
              </p:nvSpPr>
              <p:spPr bwMode="auto">
                <a:xfrm>
                  <a:off x="3573874" y="4581775"/>
                  <a:ext cx="439696" cy="257283"/>
                </a:xfrm>
                <a:prstGeom prst="ellipse">
                  <a:avLst/>
                </a:prstGeom>
                <a:solidFill>
                  <a:srgbClr val="FFFFFF">
                    <a:alpha val="42000"/>
                  </a:srgbClr>
                </a:solidFill>
                <a:ln w="317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Gill Sans MT"/>
                    <a:ea typeface="+mn-ea"/>
                    <a:cs typeface="+mn-cs"/>
                  </a:endParaRPr>
                </a:p>
              </p:txBody>
            </p:sp>
            <p:sp>
              <p:nvSpPr>
                <p:cNvPr id="581" name="Oval 1126">
                  <a:extLst>
                    <a:ext uri="{FF2B5EF4-FFF2-40B4-BE49-F238E27FC236}">
                      <a16:creationId xmlns:a16="http://schemas.microsoft.com/office/drawing/2014/main" id="{F98F9593-29D5-4B30-BB18-21150F5BB0D8}"/>
                    </a:ext>
                  </a:extLst>
                </p:cNvPr>
                <p:cNvSpPr/>
                <p:nvPr/>
              </p:nvSpPr>
              <p:spPr bwMode="auto">
                <a:xfrm>
                  <a:off x="3559588" y="4591304"/>
                  <a:ext cx="463506" cy="249341"/>
                </a:xfrm>
                <a:prstGeom prst="ellipse">
                  <a:avLst/>
                </a:prstGeom>
                <a:solidFill>
                  <a:srgbClr val="CC0000">
                    <a:alpha val="42000"/>
                  </a:srgbClr>
                </a:solidFill>
                <a:ln w="3175" cap="flat" cmpd="sng" algn="ctr">
                  <a:solidFill>
                    <a:srgbClr val="CC0000"/>
                  </a:solid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Gill Sans MT"/>
                    <a:ea typeface="+mn-ea"/>
                    <a:cs typeface="+mn-cs"/>
                  </a:endParaRPr>
                </a:p>
              </p:txBody>
            </p:sp>
          </p:grpSp>
          <p:sp>
            <p:nvSpPr>
              <p:cNvPr id="579" name="TextBox 389">
                <a:extLst>
                  <a:ext uri="{FF2B5EF4-FFF2-40B4-BE49-F238E27FC236}">
                    <a16:creationId xmlns:a16="http://schemas.microsoft.com/office/drawing/2014/main" id="{B5A75243-4C04-46B1-B33B-299ACA8D7878}"/>
                  </a:ext>
                </a:extLst>
              </p:cNvPr>
              <p:cNvSpPr txBox="1">
                <a:spLocks noChangeArrowheads="1"/>
              </p:cNvSpPr>
              <p:nvPr/>
            </p:nvSpPr>
            <p:spPr bwMode="auto">
              <a:xfrm>
                <a:off x="3565935" y="4573304"/>
                <a:ext cx="434071" cy="2858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0" fontAlgn="base" latinLnBrk="0" hangingPunct="0">
                  <a:lnSpc>
                    <a:spcPts val="1475"/>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rPr>
                  <a:t>CA</a:t>
                </a:r>
                <a:endParaRPr kumimoji="0" lang="en-US" alt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grpSp>
        <p:grpSp>
          <p:nvGrpSpPr>
            <p:cNvPr id="568" name="Group 455">
              <a:extLst>
                <a:ext uri="{FF2B5EF4-FFF2-40B4-BE49-F238E27FC236}">
                  <a16:creationId xmlns:a16="http://schemas.microsoft.com/office/drawing/2014/main" id="{82A1CBB6-CF6F-4D3A-9DFE-CB393B1D09B5}"/>
                </a:ext>
              </a:extLst>
            </p:cNvPr>
            <p:cNvGrpSpPr>
              <a:grpSpLocks/>
            </p:cNvGrpSpPr>
            <p:nvPr/>
          </p:nvGrpSpPr>
          <p:grpSpPr bwMode="auto">
            <a:xfrm>
              <a:off x="5569912" y="4756140"/>
              <a:ext cx="463568" cy="285869"/>
              <a:chOff x="3558850" y="4573304"/>
              <a:chExt cx="463568" cy="285869"/>
            </a:xfrm>
          </p:grpSpPr>
          <p:grpSp>
            <p:nvGrpSpPr>
              <p:cNvPr id="574" name="Group 456">
                <a:extLst>
                  <a:ext uri="{FF2B5EF4-FFF2-40B4-BE49-F238E27FC236}">
                    <a16:creationId xmlns:a16="http://schemas.microsoft.com/office/drawing/2014/main" id="{B0FBED2C-D8E9-4359-9DEA-1355902F3473}"/>
                  </a:ext>
                </a:extLst>
              </p:cNvPr>
              <p:cNvGrpSpPr>
                <a:grpSpLocks/>
              </p:cNvGrpSpPr>
              <p:nvPr/>
            </p:nvGrpSpPr>
            <p:grpSpPr bwMode="auto">
              <a:xfrm>
                <a:off x="3558850" y="4577634"/>
                <a:ext cx="463568" cy="262710"/>
                <a:chOff x="3558850" y="4577634"/>
                <a:chExt cx="463568" cy="262710"/>
              </a:xfrm>
            </p:grpSpPr>
            <p:sp>
              <p:nvSpPr>
                <p:cNvPr id="576" name="Oval 1121">
                  <a:extLst>
                    <a:ext uri="{FF2B5EF4-FFF2-40B4-BE49-F238E27FC236}">
                      <a16:creationId xmlns:a16="http://schemas.microsoft.com/office/drawing/2014/main" id="{84AD2680-EDD6-4EC2-BF67-98AB6BD7D273}"/>
                    </a:ext>
                  </a:extLst>
                </p:cNvPr>
                <p:cNvSpPr/>
                <p:nvPr/>
              </p:nvSpPr>
              <p:spPr bwMode="auto">
                <a:xfrm>
                  <a:off x="3573654" y="4577540"/>
                  <a:ext cx="439696" cy="260459"/>
                </a:xfrm>
                <a:prstGeom prst="ellipse">
                  <a:avLst/>
                </a:prstGeom>
                <a:solidFill>
                  <a:srgbClr val="FFFFFF">
                    <a:alpha val="42000"/>
                  </a:srgbClr>
                </a:solidFill>
                <a:ln w="317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Gill Sans MT"/>
                    <a:ea typeface="+mn-ea"/>
                    <a:cs typeface="+mn-cs"/>
                  </a:endParaRPr>
                </a:p>
              </p:txBody>
            </p:sp>
            <p:sp>
              <p:nvSpPr>
                <p:cNvPr id="577" name="Oval 1122">
                  <a:extLst>
                    <a:ext uri="{FF2B5EF4-FFF2-40B4-BE49-F238E27FC236}">
                      <a16:creationId xmlns:a16="http://schemas.microsoft.com/office/drawing/2014/main" id="{E03A969C-2DD3-42C4-A050-401BB0BDE5D6}"/>
                    </a:ext>
                  </a:extLst>
                </p:cNvPr>
                <p:cNvSpPr/>
                <p:nvPr/>
              </p:nvSpPr>
              <p:spPr bwMode="auto">
                <a:xfrm>
                  <a:off x="3559368" y="4587069"/>
                  <a:ext cx="463506" cy="252518"/>
                </a:xfrm>
                <a:prstGeom prst="ellipse">
                  <a:avLst/>
                </a:prstGeom>
                <a:solidFill>
                  <a:srgbClr val="CC0000">
                    <a:alpha val="42000"/>
                  </a:srgbClr>
                </a:solidFill>
                <a:ln w="3175" cap="flat" cmpd="sng" algn="ctr">
                  <a:solidFill>
                    <a:srgbClr val="CC0000"/>
                  </a:solid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Gill Sans MT"/>
                    <a:ea typeface="+mn-ea"/>
                    <a:cs typeface="+mn-cs"/>
                  </a:endParaRPr>
                </a:p>
              </p:txBody>
            </p:sp>
          </p:grpSp>
          <p:sp>
            <p:nvSpPr>
              <p:cNvPr id="575" name="TextBox 389">
                <a:extLst>
                  <a:ext uri="{FF2B5EF4-FFF2-40B4-BE49-F238E27FC236}">
                    <a16:creationId xmlns:a16="http://schemas.microsoft.com/office/drawing/2014/main" id="{01D8CD0A-0256-4CDA-9F4F-D7481E71272B}"/>
                  </a:ext>
                </a:extLst>
              </p:cNvPr>
              <p:cNvSpPr txBox="1">
                <a:spLocks noChangeArrowheads="1"/>
              </p:cNvSpPr>
              <p:nvPr/>
            </p:nvSpPr>
            <p:spPr bwMode="auto">
              <a:xfrm>
                <a:off x="3565935" y="4573304"/>
                <a:ext cx="434071" cy="2858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0" fontAlgn="base" latinLnBrk="0" hangingPunct="0">
                  <a:lnSpc>
                    <a:spcPts val="1475"/>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rPr>
                  <a:t>CA</a:t>
                </a:r>
                <a:endParaRPr kumimoji="0" lang="en-US" alt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grpSp>
        <p:grpSp>
          <p:nvGrpSpPr>
            <p:cNvPr id="569" name="Group 460">
              <a:extLst>
                <a:ext uri="{FF2B5EF4-FFF2-40B4-BE49-F238E27FC236}">
                  <a16:creationId xmlns:a16="http://schemas.microsoft.com/office/drawing/2014/main" id="{19E41AD1-ED6B-4A74-AAA8-541E77A5143D}"/>
                </a:ext>
              </a:extLst>
            </p:cNvPr>
            <p:cNvGrpSpPr>
              <a:grpSpLocks/>
            </p:cNvGrpSpPr>
            <p:nvPr/>
          </p:nvGrpSpPr>
          <p:grpSpPr bwMode="auto">
            <a:xfrm>
              <a:off x="6557699" y="4754022"/>
              <a:ext cx="463568" cy="285869"/>
              <a:chOff x="3558850" y="4573304"/>
              <a:chExt cx="463568" cy="285869"/>
            </a:xfrm>
          </p:grpSpPr>
          <p:grpSp>
            <p:nvGrpSpPr>
              <p:cNvPr id="570" name="Group 461">
                <a:extLst>
                  <a:ext uri="{FF2B5EF4-FFF2-40B4-BE49-F238E27FC236}">
                    <a16:creationId xmlns:a16="http://schemas.microsoft.com/office/drawing/2014/main" id="{BB68A7B0-F065-47FC-8FBB-C035AB69ADDC}"/>
                  </a:ext>
                </a:extLst>
              </p:cNvPr>
              <p:cNvGrpSpPr>
                <a:grpSpLocks/>
              </p:cNvGrpSpPr>
              <p:nvPr/>
            </p:nvGrpSpPr>
            <p:grpSpPr bwMode="auto">
              <a:xfrm>
                <a:off x="3558850" y="4577634"/>
                <a:ext cx="463568" cy="262710"/>
                <a:chOff x="3558850" y="4577634"/>
                <a:chExt cx="463568" cy="262710"/>
              </a:xfrm>
            </p:grpSpPr>
            <p:sp>
              <p:nvSpPr>
                <p:cNvPr id="572" name="Oval 1117">
                  <a:extLst>
                    <a:ext uri="{FF2B5EF4-FFF2-40B4-BE49-F238E27FC236}">
                      <a16:creationId xmlns:a16="http://schemas.microsoft.com/office/drawing/2014/main" id="{BF8C4F7D-0BF2-4061-B913-B53E948517D6}"/>
                    </a:ext>
                  </a:extLst>
                </p:cNvPr>
                <p:cNvSpPr/>
                <p:nvPr/>
              </p:nvSpPr>
              <p:spPr bwMode="auto">
                <a:xfrm>
                  <a:off x="3573198" y="4578069"/>
                  <a:ext cx="439696" cy="260459"/>
                </a:xfrm>
                <a:prstGeom prst="ellipse">
                  <a:avLst/>
                </a:prstGeom>
                <a:solidFill>
                  <a:srgbClr val="FFFFFF">
                    <a:alpha val="42000"/>
                  </a:srgbClr>
                </a:solidFill>
                <a:ln w="317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Gill Sans MT"/>
                    <a:ea typeface="+mn-ea"/>
                    <a:cs typeface="+mn-cs"/>
                  </a:endParaRPr>
                </a:p>
              </p:txBody>
            </p:sp>
            <p:sp>
              <p:nvSpPr>
                <p:cNvPr id="573" name="Oval 1118">
                  <a:extLst>
                    <a:ext uri="{FF2B5EF4-FFF2-40B4-BE49-F238E27FC236}">
                      <a16:creationId xmlns:a16="http://schemas.microsoft.com/office/drawing/2014/main" id="{D8168877-03C3-4CAC-B47F-8385C3CF8AA6}"/>
                    </a:ext>
                  </a:extLst>
                </p:cNvPr>
                <p:cNvSpPr/>
                <p:nvPr/>
              </p:nvSpPr>
              <p:spPr bwMode="auto">
                <a:xfrm>
                  <a:off x="3558912" y="4587598"/>
                  <a:ext cx="463506" cy="252519"/>
                </a:xfrm>
                <a:prstGeom prst="ellipse">
                  <a:avLst/>
                </a:prstGeom>
                <a:solidFill>
                  <a:srgbClr val="CC0000">
                    <a:alpha val="42000"/>
                  </a:srgbClr>
                </a:solidFill>
                <a:ln w="3175" cap="flat" cmpd="sng" algn="ctr">
                  <a:solidFill>
                    <a:srgbClr val="CC0000"/>
                  </a:solid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Gill Sans MT"/>
                    <a:ea typeface="+mn-ea"/>
                    <a:cs typeface="+mn-cs"/>
                  </a:endParaRPr>
                </a:p>
              </p:txBody>
            </p:sp>
          </p:grpSp>
          <p:sp>
            <p:nvSpPr>
              <p:cNvPr id="571" name="TextBox 389">
                <a:extLst>
                  <a:ext uri="{FF2B5EF4-FFF2-40B4-BE49-F238E27FC236}">
                    <a16:creationId xmlns:a16="http://schemas.microsoft.com/office/drawing/2014/main" id="{AA5ADC72-4FB8-4D83-B869-C4B9D2BE21C8}"/>
                  </a:ext>
                </a:extLst>
              </p:cNvPr>
              <p:cNvSpPr txBox="1">
                <a:spLocks noChangeArrowheads="1"/>
              </p:cNvSpPr>
              <p:nvPr/>
            </p:nvSpPr>
            <p:spPr bwMode="auto">
              <a:xfrm>
                <a:off x="3565935" y="4573304"/>
                <a:ext cx="434071" cy="2858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0" fontAlgn="base" latinLnBrk="0" hangingPunct="0">
                  <a:lnSpc>
                    <a:spcPts val="1475"/>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rPr>
                  <a:t>CA</a:t>
                </a:r>
                <a:endParaRPr kumimoji="0" lang="en-US" alt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grpSp>
      </p:grpSp>
      <p:grpSp>
        <p:nvGrpSpPr>
          <p:cNvPr id="592" name="Group 1">
            <a:extLst>
              <a:ext uri="{FF2B5EF4-FFF2-40B4-BE49-F238E27FC236}">
                <a16:creationId xmlns:a16="http://schemas.microsoft.com/office/drawing/2014/main" id="{7592D87E-A5DD-40C3-9F47-C7FF73F7BD28}"/>
              </a:ext>
            </a:extLst>
          </p:cNvPr>
          <p:cNvGrpSpPr>
            <a:grpSpLocks/>
          </p:cNvGrpSpPr>
          <p:nvPr/>
        </p:nvGrpSpPr>
        <p:grpSpPr bwMode="auto">
          <a:xfrm>
            <a:off x="2687493" y="5445957"/>
            <a:ext cx="2704851" cy="902475"/>
            <a:chOff x="938213" y="5237163"/>
            <a:chExt cx="2704851" cy="902474"/>
          </a:xfrm>
        </p:grpSpPr>
        <p:cxnSp>
          <p:nvCxnSpPr>
            <p:cNvPr id="593" name="Straight Connector 1139">
              <a:extLst>
                <a:ext uri="{FF2B5EF4-FFF2-40B4-BE49-F238E27FC236}">
                  <a16:creationId xmlns:a16="http://schemas.microsoft.com/office/drawing/2014/main" id="{A578D4D2-0D3C-4B41-A06D-60E6502C0BD7}"/>
                </a:ext>
              </a:extLst>
            </p:cNvPr>
            <p:cNvCxnSpPr/>
            <p:nvPr/>
          </p:nvCxnSpPr>
          <p:spPr>
            <a:xfrm flipH="1">
              <a:off x="1282700" y="5802312"/>
              <a:ext cx="1508125" cy="1588"/>
            </a:xfrm>
            <a:prstGeom prst="line">
              <a:avLst/>
            </a:prstGeom>
            <a:noFill/>
            <a:ln w="9525" cap="flat" cmpd="sng" algn="ctr">
              <a:solidFill>
                <a:srgbClr val="000000"/>
              </a:solidFill>
              <a:prstDash val="solid"/>
            </a:ln>
            <a:effectLst/>
          </p:spPr>
        </p:cxnSp>
        <p:sp>
          <p:nvSpPr>
            <p:cNvPr id="594" name="TextBox 265">
              <a:extLst>
                <a:ext uri="{FF2B5EF4-FFF2-40B4-BE49-F238E27FC236}">
                  <a16:creationId xmlns:a16="http://schemas.microsoft.com/office/drawing/2014/main" id="{A337FA49-B177-4F42-90C5-E8984214BFE1}"/>
                </a:ext>
              </a:extLst>
            </p:cNvPr>
            <p:cNvSpPr txBox="1">
              <a:spLocks noChangeArrowheads="1"/>
            </p:cNvSpPr>
            <p:nvPr/>
          </p:nvSpPr>
          <p:spPr bwMode="auto">
            <a:xfrm>
              <a:off x="3198813" y="5473700"/>
              <a:ext cx="26962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altLang="en-US" sz="12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rPr>
                <a:t>1</a:t>
              </a:r>
            </a:p>
          </p:txBody>
        </p:sp>
        <p:sp>
          <p:nvSpPr>
            <p:cNvPr id="595" name="TextBox 281">
              <a:extLst>
                <a:ext uri="{FF2B5EF4-FFF2-40B4-BE49-F238E27FC236}">
                  <a16:creationId xmlns:a16="http://schemas.microsoft.com/office/drawing/2014/main" id="{41B7A35D-1C5E-4B3B-8C5D-3F6808C617AC}"/>
                </a:ext>
              </a:extLst>
            </p:cNvPr>
            <p:cNvSpPr txBox="1">
              <a:spLocks noChangeArrowheads="1"/>
            </p:cNvSpPr>
            <p:nvPr/>
          </p:nvSpPr>
          <p:spPr bwMode="auto">
            <a:xfrm>
              <a:off x="3373438" y="5761038"/>
              <a:ext cx="26962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altLang="en-US" sz="12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rPr>
                <a:t>2</a:t>
              </a:r>
            </a:p>
          </p:txBody>
        </p:sp>
        <p:grpSp>
          <p:nvGrpSpPr>
            <p:cNvPr id="596" name="Group 5">
              <a:extLst>
                <a:ext uri="{FF2B5EF4-FFF2-40B4-BE49-F238E27FC236}">
                  <a16:creationId xmlns:a16="http://schemas.microsoft.com/office/drawing/2014/main" id="{ECD45DD7-55FD-4C54-A489-845CEB1ECAE7}"/>
                </a:ext>
              </a:extLst>
            </p:cNvPr>
            <p:cNvGrpSpPr>
              <a:grpSpLocks/>
            </p:cNvGrpSpPr>
            <p:nvPr/>
          </p:nvGrpSpPr>
          <p:grpSpPr bwMode="auto">
            <a:xfrm>
              <a:off x="938213" y="5237163"/>
              <a:ext cx="1616075" cy="524150"/>
              <a:chOff x="-4079003" y="2717403"/>
              <a:chExt cx="1616718" cy="525347"/>
            </a:xfrm>
          </p:grpSpPr>
          <p:sp>
            <p:nvSpPr>
              <p:cNvPr id="609" name="Rectangle 98">
                <a:extLst>
                  <a:ext uri="{FF2B5EF4-FFF2-40B4-BE49-F238E27FC236}">
                    <a16:creationId xmlns:a16="http://schemas.microsoft.com/office/drawing/2014/main" id="{6E426B79-A950-44C0-8F20-8A5B40281906}"/>
                  </a:ext>
                </a:extLst>
              </p:cNvPr>
              <p:cNvSpPr>
                <a:spLocks noChangeArrowheads="1"/>
              </p:cNvSpPr>
              <p:nvPr/>
            </p:nvSpPr>
            <p:spPr bwMode="auto">
              <a:xfrm>
                <a:off x="-4079003" y="2985994"/>
                <a:ext cx="1281675" cy="208750"/>
              </a:xfrm>
              <a:prstGeom prst="rect">
                <a:avLst/>
              </a:prstGeom>
              <a:solidFill>
                <a:srgbClr val="3333CC"/>
              </a:solidFill>
              <a:ln w="9525">
                <a:solidFill>
                  <a:srgbClr val="000000"/>
                </a:solidFill>
                <a:miter lim="800000"/>
                <a:headEnd/>
                <a:tailEnd/>
              </a:ln>
              <a:effectLst>
                <a:outerShdw blurRad="50800" dist="38100" dir="18900000" algn="bl" rotWithShape="0">
                  <a:prstClr val="black">
                    <a:alpha val="40000"/>
                  </a:prstClr>
                </a:outerShdw>
              </a:effec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sp>
            <p:nvSpPr>
              <p:cNvPr id="610" name="Line 99">
                <a:extLst>
                  <a:ext uri="{FF2B5EF4-FFF2-40B4-BE49-F238E27FC236}">
                    <a16:creationId xmlns:a16="http://schemas.microsoft.com/office/drawing/2014/main" id="{1A286B69-CC1D-4E96-B0C0-1FF2BC0D2713}"/>
                  </a:ext>
                </a:extLst>
              </p:cNvPr>
              <p:cNvSpPr>
                <a:spLocks noChangeShapeType="1"/>
              </p:cNvSpPr>
              <p:nvPr/>
            </p:nvSpPr>
            <p:spPr bwMode="auto">
              <a:xfrm>
                <a:off x="-2933828" y="3101502"/>
                <a:ext cx="471543" cy="0"/>
              </a:xfrm>
              <a:prstGeom prst="line">
                <a:avLst/>
              </a:prstGeom>
              <a:noFill/>
              <a:ln w="9525">
                <a:solidFill>
                  <a:srgbClr val="3333CC"/>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sp>
            <p:nvSpPr>
              <p:cNvPr id="611" name="Rectangle 104">
                <a:extLst>
                  <a:ext uri="{FF2B5EF4-FFF2-40B4-BE49-F238E27FC236}">
                    <a16:creationId xmlns:a16="http://schemas.microsoft.com/office/drawing/2014/main" id="{BB55E80F-64D6-4A36-9CBC-68D4BA3C3C1F}"/>
                  </a:ext>
                </a:extLst>
              </p:cNvPr>
              <p:cNvSpPr>
                <a:spLocks noChangeArrowheads="1"/>
              </p:cNvSpPr>
              <p:nvPr/>
            </p:nvSpPr>
            <p:spPr bwMode="auto">
              <a:xfrm>
                <a:off x="-3377007" y="2988777"/>
                <a:ext cx="476861" cy="210142"/>
              </a:xfrm>
              <a:prstGeom prst="rect">
                <a:avLst/>
              </a:prstGeom>
              <a:solidFill>
                <a:srgbClr val="00CC99"/>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sp>
            <p:nvSpPr>
              <p:cNvPr id="612" name="Text Box 105">
                <a:extLst>
                  <a:ext uri="{FF2B5EF4-FFF2-40B4-BE49-F238E27FC236}">
                    <a16:creationId xmlns:a16="http://schemas.microsoft.com/office/drawing/2014/main" id="{2DF219AE-6C31-42E5-B985-91686EA82946}"/>
                  </a:ext>
                </a:extLst>
              </p:cNvPr>
              <p:cNvSpPr txBox="1">
                <a:spLocks noChangeArrowheads="1"/>
              </p:cNvSpPr>
              <p:nvPr/>
            </p:nvSpPr>
            <p:spPr bwMode="auto">
              <a:xfrm>
                <a:off x="-3430189" y="2965119"/>
                <a:ext cx="524712" cy="2776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12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rPr>
                  <a:t>0111</a:t>
                </a:r>
              </a:p>
            </p:txBody>
          </p:sp>
          <p:sp>
            <p:nvSpPr>
              <p:cNvPr id="613" name="Line 119">
                <a:extLst>
                  <a:ext uri="{FF2B5EF4-FFF2-40B4-BE49-F238E27FC236}">
                    <a16:creationId xmlns:a16="http://schemas.microsoft.com/office/drawing/2014/main" id="{C7B36AC2-08A0-42B4-A66C-21099E283E93}"/>
                  </a:ext>
                </a:extLst>
              </p:cNvPr>
              <p:cNvSpPr>
                <a:spLocks noChangeShapeType="1"/>
              </p:cNvSpPr>
              <p:nvPr/>
            </p:nvSpPr>
            <p:spPr bwMode="auto">
              <a:xfrm>
                <a:off x="-3621642" y="2717403"/>
                <a:ext cx="405953" cy="30060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grpSp>
        <p:sp>
          <p:nvSpPr>
            <p:cNvPr id="597" name="Freeform 120">
              <a:extLst>
                <a:ext uri="{FF2B5EF4-FFF2-40B4-BE49-F238E27FC236}">
                  <a16:creationId xmlns:a16="http://schemas.microsoft.com/office/drawing/2014/main" id="{B36B46CB-C1FD-4BCB-98F2-B151F8DFE844}"/>
                </a:ext>
              </a:extLst>
            </p:cNvPr>
            <p:cNvSpPr>
              <a:spLocks/>
            </p:cNvSpPr>
            <p:nvPr/>
          </p:nvSpPr>
          <p:spPr bwMode="auto">
            <a:xfrm>
              <a:off x="2493963" y="5668963"/>
              <a:ext cx="982662" cy="233362"/>
            </a:xfrm>
            <a:custGeom>
              <a:avLst/>
              <a:gdLst>
                <a:gd name="T0" fmla="*/ 0 w 554"/>
                <a:gd name="T1" fmla="*/ 2147483647 h 167"/>
                <a:gd name="T2" fmla="*/ 2147483647 w 554"/>
                <a:gd name="T3" fmla="*/ 2147483647 h 167"/>
                <a:gd name="T4" fmla="*/ 2147483647 w 554"/>
                <a:gd name="T5" fmla="*/ 2147483647 h 167"/>
                <a:gd name="T6" fmla="*/ 0 60000 65536"/>
                <a:gd name="T7" fmla="*/ 0 60000 65536"/>
                <a:gd name="T8" fmla="*/ 0 60000 65536"/>
                <a:gd name="T9" fmla="*/ 0 w 554"/>
                <a:gd name="T10" fmla="*/ 0 h 167"/>
                <a:gd name="T11" fmla="*/ 554 w 554"/>
                <a:gd name="T12" fmla="*/ 167 h 167"/>
              </a:gdLst>
              <a:ahLst/>
              <a:cxnLst>
                <a:cxn ang="T6">
                  <a:pos x="T0" y="T1"/>
                </a:cxn>
                <a:cxn ang="T7">
                  <a:pos x="T2" y="T3"/>
                </a:cxn>
                <a:cxn ang="T8">
                  <a:pos x="T4" y="T5"/>
                </a:cxn>
              </a:cxnLst>
              <a:rect l="T9" t="T10" r="T11" b="T12"/>
              <a:pathLst>
                <a:path w="554" h="167">
                  <a:moveTo>
                    <a:pt x="0" y="10"/>
                  </a:moveTo>
                  <a:cubicBezTo>
                    <a:pt x="102" y="0"/>
                    <a:pt x="240" y="5"/>
                    <a:pt x="324" y="26"/>
                  </a:cubicBezTo>
                  <a:cubicBezTo>
                    <a:pt x="416" y="52"/>
                    <a:pt x="502" y="120"/>
                    <a:pt x="554" y="167"/>
                  </a:cubicBezTo>
                </a:path>
              </a:pathLst>
            </a:custGeom>
            <a:noFill/>
            <a:ln w="57150" cmpd="sng">
              <a:solidFill>
                <a:srgbClr val="FF33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grpSp>
          <p:nvGrpSpPr>
            <p:cNvPr id="598" name="Group 357">
              <a:extLst>
                <a:ext uri="{FF2B5EF4-FFF2-40B4-BE49-F238E27FC236}">
                  <a16:creationId xmlns:a16="http://schemas.microsoft.com/office/drawing/2014/main" id="{BDA294CA-711F-4B15-94E2-492590E3172A}"/>
                </a:ext>
              </a:extLst>
            </p:cNvPr>
            <p:cNvGrpSpPr>
              <a:grpSpLocks/>
            </p:cNvGrpSpPr>
            <p:nvPr/>
          </p:nvGrpSpPr>
          <p:grpSpPr bwMode="auto">
            <a:xfrm>
              <a:off x="2714625" y="5659438"/>
              <a:ext cx="565150" cy="293687"/>
              <a:chOff x="1871277" y="1576300"/>
              <a:chExt cx="1128371" cy="437861"/>
            </a:xfrm>
          </p:grpSpPr>
          <p:sp>
            <p:nvSpPr>
              <p:cNvPr id="600" name="Oval 1146">
                <a:extLst>
                  <a:ext uri="{FF2B5EF4-FFF2-40B4-BE49-F238E27FC236}">
                    <a16:creationId xmlns:a16="http://schemas.microsoft.com/office/drawing/2014/main" id="{303132B9-F499-4D0A-BC7F-88A7A558BD84}"/>
                  </a:ext>
                </a:extLst>
              </p:cNvPr>
              <p:cNvSpPr>
                <a:spLocks noChangeArrowheads="1"/>
              </p:cNvSpPr>
              <p:nvPr/>
            </p:nvSpPr>
            <p:spPr bwMode="auto">
              <a:xfrm flipV="1">
                <a:off x="1874448" y="1694641"/>
                <a:ext cx="1125200" cy="319521"/>
              </a:xfrm>
              <a:prstGeom prst="ellipse">
                <a:avLst/>
              </a:prstGeom>
              <a:gradFill rotWithShape="1">
                <a:gsLst>
                  <a:gs pos="0">
                    <a:srgbClr val="262699"/>
                  </a:gs>
                  <a:gs pos="53000">
                    <a:srgbClr val="8585E0"/>
                  </a:gs>
                  <a:gs pos="100000">
                    <a:srgbClr val="262699"/>
                  </a:gs>
                </a:gsLst>
                <a:lin ang="0" scaled="1"/>
              </a:gradFill>
              <a:ln w="6350">
                <a:solidFill>
                  <a:srgbClr val="000000"/>
                </a:solidFill>
                <a:round/>
                <a:headEnd/>
                <a:tailEnd/>
              </a:ln>
              <a:effectLst>
                <a:outerShdw blurRad="40000" dist="23000" dir="5400000" rotWithShape="0">
                  <a:srgbClr val="808080">
                    <a:alpha val="34999"/>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000099"/>
                  </a:solidFill>
                  <a:effectLst/>
                  <a:uLnTx/>
                  <a:uFillTx/>
                  <a:latin typeface="Gill Sans MT"/>
                  <a:ea typeface="ＭＳ Ｐゴシック" panose="020B0600070205080204" pitchFamily="34" charset="-128"/>
                </a:endParaRPr>
              </a:p>
            </p:txBody>
          </p:sp>
          <p:sp>
            <p:nvSpPr>
              <p:cNvPr id="601" name="Rectangle 1147">
                <a:extLst>
                  <a:ext uri="{FF2B5EF4-FFF2-40B4-BE49-F238E27FC236}">
                    <a16:creationId xmlns:a16="http://schemas.microsoft.com/office/drawing/2014/main" id="{3AAF65A3-21FC-4752-87B3-E5ED77EBE7A1}"/>
                  </a:ext>
                </a:extLst>
              </p:cNvPr>
              <p:cNvSpPr/>
              <p:nvPr/>
            </p:nvSpPr>
            <p:spPr bwMode="auto">
              <a:xfrm>
                <a:off x="1871277" y="1739611"/>
                <a:ext cx="1128371" cy="115973"/>
              </a:xfrm>
              <a:prstGeom prst="rect">
                <a:avLst/>
              </a:prstGeom>
              <a:gradFill rotWithShape="1">
                <a:gsLst>
                  <a:gs pos="0">
                    <a:srgbClr val="3333CC">
                      <a:lumMod val="75000"/>
                    </a:srgbClr>
                  </a:gs>
                  <a:gs pos="53000">
                    <a:srgbClr val="3333CC">
                      <a:lumMod val="60000"/>
                      <a:lumOff val="40000"/>
                    </a:srgbClr>
                  </a:gs>
                  <a:gs pos="100000">
                    <a:srgbClr val="3333CC">
                      <a:lumMod val="75000"/>
                    </a:srgbClr>
                  </a:gs>
                </a:gsLst>
                <a:lin ang="10800000" scaled="0"/>
              </a:gradFill>
              <a:ln w="25400"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Gill Sans MT"/>
                  <a:ea typeface="+mn-ea"/>
                  <a:cs typeface="+mn-cs"/>
                </a:endParaRPr>
              </a:p>
            </p:txBody>
          </p:sp>
          <p:sp>
            <p:nvSpPr>
              <p:cNvPr id="602" name="Oval 1148">
                <a:extLst>
                  <a:ext uri="{FF2B5EF4-FFF2-40B4-BE49-F238E27FC236}">
                    <a16:creationId xmlns:a16="http://schemas.microsoft.com/office/drawing/2014/main" id="{4401EAC4-4983-482D-8745-F56F6FA681EF}"/>
                  </a:ext>
                </a:extLst>
              </p:cNvPr>
              <p:cNvSpPr>
                <a:spLocks noChangeArrowheads="1"/>
              </p:cNvSpPr>
              <p:nvPr/>
            </p:nvSpPr>
            <p:spPr bwMode="auto">
              <a:xfrm flipV="1">
                <a:off x="1871277" y="1576300"/>
                <a:ext cx="1125202" cy="319521"/>
              </a:xfrm>
              <a:prstGeom prst="ellipse">
                <a:avLst/>
              </a:prstGeom>
              <a:solidFill>
                <a:srgbClr val="BFBFBF"/>
              </a:solidFill>
              <a:ln w="6350">
                <a:solidFill>
                  <a:srgbClr val="000000"/>
                </a:solidFill>
                <a:round/>
                <a:headEnd/>
                <a:tailEnd/>
              </a:ln>
              <a:effectLst>
                <a:outerShdw blurRad="40000" dist="23000" dir="5400000" rotWithShape="0">
                  <a:srgbClr val="808080">
                    <a:alpha val="34999"/>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000099"/>
                  </a:solidFill>
                  <a:effectLst/>
                  <a:uLnTx/>
                  <a:uFillTx/>
                  <a:latin typeface="Gill Sans MT"/>
                  <a:ea typeface="ＭＳ Ｐゴシック" panose="020B0600070205080204" pitchFamily="34" charset="-128"/>
                </a:endParaRPr>
              </a:p>
            </p:txBody>
          </p:sp>
          <p:sp>
            <p:nvSpPr>
              <p:cNvPr id="603" name="Freeform 1149">
                <a:extLst>
                  <a:ext uri="{FF2B5EF4-FFF2-40B4-BE49-F238E27FC236}">
                    <a16:creationId xmlns:a16="http://schemas.microsoft.com/office/drawing/2014/main" id="{63F2774E-A235-4E88-A703-F2FE563DEF80}"/>
                  </a:ext>
                </a:extLst>
              </p:cNvPr>
              <p:cNvSpPr/>
              <p:nvPr/>
            </p:nvSpPr>
            <p:spPr bwMode="auto">
              <a:xfrm>
                <a:off x="2159710" y="1673340"/>
                <a:ext cx="548337" cy="16094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Gill Sans MT"/>
                  <a:ea typeface="+mn-ea"/>
                  <a:cs typeface="+mn-cs"/>
                </a:endParaRPr>
              </a:p>
            </p:txBody>
          </p:sp>
          <p:sp>
            <p:nvSpPr>
              <p:cNvPr id="604" name="Freeform 1150">
                <a:extLst>
                  <a:ext uri="{FF2B5EF4-FFF2-40B4-BE49-F238E27FC236}">
                    <a16:creationId xmlns:a16="http://schemas.microsoft.com/office/drawing/2014/main" id="{B908D5CC-6008-4E84-B593-72DFE3AC5385}"/>
                  </a:ext>
                </a:extLst>
              </p:cNvPr>
              <p:cNvSpPr>
                <a:spLocks/>
              </p:cNvSpPr>
              <p:nvPr/>
            </p:nvSpPr>
            <p:spPr bwMode="auto">
              <a:xfrm>
                <a:off x="2102657" y="1633104"/>
                <a:ext cx="662442" cy="111241"/>
              </a:xfrm>
              <a:custGeom>
                <a:avLst/>
                <a:gdLst>
                  <a:gd name="T0" fmla="*/ 0 w 3723451"/>
                  <a:gd name="T1" fmla="*/ 27215 h 932950"/>
                  <a:gd name="T2" fmla="*/ 116561 w 3723451"/>
                  <a:gd name="T3" fmla="*/ 321 h 932950"/>
                  <a:gd name="T4" fmla="*/ 330163 w 3723451"/>
                  <a:gd name="T5" fmla="*/ 62070 h 932950"/>
                  <a:gd name="T6" fmla="*/ 533941 w 3723451"/>
                  <a:gd name="T7" fmla="*/ 0 h 932950"/>
                  <a:gd name="T8" fmla="*/ 662442 w 3723451"/>
                  <a:gd name="T9" fmla="*/ 24700 h 932950"/>
                  <a:gd name="T10" fmla="*/ 566838 w 3723451"/>
                  <a:gd name="T11" fmla="*/ 55072 h 932950"/>
                  <a:gd name="T12" fmla="*/ 536057 w 3723451"/>
                  <a:gd name="T13" fmla="*/ 46883 h 932950"/>
                  <a:gd name="T14" fmla="*/ 333916 w 3723451"/>
                  <a:gd name="T15" fmla="*/ 111241 h 932950"/>
                  <a:gd name="T16" fmla="*/ 126604 w 3723451"/>
                  <a:gd name="T17" fmla="*/ 49251 h 932950"/>
                  <a:gd name="T18" fmla="*/ 93085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sp>
            <p:nvSpPr>
              <p:cNvPr id="605" name="Freeform 1151">
                <a:extLst>
                  <a:ext uri="{FF2B5EF4-FFF2-40B4-BE49-F238E27FC236}">
                    <a16:creationId xmlns:a16="http://schemas.microsoft.com/office/drawing/2014/main" id="{38601A04-03E1-4016-BFDF-3ABAFF687D2A}"/>
                  </a:ext>
                </a:extLst>
              </p:cNvPr>
              <p:cNvSpPr>
                <a:spLocks/>
              </p:cNvSpPr>
              <p:nvPr/>
            </p:nvSpPr>
            <p:spPr bwMode="auto">
              <a:xfrm>
                <a:off x="2536889" y="1727776"/>
                <a:ext cx="244059" cy="97040"/>
              </a:xfrm>
              <a:custGeom>
                <a:avLst/>
                <a:gdLst>
                  <a:gd name="T0" fmla="*/ 0 w 1366596"/>
                  <a:gd name="T1" fmla="*/ 0 h 809868"/>
                  <a:gd name="T2" fmla="*/ 244059 w 1366596"/>
                  <a:gd name="T3" fmla="*/ 74985 h 809868"/>
                  <a:gd name="T4" fmla="*/ 154488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sp>
            <p:nvSpPr>
              <p:cNvPr id="606" name="Freeform 1152">
                <a:extLst>
                  <a:ext uri="{FF2B5EF4-FFF2-40B4-BE49-F238E27FC236}">
                    <a16:creationId xmlns:a16="http://schemas.microsoft.com/office/drawing/2014/main" id="{ACFB8950-526C-4C53-AD03-7E51E6704613}"/>
                  </a:ext>
                </a:extLst>
              </p:cNvPr>
              <p:cNvSpPr>
                <a:spLocks/>
              </p:cNvSpPr>
              <p:nvPr/>
            </p:nvSpPr>
            <p:spPr bwMode="auto">
              <a:xfrm>
                <a:off x="2089979"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cxnSp>
            <p:nvCxnSpPr>
              <p:cNvPr id="607" name="Straight Connector 1153">
                <a:extLst>
                  <a:ext uri="{FF2B5EF4-FFF2-40B4-BE49-F238E27FC236}">
                    <a16:creationId xmlns:a16="http://schemas.microsoft.com/office/drawing/2014/main" id="{9B2C5DD3-D36B-480D-BF16-B503A6D883F0}"/>
                  </a:ext>
                </a:extLst>
              </p:cNvPr>
              <p:cNvCxnSpPr>
                <a:cxnSpLocks noChangeShapeType="1"/>
                <a:endCxn id="602" idx="2"/>
              </p:cNvCxnSpPr>
              <p:nvPr/>
            </p:nvCxnSpPr>
            <p:spPr bwMode="auto">
              <a:xfrm flipH="1" flipV="1">
                <a:off x="1871277" y="1737244"/>
                <a:ext cx="3171" cy="123075"/>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608" name="Straight Connector 1154">
                <a:extLst>
                  <a:ext uri="{FF2B5EF4-FFF2-40B4-BE49-F238E27FC236}">
                    <a16:creationId xmlns:a16="http://schemas.microsoft.com/office/drawing/2014/main" id="{B63F41A0-DEF5-41E5-82E0-D53C712EB600}"/>
                  </a:ext>
                </a:extLst>
              </p:cNvPr>
              <p:cNvCxnSpPr>
                <a:cxnSpLocks noChangeShapeType="1"/>
              </p:cNvCxnSpPr>
              <p:nvPr/>
            </p:nvCxnSpPr>
            <p:spPr bwMode="auto">
              <a:xfrm flipH="1" flipV="1">
                <a:off x="2996479" y="1734878"/>
                <a:ext cx="3169" cy="123075"/>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599" name="TextBox 282">
              <a:extLst>
                <a:ext uri="{FF2B5EF4-FFF2-40B4-BE49-F238E27FC236}">
                  <a16:creationId xmlns:a16="http://schemas.microsoft.com/office/drawing/2014/main" id="{3DA2D182-6672-4475-87B9-0170DC96AE1F}"/>
                </a:ext>
              </a:extLst>
            </p:cNvPr>
            <p:cNvSpPr txBox="1">
              <a:spLocks noChangeArrowheads="1"/>
            </p:cNvSpPr>
            <p:nvPr/>
          </p:nvSpPr>
          <p:spPr bwMode="auto">
            <a:xfrm>
              <a:off x="3068638" y="5862638"/>
              <a:ext cx="26962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altLang="en-US" sz="12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rPr>
                <a:t>3</a:t>
              </a:r>
            </a:p>
          </p:txBody>
        </p:sp>
      </p:grpSp>
      <p:sp>
        <p:nvSpPr>
          <p:cNvPr id="614" name="TextBox 6">
            <a:extLst>
              <a:ext uri="{FF2B5EF4-FFF2-40B4-BE49-F238E27FC236}">
                <a16:creationId xmlns:a16="http://schemas.microsoft.com/office/drawing/2014/main" id="{9FAEC8BA-5EE8-4A28-85E7-83E576FB6241}"/>
              </a:ext>
            </a:extLst>
          </p:cNvPr>
          <p:cNvSpPr txBox="1">
            <a:spLocks noChangeArrowheads="1"/>
          </p:cNvSpPr>
          <p:nvPr/>
        </p:nvSpPr>
        <p:spPr bwMode="auto">
          <a:xfrm>
            <a:off x="2159472" y="4921349"/>
            <a:ext cx="154877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dirty="0">
                <a:ln>
                  <a:noFill/>
                </a:ln>
                <a:solidFill>
                  <a:srgbClr val="000099"/>
                </a:solidFill>
                <a:effectLst/>
                <a:uLnTx/>
                <a:uFillTx/>
                <a:latin typeface="Arial" panose="020B0604020202020204" pitchFamily="34" charset="0"/>
                <a:ea typeface="ＭＳ Ｐゴシック" panose="020B0600070205080204" pitchFamily="34" charset="-128"/>
              </a:rPr>
              <a:t>values in arriving </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dirty="0">
                <a:ln>
                  <a:noFill/>
                </a:ln>
                <a:solidFill>
                  <a:srgbClr val="000099"/>
                </a:solidFill>
                <a:effectLst/>
                <a:uLnTx/>
                <a:uFillTx/>
                <a:latin typeface="Arial" panose="020B0604020202020204" pitchFamily="34" charset="0"/>
                <a:ea typeface="ＭＳ Ｐゴシック" panose="020B0600070205080204" pitchFamily="34" charset="-128"/>
              </a:rPr>
              <a:t>packet header</a:t>
            </a:r>
            <a:endParaRPr kumimoji="0" lang="en-US" altLang="en-US" sz="1800" b="0" i="0" u="none" strike="noStrike" kern="0" cap="none" spc="0" normalizeH="0" baseline="0" noProof="0" dirty="0">
              <a:ln>
                <a:noFill/>
              </a:ln>
              <a:solidFill>
                <a:srgbClr val="000099"/>
              </a:solidFill>
              <a:effectLst/>
              <a:uLnTx/>
              <a:uFillTx/>
              <a:latin typeface="Arial" panose="020B0604020202020204" pitchFamily="34" charset="0"/>
              <a:ea typeface="ＭＳ Ｐゴシック" panose="020B0600070205080204" pitchFamily="34" charset="-128"/>
            </a:endParaRPr>
          </a:p>
        </p:txBody>
      </p:sp>
      <p:grpSp>
        <p:nvGrpSpPr>
          <p:cNvPr id="615" name="Group 1162">
            <a:extLst>
              <a:ext uri="{FF2B5EF4-FFF2-40B4-BE49-F238E27FC236}">
                <a16:creationId xmlns:a16="http://schemas.microsoft.com/office/drawing/2014/main" id="{3432E9B1-A39B-46E2-843F-9EE3FF47ED0C}"/>
              </a:ext>
            </a:extLst>
          </p:cNvPr>
          <p:cNvGrpSpPr>
            <a:grpSpLocks/>
          </p:cNvGrpSpPr>
          <p:nvPr/>
        </p:nvGrpSpPr>
        <p:grpSpPr bwMode="auto">
          <a:xfrm>
            <a:off x="4390906" y="2870132"/>
            <a:ext cx="4051268" cy="2367063"/>
            <a:chOff x="-3855475" y="3644638"/>
            <a:chExt cx="4051268" cy="2367866"/>
          </a:xfrm>
        </p:grpSpPr>
        <p:cxnSp>
          <p:nvCxnSpPr>
            <p:cNvPr id="616" name="Straight Arrow Connector 1163">
              <a:extLst>
                <a:ext uri="{FF2B5EF4-FFF2-40B4-BE49-F238E27FC236}">
                  <a16:creationId xmlns:a16="http://schemas.microsoft.com/office/drawing/2014/main" id="{2A3F2C79-7AB9-4610-A9CA-71600BCD3FEA}"/>
                </a:ext>
              </a:extLst>
            </p:cNvPr>
            <p:cNvCxnSpPr>
              <a:cxnSpLocks/>
            </p:cNvCxnSpPr>
            <p:nvPr/>
          </p:nvCxnSpPr>
          <p:spPr bwMode="auto">
            <a:xfrm>
              <a:off x="-3855475" y="3664699"/>
              <a:ext cx="0" cy="2094800"/>
            </a:xfrm>
            <a:prstGeom prst="straightConnector1">
              <a:avLst/>
            </a:prstGeom>
            <a:noFill/>
            <a:ln w="12700" cap="flat" cmpd="sng" algn="ctr">
              <a:solidFill>
                <a:srgbClr val="CC0000"/>
              </a:solidFill>
              <a:prstDash val="solid"/>
              <a:tailEnd type="triangle"/>
            </a:ln>
            <a:effectLst/>
          </p:spPr>
        </p:cxnSp>
        <p:cxnSp>
          <p:nvCxnSpPr>
            <p:cNvPr id="617" name="Straight Arrow Connector 1164">
              <a:extLst>
                <a:ext uri="{FF2B5EF4-FFF2-40B4-BE49-F238E27FC236}">
                  <a16:creationId xmlns:a16="http://schemas.microsoft.com/office/drawing/2014/main" id="{F1DB66F4-D95A-4520-BD95-0B8F3F3A7D0C}"/>
                </a:ext>
              </a:extLst>
            </p:cNvPr>
            <p:cNvCxnSpPr>
              <a:cxnSpLocks noChangeShapeType="1"/>
            </p:cNvCxnSpPr>
            <p:nvPr/>
          </p:nvCxnSpPr>
          <p:spPr bwMode="auto">
            <a:xfrm>
              <a:off x="-2818087" y="3658010"/>
              <a:ext cx="0" cy="2354494"/>
            </a:xfrm>
            <a:prstGeom prst="straightConnector1">
              <a:avLst/>
            </a:prstGeom>
            <a:noFill/>
            <a:ln w="6350">
              <a:solidFill>
                <a:srgbClr val="CC0000"/>
              </a:solidFill>
              <a:round/>
              <a:headEnd/>
              <a:tailEnd type="triangle"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618" name="Straight Arrow Connector 1165">
              <a:extLst>
                <a:ext uri="{FF2B5EF4-FFF2-40B4-BE49-F238E27FC236}">
                  <a16:creationId xmlns:a16="http://schemas.microsoft.com/office/drawing/2014/main" id="{E2632741-54C1-421F-8B30-CAC63A55F848}"/>
                </a:ext>
              </a:extLst>
            </p:cNvPr>
            <p:cNvCxnSpPr>
              <a:cxnSpLocks noChangeShapeType="1"/>
            </p:cNvCxnSpPr>
            <p:nvPr/>
          </p:nvCxnSpPr>
          <p:spPr bwMode="auto">
            <a:xfrm>
              <a:off x="-2006679" y="3655204"/>
              <a:ext cx="31396" cy="2331351"/>
            </a:xfrm>
            <a:prstGeom prst="straightConnector1">
              <a:avLst/>
            </a:prstGeom>
            <a:noFill/>
            <a:ln w="6350">
              <a:solidFill>
                <a:srgbClr val="CC0000"/>
              </a:solidFill>
              <a:round/>
              <a:headEnd/>
              <a:tailEnd type="triangle"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619" name="Straight Arrow Connector 1166">
              <a:extLst>
                <a:ext uri="{FF2B5EF4-FFF2-40B4-BE49-F238E27FC236}">
                  <a16:creationId xmlns:a16="http://schemas.microsoft.com/office/drawing/2014/main" id="{B6912736-84C3-40D9-987A-F542C160E02B}"/>
                </a:ext>
              </a:extLst>
            </p:cNvPr>
            <p:cNvCxnSpPr>
              <a:cxnSpLocks noChangeShapeType="1"/>
            </p:cNvCxnSpPr>
            <p:nvPr/>
          </p:nvCxnSpPr>
          <p:spPr bwMode="auto">
            <a:xfrm>
              <a:off x="-817641" y="3644638"/>
              <a:ext cx="0" cy="2364624"/>
            </a:xfrm>
            <a:prstGeom prst="straightConnector1">
              <a:avLst/>
            </a:prstGeom>
            <a:noFill/>
            <a:ln w="6350">
              <a:solidFill>
                <a:srgbClr val="CC0000"/>
              </a:solidFill>
              <a:round/>
              <a:headEnd/>
              <a:tailEnd type="triangle"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620" name="Straight Arrow Connector 1167">
              <a:extLst>
                <a:ext uri="{FF2B5EF4-FFF2-40B4-BE49-F238E27FC236}">
                  <a16:creationId xmlns:a16="http://schemas.microsoft.com/office/drawing/2014/main" id="{9E12CC05-B19C-4125-B3D7-71C55E05C5F2}"/>
                </a:ext>
              </a:extLst>
            </p:cNvPr>
            <p:cNvCxnSpPr>
              <a:cxnSpLocks noChangeShapeType="1"/>
            </p:cNvCxnSpPr>
            <p:nvPr/>
          </p:nvCxnSpPr>
          <p:spPr bwMode="auto">
            <a:xfrm>
              <a:off x="195792" y="3690049"/>
              <a:ext cx="1" cy="2311566"/>
            </a:xfrm>
            <a:prstGeom prst="straightConnector1">
              <a:avLst/>
            </a:prstGeom>
            <a:noFill/>
            <a:ln w="6350">
              <a:solidFill>
                <a:srgbClr val="CC0000"/>
              </a:solidFill>
              <a:round/>
              <a:headEnd/>
              <a:tailEnd type="triangle"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grpSp>
      <p:grpSp>
        <p:nvGrpSpPr>
          <p:cNvPr id="621" name="Group 121">
            <a:extLst>
              <a:ext uri="{FF2B5EF4-FFF2-40B4-BE49-F238E27FC236}">
                <a16:creationId xmlns:a16="http://schemas.microsoft.com/office/drawing/2014/main" id="{374D6C44-AE03-4357-AA68-1B5A9B7F2DE3}"/>
              </a:ext>
            </a:extLst>
          </p:cNvPr>
          <p:cNvGrpSpPr>
            <a:grpSpLocks/>
          </p:cNvGrpSpPr>
          <p:nvPr/>
        </p:nvGrpSpPr>
        <p:grpSpPr bwMode="auto">
          <a:xfrm>
            <a:off x="713197" y="3467797"/>
            <a:ext cx="2005012" cy="1449387"/>
            <a:chOff x="1225016" y="2346199"/>
            <a:chExt cx="2004836" cy="1450803"/>
          </a:xfrm>
        </p:grpSpPr>
        <p:sp>
          <p:nvSpPr>
            <p:cNvPr id="622" name="Rectangle 4">
              <a:extLst>
                <a:ext uri="{FF2B5EF4-FFF2-40B4-BE49-F238E27FC236}">
                  <a16:creationId xmlns:a16="http://schemas.microsoft.com/office/drawing/2014/main" id="{F6B7D403-BC3C-48BF-A623-F4E1CD3A5AA4}"/>
                </a:ext>
              </a:extLst>
            </p:cNvPr>
            <p:cNvSpPr>
              <a:spLocks noChangeArrowheads="1"/>
            </p:cNvSpPr>
            <p:nvPr/>
          </p:nvSpPr>
          <p:spPr bwMode="auto">
            <a:xfrm>
              <a:off x="1230309" y="2346199"/>
              <a:ext cx="1990400" cy="1450803"/>
            </a:xfrm>
            <a:prstGeom prst="rect">
              <a:avLst/>
            </a:prstGeom>
            <a:solidFill>
              <a:schemeClr val="accent1"/>
            </a:solidFill>
            <a:ln w="19050">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99"/>
                </a:solidFill>
                <a:latin typeface="+mn-lt"/>
              </a:endParaRPr>
            </a:p>
          </p:txBody>
        </p:sp>
        <p:sp>
          <p:nvSpPr>
            <p:cNvPr id="623" name="Rectangle 123">
              <a:extLst>
                <a:ext uri="{FF2B5EF4-FFF2-40B4-BE49-F238E27FC236}">
                  <a16:creationId xmlns:a16="http://schemas.microsoft.com/office/drawing/2014/main" id="{A118D4DF-1E53-4065-8C1A-E73FAB977433}"/>
                </a:ext>
              </a:extLst>
            </p:cNvPr>
            <p:cNvSpPr/>
            <p:nvPr/>
          </p:nvSpPr>
          <p:spPr bwMode="auto">
            <a:xfrm>
              <a:off x="1933360" y="2662420"/>
              <a:ext cx="661929" cy="1061486"/>
            </a:xfrm>
            <a:prstGeom prst="rect">
              <a:avLst/>
            </a:prstGeom>
            <a:solidFill>
              <a:schemeClr val="accent6">
                <a:lumMod val="20000"/>
                <a:lumOff val="80000"/>
              </a:schemeClr>
            </a:solidFill>
            <a:ln w="9525" cap="flat" cmpd="sng" algn="ctr">
              <a:noFill/>
              <a:prstDash val="solid"/>
              <a:round/>
              <a:headEnd type="none" w="med" len="med"/>
              <a:tailEnd type="none" w="med" len="med"/>
            </a:ln>
            <a:effectLst/>
          </p:spPr>
          <p:txBody>
            <a:bodyPr wrap="none"/>
            <a:lstStyle/>
            <a:p>
              <a:pPr>
                <a:defRPr/>
              </a:pPr>
              <a:endParaRPr lang="en-US">
                <a:solidFill>
                  <a:srgbClr val="000099"/>
                </a:solidFill>
                <a:ea typeface="ＭＳ Ｐゴシック" charset="0"/>
                <a:cs typeface="ＭＳ Ｐゴシック" charset="0"/>
              </a:endParaRPr>
            </a:p>
          </p:txBody>
        </p:sp>
        <p:sp>
          <p:nvSpPr>
            <p:cNvPr id="624" name="Rectangle 124">
              <a:extLst>
                <a:ext uri="{FF2B5EF4-FFF2-40B4-BE49-F238E27FC236}">
                  <a16:creationId xmlns:a16="http://schemas.microsoft.com/office/drawing/2014/main" id="{E6CD15E1-FF3E-4588-970C-08F1D2C35B53}"/>
                </a:ext>
              </a:extLst>
            </p:cNvPr>
            <p:cNvSpPr/>
            <p:nvPr/>
          </p:nvSpPr>
          <p:spPr bwMode="auto">
            <a:xfrm>
              <a:off x="1307940" y="2665598"/>
              <a:ext cx="622245" cy="1058308"/>
            </a:xfrm>
            <a:prstGeom prst="rect">
              <a:avLst/>
            </a:prstGeom>
            <a:solidFill>
              <a:schemeClr val="accent1">
                <a:lumMod val="20000"/>
                <a:lumOff val="80000"/>
              </a:schemeClr>
            </a:solidFill>
            <a:ln w="9525" cap="flat" cmpd="sng" algn="ctr">
              <a:noFill/>
              <a:prstDash val="solid"/>
              <a:round/>
              <a:headEnd type="none" w="med" len="med"/>
              <a:tailEnd type="none" w="med" len="med"/>
            </a:ln>
            <a:effectLst/>
          </p:spPr>
          <p:txBody>
            <a:bodyPr wrap="none"/>
            <a:lstStyle/>
            <a:p>
              <a:pPr>
                <a:defRPr/>
              </a:pPr>
              <a:endParaRPr lang="en-US">
                <a:solidFill>
                  <a:srgbClr val="000099"/>
                </a:solidFill>
                <a:ea typeface="ＭＳ Ｐゴシック" charset="0"/>
                <a:cs typeface="ＭＳ Ｐゴシック" charset="0"/>
              </a:endParaRPr>
            </a:p>
          </p:txBody>
        </p:sp>
        <p:sp>
          <p:nvSpPr>
            <p:cNvPr id="625" name="Rectangle 125">
              <a:extLst>
                <a:ext uri="{FF2B5EF4-FFF2-40B4-BE49-F238E27FC236}">
                  <a16:creationId xmlns:a16="http://schemas.microsoft.com/office/drawing/2014/main" id="{AB019A45-0E2A-4C65-B5CE-B33D43921ABE}"/>
                </a:ext>
              </a:extLst>
            </p:cNvPr>
            <p:cNvSpPr>
              <a:spLocks noChangeArrowheads="1"/>
            </p:cNvSpPr>
            <p:nvPr/>
          </p:nvSpPr>
          <p:spPr bwMode="auto">
            <a:xfrm>
              <a:off x="1302231" y="2412920"/>
              <a:ext cx="1855396" cy="248443"/>
            </a:xfrm>
            <a:prstGeom prst="rect">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99"/>
                </a:solidFill>
                <a:latin typeface="+mn-lt"/>
              </a:endParaRPr>
            </a:p>
          </p:txBody>
        </p:sp>
        <p:sp>
          <p:nvSpPr>
            <p:cNvPr id="626" name="Text Box 110">
              <a:extLst>
                <a:ext uri="{FF2B5EF4-FFF2-40B4-BE49-F238E27FC236}">
                  <a16:creationId xmlns:a16="http://schemas.microsoft.com/office/drawing/2014/main" id="{1C0153BD-879C-49AE-9DB1-7F3396E3438A}"/>
                </a:ext>
              </a:extLst>
            </p:cNvPr>
            <p:cNvSpPr txBox="1">
              <a:spLocks noChangeArrowheads="1"/>
            </p:cNvSpPr>
            <p:nvPr/>
          </p:nvSpPr>
          <p:spPr bwMode="auto">
            <a:xfrm>
              <a:off x="1427112" y="2374246"/>
              <a:ext cx="1527848" cy="338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600" dirty="0">
                  <a:solidFill>
                    <a:srgbClr val="000099"/>
                  </a:solidFill>
                  <a:latin typeface="+mn-lt"/>
                  <a:ea typeface="+mn-ea"/>
                </a:rPr>
                <a:t>local flow table</a:t>
              </a:r>
            </a:p>
          </p:txBody>
        </p:sp>
        <p:sp>
          <p:nvSpPr>
            <p:cNvPr id="627" name="Rectangle 127">
              <a:extLst>
                <a:ext uri="{FF2B5EF4-FFF2-40B4-BE49-F238E27FC236}">
                  <a16:creationId xmlns:a16="http://schemas.microsoft.com/office/drawing/2014/main" id="{D4F8725C-1671-4703-8329-65C6F5F0FBD8}"/>
                </a:ext>
              </a:extLst>
            </p:cNvPr>
            <p:cNvSpPr>
              <a:spLocks noChangeArrowheads="1"/>
            </p:cNvSpPr>
            <p:nvPr/>
          </p:nvSpPr>
          <p:spPr bwMode="auto">
            <a:xfrm>
              <a:off x="2607523" y="2660713"/>
              <a:ext cx="542081" cy="1060704"/>
            </a:xfrm>
            <a:prstGeom prst="rect">
              <a:avLst/>
            </a:prstGeom>
            <a:solidFill>
              <a:srgbClr val="FFCCFF"/>
            </a:solidFill>
            <a:ln>
              <a:noFill/>
            </a:ln>
            <a:extLst>
              <a:ext uri="{91240B29-F687-4F45-9708-019B960494DF}">
                <a14:hiddenLine xmlns:a14="http://schemas.microsoft.com/office/drawing/2010/main" w="9525">
                  <a:solidFill>
                    <a:srgbClr val="000000"/>
                  </a:solidFill>
                  <a:round/>
                  <a:headEnd/>
                  <a:tailEnd/>
                </a14:hiddenLine>
              </a:ext>
            </a:extLst>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99"/>
                </a:solidFill>
                <a:latin typeface="+mn-lt"/>
              </a:endParaRPr>
            </a:p>
          </p:txBody>
        </p:sp>
        <p:sp>
          <p:nvSpPr>
            <p:cNvPr id="628" name="Text Box 111">
              <a:extLst>
                <a:ext uri="{FF2B5EF4-FFF2-40B4-BE49-F238E27FC236}">
                  <a16:creationId xmlns:a16="http://schemas.microsoft.com/office/drawing/2014/main" id="{61EBFB3C-6FB2-4E03-BDA6-A7117F4D0005}"/>
                </a:ext>
              </a:extLst>
            </p:cNvPr>
            <p:cNvSpPr txBox="1">
              <a:spLocks noChangeArrowheads="1"/>
            </p:cNvSpPr>
            <p:nvPr/>
          </p:nvSpPr>
          <p:spPr bwMode="auto">
            <a:xfrm>
              <a:off x="1225016" y="2638245"/>
              <a:ext cx="2004836" cy="277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200" dirty="0">
                  <a:solidFill>
                    <a:srgbClr val="000099"/>
                  </a:solidFill>
                  <a:latin typeface="+mn-lt"/>
                  <a:ea typeface="+mn-ea"/>
                </a:rPr>
                <a:t>header</a:t>
              </a:r>
              <a:r>
                <a:rPr lang="zh-CN" altLang="en-US" sz="1200" dirty="0">
                  <a:solidFill>
                    <a:srgbClr val="000099"/>
                  </a:solidFill>
                  <a:latin typeface="+mn-lt"/>
                  <a:ea typeface="+mn-ea"/>
                </a:rPr>
                <a:t> </a:t>
              </a:r>
              <a:r>
                <a:rPr lang="en-US" altLang="zh-CN" sz="1200" dirty="0">
                  <a:solidFill>
                    <a:srgbClr val="000099"/>
                  </a:solidFill>
                  <a:latin typeface="+mn-lt"/>
                  <a:ea typeface="+mn-ea"/>
                </a:rPr>
                <a:t>   counter</a:t>
              </a:r>
              <a:r>
                <a:rPr lang="zh-CN" altLang="en-US" sz="1200" dirty="0">
                  <a:solidFill>
                    <a:srgbClr val="000099"/>
                  </a:solidFill>
                  <a:latin typeface="+mn-lt"/>
                  <a:ea typeface="+mn-ea"/>
                </a:rPr>
                <a:t>    </a:t>
              </a:r>
              <a:r>
                <a:rPr lang="en-US" altLang="zh-CN" sz="1200" dirty="0">
                  <a:solidFill>
                    <a:srgbClr val="000099"/>
                  </a:solidFill>
                  <a:latin typeface="+mn-lt"/>
                  <a:ea typeface="+mn-ea"/>
                </a:rPr>
                <a:t>action</a:t>
              </a:r>
            </a:p>
          </p:txBody>
        </p:sp>
        <p:sp>
          <p:nvSpPr>
            <p:cNvPr id="629" name="Line 116">
              <a:extLst>
                <a:ext uri="{FF2B5EF4-FFF2-40B4-BE49-F238E27FC236}">
                  <a16:creationId xmlns:a16="http://schemas.microsoft.com/office/drawing/2014/main" id="{547DED2B-79E1-4EF7-AD49-21F4B2B2EFEB}"/>
                </a:ext>
              </a:extLst>
            </p:cNvPr>
            <p:cNvSpPr>
              <a:spLocks noChangeShapeType="1"/>
            </p:cNvSpPr>
            <p:nvPr/>
          </p:nvSpPr>
          <p:spPr bwMode="auto">
            <a:xfrm>
              <a:off x="1297142" y="2927136"/>
              <a:ext cx="186048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endParaRPr>
            </a:p>
          </p:txBody>
        </p:sp>
        <p:grpSp>
          <p:nvGrpSpPr>
            <p:cNvPr id="630" name="Group 130">
              <a:extLst>
                <a:ext uri="{FF2B5EF4-FFF2-40B4-BE49-F238E27FC236}">
                  <a16:creationId xmlns:a16="http://schemas.microsoft.com/office/drawing/2014/main" id="{2A4D054B-FF22-4F1F-AD50-8DDBC29E9FD0}"/>
                </a:ext>
              </a:extLst>
            </p:cNvPr>
            <p:cNvGrpSpPr>
              <a:grpSpLocks/>
            </p:cNvGrpSpPr>
            <p:nvPr/>
          </p:nvGrpSpPr>
          <p:grpSpPr bwMode="auto">
            <a:xfrm>
              <a:off x="1302231" y="2965801"/>
              <a:ext cx="1840959" cy="207818"/>
              <a:chOff x="1302231" y="2991457"/>
              <a:chExt cx="1840959" cy="207818"/>
            </a:xfrm>
          </p:grpSpPr>
          <p:grpSp>
            <p:nvGrpSpPr>
              <p:cNvPr id="681" name="Group 181">
                <a:extLst>
                  <a:ext uri="{FF2B5EF4-FFF2-40B4-BE49-F238E27FC236}">
                    <a16:creationId xmlns:a16="http://schemas.microsoft.com/office/drawing/2014/main" id="{807370CC-5C09-4C74-AAAD-10AA92812DDC}"/>
                  </a:ext>
                </a:extLst>
              </p:cNvPr>
              <p:cNvGrpSpPr/>
              <p:nvPr/>
            </p:nvGrpSpPr>
            <p:grpSpPr>
              <a:xfrm>
                <a:off x="1302231" y="2991457"/>
                <a:ext cx="1840959" cy="207818"/>
                <a:chOff x="360121" y="3045496"/>
                <a:chExt cx="627425" cy="207818"/>
              </a:xfrm>
              <a:solidFill>
                <a:schemeClr val="bg1"/>
              </a:solidFill>
            </p:grpSpPr>
            <p:sp>
              <p:nvSpPr>
                <p:cNvPr id="694" name="Rectangle 194">
                  <a:extLst>
                    <a:ext uri="{FF2B5EF4-FFF2-40B4-BE49-F238E27FC236}">
                      <a16:creationId xmlns:a16="http://schemas.microsoft.com/office/drawing/2014/main" id="{1445723B-478A-4FEF-A604-E65B631872D1}"/>
                    </a:ext>
                  </a:extLst>
                </p:cNvPr>
                <p:cNvSpPr/>
                <p:nvPr/>
              </p:nvSpPr>
              <p:spPr bwMode="auto">
                <a:xfrm>
                  <a:off x="360121" y="3045496"/>
                  <a:ext cx="627425" cy="207818"/>
                </a:xfrm>
                <a:prstGeom prst="rect">
                  <a:avLst/>
                </a:prstGeom>
                <a:grpFill/>
                <a:ln w="9525" cap="flat" cmpd="sng" algn="ctr">
                  <a:solidFill>
                    <a:schemeClr val="tx1"/>
                  </a:solidFill>
                  <a:prstDash val="solid"/>
                  <a:round/>
                  <a:headEnd type="none" w="med" len="med"/>
                  <a:tailEnd type="none" w="med" len="med"/>
                </a:ln>
                <a:effectLst/>
              </p:spPr>
              <p:txBody>
                <a:bodyPr wrap="none"/>
                <a:lstStyle/>
                <a:p>
                  <a:pPr>
                    <a:defRPr/>
                  </a:pPr>
                  <a:endParaRPr lang="en-US">
                    <a:solidFill>
                      <a:srgbClr val="000099"/>
                    </a:solidFill>
                    <a:ea typeface="ＭＳ Ｐゴシック" charset="0"/>
                    <a:cs typeface="ＭＳ Ｐゴシック" charset="0"/>
                  </a:endParaRPr>
                </a:p>
              </p:txBody>
            </p:sp>
            <p:cxnSp>
              <p:nvCxnSpPr>
                <p:cNvPr id="695" name="Straight Connector 195">
                  <a:extLst>
                    <a:ext uri="{FF2B5EF4-FFF2-40B4-BE49-F238E27FC236}">
                      <a16:creationId xmlns:a16="http://schemas.microsoft.com/office/drawing/2014/main" id="{1DE91DD7-343A-4814-AD2E-183E136F063F}"/>
                    </a:ext>
                  </a:extLst>
                </p:cNvPr>
                <p:cNvCxnSpPr/>
                <p:nvPr/>
              </p:nvCxnSpPr>
              <p:spPr bwMode="auto">
                <a:xfrm>
                  <a:off x="544967" y="3045496"/>
                  <a:ext cx="0" cy="205314"/>
                </a:xfrm>
                <a:prstGeom prst="line">
                  <a:avLst/>
                </a:prstGeom>
                <a:grp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696" name="Straight Connector 196">
                  <a:extLst>
                    <a:ext uri="{FF2B5EF4-FFF2-40B4-BE49-F238E27FC236}">
                      <a16:creationId xmlns:a16="http://schemas.microsoft.com/office/drawing/2014/main" id="{F59FEFF2-E656-434D-B9EA-B379E151B0D8}"/>
                    </a:ext>
                  </a:extLst>
                </p:cNvPr>
                <p:cNvCxnSpPr/>
                <p:nvPr/>
              </p:nvCxnSpPr>
              <p:spPr bwMode="auto">
                <a:xfrm>
                  <a:off x="382554" y="3045496"/>
                  <a:ext cx="0" cy="205314"/>
                </a:xfrm>
                <a:prstGeom prst="line">
                  <a:avLst/>
                </a:prstGeom>
                <a:grp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697" name="Straight Connector 197">
                  <a:extLst>
                    <a:ext uri="{FF2B5EF4-FFF2-40B4-BE49-F238E27FC236}">
                      <a16:creationId xmlns:a16="http://schemas.microsoft.com/office/drawing/2014/main" id="{83C09552-2234-4F8D-A4F6-99944123BDC5}"/>
                    </a:ext>
                  </a:extLst>
                </p:cNvPr>
                <p:cNvCxnSpPr/>
                <p:nvPr/>
              </p:nvCxnSpPr>
              <p:spPr bwMode="auto">
                <a:xfrm>
                  <a:off x="407636" y="3045496"/>
                  <a:ext cx="0" cy="205314"/>
                </a:xfrm>
                <a:prstGeom prst="line">
                  <a:avLst/>
                </a:prstGeom>
                <a:grp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698" name="Straight Connector 198">
                  <a:extLst>
                    <a:ext uri="{FF2B5EF4-FFF2-40B4-BE49-F238E27FC236}">
                      <a16:creationId xmlns:a16="http://schemas.microsoft.com/office/drawing/2014/main" id="{DD413DED-9DA1-4709-B48F-6CFE047C8D30}"/>
                    </a:ext>
                  </a:extLst>
                </p:cNvPr>
                <p:cNvCxnSpPr/>
                <p:nvPr/>
              </p:nvCxnSpPr>
              <p:spPr bwMode="auto">
                <a:xfrm>
                  <a:off x="599093" y="3046412"/>
                  <a:ext cx="0" cy="205314"/>
                </a:xfrm>
                <a:prstGeom prst="line">
                  <a:avLst/>
                </a:prstGeom>
                <a:grp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699" name="Straight Connector 199">
                  <a:extLst>
                    <a:ext uri="{FF2B5EF4-FFF2-40B4-BE49-F238E27FC236}">
                      <a16:creationId xmlns:a16="http://schemas.microsoft.com/office/drawing/2014/main" id="{6F61E7DE-ECF4-4C8A-B218-87FEE32BDCEA}"/>
                    </a:ext>
                  </a:extLst>
                </p:cNvPr>
                <p:cNvCxnSpPr/>
                <p:nvPr/>
              </p:nvCxnSpPr>
              <p:spPr bwMode="auto">
                <a:xfrm>
                  <a:off x="774541" y="3045496"/>
                  <a:ext cx="0" cy="205314"/>
                </a:xfrm>
                <a:prstGeom prst="line">
                  <a:avLst/>
                </a:prstGeom>
                <a:grp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700" name="Straight Connector 200">
                  <a:extLst>
                    <a:ext uri="{FF2B5EF4-FFF2-40B4-BE49-F238E27FC236}">
                      <a16:creationId xmlns:a16="http://schemas.microsoft.com/office/drawing/2014/main" id="{AA76BBBB-5352-4143-852C-986649C61399}"/>
                    </a:ext>
                  </a:extLst>
                </p:cNvPr>
                <p:cNvCxnSpPr/>
                <p:nvPr/>
              </p:nvCxnSpPr>
              <p:spPr bwMode="auto">
                <a:xfrm>
                  <a:off x="826481" y="3045496"/>
                  <a:ext cx="0" cy="205314"/>
                </a:xfrm>
                <a:prstGeom prst="line">
                  <a:avLst/>
                </a:prstGeom>
                <a:grp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701" name="Straight Connector 201">
                  <a:extLst>
                    <a:ext uri="{FF2B5EF4-FFF2-40B4-BE49-F238E27FC236}">
                      <a16:creationId xmlns:a16="http://schemas.microsoft.com/office/drawing/2014/main" id="{18D71F8D-607E-4D19-88CE-5DA4AFAAAC59}"/>
                    </a:ext>
                  </a:extLst>
                </p:cNvPr>
                <p:cNvCxnSpPr/>
                <p:nvPr/>
              </p:nvCxnSpPr>
              <p:spPr bwMode="auto">
                <a:xfrm>
                  <a:off x="963675" y="3045496"/>
                  <a:ext cx="0" cy="205314"/>
                </a:xfrm>
                <a:prstGeom prst="line">
                  <a:avLst/>
                </a:prstGeom>
                <a:grp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702" name="Straight Connector 202">
                  <a:extLst>
                    <a:ext uri="{FF2B5EF4-FFF2-40B4-BE49-F238E27FC236}">
                      <a16:creationId xmlns:a16="http://schemas.microsoft.com/office/drawing/2014/main" id="{73E081F7-817B-406F-B50F-7E80E44B2CBF}"/>
                    </a:ext>
                  </a:extLst>
                </p:cNvPr>
                <p:cNvCxnSpPr/>
                <p:nvPr/>
              </p:nvCxnSpPr>
              <p:spPr bwMode="auto">
                <a:xfrm>
                  <a:off x="938600" y="3045496"/>
                  <a:ext cx="0" cy="205314"/>
                </a:xfrm>
                <a:prstGeom prst="line">
                  <a:avLst/>
                </a:prstGeom>
                <a:grp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grpSp>
          <p:grpSp>
            <p:nvGrpSpPr>
              <p:cNvPr id="682" name="Group 182">
                <a:extLst>
                  <a:ext uri="{FF2B5EF4-FFF2-40B4-BE49-F238E27FC236}">
                    <a16:creationId xmlns:a16="http://schemas.microsoft.com/office/drawing/2014/main" id="{E8A30980-2FED-42B7-9C89-EA8CD7B2928F}"/>
                  </a:ext>
                </a:extLst>
              </p:cNvPr>
              <p:cNvGrpSpPr>
                <a:grpSpLocks/>
              </p:cNvGrpSpPr>
              <p:nvPr/>
            </p:nvGrpSpPr>
            <p:grpSpPr bwMode="auto">
              <a:xfrm>
                <a:off x="1526796" y="3077273"/>
                <a:ext cx="201593" cy="45719"/>
                <a:chOff x="1501140" y="3070859"/>
                <a:chExt cx="201593" cy="45719"/>
              </a:xfrm>
            </p:grpSpPr>
            <p:sp>
              <p:nvSpPr>
                <p:cNvPr id="691" name="Oval 191">
                  <a:extLst>
                    <a:ext uri="{FF2B5EF4-FFF2-40B4-BE49-F238E27FC236}">
                      <a16:creationId xmlns:a16="http://schemas.microsoft.com/office/drawing/2014/main" id="{A8E00EE8-3AD5-49B1-AF37-65928981646B}"/>
                    </a:ext>
                  </a:extLst>
                </p:cNvPr>
                <p:cNvSpPr>
                  <a:spLocks noChangeArrowheads="1"/>
                </p:cNvSpPr>
                <p:nvPr/>
              </p:nvSpPr>
              <p:spPr bwMode="auto">
                <a:xfrm>
                  <a:off x="1501140" y="3070859"/>
                  <a:ext cx="45719" cy="45719"/>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99"/>
                    </a:solidFill>
                    <a:latin typeface="+mn-lt"/>
                  </a:endParaRPr>
                </a:p>
              </p:txBody>
            </p:sp>
            <p:sp>
              <p:nvSpPr>
                <p:cNvPr id="692" name="Oval 192">
                  <a:extLst>
                    <a:ext uri="{FF2B5EF4-FFF2-40B4-BE49-F238E27FC236}">
                      <a16:creationId xmlns:a16="http://schemas.microsoft.com/office/drawing/2014/main" id="{0FDF692F-8FA3-45DC-9B15-8ED192F5BDAA}"/>
                    </a:ext>
                  </a:extLst>
                </p:cNvPr>
                <p:cNvSpPr>
                  <a:spLocks noChangeArrowheads="1"/>
                </p:cNvSpPr>
                <p:nvPr/>
              </p:nvSpPr>
              <p:spPr bwMode="auto">
                <a:xfrm>
                  <a:off x="1579077" y="3070859"/>
                  <a:ext cx="45719" cy="45719"/>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99"/>
                    </a:solidFill>
                    <a:latin typeface="+mn-lt"/>
                  </a:endParaRPr>
                </a:p>
              </p:txBody>
            </p:sp>
            <p:sp>
              <p:nvSpPr>
                <p:cNvPr id="693" name="Oval 193">
                  <a:extLst>
                    <a:ext uri="{FF2B5EF4-FFF2-40B4-BE49-F238E27FC236}">
                      <a16:creationId xmlns:a16="http://schemas.microsoft.com/office/drawing/2014/main" id="{6A54AEF1-3302-4CE4-AFCF-73BDF9D17787}"/>
                    </a:ext>
                  </a:extLst>
                </p:cNvPr>
                <p:cNvSpPr>
                  <a:spLocks noChangeArrowheads="1"/>
                </p:cNvSpPr>
                <p:nvPr/>
              </p:nvSpPr>
              <p:spPr bwMode="auto">
                <a:xfrm>
                  <a:off x="1657014" y="3070859"/>
                  <a:ext cx="45719" cy="45719"/>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99"/>
                    </a:solidFill>
                    <a:latin typeface="+mn-lt"/>
                  </a:endParaRPr>
                </a:p>
              </p:txBody>
            </p:sp>
          </p:grpSp>
          <p:grpSp>
            <p:nvGrpSpPr>
              <p:cNvPr id="683" name="Group 183">
                <a:extLst>
                  <a:ext uri="{FF2B5EF4-FFF2-40B4-BE49-F238E27FC236}">
                    <a16:creationId xmlns:a16="http://schemas.microsoft.com/office/drawing/2014/main" id="{DCF47EF0-BC88-40EB-ACD4-D798661BC8BD}"/>
                  </a:ext>
                </a:extLst>
              </p:cNvPr>
              <p:cNvGrpSpPr>
                <a:grpSpLocks/>
              </p:cNvGrpSpPr>
              <p:nvPr/>
            </p:nvGrpSpPr>
            <p:grpSpPr bwMode="auto">
              <a:xfrm>
                <a:off x="2145472" y="3077473"/>
                <a:ext cx="201593" cy="45719"/>
                <a:chOff x="1501140" y="3070859"/>
                <a:chExt cx="201593" cy="45719"/>
              </a:xfrm>
            </p:grpSpPr>
            <p:sp>
              <p:nvSpPr>
                <p:cNvPr id="688" name="Oval 188">
                  <a:extLst>
                    <a:ext uri="{FF2B5EF4-FFF2-40B4-BE49-F238E27FC236}">
                      <a16:creationId xmlns:a16="http://schemas.microsoft.com/office/drawing/2014/main" id="{7D083F92-F528-4630-9104-F22B97DE4CFC}"/>
                    </a:ext>
                  </a:extLst>
                </p:cNvPr>
                <p:cNvSpPr>
                  <a:spLocks noChangeArrowheads="1"/>
                </p:cNvSpPr>
                <p:nvPr/>
              </p:nvSpPr>
              <p:spPr bwMode="auto">
                <a:xfrm>
                  <a:off x="1501140" y="3070859"/>
                  <a:ext cx="45719" cy="45719"/>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99"/>
                    </a:solidFill>
                    <a:latin typeface="+mn-lt"/>
                  </a:endParaRPr>
                </a:p>
              </p:txBody>
            </p:sp>
            <p:sp>
              <p:nvSpPr>
                <p:cNvPr id="689" name="Oval 189">
                  <a:extLst>
                    <a:ext uri="{FF2B5EF4-FFF2-40B4-BE49-F238E27FC236}">
                      <a16:creationId xmlns:a16="http://schemas.microsoft.com/office/drawing/2014/main" id="{5ADABF1E-DD15-43A5-A5DE-AF1C2AE595E0}"/>
                    </a:ext>
                  </a:extLst>
                </p:cNvPr>
                <p:cNvSpPr>
                  <a:spLocks noChangeArrowheads="1"/>
                </p:cNvSpPr>
                <p:nvPr/>
              </p:nvSpPr>
              <p:spPr bwMode="auto">
                <a:xfrm>
                  <a:off x="1579077" y="3070859"/>
                  <a:ext cx="45719" cy="45719"/>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99"/>
                    </a:solidFill>
                    <a:latin typeface="+mn-lt"/>
                  </a:endParaRPr>
                </a:p>
              </p:txBody>
            </p:sp>
            <p:sp>
              <p:nvSpPr>
                <p:cNvPr id="690" name="Oval 190">
                  <a:extLst>
                    <a:ext uri="{FF2B5EF4-FFF2-40B4-BE49-F238E27FC236}">
                      <a16:creationId xmlns:a16="http://schemas.microsoft.com/office/drawing/2014/main" id="{8C0026F9-23F4-408B-9C66-F0CB930CC069}"/>
                    </a:ext>
                  </a:extLst>
                </p:cNvPr>
                <p:cNvSpPr>
                  <a:spLocks noChangeArrowheads="1"/>
                </p:cNvSpPr>
                <p:nvPr/>
              </p:nvSpPr>
              <p:spPr bwMode="auto">
                <a:xfrm>
                  <a:off x="1657014" y="3070859"/>
                  <a:ext cx="45719" cy="45719"/>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99"/>
                    </a:solidFill>
                    <a:latin typeface="+mn-lt"/>
                  </a:endParaRPr>
                </a:p>
              </p:txBody>
            </p:sp>
          </p:grpSp>
          <p:grpSp>
            <p:nvGrpSpPr>
              <p:cNvPr id="684" name="Group 184">
                <a:extLst>
                  <a:ext uri="{FF2B5EF4-FFF2-40B4-BE49-F238E27FC236}">
                    <a16:creationId xmlns:a16="http://schemas.microsoft.com/office/drawing/2014/main" id="{E490E86A-9448-4FC2-ACFA-73EE23C75E70}"/>
                  </a:ext>
                </a:extLst>
              </p:cNvPr>
              <p:cNvGrpSpPr>
                <a:grpSpLocks/>
              </p:cNvGrpSpPr>
              <p:nvPr/>
            </p:nvGrpSpPr>
            <p:grpSpPr bwMode="auto">
              <a:xfrm>
                <a:off x="2744906" y="3077673"/>
                <a:ext cx="201593" cy="45719"/>
                <a:chOff x="1501140" y="3070859"/>
                <a:chExt cx="201593" cy="45719"/>
              </a:xfrm>
            </p:grpSpPr>
            <p:sp>
              <p:nvSpPr>
                <p:cNvPr id="685" name="Oval 185">
                  <a:extLst>
                    <a:ext uri="{FF2B5EF4-FFF2-40B4-BE49-F238E27FC236}">
                      <a16:creationId xmlns:a16="http://schemas.microsoft.com/office/drawing/2014/main" id="{40ACE40E-8EA4-434E-A5C8-E59EF5BAC2AC}"/>
                    </a:ext>
                  </a:extLst>
                </p:cNvPr>
                <p:cNvSpPr>
                  <a:spLocks noChangeArrowheads="1"/>
                </p:cNvSpPr>
                <p:nvPr/>
              </p:nvSpPr>
              <p:spPr bwMode="auto">
                <a:xfrm>
                  <a:off x="1501140" y="3070859"/>
                  <a:ext cx="45719" cy="45719"/>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99"/>
                    </a:solidFill>
                    <a:latin typeface="+mn-lt"/>
                  </a:endParaRPr>
                </a:p>
              </p:txBody>
            </p:sp>
            <p:sp>
              <p:nvSpPr>
                <p:cNvPr id="686" name="Oval 186">
                  <a:extLst>
                    <a:ext uri="{FF2B5EF4-FFF2-40B4-BE49-F238E27FC236}">
                      <a16:creationId xmlns:a16="http://schemas.microsoft.com/office/drawing/2014/main" id="{BC0FDD19-FF3E-4D8C-AA39-03CDD97E5BD6}"/>
                    </a:ext>
                  </a:extLst>
                </p:cNvPr>
                <p:cNvSpPr>
                  <a:spLocks noChangeArrowheads="1"/>
                </p:cNvSpPr>
                <p:nvPr/>
              </p:nvSpPr>
              <p:spPr bwMode="auto">
                <a:xfrm>
                  <a:off x="1579077" y="3070859"/>
                  <a:ext cx="45719" cy="45719"/>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99"/>
                    </a:solidFill>
                    <a:latin typeface="+mn-lt"/>
                  </a:endParaRPr>
                </a:p>
              </p:txBody>
            </p:sp>
            <p:sp>
              <p:nvSpPr>
                <p:cNvPr id="687" name="Oval 187">
                  <a:extLst>
                    <a:ext uri="{FF2B5EF4-FFF2-40B4-BE49-F238E27FC236}">
                      <a16:creationId xmlns:a16="http://schemas.microsoft.com/office/drawing/2014/main" id="{E569384D-DD9F-4236-ACB6-D9A3E0BDB93B}"/>
                    </a:ext>
                  </a:extLst>
                </p:cNvPr>
                <p:cNvSpPr>
                  <a:spLocks noChangeArrowheads="1"/>
                </p:cNvSpPr>
                <p:nvPr/>
              </p:nvSpPr>
              <p:spPr bwMode="auto">
                <a:xfrm>
                  <a:off x="1657014" y="3070859"/>
                  <a:ext cx="45719" cy="45719"/>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99"/>
                    </a:solidFill>
                    <a:latin typeface="+mn-lt"/>
                  </a:endParaRPr>
                </a:p>
              </p:txBody>
            </p:sp>
          </p:grpSp>
        </p:grpSp>
        <p:grpSp>
          <p:nvGrpSpPr>
            <p:cNvPr id="631" name="Group 131">
              <a:extLst>
                <a:ext uri="{FF2B5EF4-FFF2-40B4-BE49-F238E27FC236}">
                  <a16:creationId xmlns:a16="http://schemas.microsoft.com/office/drawing/2014/main" id="{27DCE969-AD60-40B5-9877-874CD357ACC8}"/>
                </a:ext>
              </a:extLst>
            </p:cNvPr>
            <p:cNvGrpSpPr>
              <a:grpSpLocks/>
            </p:cNvGrpSpPr>
            <p:nvPr/>
          </p:nvGrpSpPr>
          <p:grpSpPr bwMode="auto">
            <a:xfrm>
              <a:off x="1300350" y="3205689"/>
              <a:ext cx="1840959" cy="207818"/>
              <a:chOff x="1302231" y="2991457"/>
              <a:chExt cx="1840959" cy="207818"/>
            </a:xfrm>
          </p:grpSpPr>
          <p:grpSp>
            <p:nvGrpSpPr>
              <p:cNvPr id="659" name="Group 159">
                <a:extLst>
                  <a:ext uri="{FF2B5EF4-FFF2-40B4-BE49-F238E27FC236}">
                    <a16:creationId xmlns:a16="http://schemas.microsoft.com/office/drawing/2014/main" id="{5E63D542-274A-45AD-BD58-58761A698C10}"/>
                  </a:ext>
                </a:extLst>
              </p:cNvPr>
              <p:cNvGrpSpPr/>
              <p:nvPr/>
            </p:nvGrpSpPr>
            <p:grpSpPr>
              <a:xfrm>
                <a:off x="1302231" y="2991457"/>
                <a:ext cx="1840959" cy="207818"/>
                <a:chOff x="360121" y="3045496"/>
                <a:chExt cx="627425" cy="207818"/>
              </a:xfrm>
              <a:solidFill>
                <a:schemeClr val="bg1"/>
              </a:solidFill>
            </p:grpSpPr>
            <p:sp>
              <p:nvSpPr>
                <p:cNvPr id="672" name="Rectangle 172">
                  <a:extLst>
                    <a:ext uri="{FF2B5EF4-FFF2-40B4-BE49-F238E27FC236}">
                      <a16:creationId xmlns:a16="http://schemas.microsoft.com/office/drawing/2014/main" id="{421A2E99-73F2-4264-95C8-E42EC6464406}"/>
                    </a:ext>
                  </a:extLst>
                </p:cNvPr>
                <p:cNvSpPr/>
                <p:nvPr/>
              </p:nvSpPr>
              <p:spPr bwMode="auto">
                <a:xfrm>
                  <a:off x="360121" y="3045496"/>
                  <a:ext cx="627425" cy="207818"/>
                </a:xfrm>
                <a:prstGeom prst="rect">
                  <a:avLst/>
                </a:prstGeom>
                <a:grpFill/>
                <a:ln w="9525" cap="flat" cmpd="sng" algn="ctr">
                  <a:solidFill>
                    <a:schemeClr val="tx1"/>
                  </a:solidFill>
                  <a:prstDash val="solid"/>
                  <a:round/>
                  <a:headEnd type="none" w="med" len="med"/>
                  <a:tailEnd type="none" w="med" len="med"/>
                </a:ln>
                <a:effectLst/>
              </p:spPr>
              <p:txBody>
                <a:bodyPr wrap="none"/>
                <a:lstStyle/>
                <a:p>
                  <a:pPr>
                    <a:defRPr/>
                  </a:pPr>
                  <a:endParaRPr lang="en-US">
                    <a:solidFill>
                      <a:srgbClr val="000099"/>
                    </a:solidFill>
                    <a:ea typeface="ＭＳ Ｐゴシック" charset="0"/>
                    <a:cs typeface="ＭＳ Ｐゴシック" charset="0"/>
                  </a:endParaRPr>
                </a:p>
              </p:txBody>
            </p:sp>
            <p:cxnSp>
              <p:nvCxnSpPr>
                <p:cNvPr id="673" name="Straight Connector 173">
                  <a:extLst>
                    <a:ext uri="{FF2B5EF4-FFF2-40B4-BE49-F238E27FC236}">
                      <a16:creationId xmlns:a16="http://schemas.microsoft.com/office/drawing/2014/main" id="{6FA4FFB8-4355-4AC6-BDF7-06B87702B13C}"/>
                    </a:ext>
                  </a:extLst>
                </p:cNvPr>
                <p:cNvCxnSpPr/>
                <p:nvPr/>
              </p:nvCxnSpPr>
              <p:spPr bwMode="auto">
                <a:xfrm>
                  <a:off x="544967" y="3045496"/>
                  <a:ext cx="0" cy="205314"/>
                </a:xfrm>
                <a:prstGeom prst="line">
                  <a:avLst/>
                </a:prstGeom>
                <a:grp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674" name="Straight Connector 174">
                  <a:extLst>
                    <a:ext uri="{FF2B5EF4-FFF2-40B4-BE49-F238E27FC236}">
                      <a16:creationId xmlns:a16="http://schemas.microsoft.com/office/drawing/2014/main" id="{0B8CE73E-F9A6-4903-B9DA-1AE60262D405}"/>
                    </a:ext>
                  </a:extLst>
                </p:cNvPr>
                <p:cNvCxnSpPr/>
                <p:nvPr/>
              </p:nvCxnSpPr>
              <p:spPr bwMode="auto">
                <a:xfrm>
                  <a:off x="382554" y="3045496"/>
                  <a:ext cx="0" cy="205314"/>
                </a:xfrm>
                <a:prstGeom prst="line">
                  <a:avLst/>
                </a:prstGeom>
                <a:grp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675" name="Straight Connector 175">
                  <a:extLst>
                    <a:ext uri="{FF2B5EF4-FFF2-40B4-BE49-F238E27FC236}">
                      <a16:creationId xmlns:a16="http://schemas.microsoft.com/office/drawing/2014/main" id="{6BEB59D3-AA7B-4F6A-8A36-17B55A225E32}"/>
                    </a:ext>
                  </a:extLst>
                </p:cNvPr>
                <p:cNvCxnSpPr/>
                <p:nvPr/>
              </p:nvCxnSpPr>
              <p:spPr bwMode="auto">
                <a:xfrm>
                  <a:off x="407636" y="3045496"/>
                  <a:ext cx="0" cy="205314"/>
                </a:xfrm>
                <a:prstGeom prst="line">
                  <a:avLst/>
                </a:prstGeom>
                <a:grp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676" name="Straight Connector 176">
                  <a:extLst>
                    <a:ext uri="{FF2B5EF4-FFF2-40B4-BE49-F238E27FC236}">
                      <a16:creationId xmlns:a16="http://schemas.microsoft.com/office/drawing/2014/main" id="{01691574-C583-47A0-BC1C-F78E465EDF13}"/>
                    </a:ext>
                  </a:extLst>
                </p:cNvPr>
                <p:cNvCxnSpPr/>
                <p:nvPr/>
              </p:nvCxnSpPr>
              <p:spPr bwMode="auto">
                <a:xfrm>
                  <a:off x="599093" y="3046412"/>
                  <a:ext cx="0" cy="205314"/>
                </a:xfrm>
                <a:prstGeom prst="line">
                  <a:avLst/>
                </a:prstGeom>
                <a:grp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677" name="Straight Connector 177">
                  <a:extLst>
                    <a:ext uri="{FF2B5EF4-FFF2-40B4-BE49-F238E27FC236}">
                      <a16:creationId xmlns:a16="http://schemas.microsoft.com/office/drawing/2014/main" id="{949345B7-B721-4AF8-85F1-3F3B6AA7E0F9}"/>
                    </a:ext>
                  </a:extLst>
                </p:cNvPr>
                <p:cNvCxnSpPr/>
                <p:nvPr/>
              </p:nvCxnSpPr>
              <p:spPr bwMode="auto">
                <a:xfrm>
                  <a:off x="774541" y="3045496"/>
                  <a:ext cx="0" cy="205314"/>
                </a:xfrm>
                <a:prstGeom prst="line">
                  <a:avLst/>
                </a:prstGeom>
                <a:grp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678" name="Straight Connector 178">
                  <a:extLst>
                    <a:ext uri="{FF2B5EF4-FFF2-40B4-BE49-F238E27FC236}">
                      <a16:creationId xmlns:a16="http://schemas.microsoft.com/office/drawing/2014/main" id="{5901B79C-F33C-461E-96AF-CBECCEA1EA4D}"/>
                    </a:ext>
                  </a:extLst>
                </p:cNvPr>
                <p:cNvCxnSpPr/>
                <p:nvPr/>
              </p:nvCxnSpPr>
              <p:spPr bwMode="auto">
                <a:xfrm>
                  <a:off x="826481" y="3045496"/>
                  <a:ext cx="0" cy="205314"/>
                </a:xfrm>
                <a:prstGeom prst="line">
                  <a:avLst/>
                </a:prstGeom>
                <a:grp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679" name="Straight Connector 179">
                  <a:extLst>
                    <a:ext uri="{FF2B5EF4-FFF2-40B4-BE49-F238E27FC236}">
                      <a16:creationId xmlns:a16="http://schemas.microsoft.com/office/drawing/2014/main" id="{0063CA66-0C17-4EC3-9911-BE91997914A3}"/>
                    </a:ext>
                  </a:extLst>
                </p:cNvPr>
                <p:cNvCxnSpPr/>
                <p:nvPr/>
              </p:nvCxnSpPr>
              <p:spPr bwMode="auto">
                <a:xfrm>
                  <a:off x="963675" y="3045496"/>
                  <a:ext cx="0" cy="205314"/>
                </a:xfrm>
                <a:prstGeom prst="line">
                  <a:avLst/>
                </a:prstGeom>
                <a:grp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680" name="Straight Connector 180">
                  <a:extLst>
                    <a:ext uri="{FF2B5EF4-FFF2-40B4-BE49-F238E27FC236}">
                      <a16:creationId xmlns:a16="http://schemas.microsoft.com/office/drawing/2014/main" id="{A731E7EE-DC50-4ACC-9E53-5C1E1139EC3F}"/>
                    </a:ext>
                  </a:extLst>
                </p:cNvPr>
                <p:cNvCxnSpPr/>
                <p:nvPr/>
              </p:nvCxnSpPr>
              <p:spPr bwMode="auto">
                <a:xfrm>
                  <a:off x="938600" y="3045496"/>
                  <a:ext cx="0" cy="205314"/>
                </a:xfrm>
                <a:prstGeom prst="line">
                  <a:avLst/>
                </a:prstGeom>
                <a:grp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grpSp>
          <p:grpSp>
            <p:nvGrpSpPr>
              <p:cNvPr id="660" name="Group 160">
                <a:extLst>
                  <a:ext uri="{FF2B5EF4-FFF2-40B4-BE49-F238E27FC236}">
                    <a16:creationId xmlns:a16="http://schemas.microsoft.com/office/drawing/2014/main" id="{5290D1A7-4218-49B6-827A-7FC8C599092E}"/>
                  </a:ext>
                </a:extLst>
              </p:cNvPr>
              <p:cNvGrpSpPr>
                <a:grpSpLocks/>
              </p:cNvGrpSpPr>
              <p:nvPr/>
            </p:nvGrpSpPr>
            <p:grpSpPr bwMode="auto">
              <a:xfrm>
                <a:off x="1526796" y="3077273"/>
                <a:ext cx="201593" cy="45719"/>
                <a:chOff x="1501140" y="3070859"/>
                <a:chExt cx="201593" cy="45719"/>
              </a:xfrm>
            </p:grpSpPr>
            <p:sp>
              <p:nvSpPr>
                <p:cNvPr id="669" name="Oval 169">
                  <a:extLst>
                    <a:ext uri="{FF2B5EF4-FFF2-40B4-BE49-F238E27FC236}">
                      <a16:creationId xmlns:a16="http://schemas.microsoft.com/office/drawing/2014/main" id="{FD106B09-DEF1-4F1F-9467-60F70CDBFC24}"/>
                    </a:ext>
                  </a:extLst>
                </p:cNvPr>
                <p:cNvSpPr>
                  <a:spLocks noChangeArrowheads="1"/>
                </p:cNvSpPr>
                <p:nvPr/>
              </p:nvSpPr>
              <p:spPr bwMode="auto">
                <a:xfrm>
                  <a:off x="1501140" y="3070859"/>
                  <a:ext cx="45719" cy="45719"/>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99"/>
                    </a:solidFill>
                    <a:latin typeface="+mn-lt"/>
                  </a:endParaRPr>
                </a:p>
              </p:txBody>
            </p:sp>
            <p:sp>
              <p:nvSpPr>
                <p:cNvPr id="670" name="Oval 170">
                  <a:extLst>
                    <a:ext uri="{FF2B5EF4-FFF2-40B4-BE49-F238E27FC236}">
                      <a16:creationId xmlns:a16="http://schemas.microsoft.com/office/drawing/2014/main" id="{C896EE23-6164-4BE3-8AAD-D1338CBD11DF}"/>
                    </a:ext>
                  </a:extLst>
                </p:cNvPr>
                <p:cNvSpPr>
                  <a:spLocks noChangeArrowheads="1"/>
                </p:cNvSpPr>
                <p:nvPr/>
              </p:nvSpPr>
              <p:spPr bwMode="auto">
                <a:xfrm>
                  <a:off x="1579077" y="3070859"/>
                  <a:ext cx="45719" cy="45719"/>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99"/>
                    </a:solidFill>
                    <a:latin typeface="+mn-lt"/>
                  </a:endParaRPr>
                </a:p>
              </p:txBody>
            </p:sp>
            <p:sp>
              <p:nvSpPr>
                <p:cNvPr id="671" name="Oval 171">
                  <a:extLst>
                    <a:ext uri="{FF2B5EF4-FFF2-40B4-BE49-F238E27FC236}">
                      <a16:creationId xmlns:a16="http://schemas.microsoft.com/office/drawing/2014/main" id="{5BB64C0E-1E62-4A9F-ADC7-2E2503483996}"/>
                    </a:ext>
                  </a:extLst>
                </p:cNvPr>
                <p:cNvSpPr>
                  <a:spLocks noChangeArrowheads="1"/>
                </p:cNvSpPr>
                <p:nvPr/>
              </p:nvSpPr>
              <p:spPr bwMode="auto">
                <a:xfrm>
                  <a:off x="1657014" y="3070859"/>
                  <a:ext cx="45719" cy="45719"/>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99"/>
                    </a:solidFill>
                    <a:latin typeface="+mn-lt"/>
                  </a:endParaRPr>
                </a:p>
              </p:txBody>
            </p:sp>
          </p:grpSp>
          <p:grpSp>
            <p:nvGrpSpPr>
              <p:cNvPr id="661" name="Group 161">
                <a:extLst>
                  <a:ext uri="{FF2B5EF4-FFF2-40B4-BE49-F238E27FC236}">
                    <a16:creationId xmlns:a16="http://schemas.microsoft.com/office/drawing/2014/main" id="{473E0A74-F6EF-4211-AEDF-D997131FD111}"/>
                  </a:ext>
                </a:extLst>
              </p:cNvPr>
              <p:cNvGrpSpPr>
                <a:grpSpLocks/>
              </p:cNvGrpSpPr>
              <p:nvPr/>
            </p:nvGrpSpPr>
            <p:grpSpPr bwMode="auto">
              <a:xfrm>
                <a:off x="2145472" y="3077473"/>
                <a:ext cx="201593" cy="45719"/>
                <a:chOff x="1501140" y="3070859"/>
                <a:chExt cx="201593" cy="45719"/>
              </a:xfrm>
            </p:grpSpPr>
            <p:sp>
              <p:nvSpPr>
                <p:cNvPr id="666" name="Oval 166">
                  <a:extLst>
                    <a:ext uri="{FF2B5EF4-FFF2-40B4-BE49-F238E27FC236}">
                      <a16:creationId xmlns:a16="http://schemas.microsoft.com/office/drawing/2014/main" id="{480838F9-F663-498C-8199-C67B3401E415}"/>
                    </a:ext>
                  </a:extLst>
                </p:cNvPr>
                <p:cNvSpPr>
                  <a:spLocks noChangeArrowheads="1"/>
                </p:cNvSpPr>
                <p:nvPr/>
              </p:nvSpPr>
              <p:spPr bwMode="auto">
                <a:xfrm>
                  <a:off x="1501140" y="3070859"/>
                  <a:ext cx="45719" cy="45719"/>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99"/>
                    </a:solidFill>
                    <a:latin typeface="+mn-lt"/>
                  </a:endParaRPr>
                </a:p>
              </p:txBody>
            </p:sp>
            <p:sp>
              <p:nvSpPr>
                <p:cNvPr id="667" name="Oval 167">
                  <a:extLst>
                    <a:ext uri="{FF2B5EF4-FFF2-40B4-BE49-F238E27FC236}">
                      <a16:creationId xmlns:a16="http://schemas.microsoft.com/office/drawing/2014/main" id="{725140B2-F752-4057-AF69-6840C230387C}"/>
                    </a:ext>
                  </a:extLst>
                </p:cNvPr>
                <p:cNvSpPr>
                  <a:spLocks noChangeArrowheads="1"/>
                </p:cNvSpPr>
                <p:nvPr/>
              </p:nvSpPr>
              <p:spPr bwMode="auto">
                <a:xfrm>
                  <a:off x="1579077" y="3070859"/>
                  <a:ext cx="45719" cy="45719"/>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99"/>
                    </a:solidFill>
                    <a:latin typeface="+mn-lt"/>
                  </a:endParaRPr>
                </a:p>
              </p:txBody>
            </p:sp>
            <p:sp>
              <p:nvSpPr>
                <p:cNvPr id="668" name="Oval 168">
                  <a:extLst>
                    <a:ext uri="{FF2B5EF4-FFF2-40B4-BE49-F238E27FC236}">
                      <a16:creationId xmlns:a16="http://schemas.microsoft.com/office/drawing/2014/main" id="{4C270F17-F717-4E77-A409-E3F6FE236C06}"/>
                    </a:ext>
                  </a:extLst>
                </p:cNvPr>
                <p:cNvSpPr>
                  <a:spLocks noChangeArrowheads="1"/>
                </p:cNvSpPr>
                <p:nvPr/>
              </p:nvSpPr>
              <p:spPr bwMode="auto">
                <a:xfrm>
                  <a:off x="1657014" y="3070859"/>
                  <a:ext cx="45719" cy="45719"/>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99"/>
                    </a:solidFill>
                    <a:latin typeface="+mn-lt"/>
                  </a:endParaRPr>
                </a:p>
              </p:txBody>
            </p:sp>
          </p:grpSp>
          <p:grpSp>
            <p:nvGrpSpPr>
              <p:cNvPr id="662" name="Group 162">
                <a:extLst>
                  <a:ext uri="{FF2B5EF4-FFF2-40B4-BE49-F238E27FC236}">
                    <a16:creationId xmlns:a16="http://schemas.microsoft.com/office/drawing/2014/main" id="{5153B512-1AE0-4767-937B-338170BECAC1}"/>
                  </a:ext>
                </a:extLst>
              </p:cNvPr>
              <p:cNvGrpSpPr>
                <a:grpSpLocks/>
              </p:cNvGrpSpPr>
              <p:nvPr/>
            </p:nvGrpSpPr>
            <p:grpSpPr bwMode="auto">
              <a:xfrm>
                <a:off x="2744906" y="3077673"/>
                <a:ext cx="201593" cy="45719"/>
                <a:chOff x="1501140" y="3070859"/>
                <a:chExt cx="201593" cy="45719"/>
              </a:xfrm>
            </p:grpSpPr>
            <p:sp>
              <p:nvSpPr>
                <p:cNvPr id="663" name="Oval 163">
                  <a:extLst>
                    <a:ext uri="{FF2B5EF4-FFF2-40B4-BE49-F238E27FC236}">
                      <a16:creationId xmlns:a16="http://schemas.microsoft.com/office/drawing/2014/main" id="{2690E7D4-ED85-4F97-8248-4CA4F3306BF1}"/>
                    </a:ext>
                  </a:extLst>
                </p:cNvPr>
                <p:cNvSpPr>
                  <a:spLocks noChangeArrowheads="1"/>
                </p:cNvSpPr>
                <p:nvPr/>
              </p:nvSpPr>
              <p:spPr bwMode="auto">
                <a:xfrm>
                  <a:off x="1501140" y="3070859"/>
                  <a:ext cx="45719" cy="45719"/>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99"/>
                    </a:solidFill>
                    <a:latin typeface="+mn-lt"/>
                  </a:endParaRPr>
                </a:p>
              </p:txBody>
            </p:sp>
            <p:sp>
              <p:nvSpPr>
                <p:cNvPr id="664" name="Oval 164">
                  <a:extLst>
                    <a:ext uri="{FF2B5EF4-FFF2-40B4-BE49-F238E27FC236}">
                      <a16:creationId xmlns:a16="http://schemas.microsoft.com/office/drawing/2014/main" id="{5A9E3497-C5FB-4218-8ED9-3D389E4DFE0F}"/>
                    </a:ext>
                  </a:extLst>
                </p:cNvPr>
                <p:cNvSpPr>
                  <a:spLocks noChangeArrowheads="1"/>
                </p:cNvSpPr>
                <p:nvPr/>
              </p:nvSpPr>
              <p:spPr bwMode="auto">
                <a:xfrm>
                  <a:off x="1579077" y="3070859"/>
                  <a:ext cx="45719" cy="45719"/>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99"/>
                    </a:solidFill>
                    <a:latin typeface="+mn-lt"/>
                  </a:endParaRPr>
                </a:p>
              </p:txBody>
            </p:sp>
            <p:sp>
              <p:nvSpPr>
                <p:cNvPr id="665" name="Oval 165">
                  <a:extLst>
                    <a:ext uri="{FF2B5EF4-FFF2-40B4-BE49-F238E27FC236}">
                      <a16:creationId xmlns:a16="http://schemas.microsoft.com/office/drawing/2014/main" id="{8080DF6A-6172-4076-8ECE-0E113AD5E6D8}"/>
                    </a:ext>
                  </a:extLst>
                </p:cNvPr>
                <p:cNvSpPr>
                  <a:spLocks noChangeArrowheads="1"/>
                </p:cNvSpPr>
                <p:nvPr/>
              </p:nvSpPr>
              <p:spPr bwMode="auto">
                <a:xfrm>
                  <a:off x="1657014" y="3070859"/>
                  <a:ext cx="45719" cy="45719"/>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99"/>
                    </a:solidFill>
                    <a:latin typeface="+mn-lt"/>
                  </a:endParaRPr>
                </a:p>
              </p:txBody>
            </p:sp>
          </p:grpSp>
        </p:grpSp>
        <p:grpSp>
          <p:nvGrpSpPr>
            <p:cNvPr id="632" name="Group 132">
              <a:extLst>
                <a:ext uri="{FF2B5EF4-FFF2-40B4-BE49-F238E27FC236}">
                  <a16:creationId xmlns:a16="http://schemas.microsoft.com/office/drawing/2014/main" id="{067405C6-5DB1-455E-B6FC-0A1D06CD76EF}"/>
                </a:ext>
              </a:extLst>
            </p:cNvPr>
            <p:cNvGrpSpPr>
              <a:grpSpLocks/>
            </p:cNvGrpSpPr>
            <p:nvPr/>
          </p:nvGrpSpPr>
          <p:grpSpPr bwMode="auto">
            <a:xfrm>
              <a:off x="1305438" y="3513599"/>
              <a:ext cx="1840959" cy="207818"/>
              <a:chOff x="1302231" y="2991457"/>
              <a:chExt cx="1840959" cy="207818"/>
            </a:xfrm>
          </p:grpSpPr>
          <p:grpSp>
            <p:nvGrpSpPr>
              <p:cNvPr id="637" name="Group 137">
                <a:extLst>
                  <a:ext uri="{FF2B5EF4-FFF2-40B4-BE49-F238E27FC236}">
                    <a16:creationId xmlns:a16="http://schemas.microsoft.com/office/drawing/2014/main" id="{6402BC71-712A-408D-A657-C8589A990888}"/>
                  </a:ext>
                </a:extLst>
              </p:cNvPr>
              <p:cNvGrpSpPr/>
              <p:nvPr/>
            </p:nvGrpSpPr>
            <p:grpSpPr>
              <a:xfrm>
                <a:off x="1302231" y="2991457"/>
                <a:ext cx="1840959" cy="207818"/>
                <a:chOff x="360121" y="3045496"/>
                <a:chExt cx="627425" cy="207818"/>
              </a:xfrm>
              <a:solidFill>
                <a:schemeClr val="bg1"/>
              </a:solidFill>
            </p:grpSpPr>
            <p:sp>
              <p:nvSpPr>
                <p:cNvPr id="650" name="Rectangle 150">
                  <a:extLst>
                    <a:ext uri="{FF2B5EF4-FFF2-40B4-BE49-F238E27FC236}">
                      <a16:creationId xmlns:a16="http://schemas.microsoft.com/office/drawing/2014/main" id="{2A2737E8-4A27-4E95-BB7D-7F2354E38834}"/>
                    </a:ext>
                  </a:extLst>
                </p:cNvPr>
                <p:cNvSpPr/>
                <p:nvPr/>
              </p:nvSpPr>
              <p:spPr bwMode="auto">
                <a:xfrm>
                  <a:off x="360121" y="3045496"/>
                  <a:ext cx="627425" cy="207818"/>
                </a:xfrm>
                <a:prstGeom prst="rect">
                  <a:avLst/>
                </a:prstGeom>
                <a:grpFill/>
                <a:ln w="9525" cap="flat" cmpd="sng" algn="ctr">
                  <a:solidFill>
                    <a:schemeClr val="tx1"/>
                  </a:solidFill>
                  <a:prstDash val="solid"/>
                  <a:round/>
                  <a:headEnd type="none" w="med" len="med"/>
                  <a:tailEnd type="none" w="med" len="med"/>
                </a:ln>
                <a:effectLst/>
              </p:spPr>
              <p:txBody>
                <a:bodyPr wrap="none"/>
                <a:lstStyle/>
                <a:p>
                  <a:pPr>
                    <a:defRPr/>
                  </a:pPr>
                  <a:endParaRPr lang="en-US">
                    <a:solidFill>
                      <a:srgbClr val="000099"/>
                    </a:solidFill>
                    <a:ea typeface="ＭＳ Ｐゴシック" charset="0"/>
                    <a:cs typeface="ＭＳ Ｐゴシック" charset="0"/>
                  </a:endParaRPr>
                </a:p>
              </p:txBody>
            </p:sp>
            <p:cxnSp>
              <p:nvCxnSpPr>
                <p:cNvPr id="651" name="Straight Connector 151">
                  <a:extLst>
                    <a:ext uri="{FF2B5EF4-FFF2-40B4-BE49-F238E27FC236}">
                      <a16:creationId xmlns:a16="http://schemas.microsoft.com/office/drawing/2014/main" id="{7DEAED26-5579-4BB6-9F06-950E055CDDA8}"/>
                    </a:ext>
                  </a:extLst>
                </p:cNvPr>
                <p:cNvCxnSpPr/>
                <p:nvPr/>
              </p:nvCxnSpPr>
              <p:spPr bwMode="auto">
                <a:xfrm>
                  <a:off x="544967" y="3045496"/>
                  <a:ext cx="0" cy="205314"/>
                </a:xfrm>
                <a:prstGeom prst="line">
                  <a:avLst/>
                </a:prstGeom>
                <a:grp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652" name="Straight Connector 152">
                  <a:extLst>
                    <a:ext uri="{FF2B5EF4-FFF2-40B4-BE49-F238E27FC236}">
                      <a16:creationId xmlns:a16="http://schemas.microsoft.com/office/drawing/2014/main" id="{63D6BAE7-B1F9-4485-9406-03682A040D7F}"/>
                    </a:ext>
                  </a:extLst>
                </p:cNvPr>
                <p:cNvCxnSpPr/>
                <p:nvPr/>
              </p:nvCxnSpPr>
              <p:spPr bwMode="auto">
                <a:xfrm>
                  <a:off x="382554" y="3045496"/>
                  <a:ext cx="0" cy="205314"/>
                </a:xfrm>
                <a:prstGeom prst="line">
                  <a:avLst/>
                </a:prstGeom>
                <a:grp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653" name="Straight Connector 153">
                  <a:extLst>
                    <a:ext uri="{FF2B5EF4-FFF2-40B4-BE49-F238E27FC236}">
                      <a16:creationId xmlns:a16="http://schemas.microsoft.com/office/drawing/2014/main" id="{1FB68291-CAC4-4369-96A9-EBB54F4ED3E6}"/>
                    </a:ext>
                  </a:extLst>
                </p:cNvPr>
                <p:cNvCxnSpPr/>
                <p:nvPr/>
              </p:nvCxnSpPr>
              <p:spPr bwMode="auto">
                <a:xfrm>
                  <a:off x="407636" y="3045496"/>
                  <a:ext cx="0" cy="205314"/>
                </a:xfrm>
                <a:prstGeom prst="line">
                  <a:avLst/>
                </a:prstGeom>
                <a:grp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654" name="Straight Connector 154">
                  <a:extLst>
                    <a:ext uri="{FF2B5EF4-FFF2-40B4-BE49-F238E27FC236}">
                      <a16:creationId xmlns:a16="http://schemas.microsoft.com/office/drawing/2014/main" id="{13E96F27-864C-4801-B311-D3AAFDC20406}"/>
                    </a:ext>
                  </a:extLst>
                </p:cNvPr>
                <p:cNvCxnSpPr/>
                <p:nvPr/>
              </p:nvCxnSpPr>
              <p:spPr bwMode="auto">
                <a:xfrm>
                  <a:off x="599093" y="3046412"/>
                  <a:ext cx="0" cy="205314"/>
                </a:xfrm>
                <a:prstGeom prst="line">
                  <a:avLst/>
                </a:prstGeom>
                <a:grp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655" name="Straight Connector 155">
                  <a:extLst>
                    <a:ext uri="{FF2B5EF4-FFF2-40B4-BE49-F238E27FC236}">
                      <a16:creationId xmlns:a16="http://schemas.microsoft.com/office/drawing/2014/main" id="{7F86C4D9-B6C2-4DAC-914C-3B26932B5DD8}"/>
                    </a:ext>
                  </a:extLst>
                </p:cNvPr>
                <p:cNvCxnSpPr/>
                <p:nvPr/>
              </p:nvCxnSpPr>
              <p:spPr bwMode="auto">
                <a:xfrm>
                  <a:off x="774541" y="3045496"/>
                  <a:ext cx="0" cy="205314"/>
                </a:xfrm>
                <a:prstGeom prst="line">
                  <a:avLst/>
                </a:prstGeom>
                <a:grp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656" name="Straight Connector 156">
                  <a:extLst>
                    <a:ext uri="{FF2B5EF4-FFF2-40B4-BE49-F238E27FC236}">
                      <a16:creationId xmlns:a16="http://schemas.microsoft.com/office/drawing/2014/main" id="{E739E5C3-1869-4B59-BDA0-C06EDA527100}"/>
                    </a:ext>
                  </a:extLst>
                </p:cNvPr>
                <p:cNvCxnSpPr/>
                <p:nvPr/>
              </p:nvCxnSpPr>
              <p:spPr bwMode="auto">
                <a:xfrm>
                  <a:off x="826481" y="3045496"/>
                  <a:ext cx="0" cy="205314"/>
                </a:xfrm>
                <a:prstGeom prst="line">
                  <a:avLst/>
                </a:prstGeom>
                <a:grp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657" name="Straight Connector 157">
                  <a:extLst>
                    <a:ext uri="{FF2B5EF4-FFF2-40B4-BE49-F238E27FC236}">
                      <a16:creationId xmlns:a16="http://schemas.microsoft.com/office/drawing/2014/main" id="{9B4C9B66-51BC-4961-9546-C4467F671E63}"/>
                    </a:ext>
                  </a:extLst>
                </p:cNvPr>
                <p:cNvCxnSpPr/>
                <p:nvPr/>
              </p:nvCxnSpPr>
              <p:spPr bwMode="auto">
                <a:xfrm>
                  <a:off x="963675" y="3045496"/>
                  <a:ext cx="0" cy="205314"/>
                </a:xfrm>
                <a:prstGeom prst="line">
                  <a:avLst/>
                </a:prstGeom>
                <a:grp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658" name="Straight Connector 158">
                  <a:extLst>
                    <a:ext uri="{FF2B5EF4-FFF2-40B4-BE49-F238E27FC236}">
                      <a16:creationId xmlns:a16="http://schemas.microsoft.com/office/drawing/2014/main" id="{90D5DA5E-3AD0-48F0-921E-85AE90586B69}"/>
                    </a:ext>
                  </a:extLst>
                </p:cNvPr>
                <p:cNvCxnSpPr/>
                <p:nvPr/>
              </p:nvCxnSpPr>
              <p:spPr bwMode="auto">
                <a:xfrm>
                  <a:off x="938600" y="3045496"/>
                  <a:ext cx="0" cy="205314"/>
                </a:xfrm>
                <a:prstGeom prst="line">
                  <a:avLst/>
                </a:prstGeom>
                <a:grp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grpSp>
          <p:grpSp>
            <p:nvGrpSpPr>
              <p:cNvPr id="638" name="Group 138">
                <a:extLst>
                  <a:ext uri="{FF2B5EF4-FFF2-40B4-BE49-F238E27FC236}">
                    <a16:creationId xmlns:a16="http://schemas.microsoft.com/office/drawing/2014/main" id="{33EBE755-CB92-44DF-8EF9-19E7BDFF1239}"/>
                  </a:ext>
                </a:extLst>
              </p:cNvPr>
              <p:cNvGrpSpPr>
                <a:grpSpLocks/>
              </p:cNvGrpSpPr>
              <p:nvPr/>
            </p:nvGrpSpPr>
            <p:grpSpPr bwMode="auto">
              <a:xfrm>
                <a:off x="1526796" y="3077273"/>
                <a:ext cx="201593" cy="45719"/>
                <a:chOff x="1501140" y="3070859"/>
                <a:chExt cx="201593" cy="45719"/>
              </a:xfrm>
            </p:grpSpPr>
            <p:sp>
              <p:nvSpPr>
                <p:cNvPr id="647" name="Oval 147">
                  <a:extLst>
                    <a:ext uri="{FF2B5EF4-FFF2-40B4-BE49-F238E27FC236}">
                      <a16:creationId xmlns:a16="http://schemas.microsoft.com/office/drawing/2014/main" id="{D8C5AE61-64F2-4563-97C1-A22BD6BFE9A5}"/>
                    </a:ext>
                  </a:extLst>
                </p:cNvPr>
                <p:cNvSpPr>
                  <a:spLocks noChangeArrowheads="1"/>
                </p:cNvSpPr>
                <p:nvPr/>
              </p:nvSpPr>
              <p:spPr bwMode="auto">
                <a:xfrm>
                  <a:off x="1501140" y="3070859"/>
                  <a:ext cx="45719" cy="45719"/>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99"/>
                    </a:solidFill>
                    <a:latin typeface="+mn-lt"/>
                  </a:endParaRPr>
                </a:p>
              </p:txBody>
            </p:sp>
            <p:sp>
              <p:nvSpPr>
                <p:cNvPr id="648" name="Oval 148">
                  <a:extLst>
                    <a:ext uri="{FF2B5EF4-FFF2-40B4-BE49-F238E27FC236}">
                      <a16:creationId xmlns:a16="http://schemas.microsoft.com/office/drawing/2014/main" id="{09961B2F-BF92-4408-A367-F9424EDFA6C8}"/>
                    </a:ext>
                  </a:extLst>
                </p:cNvPr>
                <p:cNvSpPr>
                  <a:spLocks noChangeArrowheads="1"/>
                </p:cNvSpPr>
                <p:nvPr/>
              </p:nvSpPr>
              <p:spPr bwMode="auto">
                <a:xfrm>
                  <a:off x="1579077" y="3070859"/>
                  <a:ext cx="45719" cy="45719"/>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99"/>
                    </a:solidFill>
                    <a:latin typeface="+mn-lt"/>
                  </a:endParaRPr>
                </a:p>
              </p:txBody>
            </p:sp>
            <p:sp>
              <p:nvSpPr>
                <p:cNvPr id="649" name="Oval 149">
                  <a:extLst>
                    <a:ext uri="{FF2B5EF4-FFF2-40B4-BE49-F238E27FC236}">
                      <a16:creationId xmlns:a16="http://schemas.microsoft.com/office/drawing/2014/main" id="{2CFCFF33-0A88-4E2F-85E8-5411C3665372}"/>
                    </a:ext>
                  </a:extLst>
                </p:cNvPr>
                <p:cNvSpPr>
                  <a:spLocks noChangeArrowheads="1"/>
                </p:cNvSpPr>
                <p:nvPr/>
              </p:nvSpPr>
              <p:spPr bwMode="auto">
                <a:xfrm>
                  <a:off x="1657014" y="3070859"/>
                  <a:ext cx="45719" cy="45719"/>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99"/>
                    </a:solidFill>
                    <a:latin typeface="+mn-lt"/>
                  </a:endParaRPr>
                </a:p>
              </p:txBody>
            </p:sp>
          </p:grpSp>
          <p:grpSp>
            <p:nvGrpSpPr>
              <p:cNvPr id="639" name="Group 139">
                <a:extLst>
                  <a:ext uri="{FF2B5EF4-FFF2-40B4-BE49-F238E27FC236}">
                    <a16:creationId xmlns:a16="http://schemas.microsoft.com/office/drawing/2014/main" id="{5982F7DA-65E5-4B7E-BDF2-D30D68F77101}"/>
                  </a:ext>
                </a:extLst>
              </p:cNvPr>
              <p:cNvGrpSpPr>
                <a:grpSpLocks/>
              </p:cNvGrpSpPr>
              <p:nvPr/>
            </p:nvGrpSpPr>
            <p:grpSpPr bwMode="auto">
              <a:xfrm>
                <a:off x="2145472" y="3077473"/>
                <a:ext cx="201593" cy="45719"/>
                <a:chOff x="1501140" y="3070859"/>
                <a:chExt cx="201593" cy="45719"/>
              </a:xfrm>
            </p:grpSpPr>
            <p:sp>
              <p:nvSpPr>
                <p:cNvPr id="644" name="Oval 144">
                  <a:extLst>
                    <a:ext uri="{FF2B5EF4-FFF2-40B4-BE49-F238E27FC236}">
                      <a16:creationId xmlns:a16="http://schemas.microsoft.com/office/drawing/2014/main" id="{D796E450-D7B8-4849-82E6-94159DEFA575}"/>
                    </a:ext>
                  </a:extLst>
                </p:cNvPr>
                <p:cNvSpPr>
                  <a:spLocks noChangeArrowheads="1"/>
                </p:cNvSpPr>
                <p:nvPr/>
              </p:nvSpPr>
              <p:spPr bwMode="auto">
                <a:xfrm>
                  <a:off x="1501140" y="3070859"/>
                  <a:ext cx="45719" cy="45719"/>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99"/>
                    </a:solidFill>
                    <a:latin typeface="+mn-lt"/>
                  </a:endParaRPr>
                </a:p>
              </p:txBody>
            </p:sp>
            <p:sp>
              <p:nvSpPr>
                <p:cNvPr id="645" name="Oval 145">
                  <a:extLst>
                    <a:ext uri="{FF2B5EF4-FFF2-40B4-BE49-F238E27FC236}">
                      <a16:creationId xmlns:a16="http://schemas.microsoft.com/office/drawing/2014/main" id="{F7F79420-CDF8-46E4-B556-966CB0516187}"/>
                    </a:ext>
                  </a:extLst>
                </p:cNvPr>
                <p:cNvSpPr>
                  <a:spLocks noChangeArrowheads="1"/>
                </p:cNvSpPr>
                <p:nvPr/>
              </p:nvSpPr>
              <p:spPr bwMode="auto">
                <a:xfrm>
                  <a:off x="1579077" y="3070859"/>
                  <a:ext cx="45719" cy="45719"/>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99"/>
                    </a:solidFill>
                    <a:latin typeface="+mn-lt"/>
                  </a:endParaRPr>
                </a:p>
              </p:txBody>
            </p:sp>
            <p:sp>
              <p:nvSpPr>
                <p:cNvPr id="646" name="Oval 146">
                  <a:extLst>
                    <a:ext uri="{FF2B5EF4-FFF2-40B4-BE49-F238E27FC236}">
                      <a16:creationId xmlns:a16="http://schemas.microsoft.com/office/drawing/2014/main" id="{86AB0D57-21BF-43D2-8D75-50F1D8A1B6C4}"/>
                    </a:ext>
                  </a:extLst>
                </p:cNvPr>
                <p:cNvSpPr>
                  <a:spLocks noChangeArrowheads="1"/>
                </p:cNvSpPr>
                <p:nvPr/>
              </p:nvSpPr>
              <p:spPr bwMode="auto">
                <a:xfrm>
                  <a:off x="1657014" y="3070859"/>
                  <a:ext cx="45719" cy="45719"/>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99"/>
                    </a:solidFill>
                    <a:latin typeface="+mn-lt"/>
                  </a:endParaRPr>
                </a:p>
              </p:txBody>
            </p:sp>
          </p:grpSp>
          <p:grpSp>
            <p:nvGrpSpPr>
              <p:cNvPr id="640" name="Group 140">
                <a:extLst>
                  <a:ext uri="{FF2B5EF4-FFF2-40B4-BE49-F238E27FC236}">
                    <a16:creationId xmlns:a16="http://schemas.microsoft.com/office/drawing/2014/main" id="{F49CD53B-9A4E-4D1C-8996-9C98CA6B4975}"/>
                  </a:ext>
                </a:extLst>
              </p:cNvPr>
              <p:cNvGrpSpPr>
                <a:grpSpLocks/>
              </p:cNvGrpSpPr>
              <p:nvPr/>
            </p:nvGrpSpPr>
            <p:grpSpPr bwMode="auto">
              <a:xfrm>
                <a:off x="2744906" y="3077673"/>
                <a:ext cx="201593" cy="45719"/>
                <a:chOff x="1501140" y="3070859"/>
                <a:chExt cx="201593" cy="45719"/>
              </a:xfrm>
            </p:grpSpPr>
            <p:sp>
              <p:nvSpPr>
                <p:cNvPr id="641" name="Oval 141">
                  <a:extLst>
                    <a:ext uri="{FF2B5EF4-FFF2-40B4-BE49-F238E27FC236}">
                      <a16:creationId xmlns:a16="http://schemas.microsoft.com/office/drawing/2014/main" id="{F9A87372-A9F5-4C25-9DC5-7388091A132D}"/>
                    </a:ext>
                  </a:extLst>
                </p:cNvPr>
                <p:cNvSpPr>
                  <a:spLocks noChangeArrowheads="1"/>
                </p:cNvSpPr>
                <p:nvPr/>
              </p:nvSpPr>
              <p:spPr bwMode="auto">
                <a:xfrm>
                  <a:off x="1501140" y="3070859"/>
                  <a:ext cx="45719" cy="45719"/>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99"/>
                    </a:solidFill>
                    <a:latin typeface="+mn-lt"/>
                  </a:endParaRPr>
                </a:p>
              </p:txBody>
            </p:sp>
            <p:sp>
              <p:nvSpPr>
                <p:cNvPr id="642" name="Oval 142">
                  <a:extLst>
                    <a:ext uri="{FF2B5EF4-FFF2-40B4-BE49-F238E27FC236}">
                      <a16:creationId xmlns:a16="http://schemas.microsoft.com/office/drawing/2014/main" id="{4898BC2C-AEAA-4E32-9E7D-30A7262C8CAD}"/>
                    </a:ext>
                  </a:extLst>
                </p:cNvPr>
                <p:cNvSpPr>
                  <a:spLocks noChangeArrowheads="1"/>
                </p:cNvSpPr>
                <p:nvPr/>
              </p:nvSpPr>
              <p:spPr bwMode="auto">
                <a:xfrm>
                  <a:off x="1579077" y="3070859"/>
                  <a:ext cx="45719" cy="45719"/>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99"/>
                    </a:solidFill>
                    <a:latin typeface="+mn-lt"/>
                  </a:endParaRPr>
                </a:p>
              </p:txBody>
            </p:sp>
            <p:sp>
              <p:nvSpPr>
                <p:cNvPr id="643" name="Oval 143">
                  <a:extLst>
                    <a:ext uri="{FF2B5EF4-FFF2-40B4-BE49-F238E27FC236}">
                      <a16:creationId xmlns:a16="http://schemas.microsoft.com/office/drawing/2014/main" id="{13BE5EE8-EC68-4EB6-921C-1FDD1C8149A1}"/>
                    </a:ext>
                  </a:extLst>
                </p:cNvPr>
                <p:cNvSpPr>
                  <a:spLocks noChangeArrowheads="1"/>
                </p:cNvSpPr>
                <p:nvPr/>
              </p:nvSpPr>
              <p:spPr bwMode="auto">
                <a:xfrm>
                  <a:off x="1657014" y="3070859"/>
                  <a:ext cx="45719" cy="45719"/>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99"/>
                    </a:solidFill>
                    <a:latin typeface="+mn-lt"/>
                  </a:endParaRPr>
                </a:p>
              </p:txBody>
            </p:sp>
          </p:grpSp>
        </p:grpSp>
        <p:sp>
          <p:nvSpPr>
            <p:cNvPr id="633" name="Line 113">
              <a:extLst>
                <a:ext uri="{FF2B5EF4-FFF2-40B4-BE49-F238E27FC236}">
                  <a16:creationId xmlns:a16="http://schemas.microsoft.com/office/drawing/2014/main" id="{DE51AC8E-0C28-4F43-BC48-491E5E63425E}"/>
                </a:ext>
              </a:extLst>
            </p:cNvPr>
            <p:cNvSpPr>
              <a:spLocks noChangeShapeType="1"/>
            </p:cNvSpPr>
            <p:nvPr/>
          </p:nvSpPr>
          <p:spPr bwMode="auto">
            <a:xfrm>
              <a:off x="1924568" y="2656551"/>
              <a:ext cx="7938" cy="10668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endParaRPr>
            </a:p>
          </p:txBody>
        </p:sp>
        <p:sp>
          <p:nvSpPr>
            <p:cNvPr id="634" name="Line 113">
              <a:extLst>
                <a:ext uri="{FF2B5EF4-FFF2-40B4-BE49-F238E27FC236}">
                  <a16:creationId xmlns:a16="http://schemas.microsoft.com/office/drawing/2014/main" id="{1D7E53CF-7F94-427A-BBDF-D91AD198A278}"/>
                </a:ext>
              </a:extLst>
            </p:cNvPr>
            <p:cNvSpPr>
              <a:spLocks noChangeShapeType="1"/>
            </p:cNvSpPr>
            <p:nvPr/>
          </p:nvSpPr>
          <p:spPr bwMode="auto">
            <a:xfrm>
              <a:off x="2595717" y="2661363"/>
              <a:ext cx="7938" cy="10668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endParaRPr>
            </a:p>
          </p:txBody>
        </p:sp>
        <p:sp>
          <p:nvSpPr>
            <p:cNvPr id="635" name="Line 117">
              <a:extLst>
                <a:ext uri="{FF2B5EF4-FFF2-40B4-BE49-F238E27FC236}">
                  <a16:creationId xmlns:a16="http://schemas.microsoft.com/office/drawing/2014/main" id="{E149E522-6FFE-46FC-A115-EEA594A379BC}"/>
                </a:ext>
              </a:extLst>
            </p:cNvPr>
            <p:cNvSpPr>
              <a:spLocks noChangeShapeType="1"/>
            </p:cNvSpPr>
            <p:nvPr/>
          </p:nvSpPr>
          <p:spPr bwMode="auto">
            <a:xfrm flipV="1">
              <a:off x="1297142" y="2661362"/>
              <a:ext cx="1860485"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endParaRPr>
            </a:p>
          </p:txBody>
        </p:sp>
        <p:sp>
          <p:nvSpPr>
            <p:cNvPr id="636" name="Rectangle 109">
              <a:extLst>
                <a:ext uri="{FF2B5EF4-FFF2-40B4-BE49-F238E27FC236}">
                  <a16:creationId xmlns:a16="http://schemas.microsoft.com/office/drawing/2014/main" id="{A812D263-4614-4B0A-848F-2911DA96D8EB}"/>
                </a:ext>
              </a:extLst>
            </p:cNvPr>
            <p:cNvSpPr>
              <a:spLocks noChangeArrowheads="1"/>
            </p:cNvSpPr>
            <p:nvPr/>
          </p:nvSpPr>
          <p:spPr bwMode="auto">
            <a:xfrm>
              <a:off x="1297143" y="2412920"/>
              <a:ext cx="1860484" cy="1315243"/>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99"/>
                </a:solidFill>
                <a:latin typeface="+mn-lt"/>
              </a:endParaRPr>
            </a:p>
          </p:txBody>
        </p:sp>
      </p:grpSp>
    </p:spTree>
    <p:extLst>
      <p:ext uri="{BB962C8B-B14F-4D97-AF65-F5344CB8AC3E}">
        <p14:creationId xmlns:p14="http://schemas.microsoft.com/office/powerpoint/2010/main" val="298894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80"/>
                                        </p:tgtEl>
                                        <p:attrNameLst>
                                          <p:attrName>style.visibility</p:attrName>
                                        </p:attrNameLst>
                                      </p:cBhvr>
                                      <p:to>
                                        <p:strVal val="visible"/>
                                      </p:to>
                                    </p:set>
                                    <p:animEffect transition="in" filter="wipe(down)">
                                      <p:cBhvr>
                                        <p:cTn id="7" dur="500"/>
                                        <p:tgtEl>
                                          <p:spTgt spid="38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70"/>
                                        </p:tgtEl>
                                        <p:attrNameLst>
                                          <p:attrName>style.visibility</p:attrName>
                                        </p:attrNameLst>
                                      </p:cBhvr>
                                      <p:to>
                                        <p:strVal val="visible"/>
                                      </p:to>
                                    </p:set>
                                    <p:animEffect transition="in" filter="dissolve">
                                      <p:cBhvr>
                                        <p:cTn id="12" dur="500"/>
                                        <p:tgtEl>
                                          <p:spTgt spid="270"/>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563"/>
                                        </p:tgtEl>
                                        <p:attrNameLst>
                                          <p:attrName>style.visibility</p:attrName>
                                        </p:attrNameLst>
                                      </p:cBhvr>
                                      <p:to>
                                        <p:strVal val="visible"/>
                                      </p:to>
                                    </p:set>
                                    <p:animEffect transition="in" filter="dissolve">
                                      <p:cBhvr>
                                        <p:cTn id="17" dur="500"/>
                                        <p:tgtEl>
                                          <p:spTgt spid="563"/>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491"/>
                                        </p:tgtEl>
                                        <p:attrNameLst>
                                          <p:attrName>style.visibility</p:attrName>
                                        </p:attrNameLst>
                                      </p:cBhvr>
                                      <p:to>
                                        <p:strVal val="visible"/>
                                      </p:to>
                                    </p:set>
                                    <p:animEffect transition="in" filter="dissolve">
                                      <p:cBhvr>
                                        <p:cTn id="22" dur="500"/>
                                        <p:tgtEl>
                                          <p:spTgt spid="491"/>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354"/>
                                        </p:tgtEl>
                                        <p:attrNameLst>
                                          <p:attrName>style.visibility</p:attrName>
                                        </p:attrNameLst>
                                      </p:cBhvr>
                                      <p:to>
                                        <p:strVal val="visible"/>
                                      </p:to>
                                    </p:set>
                                    <p:animEffect transition="in" filter="dissolve">
                                      <p:cBhvr>
                                        <p:cTn id="27" dur="500"/>
                                        <p:tgtEl>
                                          <p:spTgt spid="354"/>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615"/>
                                        </p:tgtEl>
                                        <p:attrNameLst>
                                          <p:attrName>style.visibility</p:attrName>
                                        </p:attrNameLst>
                                      </p:cBhvr>
                                      <p:to>
                                        <p:strVal val="visible"/>
                                      </p:to>
                                    </p:set>
                                    <p:animEffect transition="in" filter="wipe(up)">
                                      <p:cBhvr>
                                        <p:cTn id="32" dur="500"/>
                                        <p:tgtEl>
                                          <p:spTgt spid="615"/>
                                        </p:tgtEl>
                                      </p:cBhvr>
                                    </p:animEffect>
                                  </p:childTnLst>
                                </p:cTn>
                              </p:par>
                            </p:childTnLst>
                          </p:cTn>
                        </p:par>
                        <p:par>
                          <p:cTn id="33" fill="hold">
                            <p:stCondLst>
                              <p:cond delay="500"/>
                            </p:stCondLst>
                            <p:childTnLst>
                              <p:par>
                                <p:cTn id="34" presetID="9" presetClass="entr" presetSubtype="0" fill="hold" nodeType="afterEffect">
                                  <p:stCondLst>
                                    <p:cond delay="0"/>
                                  </p:stCondLst>
                                  <p:childTnLst>
                                    <p:set>
                                      <p:cBhvr>
                                        <p:cTn id="35" dur="1" fill="hold">
                                          <p:stCondLst>
                                            <p:cond delay="0"/>
                                          </p:stCondLst>
                                        </p:cTn>
                                        <p:tgtEl>
                                          <p:spTgt spid="497"/>
                                        </p:tgtEl>
                                        <p:attrNameLst>
                                          <p:attrName>style.visibility</p:attrName>
                                        </p:attrNameLst>
                                      </p:cBhvr>
                                      <p:to>
                                        <p:strVal val="visible"/>
                                      </p:to>
                                    </p:set>
                                    <p:animEffect transition="in" filter="dissolve">
                                      <p:cBhvr>
                                        <p:cTn id="36" dur="1000"/>
                                        <p:tgtEl>
                                          <p:spTgt spid="497"/>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ntr" presetSubtype="0" fill="hold" nodeType="clickEffect">
                                  <p:stCondLst>
                                    <p:cond delay="0"/>
                                  </p:stCondLst>
                                  <p:childTnLst>
                                    <p:set>
                                      <p:cBhvr>
                                        <p:cTn id="40" dur="1" fill="hold">
                                          <p:stCondLst>
                                            <p:cond delay="0"/>
                                          </p:stCondLst>
                                        </p:cTn>
                                        <p:tgtEl>
                                          <p:spTgt spid="350"/>
                                        </p:tgtEl>
                                        <p:attrNameLst>
                                          <p:attrName>style.visibility</p:attrName>
                                        </p:attrNameLst>
                                      </p:cBhvr>
                                      <p:to>
                                        <p:strVal val="visible"/>
                                      </p:to>
                                    </p:set>
                                    <p:animEffect transition="in" filter="dissolve">
                                      <p:cBhvr>
                                        <p:cTn id="41" dur="500"/>
                                        <p:tgtEl>
                                          <p:spTgt spid="3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Title 1"/>
          <p:cNvSpPr txBox="1">
            <a:spLocks/>
          </p:cNvSpPr>
          <p:nvPr/>
        </p:nvSpPr>
        <p:spPr bwMode="auto">
          <a:xfrm>
            <a:off x="1355396" y="252486"/>
            <a:ext cx="9433047" cy="728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3600" dirty="0">
                <a:solidFill>
                  <a:srgbClr val="000099"/>
                </a:solidFill>
                <a:latin typeface="Comic Sans MS" panose="030F0702030302020204" pitchFamily="66" charset="0"/>
                <a:cs typeface="Arial" panose="020B0604020202020204" pitchFamily="34" charset="0"/>
              </a:rPr>
              <a:t>Generalized Forwarding: match plus action</a:t>
            </a:r>
          </a:p>
        </p:txBody>
      </p:sp>
      <p:sp>
        <p:nvSpPr>
          <p:cNvPr id="271" name="Rectangle 7"/>
          <p:cNvSpPr txBox="1">
            <a:spLocks noChangeArrowheads="1"/>
          </p:cNvSpPr>
          <p:nvPr/>
        </p:nvSpPr>
        <p:spPr>
          <a:xfrm>
            <a:off x="9120336" y="6624784"/>
            <a:ext cx="2592288"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4.4 Generalized  </a:t>
            </a:r>
            <a:r>
              <a:rPr lang="en-US" altLang="zh-CN" sz="1200" dirty="0">
                <a:solidFill>
                  <a:srgbClr val="FF0000"/>
                </a:solidFill>
                <a:cs typeface="Arial" panose="020B0604020202020204" pitchFamily="34" charset="0"/>
              </a:rPr>
              <a:t>Forward and SDN</a:t>
            </a:r>
          </a:p>
        </p:txBody>
      </p:sp>
      <p:grpSp>
        <p:nvGrpSpPr>
          <p:cNvPr id="703" name="Group 2">
            <a:extLst>
              <a:ext uri="{FF2B5EF4-FFF2-40B4-BE49-F238E27FC236}">
                <a16:creationId xmlns:a16="http://schemas.microsoft.com/office/drawing/2014/main" id="{0A633228-E08B-4406-BA2D-37CA9D16D9E2}"/>
              </a:ext>
            </a:extLst>
          </p:cNvPr>
          <p:cNvGrpSpPr/>
          <p:nvPr/>
        </p:nvGrpSpPr>
        <p:grpSpPr>
          <a:xfrm>
            <a:off x="2020188" y="2244830"/>
            <a:ext cx="6996667" cy="1258851"/>
            <a:chOff x="1372488" y="5470630"/>
            <a:chExt cx="6996667" cy="1258851"/>
          </a:xfrm>
        </p:grpSpPr>
        <p:sp>
          <p:nvSpPr>
            <p:cNvPr id="704" name="Freeform 2">
              <a:extLst>
                <a:ext uri="{FF2B5EF4-FFF2-40B4-BE49-F238E27FC236}">
                  <a16:creationId xmlns:a16="http://schemas.microsoft.com/office/drawing/2014/main" id="{10FED21D-EB69-4F54-884E-D7D6552C2400}"/>
                </a:ext>
              </a:extLst>
            </p:cNvPr>
            <p:cNvSpPr>
              <a:spLocks/>
            </p:cNvSpPr>
            <p:nvPr/>
          </p:nvSpPr>
          <p:spPr bwMode="auto">
            <a:xfrm>
              <a:off x="4341668" y="5789681"/>
              <a:ext cx="4027487" cy="939800"/>
            </a:xfrm>
            <a:custGeom>
              <a:avLst/>
              <a:gdLst>
                <a:gd name="T0" fmla="*/ 2147483647 w 10001"/>
                <a:gd name="T1" fmla="*/ 2147483647 h 10125"/>
                <a:gd name="T2" fmla="*/ 2147483647 w 10001"/>
                <a:gd name="T3" fmla="*/ 2147483647 h 10125"/>
                <a:gd name="T4" fmla="*/ 2147483647 w 10001"/>
                <a:gd name="T5" fmla="*/ 2147483647 h 10125"/>
                <a:gd name="T6" fmla="*/ 2147483647 w 10001"/>
                <a:gd name="T7" fmla="*/ 0 h 10125"/>
                <a:gd name="T8" fmla="*/ 2147483647 w 10001"/>
                <a:gd name="T9" fmla="*/ 2147483647 h 10125"/>
                <a:gd name="T10" fmla="*/ 2147483647 w 10001"/>
                <a:gd name="T11" fmla="*/ 2147483647 h 10125"/>
                <a:gd name="T12" fmla="*/ 2147483647 w 10001"/>
                <a:gd name="T13" fmla="*/ 2147483647 h 10125"/>
                <a:gd name="T14" fmla="*/ 2147483647 w 10001"/>
                <a:gd name="T15" fmla="*/ 2147483647 h 10125"/>
                <a:gd name="T16" fmla="*/ 2147483647 w 10001"/>
                <a:gd name="T17" fmla="*/ 2147483647 h 10125"/>
                <a:gd name="T18" fmla="*/ 2147483647 w 10001"/>
                <a:gd name="T19" fmla="*/ 2147483647 h 10125"/>
                <a:gd name="T20" fmla="*/ 2147483647 w 10001"/>
                <a:gd name="T21" fmla="*/ 2147483647 h 10125"/>
                <a:gd name="T22" fmla="*/ 2147483647 w 10001"/>
                <a:gd name="T23" fmla="*/ 2147483647 h 10125"/>
                <a:gd name="T24" fmla="*/ 2147483647 w 10001"/>
                <a:gd name="T25" fmla="*/ 2147483647 h 10125"/>
                <a:gd name="T26" fmla="*/ 2147483647 w 10001"/>
                <a:gd name="T27" fmla="*/ 2147483647 h 10125"/>
                <a:gd name="T28" fmla="*/ 2147483647 w 10001"/>
                <a:gd name="T29" fmla="*/ 2147483647 h 1012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0001" h="10125">
                  <a:moveTo>
                    <a:pt x="4" y="4039"/>
                  </a:moveTo>
                  <a:cubicBezTo>
                    <a:pt x="-29" y="2271"/>
                    <a:pt x="194" y="2100"/>
                    <a:pt x="715" y="1595"/>
                  </a:cubicBezTo>
                  <a:cubicBezTo>
                    <a:pt x="1236" y="1089"/>
                    <a:pt x="2417" y="1272"/>
                    <a:pt x="3130" y="1006"/>
                  </a:cubicBezTo>
                  <a:cubicBezTo>
                    <a:pt x="3843" y="740"/>
                    <a:pt x="4397" y="0"/>
                    <a:pt x="4995" y="0"/>
                  </a:cubicBezTo>
                  <a:cubicBezTo>
                    <a:pt x="5593" y="1"/>
                    <a:pt x="6206" y="926"/>
                    <a:pt x="6720" y="1009"/>
                  </a:cubicBezTo>
                  <a:cubicBezTo>
                    <a:pt x="7234" y="1092"/>
                    <a:pt x="7536" y="241"/>
                    <a:pt x="8082" y="497"/>
                  </a:cubicBezTo>
                  <a:cubicBezTo>
                    <a:pt x="8628" y="756"/>
                    <a:pt x="9854" y="442"/>
                    <a:pt x="9989" y="2989"/>
                  </a:cubicBezTo>
                  <a:cubicBezTo>
                    <a:pt x="10124" y="5536"/>
                    <a:pt x="9098" y="5742"/>
                    <a:pt x="8599" y="6797"/>
                  </a:cubicBezTo>
                  <a:cubicBezTo>
                    <a:pt x="8100" y="7852"/>
                    <a:pt x="7544" y="8981"/>
                    <a:pt x="6995" y="9322"/>
                  </a:cubicBezTo>
                  <a:cubicBezTo>
                    <a:pt x="6446" y="9663"/>
                    <a:pt x="5793" y="8957"/>
                    <a:pt x="5307" y="8843"/>
                  </a:cubicBezTo>
                  <a:cubicBezTo>
                    <a:pt x="4819" y="8726"/>
                    <a:pt x="4628" y="10048"/>
                    <a:pt x="4371" y="9912"/>
                  </a:cubicBezTo>
                  <a:cubicBezTo>
                    <a:pt x="4114" y="9775"/>
                    <a:pt x="3505" y="10355"/>
                    <a:pt x="3140" y="10019"/>
                  </a:cubicBezTo>
                  <a:cubicBezTo>
                    <a:pt x="2774" y="9683"/>
                    <a:pt x="2820" y="8138"/>
                    <a:pt x="2179" y="7895"/>
                  </a:cubicBezTo>
                  <a:cubicBezTo>
                    <a:pt x="1586" y="6800"/>
                    <a:pt x="1549" y="8137"/>
                    <a:pt x="1187" y="7495"/>
                  </a:cubicBezTo>
                  <a:cubicBezTo>
                    <a:pt x="825" y="6852"/>
                    <a:pt x="-7" y="6157"/>
                    <a:pt x="4" y="4039"/>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cxnSp>
          <p:nvCxnSpPr>
            <p:cNvPr id="705" name="Straight Connector 887">
              <a:extLst>
                <a:ext uri="{FF2B5EF4-FFF2-40B4-BE49-F238E27FC236}">
                  <a16:creationId xmlns:a16="http://schemas.microsoft.com/office/drawing/2014/main" id="{73FFE479-0A44-486E-AAEA-520E9D9F65DF}"/>
                </a:ext>
              </a:extLst>
            </p:cNvPr>
            <p:cNvCxnSpPr/>
            <p:nvPr/>
          </p:nvCxnSpPr>
          <p:spPr>
            <a:xfrm flipV="1">
              <a:off x="5011593" y="5940494"/>
              <a:ext cx="1316037" cy="131762"/>
            </a:xfrm>
            <a:prstGeom prst="line">
              <a:avLst/>
            </a:prstGeom>
            <a:noFill/>
            <a:ln w="12700" cap="flat" cmpd="sng" algn="ctr">
              <a:solidFill>
                <a:srgbClr val="000000"/>
              </a:solidFill>
              <a:prstDash val="solid"/>
            </a:ln>
            <a:effectLst/>
          </p:spPr>
        </p:cxnSp>
        <p:cxnSp>
          <p:nvCxnSpPr>
            <p:cNvPr id="706" name="Straight Connector 888">
              <a:extLst>
                <a:ext uri="{FF2B5EF4-FFF2-40B4-BE49-F238E27FC236}">
                  <a16:creationId xmlns:a16="http://schemas.microsoft.com/office/drawing/2014/main" id="{A307B29C-2849-4CCF-AB47-F1579AE420ED}"/>
                </a:ext>
              </a:extLst>
            </p:cNvPr>
            <p:cNvCxnSpPr/>
            <p:nvPr/>
          </p:nvCxnSpPr>
          <p:spPr>
            <a:xfrm>
              <a:off x="4900468" y="6127819"/>
              <a:ext cx="2259012" cy="298450"/>
            </a:xfrm>
            <a:prstGeom prst="line">
              <a:avLst/>
            </a:prstGeom>
            <a:noFill/>
            <a:ln w="12700" cap="flat" cmpd="sng" algn="ctr">
              <a:solidFill>
                <a:srgbClr val="000000"/>
              </a:solidFill>
              <a:prstDash val="solid"/>
            </a:ln>
            <a:effectLst/>
          </p:spPr>
        </p:cxnSp>
        <p:cxnSp>
          <p:nvCxnSpPr>
            <p:cNvPr id="707" name="Straight Connector 889">
              <a:extLst>
                <a:ext uri="{FF2B5EF4-FFF2-40B4-BE49-F238E27FC236}">
                  <a16:creationId xmlns:a16="http://schemas.microsoft.com/office/drawing/2014/main" id="{C36EDADB-DA95-4F2C-8F2B-6750D0E53A4E}"/>
                </a:ext>
              </a:extLst>
            </p:cNvPr>
            <p:cNvCxnSpPr/>
            <p:nvPr/>
          </p:nvCxnSpPr>
          <p:spPr>
            <a:xfrm>
              <a:off x="4913168" y="6232594"/>
              <a:ext cx="714375" cy="276225"/>
            </a:xfrm>
            <a:prstGeom prst="line">
              <a:avLst/>
            </a:prstGeom>
            <a:noFill/>
            <a:ln w="12700" cap="flat" cmpd="sng" algn="ctr">
              <a:solidFill>
                <a:srgbClr val="000000"/>
              </a:solidFill>
              <a:prstDash val="solid"/>
            </a:ln>
            <a:effectLst/>
          </p:spPr>
        </p:cxnSp>
        <p:cxnSp>
          <p:nvCxnSpPr>
            <p:cNvPr id="708" name="Straight Connector 890">
              <a:extLst>
                <a:ext uri="{FF2B5EF4-FFF2-40B4-BE49-F238E27FC236}">
                  <a16:creationId xmlns:a16="http://schemas.microsoft.com/office/drawing/2014/main" id="{600360CF-69BC-4152-A921-09BC39109C4E}"/>
                </a:ext>
              </a:extLst>
            </p:cNvPr>
            <p:cNvCxnSpPr/>
            <p:nvPr/>
          </p:nvCxnSpPr>
          <p:spPr>
            <a:xfrm flipV="1">
              <a:off x="5930755" y="6426269"/>
              <a:ext cx="1247775" cy="82550"/>
            </a:xfrm>
            <a:prstGeom prst="line">
              <a:avLst/>
            </a:prstGeom>
            <a:noFill/>
            <a:ln w="12700" cap="flat" cmpd="sng" algn="ctr">
              <a:solidFill>
                <a:srgbClr val="000000"/>
              </a:solidFill>
              <a:prstDash val="solid"/>
            </a:ln>
            <a:effectLst/>
          </p:spPr>
        </p:cxnSp>
        <p:cxnSp>
          <p:nvCxnSpPr>
            <p:cNvPr id="709" name="Straight Connector 891">
              <a:extLst>
                <a:ext uri="{FF2B5EF4-FFF2-40B4-BE49-F238E27FC236}">
                  <a16:creationId xmlns:a16="http://schemas.microsoft.com/office/drawing/2014/main" id="{55E830C9-8835-4A50-A9CA-D03AD6BDB217}"/>
                </a:ext>
              </a:extLst>
            </p:cNvPr>
            <p:cNvCxnSpPr/>
            <p:nvPr/>
          </p:nvCxnSpPr>
          <p:spPr>
            <a:xfrm>
              <a:off x="6591155" y="5973831"/>
              <a:ext cx="1057275" cy="123825"/>
            </a:xfrm>
            <a:prstGeom prst="line">
              <a:avLst/>
            </a:prstGeom>
            <a:noFill/>
            <a:ln w="12700" cap="flat" cmpd="sng" algn="ctr">
              <a:solidFill>
                <a:srgbClr val="000000"/>
              </a:solidFill>
              <a:prstDash val="solid"/>
            </a:ln>
            <a:effectLst/>
          </p:spPr>
        </p:cxnSp>
        <p:cxnSp>
          <p:nvCxnSpPr>
            <p:cNvPr id="710" name="Straight Connector 892">
              <a:extLst>
                <a:ext uri="{FF2B5EF4-FFF2-40B4-BE49-F238E27FC236}">
                  <a16:creationId xmlns:a16="http://schemas.microsoft.com/office/drawing/2014/main" id="{6BD13D90-D586-4E1C-9ADE-61D3B0B61DB7}"/>
                </a:ext>
              </a:extLst>
            </p:cNvPr>
            <p:cNvCxnSpPr/>
            <p:nvPr/>
          </p:nvCxnSpPr>
          <p:spPr>
            <a:xfrm flipV="1">
              <a:off x="5875193" y="6127819"/>
              <a:ext cx="1790700" cy="298450"/>
            </a:xfrm>
            <a:prstGeom prst="line">
              <a:avLst/>
            </a:prstGeom>
            <a:noFill/>
            <a:ln w="12700" cap="flat" cmpd="sng" algn="ctr">
              <a:solidFill>
                <a:srgbClr val="000000"/>
              </a:solidFill>
              <a:prstDash val="solid"/>
            </a:ln>
            <a:effectLst/>
          </p:spPr>
        </p:cxnSp>
        <p:cxnSp>
          <p:nvCxnSpPr>
            <p:cNvPr id="711" name="Straight Connector 893">
              <a:extLst>
                <a:ext uri="{FF2B5EF4-FFF2-40B4-BE49-F238E27FC236}">
                  <a16:creationId xmlns:a16="http://schemas.microsoft.com/office/drawing/2014/main" id="{FE765FE6-283E-484B-9C87-82A3D8B201A6}"/>
                </a:ext>
              </a:extLst>
            </p:cNvPr>
            <p:cNvCxnSpPr/>
            <p:nvPr/>
          </p:nvCxnSpPr>
          <p:spPr>
            <a:xfrm flipV="1">
              <a:off x="7202343" y="6156394"/>
              <a:ext cx="588962" cy="269875"/>
            </a:xfrm>
            <a:prstGeom prst="line">
              <a:avLst/>
            </a:prstGeom>
            <a:noFill/>
            <a:ln w="12700" cap="flat" cmpd="sng" algn="ctr">
              <a:solidFill>
                <a:srgbClr val="000000"/>
              </a:solidFill>
              <a:prstDash val="solid"/>
            </a:ln>
            <a:effectLst/>
          </p:spPr>
        </p:cxnSp>
        <p:cxnSp>
          <p:nvCxnSpPr>
            <p:cNvPr id="712" name="Straight Connector 894">
              <a:extLst>
                <a:ext uri="{FF2B5EF4-FFF2-40B4-BE49-F238E27FC236}">
                  <a16:creationId xmlns:a16="http://schemas.microsoft.com/office/drawing/2014/main" id="{85633FA7-2AEF-4C30-8FE8-AC7A7FC3DC2A}"/>
                </a:ext>
              </a:extLst>
            </p:cNvPr>
            <p:cNvCxnSpPr/>
            <p:nvPr/>
          </p:nvCxnSpPr>
          <p:spPr>
            <a:xfrm>
              <a:off x="6345093" y="5940494"/>
              <a:ext cx="814387" cy="401637"/>
            </a:xfrm>
            <a:prstGeom prst="line">
              <a:avLst/>
            </a:prstGeom>
            <a:noFill/>
            <a:ln w="12700" cap="flat" cmpd="sng" algn="ctr">
              <a:solidFill>
                <a:srgbClr val="000000"/>
              </a:solidFill>
              <a:prstDash val="solid"/>
            </a:ln>
            <a:effectLst/>
          </p:spPr>
        </p:cxnSp>
        <p:grpSp>
          <p:nvGrpSpPr>
            <p:cNvPr id="713" name="Group 347">
              <a:extLst>
                <a:ext uri="{FF2B5EF4-FFF2-40B4-BE49-F238E27FC236}">
                  <a16:creationId xmlns:a16="http://schemas.microsoft.com/office/drawing/2014/main" id="{6F5DB8A8-EACC-4F4C-94EC-70780ECA86B2}"/>
                </a:ext>
              </a:extLst>
            </p:cNvPr>
            <p:cNvGrpSpPr>
              <a:grpSpLocks/>
            </p:cNvGrpSpPr>
            <p:nvPr/>
          </p:nvGrpSpPr>
          <p:grpSpPr bwMode="auto">
            <a:xfrm>
              <a:off x="7605568" y="5983356"/>
              <a:ext cx="588962" cy="242888"/>
              <a:chOff x="1871277" y="1576300"/>
              <a:chExt cx="1128371" cy="437861"/>
            </a:xfrm>
          </p:grpSpPr>
          <p:sp>
            <p:nvSpPr>
              <p:cNvPr id="767" name="Oval 1069">
                <a:extLst>
                  <a:ext uri="{FF2B5EF4-FFF2-40B4-BE49-F238E27FC236}">
                    <a16:creationId xmlns:a16="http://schemas.microsoft.com/office/drawing/2014/main" id="{27B761E9-B233-423C-AB31-9518DB86718E}"/>
                  </a:ext>
                </a:extLst>
              </p:cNvPr>
              <p:cNvSpPr>
                <a:spLocks noChangeArrowheads="1"/>
              </p:cNvSpPr>
              <p:nvPr/>
            </p:nvSpPr>
            <p:spPr bwMode="auto">
              <a:xfrm flipV="1">
                <a:off x="1874317" y="1693636"/>
                <a:ext cx="1125331" cy="320525"/>
              </a:xfrm>
              <a:prstGeom prst="ellipse">
                <a:avLst/>
              </a:prstGeom>
              <a:gradFill rotWithShape="1">
                <a:gsLst>
                  <a:gs pos="0">
                    <a:srgbClr val="262699"/>
                  </a:gs>
                  <a:gs pos="53000">
                    <a:srgbClr val="8585E0"/>
                  </a:gs>
                  <a:gs pos="100000">
                    <a:srgbClr val="262699"/>
                  </a:gs>
                </a:gsLst>
                <a:lin ang="0" scaled="1"/>
              </a:gradFill>
              <a:ln w="6350">
                <a:solidFill>
                  <a:srgbClr val="000000"/>
                </a:solidFill>
                <a:round/>
                <a:headEnd/>
                <a:tailEnd/>
              </a:ln>
              <a:effectLst>
                <a:outerShdw blurRad="40000" dist="23000" dir="5400000" rotWithShape="0">
                  <a:srgbClr val="808080">
                    <a:alpha val="34999"/>
                  </a:srgbClr>
                </a:outerShdw>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ＭＳ Ｐゴシック" panose="020B0600070205080204" pitchFamily="34" charset="-128"/>
                  <a:cs typeface="+mn-cs"/>
                </a:endParaRPr>
              </a:p>
            </p:txBody>
          </p:sp>
          <p:sp>
            <p:nvSpPr>
              <p:cNvPr id="768" name="Rectangle 1070">
                <a:extLst>
                  <a:ext uri="{FF2B5EF4-FFF2-40B4-BE49-F238E27FC236}">
                    <a16:creationId xmlns:a16="http://schemas.microsoft.com/office/drawing/2014/main" id="{1DB560D7-F047-4AAA-B9F6-B572E8E1B943}"/>
                  </a:ext>
                </a:extLst>
              </p:cNvPr>
              <p:cNvSpPr/>
              <p:nvPr/>
            </p:nvSpPr>
            <p:spPr bwMode="auto">
              <a:xfrm>
                <a:off x="1871277" y="1739425"/>
                <a:ext cx="1128371" cy="117334"/>
              </a:xfrm>
              <a:prstGeom prst="rect">
                <a:avLst/>
              </a:prstGeom>
              <a:gradFill rotWithShape="1">
                <a:gsLst>
                  <a:gs pos="0">
                    <a:srgbClr val="3333CC">
                      <a:lumMod val="75000"/>
                    </a:srgbClr>
                  </a:gs>
                  <a:gs pos="53000">
                    <a:srgbClr val="3333CC">
                      <a:lumMod val="60000"/>
                      <a:lumOff val="40000"/>
                    </a:srgbClr>
                  </a:gs>
                  <a:gs pos="100000">
                    <a:srgbClr val="3333CC">
                      <a:lumMod val="75000"/>
                    </a:srgbClr>
                  </a:gs>
                </a:gsLst>
                <a:lin ang="10800000" scaled="0"/>
              </a:gradFill>
              <a:ln w="25400"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sp>
            <p:nvSpPr>
              <p:cNvPr id="769" name="Oval 1071">
                <a:extLst>
                  <a:ext uri="{FF2B5EF4-FFF2-40B4-BE49-F238E27FC236}">
                    <a16:creationId xmlns:a16="http://schemas.microsoft.com/office/drawing/2014/main" id="{54A59D0A-E9C5-4A9F-B18C-96BABF026C55}"/>
                  </a:ext>
                </a:extLst>
              </p:cNvPr>
              <p:cNvSpPr>
                <a:spLocks noChangeArrowheads="1"/>
              </p:cNvSpPr>
              <p:nvPr/>
            </p:nvSpPr>
            <p:spPr bwMode="auto">
              <a:xfrm flipV="1">
                <a:off x="1871277" y="1576300"/>
                <a:ext cx="1125331" cy="320525"/>
              </a:xfrm>
              <a:prstGeom prst="ellipse">
                <a:avLst/>
              </a:prstGeom>
              <a:solidFill>
                <a:srgbClr val="BFBFBF"/>
              </a:solidFill>
              <a:ln w="6350">
                <a:solidFill>
                  <a:srgbClr val="000000"/>
                </a:solidFill>
                <a:round/>
                <a:headEnd/>
                <a:tailEnd/>
              </a:ln>
              <a:effectLst>
                <a:outerShdw blurRad="40000" dist="23000" dir="5400000" rotWithShape="0">
                  <a:srgbClr val="808080">
                    <a:alpha val="34999"/>
                  </a:srgbClr>
                </a:outerShdw>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ＭＳ Ｐゴシック" panose="020B0600070205080204" pitchFamily="34" charset="-128"/>
                  <a:cs typeface="+mn-cs"/>
                </a:endParaRPr>
              </a:p>
            </p:txBody>
          </p:sp>
          <p:sp>
            <p:nvSpPr>
              <p:cNvPr id="770" name="Freeform 1072">
                <a:extLst>
                  <a:ext uri="{FF2B5EF4-FFF2-40B4-BE49-F238E27FC236}">
                    <a16:creationId xmlns:a16="http://schemas.microsoft.com/office/drawing/2014/main" id="{1FCB3F9B-5770-4556-87D4-A914B374FC66}"/>
                  </a:ext>
                </a:extLst>
              </p:cNvPr>
              <p:cNvSpPr/>
              <p:nvPr/>
            </p:nvSpPr>
            <p:spPr bwMode="auto">
              <a:xfrm>
                <a:off x="2160212" y="1673602"/>
                <a:ext cx="547458" cy="16026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sp>
            <p:nvSpPr>
              <p:cNvPr id="771" name="Freeform 1073">
                <a:extLst>
                  <a:ext uri="{FF2B5EF4-FFF2-40B4-BE49-F238E27FC236}">
                    <a16:creationId xmlns:a16="http://schemas.microsoft.com/office/drawing/2014/main" id="{00506851-EFB4-4938-AACA-B3C1A10A65D9}"/>
                  </a:ext>
                </a:extLst>
              </p:cNvPr>
              <p:cNvSpPr>
                <a:spLocks/>
              </p:cNvSpPr>
              <p:nvPr/>
            </p:nvSpPr>
            <p:spPr bwMode="auto">
              <a:xfrm>
                <a:off x="2102426" y="1633537"/>
                <a:ext cx="663033" cy="111612"/>
              </a:xfrm>
              <a:custGeom>
                <a:avLst/>
                <a:gdLst>
                  <a:gd name="T0" fmla="*/ 0 w 3723451"/>
                  <a:gd name="T1" fmla="*/ 27306 h 932950"/>
                  <a:gd name="T2" fmla="*/ 116665 w 3723451"/>
                  <a:gd name="T3" fmla="*/ 322 h 932950"/>
                  <a:gd name="T4" fmla="*/ 330457 w 3723451"/>
                  <a:gd name="T5" fmla="*/ 62277 h 932950"/>
                  <a:gd name="T6" fmla="*/ 534418 w 3723451"/>
                  <a:gd name="T7" fmla="*/ 0 h 932950"/>
                  <a:gd name="T8" fmla="*/ 663033 w 3723451"/>
                  <a:gd name="T9" fmla="*/ 24782 h 932950"/>
                  <a:gd name="T10" fmla="*/ 567343 w 3723451"/>
                  <a:gd name="T11" fmla="*/ 55256 h 932950"/>
                  <a:gd name="T12" fmla="*/ 536535 w 3723451"/>
                  <a:gd name="T13" fmla="*/ 47040 h 932950"/>
                  <a:gd name="T14" fmla="*/ 334214 w 3723451"/>
                  <a:gd name="T15" fmla="*/ 111612 h 932950"/>
                  <a:gd name="T16" fmla="*/ 126717 w 3723451"/>
                  <a:gd name="T17" fmla="*/ 49415 h 932950"/>
                  <a:gd name="T18" fmla="*/ 93168 w 3723451"/>
                  <a:gd name="T19" fmla="*/ 56128 h 932950"/>
                  <a:gd name="T20" fmla="*/ 0 w 3723451"/>
                  <a:gd name="T21" fmla="*/ 27306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772" name="Freeform 1074">
                <a:extLst>
                  <a:ext uri="{FF2B5EF4-FFF2-40B4-BE49-F238E27FC236}">
                    <a16:creationId xmlns:a16="http://schemas.microsoft.com/office/drawing/2014/main" id="{3A9D1D6B-3EF4-4E5B-83B7-470A2636E50E}"/>
                  </a:ext>
                </a:extLst>
              </p:cNvPr>
              <p:cNvSpPr>
                <a:spLocks/>
              </p:cNvSpPr>
              <p:nvPr/>
            </p:nvSpPr>
            <p:spPr bwMode="auto">
              <a:xfrm>
                <a:off x="2537350" y="1727978"/>
                <a:ext cx="243315" cy="97302"/>
              </a:xfrm>
              <a:custGeom>
                <a:avLst/>
                <a:gdLst>
                  <a:gd name="T0" fmla="*/ 0 w 1366596"/>
                  <a:gd name="T1" fmla="*/ 0 h 809868"/>
                  <a:gd name="T2" fmla="*/ 243315 w 1366596"/>
                  <a:gd name="T3" fmla="*/ 75188 h 809868"/>
                  <a:gd name="T4" fmla="*/ 154017 w 1366596"/>
                  <a:gd name="T5" fmla="*/ 97302 h 809868"/>
                  <a:gd name="T6" fmla="*/ 819 w 1366596"/>
                  <a:gd name="T7" fmla="*/ 51415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773" name="Freeform 1075">
                <a:extLst>
                  <a:ext uri="{FF2B5EF4-FFF2-40B4-BE49-F238E27FC236}">
                    <a16:creationId xmlns:a16="http://schemas.microsoft.com/office/drawing/2014/main" id="{EA2D1044-229D-4D2D-80D2-6B264B5BB148}"/>
                  </a:ext>
                </a:extLst>
              </p:cNvPr>
              <p:cNvSpPr>
                <a:spLocks/>
              </p:cNvSpPr>
              <p:nvPr/>
            </p:nvSpPr>
            <p:spPr bwMode="auto">
              <a:xfrm>
                <a:off x="2090260" y="1730839"/>
                <a:ext cx="240272" cy="97302"/>
              </a:xfrm>
              <a:custGeom>
                <a:avLst/>
                <a:gdLst>
                  <a:gd name="T0" fmla="*/ 236992 w 1348191"/>
                  <a:gd name="T1" fmla="*/ 0 h 791462"/>
                  <a:gd name="T2" fmla="*/ 240272 w 1348191"/>
                  <a:gd name="T3" fmla="*/ 46954 h 791462"/>
                  <a:gd name="T4" fmla="*/ 86924 w 1348191"/>
                  <a:gd name="T5" fmla="*/ 97302 h 791462"/>
                  <a:gd name="T6" fmla="*/ 0 w 1348191"/>
                  <a:gd name="T7" fmla="*/ 75239 h 791462"/>
                  <a:gd name="T8" fmla="*/ 236992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cxnSp>
            <p:nvCxnSpPr>
              <p:cNvPr id="774" name="Straight Connector 1076">
                <a:extLst>
                  <a:ext uri="{FF2B5EF4-FFF2-40B4-BE49-F238E27FC236}">
                    <a16:creationId xmlns:a16="http://schemas.microsoft.com/office/drawing/2014/main" id="{02F5B42D-0585-4850-90B5-A73EC4EF6899}"/>
                  </a:ext>
                </a:extLst>
              </p:cNvPr>
              <p:cNvCxnSpPr>
                <a:cxnSpLocks noChangeShapeType="1"/>
                <a:endCxn id="769" idx="2"/>
              </p:cNvCxnSpPr>
              <p:nvPr/>
            </p:nvCxnSpPr>
            <p:spPr bwMode="auto">
              <a:xfrm flipH="1" flipV="1">
                <a:off x="1871277" y="1736563"/>
                <a:ext cx="3040" cy="123060"/>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775" name="Straight Connector 1077">
                <a:extLst>
                  <a:ext uri="{FF2B5EF4-FFF2-40B4-BE49-F238E27FC236}">
                    <a16:creationId xmlns:a16="http://schemas.microsoft.com/office/drawing/2014/main" id="{4D3C853B-A793-4AF8-98D3-DA161619BAA4}"/>
                  </a:ext>
                </a:extLst>
              </p:cNvPr>
              <p:cNvCxnSpPr>
                <a:cxnSpLocks noChangeShapeType="1"/>
              </p:cNvCxnSpPr>
              <p:nvPr/>
            </p:nvCxnSpPr>
            <p:spPr bwMode="auto">
              <a:xfrm flipH="1" flipV="1">
                <a:off x="2996608" y="1733702"/>
                <a:ext cx="3040" cy="123058"/>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714" name="Group 347">
              <a:extLst>
                <a:ext uri="{FF2B5EF4-FFF2-40B4-BE49-F238E27FC236}">
                  <a16:creationId xmlns:a16="http://schemas.microsoft.com/office/drawing/2014/main" id="{FDFFBC16-08BA-4DCE-B465-144CC659EFA4}"/>
                </a:ext>
              </a:extLst>
            </p:cNvPr>
            <p:cNvGrpSpPr>
              <a:grpSpLocks/>
            </p:cNvGrpSpPr>
            <p:nvPr/>
          </p:nvGrpSpPr>
          <p:grpSpPr bwMode="auto">
            <a:xfrm>
              <a:off x="6124430" y="5842069"/>
              <a:ext cx="588963" cy="242887"/>
              <a:chOff x="1871277" y="1576300"/>
              <a:chExt cx="1128371" cy="437861"/>
            </a:xfrm>
          </p:grpSpPr>
          <p:sp>
            <p:nvSpPr>
              <p:cNvPr id="758" name="Oval 1079">
                <a:extLst>
                  <a:ext uri="{FF2B5EF4-FFF2-40B4-BE49-F238E27FC236}">
                    <a16:creationId xmlns:a16="http://schemas.microsoft.com/office/drawing/2014/main" id="{47D07EDA-7AFD-4920-8630-79E9CE9E0273}"/>
                  </a:ext>
                </a:extLst>
              </p:cNvPr>
              <p:cNvSpPr>
                <a:spLocks noChangeArrowheads="1"/>
              </p:cNvSpPr>
              <p:nvPr/>
            </p:nvSpPr>
            <p:spPr bwMode="auto">
              <a:xfrm flipV="1">
                <a:off x="1874319" y="1693635"/>
                <a:ext cx="1125329" cy="320526"/>
              </a:xfrm>
              <a:prstGeom prst="ellipse">
                <a:avLst/>
              </a:prstGeom>
              <a:gradFill rotWithShape="1">
                <a:gsLst>
                  <a:gs pos="0">
                    <a:srgbClr val="262699"/>
                  </a:gs>
                  <a:gs pos="53000">
                    <a:srgbClr val="8585E0"/>
                  </a:gs>
                  <a:gs pos="100000">
                    <a:srgbClr val="262699"/>
                  </a:gs>
                </a:gsLst>
                <a:lin ang="0" scaled="1"/>
              </a:gradFill>
              <a:ln w="6350">
                <a:solidFill>
                  <a:srgbClr val="000000"/>
                </a:solidFill>
                <a:round/>
                <a:headEnd/>
                <a:tailEnd/>
              </a:ln>
              <a:effectLst>
                <a:outerShdw blurRad="40000" dist="23000" dir="5400000" rotWithShape="0">
                  <a:srgbClr val="808080">
                    <a:alpha val="34999"/>
                  </a:srgbClr>
                </a:outerShdw>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ＭＳ Ｐゴシック" panose="020B0600070205080204" pitchFamily="34" charset="-128"/>
                  <a:cs typeface="+mn-cs"/>
                </a:endParaRPr>
              </a:p>
            </p:txBody>
          </p:sp>
          <p:sp>
            <p:nvSpPr>
              <p:cNvPr id="759" name="Rectangle 1080">
                <a:extLst>
                  <a:ext uri="{FF2B5EF4-FFF2-40B4-BE49-F238E27FC236}">
                    <a16:creationId xmlns:a16="http://schemas.microsoft.com/office/drawing/2014/main" id="{21344ADD-D042-48E6-8005-3A9D3F30FA88}"/>
                  </a:ext>
                </a:extLst>
              </p:cNvPr>
              <p:cNvSpPr/>
              <p:nvPr/>
            </p:nvSpPr>
            <p:spPr bwMode="auto">
              <a:xfrm>
                <a:off x="1871277" y="1739424"/>
                <a:ext cx="1128371" cy="117336"/>
              </a:xfrm>
              <a:prstGeom prst="rect">
                <a:avLst/>
              </a:prstGeom>
              <a:gradFill rotWithShape="1">
                <a:gsLst>
                  <a:gs pos="0">
                    <a:srgbClr val="3333CC">
                      <a:lumMod val="75000"/>
                    </a:srgbClr>
                  </a:gs>
                  <a:gs pos="53000">
                    <a:srgbClr val="3333CC">
                      <a:lumMod val="60000"/>
                      <a:lumOff val="40000"/>
                    </a:srgbClr>
                  </a:gs>
                  <a:gs pos="100000">
                    <a:srgbClr val="3333CC">
                      <a:lumMod val="75000"/>
                    </a:srgbClr>
                  </a:gs>
                </a:gsLst>
                <a:lin ang="10800000" scaled="0"/>
              </a:gradFill>
              <a:ln w="25400"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sp>
            <p:nvSpPr>
              <p:cNvPr id="760" name="Oval 1081">
                <a:extLst>
                  <a:ext uri="{FF2B5EF4-FFF2-40B4-BE49-F238E27FC236}">
                    <a16:creationId xmlns:a16="http://schemas.microsoft.com/office/drawing/2014/main" id="{714E245B-5BE1-4595-992E-E69C18B43787}"/>
                  </a:ext>
                </a:extLst>
              </p:cNvPr>
              <p:cNvSpPr>
                <a:spLocks noChangeArrowheads="1"/>
              </p:cNvSpPr>
              <p:nvPr/>
            </p:nvSpPr>
            <p:spPr bwMode="auto">
              <a:xfrm flipV="1">
                <a:off x="1871277" y="1576300"/>
                <a:ext cx="1125329" cy="320526"/>
              </a:xfrm>
              <a:prstGeom prst="ellipse">
                <a:avLst/>
              </a:prstGeom>
              <a:solidFill>
                <a:srgbClr val="BFBFBF"/>
              </a:solidFill>
              <a:ln w="6350">
                <a:solidFill>
                  <a:srgbClr val="000000"/>
                </a:solidFill>
                <a:round/>
                <a:headEnd/>
                <a:tailEnd/>
              </a:ln>
              <a:effectLst>
                <a:outerShdw blurRad="40000" dist="23000" dir="5400000" rotWithShape="0">
                  <a:srgbClr val="808080">
                    <a:alpha val="34999"/>
                  </a:srgbClr>
                </a:outerShdw>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ＭＳ Ｐゴシック" panose="020B0600070205080204" pitchFamily="34" charset="-128"/>
                  <a:cs typeface="+mn-cs"/>
                </a:endParaRPr>
              </a:p>
            </p:txBody>
          </p:sp>
          <p:sp>
            <p:nvSpPr>
              <p:cNvPr id="761" name="Freeform 1082">
                <a:extLst>
                  <a:ext uri="{FF2B5EF4-FFF2-40B4-BE49-F238E27FC236}">
                    <a16:creationId xmlns:a16="http://schemas.microsoft.com/office/drawing/2014/main" id="{EE60EC76-90C2-4C29-9930-D539AF21CA66}"/>
                  </a:ext>
                </a:extLst>
              </p:cNvPr>
              <p:cNvSpPr/>
              <p:nvPr/>
            </p:nvSpPr>
            <p:spPr bwMode="auto">
              <a:xfrm>
                <a:off x="2160214" y="1673603"/>
                <a:ext cx="547457" cy="16026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sp>
            <p:nvSpPr>
              <p:cNvPr id="762" name="Freeform 1083">
                <a:extLst>
                  <a:ext uri="{FF2B5EF4-FFF2-40B4-BE49-F238E27FC236}">
                    <a16:creationId xmlns:a16="http://schemas.microsoft.com/office/drawing/2014/main" id="{C83BB23D-908E-4CCB-91D5-0F2A646DB9D5}"/>
                  </a:ext>
                </a:extLst>
              </p:cNvPr>
              <p:cNvSpPr>
                <a:spLocks/>
              </p:cNvSpPr>
              <p:nvPr/>
            </p:nvSpPr>
            <p:spPr bwMode="auto">
              <a:xfrm>
                <a:off x="2102426" y="1633537"/>
                <a:ext cx="663031" cy="111611"/>
              </a:xfrm>
              <a:custGeom>
                <a:avLst/>
                <a:gdLst>
                  <a:gd name="T0" fmla="*/ 0 w 3723451"/>
                  <a:gd name="T1" fmla="*/ 27306 h 932950"/>
                  <a:gd name="T2" fmla="*/ 116665 w 3723451"/>
                  <a:gd name="T3" fmla="*/ 322 h 932950"/>
                  <a:gd name="T4" fmla="*/ 330456 w 3723451"/>
                  <a:gd name="T5" fmla="*/ 62276 h 932950"/>
                  <a:gd name="T6" fmla="*/ 534416 w 3723451"/>
                  <a:gd name="T7" fmla="*/ 0 h 932950"/>
                  <a:gd name="T8" fmla="*/ 663031 w 3723451"/>
                  <a:gd name="T9" fmla="*/ 24782 h 932950"/>
                  <a:gd name="T10" fmla="*/ 567342 w 3723451"/>
                  <a:gd name="T11" fmla="*/ 55255 h 932950"/>
                  <a:gd name="T12" fmla="*/ 536534 w 3723451"/>
                  <a:gd name="T13" fmla="*/ 47039 h 932950"/>
                  <a:gd name="T14" fmla="*/ 334213 w 3723451"/>
                  <a:gd name="T15" fmla="*/ 111611 h 932950"/>
                  <a:gd name="T16" fmla="*/ 126716 w 3723451"/>
                  <a:gd name="T17" fmla="*/ 49415 h 932950"/>
                  <a:gd name="T18" fmla="*/ 93168 w 3723451"/>
                  <a:gd name="T19" fmla="*/ 56127 h 932950"/>
                  <a:gd name="T20" fmla="*/ 0 w 3723451"/>
                  <a:gd name="T21" fmla="*/ 27306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763" name="Freeform 1084">
                <a:extLst>
                  <a:ext uri="{FF2B5EF4-FFF2-40B4-BE49-F238E27FC236}">
                    <a16:creationId xmlns:a16="http://schemas.microsoft.com/office/drawing/2014/main" id="{21AF4AF8-C90C-48EC-885D-241B9BB509D6}"/>
                  </a:ext>
                </a:extLst>
              </p:cNvPr>
              <p:cNvSpPr>
                <a:spLocks/>
              </p:cNvSpPr>
              <p:nvPr/>
            </p:nvSpPr>
            <p:spPr bwMode="auto">
              <a:xfrm>
                <a:off x="2537351" y="1727977"/>
                <a:ext cx="243314" cy="97303"/>
              </a:xfrm>
              <a:custGeom>
                <a:avLst/>
                <a:gdLst>
                  <a:gd name="T0" fmla="*/ 0 w 1366596"/>
                  <a:gd name="T1" fmla="*/ 0 h 809868"/>
                  <a:gd name="T2" fmla="*/ 243314 w 1366596"/>
                  <a:gd name="T3" fmla="*/ 75189 h 809868"/>
                  <a:gd name="T4" fmla="*/ 154017 w 1366596"/>
                  <a:gd name="T5" fmla="*/ 97303 h 809868"/>
                  <a:gd name="T6" fmla="*/ 819 w 1366596"/>
                  <a:gd name="T7" fmla="*/ 51416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764" name="Freeform 1085">
                <a:extLst>
                  <a:ext uri="{FF2B5EF4-FFF2-40B4-BE49-F238E27FC236}">
                    <a16:creationId xmlns:a16="http://schemas.microsoft.com/office/drawing/2014/main" id="{BA8B21AF-B689-4521-9D1D-C3AFA6D7D8E5}"/>
                  </a:ext>
                </a:extLst>
              </p:cNvPr>
              <p:cNvSpPr>
                <a:spLocks/>
              </p:cNvSpPr>
              <p:nvPr/>
            </p:nvSpPr>
            <p:spPr bwMode="auto">
              <a:xfrm>
                <a:off x="2090260" y="1730839"/>
                <a:ext cx="240274" cy="97303"/>
              </a:xfrm>
              <a:custGeom>
                <a:avLst/>
                <a:gdLst>
                  <a:gd name="T0" fmla="*/ 236994 w 1348191"/>
                  <a:gd name="T1" fmla="*/ 0 h 791462"/>
                  <a:gd name="T2" fmla="*/ 240274 w 1348191"/>
                  <a:gd name="T3" fmla="*/ 46954 h 791462"/>
                  <a:gd name="T4" fmla="*/ 86925 w 1348191"/>
                  <a:gd name="T5" fmla="*/ 97303 h 791462"/>
                  <a:gd name="T6" fmla="*/ 0 w 1348191"/>
                  <a:gd name="T7" fmla="*/ 75240 h 791462"/>
                  <a:gd name="T8" fmla="*/ 23699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cxnSp>
            <p:nvCxnSpPr>
              <p:cNvPr id="765" name="Straight Connector 1086">
                <a:extLst>
                  <a:ext uri="{FF2B5EF4-FFF2-40B4-BE49-F238E27FC236}">
                    <a16:creationId xmlns:a16="http://schemas.microsoft.com/office/drawing/2014/main" id="{0A72183E-579C-497C-8E9B-5BFE60E37029}"/>
                  </a:ext>
                </a:extLst>
              </p:cNvPr>
              <p:cNvCxnSpPr>
                <a:cxnSpLocks noChangeShapeType="1"/>
                <a:endCxn id="760" idx="2"/>
              </p:cNvCxnSpPr>
              <p:nvPr/>
            </p:nvCxnSpPr>
            <p:spPr bwMode="auto">
              <a:xfrm flipH="1" flipV="1">
                <a:off x="1871277" y="1736563"/>
                <a:ext cx="3042" cy="123058"/>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766" name="Straight Connector 1087">
                <a:extLst>
                  <a:ext uri="{FF2B5EF4-FFF2-40B4-BE49-F238E27FC236}">
                    <a16:creationId xmlns:a16="http://schemas.microsoft.com/office/drawing/2014/main" id="{54B61C3C-430F-448B-881D-EC64D55DE8C4}"/>
                  </a:ext>
                </a:extLst>
              </p:cNvPr>
              <p:cNvCxnSpPr>
                <a:cxnSpLocks noChangeShapeType="1"/>
              </p:cNvCxnSpPr>
              <p:nvPr/>
            </p:nvCxnSpPr>
            <p:spPr bwMode="auto">
              <a:xfrm flipH="1" flipV="1">
                <a:off x="2996606" y="1733700"/>
                <a:ext cx="3042" cy="123060"/>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715" name="Group 347">
              <a:extLst>
                <a:ext uri="{FF2B5EF4-FFF2-40B4-BE49-F238E27FC236}">
                  <a16:creationId xmlns:a16="http://schemas.microsoft.com/office/drawing/2014/main" id="{DD313E8A-050F-432B-B070-A1F98AB05F5E}"/>
                </a:ext>
              </a:extLst>
            </p:cNvPr>
            <p:cNvGrpSpPr>
              <a:grpSpLocks/>
            </p:cNvGrpSpPr>
            <p:nvPr/>
          </p:nvGrpSpPr>
          <p:grpSpPr bwMode="auto">
            <a:xfrm>
              <a:off x="6916593" y="6302444"/>
              <a:ext cx="588962" cy="242887"/>
              <a:chOff x="1871277" y="1576300"/>
              <a:chExt cx="1128371" cy="437861"/>
            </a:xfrm>
          </p:grpSpPr>
          <p:sp>
            <p:nvSpPr>
              <p:cNvPr id="749" name="Oval 1089">
                <a:extLst>
                  <a:ext uri="{FF2B5EF4-FFF2-40B4-BE49-F238E27FC236}">
                    <a16:creationId xmlns:a16="http://schemas.microsoft.com/office/drawing/2014/main" id="{F2B7D6F0-4BB4-4407-90E5-2AC7A1DCD799}"/>
                  </a:ext>
                </a:extLst>
              </p:cNvPr>
              <p:cNvSpPr>
                <a:spLocks noChangeArrowheads="1"/>
              </p:cNvSpPr>
              <p:nvPr/>
            </p:nvSpPr>
            <p:spPr bwMode="auto">
              <a:xfrm flipV="1">
                <a:off x="1874317" y="1693635"/>
                <a:ext cx="1125331" cy="320526"/>
              </a:xfrm>
              <a:prstGeom prst="ellipse">
                <a:avLst/>
              </a:prstGeom>
              <a:gradFill rotWithShape="1">
                <a:gsLst>
                  <a:gs pos="0">
                    <a:srgbClr val="262699"/>
                  </a:gs>
                  <a:gs pos="53000">
                    <a:srgbClr val="8585E0"/>
                  </a:gs>
                  <a:gs pos="100000">
                    <a:srgbClr val="262699"/>
                  </a:gs>
                </a:gsLst>
                <a:lin ang="0" scaled="1"/>
              </a:gradFill>
              <a:ln w="6350">
                <a:solidFill>
                  <a:srgbClr val="000000"/>
                </a:solidFill>
                <a:round/>
                <a:headEnd/>
                <a:tailEnd/>
              </a:ln>
              <a:effectLst>
                <a:outerShdw blurRad="40000" dist="23000" dir="5400000" rotWithShape="0">
                  <a:srgbClr val="808080">
                    <a:alpha val="34999"/>
                  </a:srgbClr>
                </a:outerShdw>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ＭＳ Ｐゴシック" panose="020B0600070205080204" pitchFamily="34" charset="-128"/>
                  <a:cs typeface="+mn-cs"/>
                </a:endParaRPr>
              </a:p>
            </p:txBody>
          </p:sp>
          <p:sp>
            <p:nvSpPr>
              <p:cNvPr id="750" name="Rectangle 1090">
                <a:extLst>
                  <a:ext uri="{FF2B5EF4-FFF2-40B4-BE49-F238E27FC236}">
                    <a16:creationId xmlns:a16="http://schemas.microsoft.com/office/drawing/2014/main" id="{45E9B4A6-66B7-431C-B067-3EA6C4E2C8D2}"/>
                  </a:ext>
                </a:extLst>
              </p:cNvPr>
              <p:cNvSpPr/>
              <p:nvPr/>
            </p:nvSpPr>
            <p:spPr bwMode="auto">
              <a:xfrm>
                <a:off x="1871277" y="1739424"/>
                <a:ext cx="1128371" cy="117336"/>
              </a:xfrm>
              <a:prstGeom prst="rect">
                <a:avLst/>
              </a:prstGeom>
              <a:gradFill rotWithShape="1">
                <a:gsLst>
                  <a:gs pos="0">
                    <a:srgbClr val="3333CC">
                      <a:lumMod val="75000"/>
                    </a:srgbClr>
                  </a:gs>
                  <a:gs pos="53000">
                    <a:srgbClr val="3333CC">
                      <a:lumMod val="60000"/>
                      <a:lumOff val="40000"/>
                    </a:srgbClr>
                  </a:gs>
                  <a:gs pos="100000">
                    <a:srgbClr val="3333CC">
                      <a:lumMod val="75000"/>
                    </a:srgbClr>
                  </a:gs>
                </a:gsLst>
                <a:lin ang="10800000" scaled="0"/>
              </a:gradFill>
              <a:ln w="25400"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sp>
            <p:nvSpPr>
              <p:cNvPr id="751" name="Oval 1091">
                <a:extLst>
                  <a:ext uri="{FF2B5EF4-FFF2-40B4-BE49-F238E27FC236}">
                    <a16:creationId xmlns:a16="http://schemas.microsoft.com/office/drawing/2014/main" id="{ECFDF2B5-D54D-450D-BD91-CA1D57E7176C}"/>
                  </a:ext>
                </a:extLst>
              </p:cNvPr>
              <p:cNvSpPr>
                <a:spLocks noChangeArrowheads="1"/>
              </p:cNvSpPr>
              <p:nvPr/>
            </p:nvSpPr>
            <p:spPr bwMode="auto">
              <a:xfrm flipV="1">
                <a:off x="1871277" y="1576300"/>
                <a:ext cx="1125331" cy="320526"/>
              </a:xfrm>
              <a:prstGeom prst="ellipse">
                <a:avLst/>
              </a:prstGeom>
              <a:solidFill>
                <a:srgbClr val="BFBFBF"/>
              </a:solidFill>
              <a:ln w="6350">
                <a:solidFill>
                  <a:srgbClr val="000000"/>
                </a:solidFill>
                <a:round/>
                <a:headEnd/>
                <a:tailEnd/>
              </a:ln>
              <a:effectLst>
                <a:outerShdw blurRad="40000" dist="23000" dir="5400000" rotWithShape="0">
                  <a:srgbClr val="808080">
                    <a:alpha val="34999"/>
                  </a:srgbClr>
                </a:outerShdw>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ＭＳ Ｐゴシック" panose="020B0600070205080204" pitchFamily="34" charset="-128"/>
                  <a:cs typeface="+mn-cs"/>
                </a:endParaRPr>
              </a:p>
            </p:txBody>
          </p:sp>
          <p:sp>
            <p:nvSpPr>
              <p:cNvPr id="752" name="Freeform 1092">
                <a:extLst>
                  <a:ext uri="{FF2B5EF4-FFF2-40B4-BE49-F238E27FC236}">
                    <a16:creationId xmlns:a16="http://schemas.microsoft.com/office/drawing/2014/main" id="{D6EE7E89-5848-47CD-9B40-5C6995009508}"/>
                  </a:ext>
                </a:extLst>
              </p:cNvPr>
              <p:cNvSpPr/>
              <p:nvPr/>
            </p:nvSpPr>
            <p:spPr bwMode="auto">
              <a:xfrm>
                <a:off x="2160212" y="1673603"/>
                <a:ext cx="547458" cy="16026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sp>
            <p:nvSpPr>
              <p:cNvPr id="753" name="Freeform 1093">
                <a:extLst>
                  <a:ext uri="{FF2B5EF4-FFF2-40B4-BE49-F238E27FC236}">
                    <a16:creationId xmlns:a16="http://schemas.microsoft.com/office/drawing/2014/main" id="{43E0FDCE-9A4B-4BCB-8242-28F7D7E926FE}"/>
                  </a:ext>
                </a:extLst>
              </p:cNvPr>
              <p:cNvSpPr>
                <a:spLocks/>
              </p:cNvSpPr>
              <p:nvPr/>
            </p:nvSpPr>
            <p:spPr bwMode="auto">
              <a:xfrm>
                <a:off x="2102426" y="1633537"/>
                <a:ext cx="663033" cy="111611"/>
              </a:xfrm>
              <a:custGeom>
                <a:avLst/>
                <a:gdLst>
                  <a:gd name="T0" fmla="*/ 0 w 3723451"/>
                  <a:gd name="T1" fmla="*/ 27306 h 932950"/>
                  <a:gd name="T2" fmla="*/ 116665 w 3723451"/>
                  <a:gd name="T3" fmla="*/ 322 h 932950"/>
                  <a:gd name="T4" fmla="*/ 330457 w 3723451"/>
                  <a:gd name="T5" fmla="*/ 62276 h 932950"/>
                  <a:gd name="T6" fmla="*/ 534418 w 3723451"/>
                  <a:gd name="T7" fmla="*/ 0 h 932950"/>
                  <a:gd name="T8" fmla="*/ 663033 w 3723451"/>
                  <a:gd name="T9" fmla="*/ 24782 h 932950"/>
                  <a:gd name="T10" fmla="*/ 567343 w 3723451"/>
                  <a:gd name="T11" fmla="*/ 55255 h 932950"/>
                  <a:gd name="T12" fmla="*/ 536535 w 3723451"/>
                  <a:gd name="T13" fmla="*/ 47039 h 932950"/>
                  <a:gd name="T14" fmla="*/ 334214 w 3723451"/>
                  <a:gd name="T15" fmla="*/ 111611 h 932950"/>
                  <a:gd name="T16" fmla="*/ 126717 w 3723451"/>
                  <a:gd name="T17" fmla="*/ 49415 h 932950"/>
                  <a:gd name="T18" fmla="*/ 93168 w 3723451"/>
                  <a:gd name="T19" fmla="*/ 56127 h 932950"/>
                  <a:gd name="T20" fmla="*/ 0 w 3723451"/>
                  <a:gd name="T21" fmla="*/ 27306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754" name="Freeform 1094">
                <a:extLst>
                  <a:ext uri="{FF2B5EF4-FFF2-40B4-BE49-F238E27FC236}">
                    <a16:creationId xmlns:a16="http://schemas.microsoft.com/office/drawing/2014/main" id="{22EB575B-CA5C-4E44-92B8-DD64A3111A91}"/>
                  </a:ext>
                </a:extLst>
              </p:cNvPr>
              <p:cNvSpPr>
                <a:spLocks/>
              </p:cNvSpPr>
              <p:nvPr/>
            </p:nvSpPr>
            <p:spPr bwMode="auto">
              <a:xfrm>
                <a:off x="2537350" y="1727977"/>
                <a:ext cx="243315" cy="97303"/>
              </a:xfrm>
              <a:custGeom>
                <a:avLst/>
                <a:gdLst>
                  <a:gd name="T0" fmla="*/ 0 w 1366596"/>
                  <a:gd name="T1" fmla="*/ 0 h 809868"/>
                  <a:gd name="T2" fmla="*/ 243315 w 1366596"/>
                  <a:gd name="T3" fmla="*/ 75189 h 809868"/>
                  <a:gd name="T4" fmla="*/ 154017 w 1366596"/>
                  <a:gd name="T5" fmla="*/ 97303 h 809868"/>
                  <a:gd name="T6" fmla="*/ 819 w 1366596"/>
                  <a:gd name="T7" fmla="*/ 51416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755" name="Freeform 1095">
                <a:extLst>
                  <a:ext uri="{FF2B5EF4-FFF2-40B4-BE49-F238E27FC236}">
                    <a16:creationId xmlns:a16="http://schemas.microsoft.com/office/drawing/2014/main" id="{099A3240-F290-4345-9A29-3C08E7A24F05}"/>
                  </a:ext>
                </a:extLst>
              </p:cNvPr>
              <p:cNvSpPr>
                <a:spLocks/>
              </p:cNvSpPr>
              <p:nvPr/>
            </p:nvSpPr>
            <p:spPr bwMode="auto">
              <a:xfrm>
                <a:off x="2090260" y="1730839"/>
                <a:ext cx="240272" cy="97303"/>
              </a:xfrm>
              <a:custGeom>
                <a:avLst/>
                <a:gdLst>
                  <a:gd name="T0" fmla="*/ 236992 w 1348191"/>
                  <a:gd name="T1" fmla="*/ 0 h 791462"/>
                  <a:gd name="T2" fmla="*/ 240272 w 1348191"/>
                  <a:gd name="T3" fmla="*/ 46954 h 791462"/>
                  <a:gd name="T4" fmla="*/ 86924 w 1348191"/>
                  <a:gd name="T5" fmla="*/ 97303 h 791462"/>
                  <a:gd name="T6" fmla="*/ 0 w 1348191"/>
                  <a:gd name="T7" fmla="*/ 75240 h 791462"/>
                  <a:gd name="T8" fmla="*/ 236992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cxnSp>
            <p:nvCxnSpPr>
              <p:cNvPr id="756" name="Straight Connector 1096">
                <a:extLst>
                  <a:ext uri="{FF2B5EF4-FFF2-40B4-BE49-F238E27FC236}">
                    <a16:creationId xmlns:a16="http://schemas.microsoft.com/office/drawing/2014/main" id="{4613B9ED-4824-4A68-8512-09C7C7DE8501}"/>
                  </a:ext>
                </a:extLst>
              </p:cNvPr>
              <p:cNvCxnSpPr>
                <a:cxnSpLocks noChangeShapeType="1"/>
                <a:endCxn id="751" idx="2"/>
              </p:cNvCxnSpPr>
              <p:nvPr/>
            </p:nvCxnSpPr>
            <p:spPr bwMode="auto">
              <a:xfrm flipH="1" flipV="1">
                <a:off x="1871277" y="1736563"/>
                <a:ext cx="3040" cy="123058"/>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757" name="Straight Connector 1097">
                <a:extLst>
                  <a:ext uri="{FF2B5EF4-FFF2-40B4-BE49-F238E27FC236}">
                    <a16:creationId xmlns:a16="http://schemas.microsoft.com/office/drawing/2014/main" id="{AD635FC9-181E-469A-B60F-4BD00821A7CC}"/>
                  </a:ext>
                </a:extLst>
              </p:cNvPr>
              <p:cNvCxnSpPr>
                <a:cxnSpLocks noChangeShapeType="1"/>
              </p:cNvCxnSpPr>
              <p:nvPr/>
            </p:nvCxnSpPr>
            <p:spPr bwMode="auto">
              <a:xfrm flipH="1" flipV="1">
                <a:off x="2996608" y="1733700"/>
                <a:ext cx="3040" cy="123060"/>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716" name="Group 347">
              <a:extLst>
                <a:ext uri="{FF2B5EF4-FFF2-40B4-BE49-F238E27FC236}">
                  <a16:creationId xmlns:a16="http://schemas.microsoft.com/office/drawing/2014/main" id="{02C4EE16-C8D2-4AD3-9196-959B7EE43333}"/>
                </a:ext>
              </a:extLst>
            </p:cNvPr>
            <p:cNvGrpSpPr>
              <a:grpSpLocks/>
            </p:cNvGrpSpPr>
            <p:nvPr/>
          </p:nvGrpSpPr>
          <p:grpSpPr bwMode="auto">
            <a:xfrm>
              <a:off x="5452918" y="6394519"/>
              <a:ext cx="588962" cy="242887"/>
              <a:chOff x="1871277" y="1576300"/>
              <a:chExt cx="1128371" cy="437861"/>
            </a:xfrm>
          </p:grpSpPr>
          <p:sp>
            <p:nvSpPr>
              <p:cNvPr id="740" name="Oval 1099">
                <a:extLst>
                  <a:ext uri="{FF2B5EF4-FFF2-40B4-BE49-F238E27FC236}">
                    <a16:creationId xmlns:a16="http://schemas.microsoft.com/office/drawing/2014/main" id="{F9CB4D6B-F570-41B9-A479-8CA910CE9B4B}"/>
                  </a:ext>
                </a:extLst>
              </p:cNvPr>
              <p:cNvSpPr>
                <a:spLocks noChangeArrowheads="1"/>
              </p:cNvSpPr>
              <p:nvPr/>
            </p:nvSpPr>
            <p:spPr bwMode="auto">
              <a:xfrm flipV="1">
                <a:off x="1874317" y="1693635"/>
                <a:ext cx="1125331" cy="320526"/>
              </a:xfrm>
              <a:prstGeom prst="ellipse">
                <a:avLst/>
              </a:prstGeom>
              <a:gradFill rotWithShape="1">
                <a:gsLst>
                  <a:gs pos="0">
                    <a:srgbClr val="262699"/>
                  </a:gs>
                  <a:gs pos="53000">
                    <a:srgbClr val="8585E0"/>
                  </a:gs>
                  <a:gs pos="100000">
                    <a:srgbClr val="262699"/>
                  </a:gs>
                </a:gsLst>
                <a:lin ang="0" scaled="1"/>
              </a:gradFill>
              <a:ln w="6350">
                <a:solidFill>
                  <a:srgbClr val="000000"/>
                </a:solidFill>
                <a:round/>
                <a:headEnd/>
                <a:tailEnd/>
              </a:ln>
              <a:effectLst>
                <a:outerShdw blurRad="40000" dist="23000" dir="5400000" rotWithShape="0">
                  <a:srgbClr val="808080">
                    <a:alpha val="34999"/>
                  </a:srgbClr>
                </a:outerShdw>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ＭＳ Ｐゴシック" panose="020B0600070205080204" pitchFamily="34" charset="-128"/>
                  <a:cs typeface="+mn-cs"/>
                </a:endParaRPr>
              </a:p>
            </p:txBody>
          </p:sp>
          <p:sp>
            <p:nvSpPr>
              <p:cNvPr id="741" name="Rectangle 1100">
                <a:extLst>
                  <a:ext uri="{FF2B5EF4-FFF2-40B4-BE49-F238E27FC236}">
                    <a16:creationId xmlns:a16="http://schemas.microsoft.com/office/drawing/2014/main" id="{6F7328F7-766A-459E-91BF-70686CDA68A1}"/>
                  </a:ext>
                </a:extLst>
              </p:cNvPr>
              <p:cNvSpPr/>
              <p:nvPr/>
            </p:nvSpPr>
            <p:spPr bwMode="auto">
              <a:xfrm>
                <a:off x="1871277" y="1739424"/>
                <a:ext cx="1128371" cy="117336"/>
              </a:xfrm>
              <a:prstGeom prst="rect">
                <a:avLst/>
              </a:prstGeom>
              <a:gradFill rotWithShape="1">
                <a:gsLst>
                  <a:gs pos="0">
                    <a:srgbClr val="3333CC">
                      <a:lumMod val="75000"/>
                    </a:srgbClr>
                  </a:gs>
                  <a:gs pos="53000">
                    <a:srgbClr val="3333CC">
                      <a:lumMod val="60000"/>
                      <a:lumOff val="40000"/>
                    </a:srgbClr>
                  </a:gs>
                  <a:gs pos="100000">
                    <a:srgbClr val="3333CC">
                      <a:lumMod val="75000"/>
                    </a:srgbClr>
                  </a:gs>
                </a:gsLst>
                <a:lin ang="10800000" scaled="0"/>
              </a:gradFill>
              <a:ln w="25400"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sp>
            <p:nvSpPr>
              <p:cNvPr id="742" name="Oval 1101">
                <a:extLst>
                  <a:ext uri="{FF2B5EF4-FFF2-40B4-BE49-F238E27FC236}">
                    <a16:creationId xmlns:a16="http://schemas.microsoft.com/office/drawing/2014/main" id="{47F87785-A618-4764-96F9-442A755A8BEB}"/>
                  </a:ext>
                </a:extLst>
              </p:cNvPr>
              <p:cNvSpPr>
                <a:spLocks noChangeArrowheads="1"/>
              </p:cNvSpPr>
              <p:nvPr/>
            </p:nvSpPr>
            <p:spPr bwMode="auto">
              <a:xfrm flipV="1">
                <a:off x="1871277" y="1576300"/>
                <a:ext cx="1125331" cy="320526"/>
              </a:xfrm>
              <a:prstGeom prst="ellipse">
                <a:avLst/>
              </a:prstGeom>
              <a:solidFill>
                <a:srgbClr val="BFBFBF"/>
              </a:solidFill>
              <a:ln w="6350">
                <a:solidFill>
                  <a:srgbClr val="000000"/>
                </a:solidFill>
                <a:round/>
                <a:headEnd/>
                <a:tailEnd/>
              </a:ln>
              <a:effectLst>
                <a:outerShdw blurRad="40000" dist="23000" dir="5400000" rotWithShape="0">
                  <a:srgbClr val="808080">
                    <a:alpha val="34999"/>
                  </a:srgbClr>
                </a:outerShdw>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ＭＳ Ｐゴシック" panose="020B0600070205080204" pitchFamily="34" charset="-128"/>
                  <a:cs typeface="+mn-cs"/>
                </a:endParaRPr>
              </a:p>
            </p:txBody>
          </p:sp>
          <p:sp>
            <p:nvSpPr>
              <p:cNvPr id="743" name="Freeform 1102">
                <a:extLst>
                  <a:ext uri="{FF2B5EF4-FFF2-40B4-BE49-F238E27FC236}">
                    <a16:creationId xmlns:a16="http://schemas.microsoft.com/office/drawing/2014/main" id="{57E53987-E84D-4024-BF93-6A49C3BF80F0}"/>
                  </a:ext>
                </a:extLst>
              </p:cNvPr>
              <p:cNvSpPr/>
              <p:nvPr/>
            </p:nvSpPr>
            <p:spPr bwMode="auto">
              <a:xfrm>
                <a:off x="2160212" y="1673603"/>
                <a:ext cx="547458" cy="16026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sp>
            <p:nvSpPr>
              <p:cNvPr id="744" name="Freeform 1103">
                <a:extLst>
                  <a:ext uri="{FF2B5EF4-FFF2-40B4-BE49-F238E27FC236}">
                    <a16:creationId xmlns:a16="http://schemas.microsoft.com/office/drawing/2014/main" id="{70DC839B-EDE4-49C2-A200-4DA223939368}"/>
                  </a:ext>
                </a:extLst>
              </p:cNvPr>
              <p:cNvSpPr>
                <a:spLocks/>
              </p:cNvSpPr>
              <p:nvPr/>
            </p:nvSpPr>
            <p:spPr bwMode="auto">
              <a:xfrm>
                <a:off x="2102426" y="1633537"/>
                <a:ext cx="663033" cy="111611"/>
              </a:xfrm>
              <a:custGeom>
                <a:avLst/>
                <a:gdLst>
                  <a:gd name="T0" fmla="*/ 0 w 3723451"/>
                  <a:gd name="T1" fmla="*/ 27306 h 932950"/>
                  <a:gd name="T2" fmla="*/ 116665 w 3723451"/>
                  <a:gd name="T3" fmla="*/ 322 h 932950"/>
                  <a:gd name="T4" fmla="*/ 330457 w 3723451"/>
                  <a:gd name="T5" fmla="*/ 62276 h 932950"/>
                  <a:gd name="T6" fmla="*/ 534418 w 3723451"/>
                  <a:gd name="T7" fmla="*/ 0 h 932950"/>
                  <a:gd name="T8" fmla="*/ 663033 w 3723451"/>
                  <a:gd name="T9" fmla="*/ 24782 h 932950"/>
                  <a:gd name="T10" fmla="*/ 567343 w 3723451"/>
                  <a:gd name="T11" fmla="*/ 55255 h 932950"/>
                  <a:gd name="T12" fmla="*/ 536535 w 3723451"/>
                  <a:gd name="T13" fmla="*/ 47039 h 932950"/>
                  <a:gd name="T14" fmla="*/ 334214 w 3723451"/>
                  <a:gd name="T15" fmla="*/ 111611 h 932950"/>
                  <a:gd name="T16" fmla="*/ 126717 w 3723451"/>
                  <a:gd name="T17" fmla="*/ 49415 h 932950"/>
                  <a:gd name="T18" fmla="*/ 93168 w 3723451"/>
                  <a:gd name="T19" fmla="*/ 56127 h 932950"/>
                  <a:gd name="T20" fmla="*/ 0 w 3723451"/>
                  <a:gd name="T21" fmla="*/ 27306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745" name="Freeform 1104">
                <a:extLst>
                  <a:ext uri="{FF2B5EF4-FFF2-40B4-BE49-F238E27FC236}">
                    <a16:creationId xmlns:a16="http://schemas.microsoft.com/office/drawing/2014/main" id="{52805101-FCCD-45A0-A798-BB372CB5A125}"/>
                  </a:ext>
                </a:extLst>
              </p:cNvPr>
              <p:cNvSpPr>
                <a:spLocks/>
              </p:cNvSpPr>
              <p:nvPr/>
            </p:nvSpPr>
            <p:spPr bwMode="auto">
              <a:xfrm>
                <a:off x="2537350" y="1727977"/>
                <a:ext cx="243315" cy="97303"/>
              </a:xfrm>
              <a:custGeom>
                <a:avLst/>
                <a:gdLst>
                  <a:gd name="T0" fmla="*/ 0 w 1366596"/>
                  <a:gd name="T1" fmla="*/ 0 h 809868"/>
                  <a:gd name="T2" fmla="*/ 243315 w 1366596"/>
                  <a:gd name="T3" fmla="*/ 75189 h 809868"/>
                  <a:gd name="T4" fmla="*/ 154017 w 1366596"/>
                  <a:gd name="T5" fmla="*/ 97303 h 809868"/>
                  <a:gd name="T6" fmla="*/ 819 w 1366596"/>
                  <a:gd name="T7" fmla="*/ 51416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746" name="Freeform 1105">
                <a:extLst>
                  <a:ext uri="{FF2B5EF4-FFF2-40B4-BE49-F238E27FC236}">
                    <a16:creationId xmlns:a16="http://schemas.microsoft.com/office/drawing/2014/main" id="{025497ED-ED70-4102-8D92-FECD4AAC1CFA}"/>
                  </a:ext>
                </a:extLst>
              </p:cNvPr>
              <p:cNvSpPr>
                <a:spLocks/>
              </p:cNvSpPr>
              <p:nvPr/>
            </p:nvSpPr>
            <p:spPr bwMode="auto">
              <a:xfrm>
                <a:off x="2090260" y="1730839"/>
                <a:ext cx="240272" cy="97303"/>
              </a:xfrm>
              <a:custGeom>
                <a:avLst/>
                <a:gdLst>
                  <a:gd name="T0" fmla="*/ 236992 w 1348191"/>
                  <a:gd name="T1" fmla="*/ 0 h 791462"/>
                  <a:gd name="T2" fmla="*/ 240272 w 1348191"/>
                  <a:gd name="T3" fmla="*/ 46954 h 791462"/>
                  <a:gd name="T4" fmla="*/ 86924 w 1348191"/>
                  <a:gd name="T5" fmla="*/ 97303 h 791462"/>
                  <a:gd name="T6" fmla="*/ 0 w 1348191"/>
                  <a:gd name="T7" fmla="*/ 75240 h 791462"/>
                  <a:gd name="T8" fmla="*/ 236992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cxnSp>
            <p:nvCxnSpPr>
              <p:cNvPr id="747" name="Straight Connector 1106">
                <a:extLst>
                  <a:ext uri="{FF2B5EF4-FFF2-40B4-BE49-F238E27FC236}">
                    <a16:creationId xmlns:a16="http://schemas.microsoft.com/office/drawing/2014/main" id="{B9C12619-8C11-4C87-91AE-E6790FA2650E}"/>
                  </a:ext>
                </a:extLst>
              </p:cNvPr>
              <p:cNvCxnSpPr>
                <a:cxnSpLocks noChangeShapeType="1"/>
                <a:endCxn id="742" idx="2"/>
              </p:cNvCxnSpPr>
              <p:nvPr/>
            </p:nvCxnSpPr>
            <p:spPr bwMode="auto">
              <a:xfrm flipH="1" flipV="1">
                <a:off x="1871277" y="1736563"/>
                <a:ext cx="3040" cy="123058"/>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748" name="Straight Connector 1107">
                <a:extLst>
                  <a:ext uri="{FF2B5EF4-FFF2-40B4-BE49-F238E27FC236}">
                    <a16:creationId xmlns:a16="http://schemas.microsoft.com/office/drawing/2014/main" id="{64A72593-5D15-42D9-9F6A-FB8961956F0D}"/>
                  </a:ext>
                </a:extLst>
              </p:cNvPr>
              <p:cNvCxnSpPr>
                <a:cxnSpLocks noChangeShapeType="1"/>
              </p:cNvCxnSpPr>
              <p:nvPr/>
            </p:nvCxnSpPr>
            <p:spPr bwMode="auto">
              <a:xfrm flipH="1" flipV="1">
                <a:off x="2996608" y="1733700"/>
                <a:ext cx="3040" cy="123060"/>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717" name="Group 1">
              <a:extLst>
                <a:ext uri="{FF2B5EF4-FFF2-40B4-BE49-F238E27FC236}">
                  <a16:creationId xmlns:a16="http://schemas.microsoft.com/office/drawing/2014/main" id="{4F8EF3D6-6028-4821-AA98-56A05BF0E014}"/>
                </a:ext>
              </a:extLst>
            </p:cNvPr>
            <p:cNvGrpSpPr>
              <a:grpSpLocks/>
            </p:cNvGrpSpPr>
            <p:nvPr/>
          </p:nvGrpSpPr>
          <p:grpSpPr bwMode="auto">
            <a:xfrm>
              <a:off x="2687493" y="5652658"/>
              <a:ext cx="2698750" cy="818062"/>
              <a:chOff x="938213" y="5322389"/>
              <a:chExt cx="2698750" cy="818061"/>
            </a:xfrm>
          </p:grpSpPr>
          <p:cxnSp>
            <p:nvCxnSpPr>
              <p:cNvPr id="719" name="Straight Connector 1139">
                <a:extLst>
                  <a:ext uri="{FF2B5EF4-FFF2-40B4-BE49-F238E27FC236}">
                    <a16:creationId xmlns:a16="http://schemas.microsoft.com/office/drawing/2014/main" id="{EC7E3152-2B0E-4A2E-9F64-638B725D10F0}"/>
                  </a:ext>
                </a:extLst>
              </p:cNvPr>
              <p:cNvCxnSpPr/>
              <p:nvPr/>
            </p:nvCxnSpPr>
            <p:spPr>
              <a:xfrm flipH="1">
                <a:off x="1282700" y="5802312"/>
                <a:ext cx="1508125" cy="1588"/>
              </a:xfrm>
              <a:prstGeom prst="line">
                <a:avLst/>
              </a:prstGeom>
              <a:noFill/>
              <a:ln w="9525" cap="flat" cmpd="sng" algn="ctr">
                <a:solidFill>
                  <a:srgbClr val="000000"/>
                </a:solidFill>
                <a:prstDash val="solid"/>
              </a:ln>
              <a:effectLst/>
            </p:spPr>
          </p:cxnSp>
          <p:sp>
            <p:nvSpPr>
              <p:cNvPr id="720" name="TextBox 265">
                <a:extLst>
                  <a:ext uri="{FF2B5EF4-FFF2-40B4-BE49-F238E27FC236}">
                    <a16:creationId xmlns:a16="http://schemas.microsoft.com/office/drawing/2014/main" id="{9B0C161C-AF02-4D0D-80AB-F7108E08F27D}"/>
                  </a:ext>
                </a:extLst>
              </p:cNvPr>
              <p:cNvSpPr txBox="1">
                <a:spLocks noChangeArrowheads="1"/>
              </p:cNvSpPr>
              <p:nvPr/>
            </p:nvSpPr>
            <p:spPr bwMode="auto">
              <a:xfrm>
                <a:off x="3198813" y="5473700"/>
                <a:ext cx="26352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1</a:t>
                </a:r>
              </a:p>
            </p:txBody>
          </p:sp>
          <p:sp>
            <p:nvSpPr>
              <p:cNvPr id="721" name="TextBox 281">
                <a:extLst>
                  <a:ext uri="{FF2B5EF4-FFF2-40B4-BE49-F238E27FC236}">
                    <a16:creationId xmlns:a16="http://schemas.microsoft.com/office/drawing/2014/main" id="{66E56686-13AC-4B6A-801B-5D97EF370E45}"/>
                  </a:ext>
                </a:extLst>
              </p:cNvPr>
              <p:cNvSpPr txBox="1">
                <a:spLocks noChangeArrowheads="1"/>
              </p:cNvSpPr>
              <p:nvPr/>
            </p:nvSpPr>
            <p:spPr bwMode="auto">
              <a:xfrm>
                <a:off x="3373438" y="5761038"/>
                <a:ext cx="26352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2</a:t>
                </a:r>
              </a:p>
            </p:txBody>
          </p:sp>
          <p:grpSp>
            <p:nvGrpSpPr>
              <p:cNvPr id="722" name="Group 5">
                <a:extLst>
                  <a:ext uri="{FF2B5EF4-FFF2-40B4-BE49-F238E27FC236}">
                    <a16:creationId xmlns:a16="http://schemas.microsoft.com/office/drawing/2014/main" id="{F9596650-4C4C-4519-9C21-F1B7419844CF}"/>
                  </a:ext>
                </a:extLst>
              </p:cNvPr>
              <p:cNvGrpSpPr>
                <a:grpSpLocks/>
              </p:cNvGrpSpPr>
              <p:nvPr/>
            </p:nvGrpSpPr>
            <p:grpSpPr bwMode="auto">
              <a:xfrm>
                <a:off x="938213" y="5322389"/>
                <a:ext cx="1616075" cy="438927"/>
                <a:chOff x="-4079003" y="2802821"/>
                <a:chExt cx="1616718" cy="439929"/>
              </a:xfrm>
            </p:grpSpPr>
            <p:sp>
              <p:nvSpPr>
                <p:cNvPr id="735" name="Rectangle 98">
                  <a:extLst>
                    <a:ext uri="{FF2B5EF4-FFF2-40B4-BE49-F238E27FC236}">
                      <a16:creationId xmlns:a16="http://schemas.microsoft.com/office/drawing/2014/main" id="{4E180F6D-250F-4CCC-A38C-F3BB48388DD4}"/>
                    </a:ext>
                  </a:extLst>
                </p:cNvPr>
                <p:cNvSpPr>
                  <a:spLocks noChangeArrowheads="1"/>
                </p:cNvSpPr>
                <p:nvPr/>
              </p:nvSpPr>
              <p:spPr bwMode="auto">
                <a:xfrm>
                  <a:off x="-4079003" y="2985994"/>
                  <a:ext cx="1281675" cy="208750"/>
                </a:xfrm>
                <a:prstGeom prst="rect">
                  <a:avLst/>
                </a:prstGeom>
                <a:solidFill>
                  <a:srgbClr val="3333CC"/>
                </a:solidFill>
                <a:ln w="9525">
                  <a:solidFill>
                    <a:srgbClr val="000000"/>
                  </a:solidFill>
                  <a:miter lim="800000"/>
                  <a:headEnd/>
                  <a:tailEnd/>
                </a:ln>
                <a:effectLst>
                  <a:outerShdw blurRad="50800" dist="38100" dir="18900000" algn="bl" rotWithShape="0">
                    <a:prstClr val="black">
                      <a:alpha val="40000"/>
                    </a:prstClr>
                  </a:outerShdw>
                </a:effec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736" name="Line 99">
                  <a:extLst>
                    <a:ext uri="{FF2B5EF4-FFF2-40B4-BE49-F238E27FC236}">
                      <a16:creationId xmlns:a16="http://schemas.microsoft.com/office/drawing/2014/main" id="{161BDD80-8B91-4001-A758-52072CD38B2F}"/>
                    </a:ext>
                  </a:extLst>
                </p:cNvPr>
                <p:cNvSpPr>
                  <a:spLocks noChangeShapeType="1"/>
                </p:cNvSpPr>
                <p:nvPr/>
              </p:nvSpPr>
              <p:spPr bwMode="auto">
                <a:xfrm>
                  <a:off x="-2933828" y="3101502"/>
                  <a:ext cx="471543" cy="0"/>
                </a:xfrm>
                <a:prstGeom prst="line">
                  <a:avLst/>
                </a:prstGeom>
                <a:noFill/>
                <a:ln w="9525">
                  <a:solidFill>
                    <a:srgbClr val="3333CC"/>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737" name="Rectangle 104">
                  <a:extLst>
                    <a:ext uri="{FF2B5EF4-FFF2-40B4-BE49-F238E27FC236}">
                      <a16:creationId xmlns:a16="http://schemas.microsoft.com/office/drawing/2014/main" id="{972CDF22-5383-4666-8C48-9FE3CCA3C824}"/>
                    </a:ext>
                  </a:extLst>
                </p:cNvPr>
                <p:cNvSpPr>
                  <a:spLocks noChangeArrowheads="1"/>
                </p:cNvSpPr>
                <p:nvPr/>
              </p:nvSpPr>
              <p:spPr bwMode="auto">
                <a:xfrm>
                  <a:off x="-3377007" y="2988777"/>
                  <a:ext cx="476861" cy="210142"/>
                </a:xfrm>
                <a:prstGeom prst="rect">
                  <a:avLst/>
                </a:prstGeom>
                <a:solidFill>
                  <a:srgbClr val="00CC99"/>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738" name="Text Box 105">
                  <a:extLst>
                    <a:ext uri="{FF2B5EF4-FFF2-40B4-BE49-F238E27FC236}">
                      <a16:creationId xmlns:a16="http://schemas.microsoft.com/office/drawing/2014/main" id="{958686A8-279C-4EF1-81DB-2E7BED57EF82}"/>
                    </a:ext>
                  </a:extLst>
                </p:cNvPr>
                <p:cNvSpPr txBox="1">
                  <a:spLocks noChangeArrowheads="1"/>
                </p:cNvSpPr>
                <p:nvPr/>
              </p:nvSpPr>
              <p:spPr bwMode="auto">
                <a:xfrm>
                  <a:off x="-3430189" y="2965119"/>
                  <a:ext cx="524712" cy="2776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200" b="0" i="0" u="none" strike="noStrike" kern="0" cap="none" spc="0" normalizeH="0" baseline="0" noProof="0">
                      <a:ln>
                        <a:noFill/>
                      </a:ln>
                      <a:solidFill>
                        <a:srgbClr val="FFFF00"/>
                      </a:solidFill>
                      <a:effectLst/>
                      <a:uLnTx/>
                      <a:uFillTx/>
                      <a:latin typeface="Arial" panose="020B0604020202020204" pitchFamily="34" charset="0"/>
                      <a:ea typeface="ＭＳ Ｐゴシック" panose="020B0600070205080204" pitchFamily="34" charset="-128"/>
                      <a:cs typeface="+mn-cs"/>
                    </a:rPr>
                    <a:t>0111</a:t>
                  </a:r>
                </a:p>
              </p:txBody>
            </p:sp>
            <p:sp>
              <p:nvSpPr>
                <p:cNvPr id="739" name="Line 119">
                  <a:extLst>
                    <a:ext uri="{FF2B5EF4-FFF2-40B4-BE49-F238E27FC236}">
                      <a16:creationId xmlns:a16="http://schemas.microsoft.com/office/drawing/2014/main" id="{628AD7ED-0E98-4943-9474-368D31E27E4C}"/>
                    </a:ext>
                  </a:extLst>
                </p:cNvPr>
                <p:cNvSpPr>
                  <a:spLocks noChangeShapeType="1"/>
                </p:cNvSpPr>
                <p:nvPr/>
              </p:nvSpPr>
              <p:spPr bwMode="auto">
                <a:xfrm>
                  <a:off x="-3940114" y="2802821"/>
                  <a:ext cx="724425" cy="215182"/>
                </a:xfrm>
                <a:prstGeom prst="line">
                  <a:avLst/>
                </a:prstGeom>
                <a:noFill/>
                <a:ln w="15875">
                  <a:solidFill>
                    <a:srgbClr val="C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723" name="Group 357">
                <a:extLst>
                  <a:ext uri="{FF2B5EF4-FFF2-40B4-BE49-F238E27FC236}">
                    <a16:creationId xmlns:a16="http://schemas.microsoft.com/office/drawing/2014/main" id="{E64293D3-95E4-4A67-8D02-E2D054203A39}"/>
                  </a:ext>
                </a:extLst>
              </p:cNvPr>
              <p:cNvGrpSpPr>
                <a:grpSpLocks/>
              </p:cNvGrpSpPr>
              <p:nvPr/>
            </p:nvGrpSpPr>
            <p:grpSpPr bwMode="auto">
              <a:xfrm>
                <a:off x="2714625" y="5659438"/>
                <a:ext cx="565150" cy="293687"/>
                <a:chOff x="1871277" y="1576300"/>
                <a:chExt cx="1128371" cy="437861"/>
              </a:xfrm>
            </p:grpSpPr>
            <p:sp>
              <p:nvSpPr>
                <p:cNvPr id="726" name="Oval 1146">
                  <a:extLst>
                    <a:ext uri="{FF2B5EF4-FFF2-40B4-BE49-F238E27FC236}">
                      <a16:creationId xmlns:a16="http://schemas.microsoft.com/office/drawing/2014/main" id="{3EF2950F-9009-4247-9980-2A8D215B5A5D}"/>
                    </a:ext>
                  </a:extLst>
                </p:cNvPr>
                <p:cNvSpPr>
                  <a:spLocks noChangeArrowheads="1"/>
                </p:cNvSpPr>
                <p:nvPr/>
              </p:nvSpPr>
              <p:spPr bwMode="auto">
                <a:xfrm flipV="1">
                  <a:off x="1874448" y="1694641"/>
                  <a:ext cx="1125200" cy="319521"/>
                </a:xfrm>
                <a:prstGeom prst="ellipse">
                  <a:avLst/>
                </a:prstGeom>
                <a:gradFill rotWithShape="1">
                  <a:gsLst>
                    <a:gs pos="0">
                      <a:srgbClr val="262699"/>
                    </a:gs>
                    <a:gs pos="53000">
                      <a:srgbClr val="8585E0"/>
                    </a:gs>
                    <a:gs pos="100000">
                      <a:srgbClr val="262699"/>
                    </a:gs>
                  </a:gsLst>
                  <a:lin ang="0" scaled="1"/>
                </a:gradFill>
                <a:ln w="6350">
                  <a:solidFill>
                    <a:srgbClr val="000000"/>
                  </a:solidFill>
                  <a:round/>
                  <a:headEnd/>
                  <a:tailEnd/>
                </a:ln>
                <a:effectLst>
                  <a:outerShdw blurRad="40000" dist="23000" dir="5400000" rotWithShape="0">
                    <a:srgbClr val="808080">
                      <a:alpha val="34999"/>
                    </a:srgbClr>
                  </a:outerShdw>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ＭＳ Ｐゴシック" panose="020B0600070205080204" pitchFamily="34" charset="-128"/>
                    <a:cs typeface="+mn-cs"/>
                  </a:endParaRPr>
                </a:p>
              </p:txBody>
            </p:sp>
            <p:sp>
              <p:nvSpPr>
                <p:cNvPr id="727" name="Rectangle 1147">
                  <a:extLst>
                    <a:ext uri="{FF2B5EF4-FFF2-40B4-BE49-F238E27FC236}">
                      <a16:creationId xmlns:a16="http://schemas.microsoft.com/office/drawing/2014/main" id="{A80877A4-8394-439B-9F5C-43E7FA2B6391}"/>
                    </a:ext>
                  </a:extLst>
                </p:cNvPr>
                <p:cNvSpPr/>
                <p:nvPr/>
              </p:nvSpPr>
              <p:spPr bwMode="auto">
                <a:xfrm>
                  <a:off x="1871277" y="1739611"/>
                  <a:ext cx="1128371" cy="115973"/>
                </a:xfrm>
                <a:prstGeom prst="rect">
                  <a:avLst/>
                </a:prstGeom>
                <a:gradFill rotWithShape="1">
                  <a:gsLst>
                    <a:gs pos="0">
                      <a:srgbClr val="3333CC">
                        <a:lumMod val="75000"/>
                      </a:srgbClr>
                    </a:gs>
                    <a:gs pos="53000">
                      <a:srgbClr val="3333CC">
                        <a:lumMod val="60000"/>
                        <a:lumOff val="40000"/>
                      </a:srgbClr>
                    </a:gs>
                    <a:gs pos="100000">
                      <a:srgbClr val="3333CC">
                        <a:lumMod val="75000"/>
                      </a:srgbClr>
                    </a:gs>
                  </a:gsLst>
                  <a:lin ang="10800000" scaled="0"/>
                </a:gradFill>
                <a:ln w="25400"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sp>
              <p:nvSpPr>
                <p:cNvPr id="728" name="Oval 1148">
                  <a:extLst>
                    <a:ext uri="{FF2B5EF4-FFF2-40B4-BE49-F238E27FC236}">
                      <a16:creationId xmlns:a16="http://schemas.microsoft.com/office/drawing/2014/main" id="{CEF7A646-BC0E-4090-9477-DA410F293831}"/>
                    </a:ext>
                  </a:extLst>
                </p:cNvPr>
                <p:cNvSpPr>
                  <a:spLocks noChangeArrowheads="1"/>
                </p:cNvSpPr>
                <p:nvPr/>
              </p:nvSpPr>
              <p:spPr bwMode="auto">
                <a:xfrm flipV="1">
                  <a:off x="1871277" y="1576300"/>
                  <a:ext cx="1125202" cy="319521"/>
                </a:xfrm>
                <a:prstGeom prst="ellipse">
                  <a:avLst/>
                </a:prstGeom>
                <a:solidFill>
                  <a:srgbClr val="BFBFBF"/>
                </a:solidFill>
                <a:ln w="6350">
                  <a:solidFill>
                    <a:srgbClr val="000000"/>
                  </a:solidFill>
                  <a:round/>
                  <a:headEnd/>
                  <a:tailEnd/>
                </a:ln>
                <a:effectLst>
                  <a:outerShdw blurRad="40000" dist="23000" dir="5400000" rotWithShape="0">
                    <a:srgbClr val="808080">
                      <a:alpha val="34999"/>
                    </a:srgbClr>
                  </a:outerShdw>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ＭＳ Ｐゴシック" panose="020B0600070205080204" pitchFamily="34" charset="-128"/>
                    <a:cs typeface="+mn-cs"/>
                  </a:endParaRPr>
                </a:p>
              </p:txBody>
            </p:sp>
            <p:sp>
              <p:nvSpPr>
                <p:cNvPr id="729" name="Freeform 1149">
                  <a:extLst>
                    <a:ext uri="{FF2B5EF4-FFF2-40B4-BE49-F238E27FC236}">
                      <a16:creationId xmlns:a16="http://schemas.microsoft.com/office/drawing/2014/main" id="{F120ABFA-0FFC-4EC2-AC55-3130348360C4}"/>
                    </a:ext>
                  </a:extLst>
                </p:cNvPr>
                <p:cNvSpPr/>
                <p:nvPr/>
              </p:nvSpPr>
              <p:spPr bwMode="auto">
                <a:xfrm>
                  <a:off x="2159710" y="1673340"/>
                  <a:ext cx="548337" cy="16094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sp>
              <p:nvSpPr>
                <p:cNvPr id="730" name="Freeform 1150">
                  <a:extLst>
                    <a:ext uri="{FF2B5EF4-FFF2-40B4-BE49-F238E27FC236}">
                      <a16:creationId xmlns:a16="http://schemas.microsoft.com/office/drawing/2014/main" id="{D9608739-54A1-4308-997C-89448D7B4700}"/>
                    </a:ext>
                  </a:extLst>
                </p:cNvPr>
                <p:cNvSpPr>
                  <a:spLocks/>
                </p:cNvSpPr>
                <p:nvPr/>
              </p:nvSpPr>
              <p:spPr bwMode="auto">
                <a:xfrm>
                  <a:off x="2102657" y="1633104"/>
                  <a:ext cx="662442" cy="111241"/>
                </a:xfrm>
                <a:custGeom>
                  <a:avLst/>
                  <a:gdLst>
                    <a:gd name="T0" fmla="*/ 0 w 3723451"/>
                    <a:gd name="T1" fmla="*/ 27215 h 932950"/>
                    <a:gd name="T2" fmla="*/ 116561 w 3723451"/>
                    <a:gd name="T3" fmla="*/ 321 h 932950"/>
                    <a:gd name="T4" fmla="*/ 330163 w 3723451"/>
                    <a:gd name="T5" fmla="*/ 62070 h 932950"/>
                    <a:gd name="T6" fmla="*/ 533941 w 3723451"/>
                    <a:gd name="T7" fmla="*/ 0 h 932950"/>
                    <a:gd name="T8" fmla="*/ 662442 w 3723451"/>
                    <a:gd name="T9" fmla="*/ 24700 h 932950"/>
                    <a:gd name="T10" fmla="*/ 566838 w 3723451"/>
                    <a:gd name="T11" fmla="*/ 55072 h 932950"/>
                    <a:gd name="T12" fmla="*/ 536057 w 3723451"/>
                    <a:gd name="T13" fmla="*/ 46883 h 932950"/>
                    <a:gd name="T14" fmla="*/ 333916 w 3723451"/>
                    <a:gd name="T15" fmla="*/ 111241 h 932950"/>
                    <a:gd name="T16" fmla="*/ 126604 w 3723451"/>
                    <a:gd name="T17" fmla="*/ 49251 h 932950"/>
                    <a:gd name="T18" fmla="*/ 93085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731" name="Freeform 1151">
                  <a:extLst>
                    <a:ext uri="{FF2B5EF4-FFF2-40B4-BE49-F238E27FC236}">
                      <a16:creationId xmlns:a16="http://schemas.microsoft.com/office/drawing/2014/main" id="{0B348766-AF74-4FAC-8710-ED22DD23FB66}"/>
                    </a:ext>
                  </a:extLst>
                </p:cNvPr>
                <p:cNvSpPr>
                  <a:spLocks/>
                </p:cNvSpPr>
                <p:nvPr/>
              </p:nvSpPr>
              <p:spPr bwMode="auto">
                <a:xfrm>
                  <a:off x="2536889" y="1727776"/>
                  <a:ext cx="244059" cy="97040"/>
                </a:xfrm>
                <a:custGeom>
                  <a:avLst/>
                  <a:gdLst>
                    <a:gd name="T0" fmla="*/ 0 w 1366596"/>
                    <a:gd name="T1" fmla="*/ 0 h 809868"/>
                    <a:gd name="T2" fmla="*/ 244059 w 1366596"/>
                    <a:gd name="T3" fmla="*/ 74985 h 809868"/>
                    <a:gd name="T4" fmla="*/ 154488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732" name="Freeform 1152">
                  <a:extLst>
                    <a:ext uri="{FF2B5EF4-FFF2-40B4-BE49-F238E27FC236}">
                      <a16:creationId xmlns:a16="http://schemas.microsoft.com/office/drawing/2014/main" id="{7E91EC2B-6DD1-443C-9E3F-3955BCD1BB5D}"/>
                    </a:ext>
                  </a:extLst>
                </p:cNvPr>
                <p:cNvSpPr>
                  <a:spLocks/>
                </p:cNvSpPr>
                <p:nvPr/>
              </p:nvSpPr>
              <p:spPr bwMode="auto">
                <a:xfrm>
                  <a:off x="2089979"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cxnSp>
              <p:nvCxnSpPr>
                <p:cNvPr id="733" name="Straight Connector 1153">
                  <a:extLst>
                    <a:ext uri="{FF2B5EF4-FFF2-40B4-BE49-F238E27FC236}">
                      <a16:creationId xmlns:a16="http://schemas.microsoft.com/office/drawing/2014/main" id="{7A807743-88A8-44C6-851A-38B5954DBED2}"/>
                    </a:ext>
                  </a:extLst>
                </p:cNvPr>
                <p:cNvCxnSpPr>
                  <a:cxnSpLocks noChangeShapeType="1"/>
                  <a:endCxn id="728" idx="2"/>
                </p:cNvCxnSpPr>
                <p:nvPr/>
              </p:nvCxnSpPr>
              <p:spPr bwMode="auto">
                <a:xfrm flipH="1" flipV="1">
                  <a:off x="1871277" y="1737244"/>
                  <a:ext cx="3171" cy="123075"/>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734" name="Straight Connector 1154">
                  <a:extLst>
                    <a:ext uri="{FF2B5EF4-FFF2-40B4-BE49-F238E27FC236}">
                      <a16:creationId xmlns:a16="http://schemas.microsoft.com/office/drawing/2014/main" id="{E91C0CC6-41A5-4D46-AE97-E743F6750983}"/>
                    </a:ext>
                  </a:extLst>
                </p:cNvPr>
                <p:cNvCxnSpPr>
                  <a:cxnSpLocks noChangeShapeType="1"/>
                </p:cNvCxnSpPr>
                <p:nvPr/>
              </p:nvCxnSpPr>
              <p:spPr bwMode="auto">
                <a:xfrm flipH="1" flipV="1">
                  <a:off x="2996479" y="1734878"/>
                  <a:ext cx="3169" cy="123075"/>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724" name="TextBox 282">
                <a:extLst>
                  <a:ext uri="{FF2B5EF4-FFF2-40B4-BE49-F238E27FC236}">
                    <a16:creationId xmlns:a16="http://schemas.microsoft.com/office/drawing/2014/main" id="{6F995BCE-0FE0-44A1-A51A-0337CD8A93DF}"/>
                  </a:ext>
                </a:extLst>
              </p:cNvPr>
              <p:cNvSpPr txBox="1">
                <a:spLocks noChangeArrowheads="1"/>
              </p:cNvSpPr>
              <p:nvPr/>
            </p:nvSpPr>
            <p:spPr bwMode="auto">
              <a:xfrm>
                <a:off x="3068638" y="5862638"/>
                <a:ext cx="261937"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3</a:t>
                </a:r>
              </a:p>
            </p:txBody>
          </p:sp>
          <p:sp>
            <p:nvSpPr>
              <p:cNvPr id="725" name="Freeform 120">
                <a:extLst>
                  <a:ext uri="{FF2B5EF4-FFF2-40B4-BE49-F238E27FC236}">
                    <a16:creationId xmlns:a16="http://schemas.microsoft.com/office/drawing/2014/main" id="{3F9A121B-2F18-4001-984A-5BE375F0E4C4}"/>
                  </a:ext>
                </a:extLst>
              </p:cNvPr>
              <p:cNvSpPr>
                <a:spLocks/>
              </p:cNvSpPr>
              <p:nvPr/>
            </p:nvSpPr>
            <p:spPr bwMode="auto">
              <a:xfrm>
                <a:off x="2493963" y="5668963"/>
                <a:ext cx="982662" cy="233362"/>
              </a:xfrm>
              <a:custGeom>
                <a:avLst/>
                <a:gdLst>
                  <a:gd name="T0" fmla="*/ 0 w 554"/>
                  <a:gd name="T1" fmla="*/ 2147483647 h 167"/>
                  <a:gd name="T2" fmla="*/ 2147483647 w 554"/>
                  <a:gd name="T3" fmla="*/ 2147483647 h 167"/>
                  <a:gd name="T4" fmla="*/ 2147483647 w 554"/>
                  <a:gd name="T5" fmla="*/ 2147483647 h 167"/>
                  <a:gd name="T6" fmla="*/ 0 60000 65536"/>
                  <a:gd name="T7" fmla="*/ 0 60000 65536"/>
                  <a:gd name="T8" fmla="*/ 0 60000 65536"/>
                  <a:gd name="T9" fmla="*/ 0 w 554"/>
                  <a:gd name="T10" fmla="*/ 0 h 167"/>
                  <a:gd name="T11" fmla="*/ 554 w 554"/>
                  <a:gd name="T12" fmla="*/ 167 h 167"/>
                </a:gdLst>
                <a:ahLst/>
                <a:cxnLst>
                  <a:cxn ang="T6">
                    <a:pos x="T0" y="T1"/>
                  </a:cxn>
                  <a:cxn ang="T7">
                    <a:pos x="T2" y="T3"/>
                  </a:cxn>
                  <a:cxn ang="T8">
                    <a:pos x="T4" y="T5"/>
                  </a:cxn>
                </a:cxnLst>
                <a:rect l="T9" t="T10" r="T11" b="T12"/>
                <a:pathLst>
                  <a:path w="554" h="167">
                    <a:moveTo>
                      <a:pt x="0" y="10"/>
                    </a:moveTo>
                    <a:cubicBezTo>
                      <a:pt x="102" y="0"/>
                      <a:pt x="240" y="5"/>
                      <a:pt x="324" y="26"/>
                    </a:cubicBezTo>
                    <a:cubicBezTo>
                      <a:pt x="416" y="52"/>
                      <a:pt x="502" y="120"/>
                      <a:pt x="554" y="167"/>
                    </a:cubicBezTo>
                  </a:path>
                </a:pathLst>
              </a:custGeom>
              <a:noFill/>
              <a:ln w="57150" cmpd="sng">
                <a:solidFill>
                  <a:srgbClr val="FF33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718" name="TextBox 6">
              <a:extLst>
                <a:ext uri="{FF2B5EF4-FFF2-40B4-BE49-F238E27FC236}">
                  <a16:creationId xmlns:a16="http://schemas.microsoft.com/office/drawing/2014/main" id="{F6582A23-5DE4-4D04-8152-4FEFD1E03717}"/>
                </a:ext>
              </a:extLst>
            </p:cNvPr>
            <p:cNvSpPr txBox="1">
              <a:spLocks noChangeArrowheads="1"/>
            </p:cNvSpPr>
            <p:nvPr/>
          </p:nvSpPr>
          <p:spPr bwMode="auto">
            <a:xfrm>
              <a:off x="1372488" y="5470630"/>
              <a:ext cx="199231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dirty="0">
                  <a:ln>
                    <a:noFill/>
                  </a:ln>
                  <a:solidFill>
                    <a:srgbClr val="000099"/>
                  </a:solidFill>
                  <a:effectLst/>
                  <a:uLnTx/>
                  <a:uFillTx/>
                  <a:latin typeface="Arial" panose="020B0604020202020204" pitchFamily="34" charset="0"/>
                  <a:ea typeface="ＭＳ Ｐゴシック" panose="020B0600070205080204" pitchFamily="34" charset="-128"/>
                  <a:cs typeface="+mn-cs"/>
                </a:rPr>
                <a:t>values in arriving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dirty="0">
                  <a:ln>
                    <a:noFill/>
                  </a:ln>
                  <a:solidFill>
                    <a:srgbClr val="000099"/>
                  </a:solidFill>
                  <a:effectLst/>
                  <a:uLnTx/>
                  <a:uFillTx/>
                  <a:latin typeface="Arial" panose="020B0604020202020204" pitchFamily="34" charset="0"/>
                  <a:ea typeface="ＭＳ Ｐゴシック" panose="020B0600070205080204" pitchFamily="34" charset="-128"/>
                  <a:cs typeface="+mn-cs"/>
                </a:rPr>
                <a:t>packet header</a:t>
              </a:r>
              <a:endParaRPr kumimoji="0" lang="en-US" altLang="en-US" sz="1800" b="0" i="0" u="none" strike="noStrike" kern="0" cap="none" spc="0" normalizeH="0" baseline="0" noProof="0" dirty="0">
                <a:ln>
                  <a:noFill/>
                </a:ln>
                <a:solidFill>
                  <a:srgbClr val="000099"/>
                </a:solidFill>
                <a:effectLst/>
                <a:uLnTx/>
                <a:uFillTx/>
                <a:latin typeface="Arial" panose="020B0604020202020204" pitchFamily="34" charset="0"/>
                <a:ea typeface="ＭＳ Ｐゴシック" panose="020B0600070205080204" pitchFamily="34" charset="-128"/>
                <a:cs typeface="+mn-cs"/>
              </a:endParaRPr>
            </a:p>
          </p:txBody>
        </p:sp>
      </p:grpSp>
      <p:sp>
        <p:nvSpPr>
          <p:cNvPr id="776" name="TextBox 257">
            <a:extLst>
              <a:ext uri="{FF2B5EF4-FFF2-40B4-BE49-F238E27FC236}">
                <a16:creationId xmlns:a16="http://schemas.microsoft.com/office/drawing/2014/main" id="{B1E8EC20-5A0B-4FFC-A8A8-A9781AF371F8}"/>
              </a:ext>
            </a:extLst>
          </p:cNvPr>
          <p:cNvSpPr txBox="1">
            <a:spLocks noChangeArrowheads="1"/>
          </p:cNvSpPr>
          <p:nvPr/>
        </p:nvSpPr>
        <p:spPr bwMode="auto">
          <a:xfrm>
            <a:off x="407368" y="1052736"/>
            <a:ext cx="11259652" cy="892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800" b="0" i="1" u="none" strike="noStrike" kern="1200" cap="none" spc="0" normalizeH="0" baseline="0" noProof="0" dirty="0">
                <a:ln>
                  <a:noFill/>
                </a:ln>
                <a:solidFill>
                  <a:srgbClr val="000099"/>
                </a:solidFill>
                <a:effectLst/>
                <a:uLnTx/>
                <a:uFillTx/>
                <a:latin typeface="Comic Sans MS" panose="030F0702030302020204" pitchFamily="66" charset="0"/>
              </a:rPr>
              <a:t>Review:  </a:t>
            </a:r>
            <a:r>
              <a:rPr kumimoji="0" lang="en-US" altLang="en-US" sz="2800" b="0" i="0" u="none" strike="noStrike" kern="1200" cap="none" spc="0" normalizeH="0" baseline="0" noProof="0" dirty="0">
                <a:ln>
                  <a:noFill/>
                </a:ln>
                <a:solidFill>
                  <a:srgbClr val="000099"/>
                </a:solidFill>
                <a:effectLst/>
                <a:uLnTx/>
                <a:uFillTx/>
                <a:latin typeface="Comic Sans MS" panose="030F0702030302020204" pitchFamily="66" charset="0"/>
              </a:rPr>
              <a:t>each router contains a </a:t>
            </a:r>
            <a:r>
              <a:rPr kumimoji="0" lang="en-US" altLang="en-US" sz="2800" b="0" i="0" u="none" strike="noStrike" kern="1200" cap="none" spc="0" normalizeH="0" baseline="0" noProof="0" dirty="0">
                <a:ln>
                  <a:noFill/>
                </a:ln>
                <a:solidFill>
                  <a:schemeClr val="accent2">
                    <a:lumMod val="75000"/>
                  </a:schemeClr>
                </a:solidFill>
                <a:effectLst/>
                <a:uLnTx/>
                <a:uFillTx/>
                <a:latin typeface="Comic Sans MS" panose="030F0702030302020204" pitchFamily="66" charset="0"/>
              </a:rPr>
              <a:t>forwarding table </a:t>
            </a:r>
          </a:p>
          <a:p>
            <a:pPr marL="514350" marR="0" lvl="0" indent="-342900" algn="l" defTabSz="914400" rtl="0" eaLnBrk="1" fontAlgn="auto" latinLnBrk="0" hangingPunct="1">
              <a:lnSpc>
                <a:spcPct val="100000"/>
              </a:lnSpc>
              <a:spcBef>
                <a:spcPts val="0"/>
              </a:spcBef>
              <a:spcAft>
                <a:spcPts val="0"/>
              </a:spcAft>
              <a:buClr>
                <a:srgbClr val="0013A3"/>
              </a:buClr>
              <a:buSzPct val="70000"/>
              <a:buFont typeface="Wingdings" panose="05000000000000000000" pitchFamily="2" charset="2"/>
              <a:buChar char="v"/>
              <a:tabLst/>
              <a:defRPr/>
            </a:pPr>
            <a:r>
              <a:rPr kumimoji="0" lang="en-US" altLang="en-US" b="0" i="0" u="none" strike="noStrike" kern="1200" cap="none" spc="0" normalizeH="0" baseline="0" noProof="0" dirty="0">
                <a:ln>
                  <a:noFill/>
                </a:ln>
                <a:solidFill>
                  <a:srgbClr val="000099"/>
                </a:solidFill>
                <a:effectLst/>
                <a:uLnTx/>
                <a:uFillTx/>
                <a:latin typeface="Comic Sans MS" panose="030F0702030302020204" pitchFamily="66" charset="0"/>
              </a:rPr>
              <a:t>“</a:t>
            </a:r>
            <a:r>
              <a:rPr kumimoji="0" lang="en-US" altLang="en-US" b="0" i="0" u="none" strike="noStrike" kern="1200" cap="none" spc="0" normalizeH="0" baseline="0" noProof="0" dirty="0">
                <a:ln>
                  <a:noFill/>
                </a:ln>
                <a:solidFill>
                  <a:schemeClr val="accent2">
                    <a:lumMod val="75000"/>
                  </a:schemeClr>
                </a:solidFill>
                <a:effectLst/>
                <a:uLnTx/>
                <a:uFillTx/>
                <a:latin typeface="Comic Sans MS" panose="030F0702030302020204" pitchFamily="66" charset="0"/>
              </a:rPr>
              <a:t>match plus action</a:t>
            </a:r>
            <a:r>
              <a:rPr kumimoji="0" lang="en-US" altLang="en-US" b="0" i="0" u="none" strike="noStrike" kern="1200" cap="none" spc="0" normalizeH="0" baseline="0" noProof="0" dirty="0">
                <a:ln>
                  <a:noFill/>
                </a:ln>
                <a:solidFill>
                  <a:srgbClr val="000099"/>
                </a:solidFill>
                <a:effectLst/>
                <a:uLnTx/>
                <a:uFillTx/>
                <a:latin typeface="Comic Sans MS" panose="030F0702030302020204" pitchFamily="66" charset="0"/>
              </a:rPr>
              <a:t>” abstraction: match bits in arriving packet, take action</a:t>
            </a:r>
          </a:p>
        </p:txBody>
      </p:sp>
      <p:grpSp>
        <p:nvGrpSpPr>
          <p:cNvPr id="777" name="Group 19">
            <a:extLst>
              <a:ext uri="{FF2B5EF4-FFF2-40B4-BE49-F238E27FC236}">
                <a16:creationId xmlns:a16="http://schemas.microsoft.com/office/drawing/2014/main" id="{11171F77-5A21-4A73-BAB9-7E837273C7C6}"/>
              </a:ext>
            </a:extLst>
          </p:cNvPr>
          <p:cNvGrpSpPr/>
          <p:nvPr/>
        </p:nvGrpSpPr>
        <p:grpSpPr>
          <a:xfrm>
            <a:off x="3590654" y="4136605"/>
            <a:ext cx="5200655" cy="2273665"/>
            <a:chOff x="3590654" y="4136605"/>
            <a:chExt cx="5200655" cy="2273665"/>
          </a:xfrm>
        </p:grpSpPr>
        <p:grpSp>
          <p:nvGrpSpPr>
            <p:cNvPr id="778" name="Group 14">
              <a:extLst>
                <a:ext uri="{FF2B5EF4-FFF2-40B4-BE49-F238E27FC236}">
                  <a16:creationId xmlns:a16="http://schemas.microsoft.com/office/drawing/2014/main" id="{8FDA5254-E8C2-4FED-82B8-2F07C796B6B1}"/>
                </a:ext>
              </a:extLst>
            </p:cNvPr>
            <p:cNvGrpSpPr/>
            <p:nvPr/>
          </p:nvGrpSpPr>
          <p:grpSpPr>
            <a:xfrm>
              <a:off x="3590654" y="4136605"/>
              <a:ext cx="1298579" cy="1913670"/>
              <a:chOff x="3590654" y="4136605"/>
              <a:chExt cx="1298579" cy="1913670"/>
            </a:xfrm>
          </p:grpSpPr>
          <p:sp>
            <p:nvSpPr>
              <p:cNvPr id="867" name="Freeform 926">
                <a:extLst>
                  <a:ext uri="{FF2B5EF4-FFF2-40B4-BE49-F238E27FC236}">
                    <a16:creationId xmlns:a16="http://schemas.microsoft.com/office/drawing/2014/main" id="{C135C26B-9D6F-48CD-9BBD-F2C577CD9167}"/>
                  </a:ext>
                </a:extLst>
              </p:cNvPr>
              <p:cNvSpPr/>
              <p:nvPr/>
            </p:nvSpPr>
            <p:spPr bwMode="auto">
              <a:xfrm>
                <a:off x="3608120" y="5291450"/>
                <a:ext cx="1281113" cy="758825"/>
              </a:xfrm>
              <a:custGeom>
                <a:avLst/>
                <a:gdLst>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418712 w 1040633"/>
                  <a:gd name="connsiteY4" fmla="*/ 1189324 h 1219697"/>
                  <a:gd name="connsiteX5" fmla="*/ 139870 w 1040633"/>
                  <a:gd name="connsiteY5" fmla="*/ 1191723 h 1219697"/>
                  <a:gd name="connsiteX0" fmla="*/ 139870 w 1040633"/>
                  <a:gd name="connsiteY0" fmla="*/ 1191723 h 1355926"/>
                  <a:gd name="connsiteX1" fmla="*/ 0 w 1040633"/>
                  <a:gd name="connsiteY1" fmla="*/ 0 h 1355926"/>
                  <a:gd name="connsiteX2" fmla="*/ 1040633 w 1040633"/>
                  <a:gd name="connsiteY2" fmla="*/ 16785 h 1355926"/>
                  <a:gd name="connsiteX3" fmla="*/ 833625 w 1040633"/>
                  <a:gd name="connsiteY3" fmla="*/ 1219697 h 1355926"/>
                  <a:gd name="connsiteX4" fmla="*/ 139870 w 1040633"/>
                  <a:gd name="connsiteY4" fmla="*/ 1191723 h 1355926"/>
                  <a:gd name="connsiteX0" fmla="*/ 139870 w 1040633"/>
                  <a:gd name="connsiteY0" fmla="*/ 1191723 h 1289901"/>
                  <a:gd name="connsiteX1" fmla="*/ 0 w 1040633"/>
                  <a:gd name="connsiteY1" fmla="*/ 0 h 1289901"/>
                  <a:gd name="connsiteX2" fmla="*/ 1040633 w 1040633"/>
                  <a:gd name="connsiteY2" fmla="*/ 16785 h 1289901"/>
                  <a:gd name="connsiteX3" fmla="*/ 833625 w 1040633"/>
                  <a:gd name="connsiteY3" fmla="*/ 1219697 h 1289901"/>
                  <a:gd name="connsiteX4" fmla="*/ 139870 w 1040633"/>
                  <a:gd name="connsiteY4" fmla="*/ 1191723 h 1289901"/>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191723"/>
                  <a:gd name="connsiteX1" fmla="*/ 0 w 1040633"/>
                  <a:gd name="connsiteY1" fmla="*/ 0 h 1191723"/>
                  <a:gd name="connsiteX2" fmla="*/ 1040633 w 1040633"/>
                  <a:gd name="connsiteY2" fmla="*/ 16785 h 1191723"/>
                  <a:gd name="connsiteX3" fmla="*/ 671988 w 1040633"/>
                  <a:gd name="connsiteY3" fmla="*/ 1158121 h 1191723"/>
                  <a:gd name="connsiteX4" fmla="*/ 139870 w 1040633"/>
                  <a:gd name="connsiteY4" fmla="*/ 1191723 h 1191723"/>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56947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569478 w 1040633"/>
                  <a:gd name="connsiteY3" fmla="*/ 1158121 h 1160935"/>
                  <a:gd name="connsiteX4" fmla="*/ 363082 w 1040633"/>
                  <a:gd name="connsiteY4" fmla="*/ 1160935 h 1160935"/>
                  <a:gd name="connsiteX0" fmla="*/ 448507 w 1040633"/>
                  <a:gd name="connsiteY0" fmla="*/ 1160935 h 1160935"/>
                  <a:gd name="connsiteX1" fmla="*/ 0 w 1040633"/>
                  <a:gd name="connsiteY1" fmla="*/ 0 h 1160935"/>
                  <a:gd name="connsiteX2" fmla="*/ 1040633 w 1040633"/>
                  <a:gd name="connsiteY2" fmla="*/ 16785 h 1160935"/>
                  <a:gd name="connsiteX3" fmla="*/ 569478 w 1040633"/>
                  <a:gd name="connsiteY3" fmla="*/ 1158121 h 1160935"/>
                  <a:gd name="connsiteX4" fmla="*/ 448507 w 1040633"/>
                  <a:gd name="connsiteY4" fmla="*/ 1160935 h 1160935"/>
                  <a:gd name="connsiteX0" fmla="*/ 448507 w 1040633"/>
                  <a:gd name="connsiteY0" fmla="*/ 1160935 h 1160935"/>
                  <a:gd name="connsiteX1" fmla="*/ 0 w 1040633"/>
                  <a:gd name="connsiteY1" fmla="*/ 0 h 1160935"/>
                  <a:gd name="connsiteX2" fmla="*/ 1040633 w 1040633"/>
                  <a:gd name="connsiteY2" fmla="*/ 16785 h 1160935"/>
                  <a:gd name="connsiteX3" fmla="*/ 569478 w 1040633"/>
                  <a:gd name="connsiteY3" fmla="*/ 1158121 h 1160935"/>
                  <a:gd name="connsiteX4" fmla="*/ 448507 w 1040633"/>
                  <a:gd name="connsiteY4" fmla="*/ 1160935 h 1160935"/>
                  <a:gd name="connsiteX0" fmla="*/ 448507 w 1040633"/>
                  <a:gd name="connsiteY0" fmla="*/ 1160935 h 1160935"/>
                  <a:gd name="connsiteX1" fmla="*/ 0 w 1040633"/>
                  <a:gd name="connsiteY1" fmla="*/ 0 h 1160935"/>
                  <a:gd name="connsiteX2" fmla="*/ 1040633 w 1040633"/>
                  <a:gd name="connsiteY2" fmla="*/ 16785 h 1160935"/>
                  <a:gd name="connsiteX3" fmla="*/ 569478 w 1040633"/>
                  <a:gd name="connsiteY3" fmla="*/ 1158121 h 1160935"/>
                  <a:gd name="connsiteX4" fmla="*/ 448507 w 1040633"/>
                  <a:gd name="connsiteY4" fmla="*/ 1160935 h 1160935"/>
                  <a:gd name="connsiteX0" fmla="*/ 448507 w 1325315"/>
                  <a:gd name="connsiteY0" fmla="*/ 1160935 h 1160935"/>
                  <a:gd name="connsiteX1" fmla="*/ 0 w 1325315"/>
                  <a:gd name="connsiteY1" fmla="*/ 0 h 1160935"/>
                  <a:gd name="connsiteX2" fmla="*/ 1040633 w 1325315"/>
                  <a:gd name="connsiteY2" fmla="*/ 16785 h 1160935"/>
                  <a:gd name="connsiteX3" fmla="*/ 1214315 w 1325315"/>
                  <a:gd name="connsiteY3" fmla="*/ 1064597 h 1160935"/>
                  <a:gd name="connsiteX4" fmla="*/ 448507 w 1325315"/>
                  <a:gd name="connsiteY4" fmla="*/ 1160935 h 1160935"/>
                  <a:gd name="connsiteX0" fmla="*/ 448507 w 1214315"/>
                  <a:gd name="connsiteY0" fmla="*/ 1160935 h 1160935"/>
                  <a:gd name="connsiteX1" fmla="*/ 0 w 1214315"/>
                  <a:gd name="connsiteY1" fmla="*/ 0 h 1160935"/>
                  <a:gd name="connsiteX2" fmla="*/ 1040633 w 1214315"/>
                  <a:gd name="connsiteY2" fmla="*/ 16785 h 1160935"/>
                  <a:gd name="connsiteX3" fmla="*/ 1214315 w 1214315"/>
                  <a:gd name="connsiteY3" fmla="*/ 1064597 h 1160935"/>
                  <a:gd name="connsiteX4" fmla="*/ 448507 w 1214315"/>
                  <a:gd name="connsiteY4" fmla="*/ 1160935 h 1160935"/>
                  <a:gd name="connsiteX0" fmla="*/ 448507 w 1214315"/>
                  <a:gd name="connsiteY0" fmla="*/ 1160935 h 1160935"/>
                  <a:gd name="connsiteX1" fmla="*/ 0 w 1214315"/>
                  <a:gd name="connsiteY1" fmla="*/ 0 h 1160935"/>
                  <a:gd name="connsiteX2" fmla="*/ 1040633 w 1214315"/>
                  <a:gd name="connsiteY2" fmla="*/ 16785 h 1160935"/>
                  <a:gd name="connsiteX3" fmla="*/ 1214315 w 1214315"/>
                  <a:gd name="connsiteY3" fmla="*/ 1064597 h 1160935"/>
                  <a:gd name="connsiteX4" fmla="*/ 448507 w 1214315"/>
                  <a:gd name="connsiteY4" fmla="*/ 1160935 h 1160935"/>
                  <a:gd name="connsiteX0" fmla="*/ 1053964 w 1214315"/>
                  <a:gd name="connsiteY0" fmla="*/ 1136323 h 1136323"/>
                  <a:gd name="connsiteX1" fmla="*/ 0 w 1214315"/>
                  <a:gd name="connsiteY1" fmla="*/ 0 h 1136323"/>
                  <a:gd name="connsiteX2" fmla="*/ 1040633 w 1214315"/>
                  <a:gd name="connsiteY2" fmla="*/ 16785 h 1136323"/>
                  <a:gd name="connsiteX3" fmla="*/ 1214315 w 1214315"/>
                  <a:gd name="connsiteY3" fmla="*/ 1064597 h 1136323"/>
                  <a:gd name="connsiteX4" fmla="*/ 1053964 w 1214315"/>
                  <a:gd name="connsiteY4" fmla="*/ 1136323 h 1136323"/>
                  <a:gd name="connsiteX0" fmla="*/ 1053964 w 1214315"/>
                  <a:gd name="connsiteY0" fmla="*/ 1136323 h 1136323"/>
                  <a:gd name="connsiteX1" fmla="*/ 0 w 1214315"/>
                  <a:gd name="connsiteY1" fmla="*/ 0 h 1136323"/>
                  <a:gd name="connsiteX2" fmla="*/ 1040633 w 1214315"/>
                  <a:gd name="connsiteY2" fmla="*/ 16785 h 1136323"/>
                  <a:gd name="connsiteX3" fmla="*/ 1214315 w 1214315"/>
                  <a:gd name="connsiteY3" fmla="*/ 1064597 h 1136323"/>
                  <a:gd name="connsiteX4" fmla="*/ 1053964 w 1214315"/>
                  <a:gd name="connsiteY4" fmla="*/ 1136323 h 1136323"/>
                  <a:gd name="connsiteX0" fmla="*/ 1053964 w 1214315"/>
                  <a:gd name="connsiteY0" fmla="*/ 1136323 h 1136323"/>
                  <a:gd name="connsiteX1" fmla="*/ 0 w 1214315"/>
                  <a:gd name="connsiteY1" fmla="*/ 0 h 1136323"/>
                  <a:gd name="connsiteX2" fmla="*/ 1040633 w 1214315"/>
                  <a:gd name="connsiteY2" fmla="*/ 16785 h 1136323"/>
                  <a:gd name="connsiteX3" fmla="*/ 1214315 w 1214315"/>
                  <a:gd name="connsiteY3" fmla="*/ 1064597 h 1136323"/>
                  <a:gd name="connsiteX4" fmla="*/ 1053964 w 1214315"/>
                  <a:gd name="connsiteY4" fmla="*/ 1136323 h 1136323"/>
                  <a:gd name="connsiteX0" fmla="*/ 1060159 w 1220510"/>
                  <a:gd name="connsiteY0" fmla="*/ 1119627 h 1119627"/>
                  <a:gd name="connsiteX1" fmla="*/ 0 w 1220510"/>
                  <a:gd name="connsiteY1" fmla="*/ 249694 h 1119627"/>
                  <a:gd name="connsiteX2" fmla="*/ 1046828 w 1220510"/>
                  <a:gd name="connsiteY2" fmla="*/ 89 h 1119627"/>
                  <a:gd name="connsiteX3" fmla="*/ 1220510 w 1220510"/>
                  <a:gd name="connsiteY3" fmla="*/ 1047901 h 1119627"/>
                  <a:gd name="connsiteX4" fmla="*/ 1060159 w 1220510"/>
                  <a:gd name="connsiteY4" fmla="*/ 1119627 h 1119627"/>
                  <a:gd name="connsiteX0" fmla="*/ 1060159 w 1220510"/>
                  <a:gd name="connsiteY0" fmla="*/ 1119627 h 1119627"/>
                  <a:gd name="connsiteX1" fmla="*/ 0 w 1220510"/>
                  <a:gd name="connsiteY1" fmla="*/ 249694 h 1119627"/>
                  <a:gd name="connsiteX2" fmla="*/ 1046828 w 1220510"/>
                  <a:gd name="connsiteY2" fmla="*/ 89 h 1119627"/>
                  <a:gd name="connsiteX3" fmla="*/ 1220510 w 1220510"/>
                  <a:gd name="connsiteY3" fmla="*/ 1047901 h 1119627"/>
                  <a:gd name="connsiteX4" fmla="*/ 1060159 w 1220510"/>
                  <a:gd name="connsiteY4" fmla="*/ 1119627 h 1119627"/>
                  <a:gd name="connsiteX0" fmla="*/ 1060159 w 1220510"/>
                  <a:gd name="connsiteY0" fmla="*/ 1119627 h 1119627"/>
                  <a:gd name="connsiteX1" fmla="*/ 0 w 1220510"/>
                  <a:gd name="connsiteY1" fmla="*/ 249694 h 1119627"/>
                  <a:gd name="connsiteX2" fmla="*/ 1046828 w 1220510"/>
                  <a:gd name="connsiteY2" fmla="*/ 89 h 1119627"/>
                  <a:gd name="connsiteX3" fmla="*/ 1220510 w 1220510"/>
                  <a:gd name="connsiteY3" fmla="*/ 1047901 h 1119627"/>
                  <a:gd name="connsiteX4" fmla="*/ 1060159 w 1220510"/>
                  <a:gd name="connsiteY4" fmla="*/ 1119627 h 1119627"/>
                  <a:gd name="connsiteX0" fmla="*/ 1060159 w 1220510"/>
                  <a:gd name="connsiteY0" fmla="*/ 921649 h 921649"/>
                  <a:gd name="connsiteX1" fmla="*/ 0 w 1220510"/>
                  <a:gd name="connsiteY1" fmla="*/ 51716 h 921649"/>
                  <a:gd name="connsiteX2" fmla="*/ 1059218 w 1220510"/>
                  <a:gd name="connsiteY2" fmla="*/ 355 h 921649"/>
                  <a:gd name="connsiteX3" fmla="*/ 1220510 w 1220510"/>
                  <a:gd name="connsiteY3" fmla="*/ 849923 h 921649"/>
                  <a:gd name="connsiteX4" fmla="*/ 1060159 w 1220510"/>
                  <a:gd name="connsiteY4" fmla="*/ 921649 h 921649"/>
                  <a:gd name="connsiteX0" fmla="*/ 1060159 w 1220510"/>
                  <a:gd name="connsiteY0" fmla="*/ 921649 h 921649"/>
                  <a:gd name="connsiteX1" fmla="*/ 0 w 1220510"/>
                  <a:gd name="connsiteY1" fmla="*/ 51716 h 921649"/>
                  <a:gd name="connsiteX2" fmla="*/ 1059218 w 1220510"/>
                  <a:gd name="connsiteY2" fmla="*/ 355 h 921649"/>
                  <a:gd name="connsiteX3" fmla="*/ 1220510 w 1220510"/>
                  <a:gd name="connsiteY3" fmla="*/ 849923 h 921649"/>
                  <a:gd name="connsiteX4" fmla="*/ 1060159 w 1220510"/>
                  <a:gd name="connsiteY4" fmla="*/ 921649 h 921649"/>
                  <a:gd name="connsiteX0" fmla="*/ 1060159 w 1220510"/>
                  <a:gd name="connsiteY0" fmla="*/ 921649 h 921649"/>
                  <a:gd name="connsiteX1" fmla="*/ 0 w 1220510"/>
                  <a:gd name="connsiteY1" fmla="*/ 51716 h 921649"/>
                  <a:gd name="connsiteX2" fmla="*/ 1059218 w 1220510"/>
                  <a:gd name="connsiteY2" fmla="*/ 355 h 921649"/>
                  <a:gd name="connsiteX3" fmla="*/ 1220510 w 1220510"/>
                  <a:gd name="connsiteY3" fmla="*/ 849923 h 921649"/>
                  <a:gd name="connsiteX4" fmla="*/ 1060159 w 1220510"/>
                  <a:gd name="connsiteY4" fmla="*/ 921649 h 921649"/>
                  <a:gd name="connsiteX0" fmla="*/ 1060159 w 1340486"/>
                  <a:gd name="connsiteY0" fmla="*/ 921649 h 921649"/>
                  <a:gd name="connsiteX1" fmla="*/ 0 w 1340486"/>
                  <a:gd name="connsiteY1" fmla="*/ 51716 h 921649"/>
                  <a:gd name="connsiteX2" fmla="*/ 1059218 w 1340486"/>
                  <a:gd name="connsiteY2" fmla="*/ 355 h 921649"/>
                  <a:gd name="connsiteX3" fmla="*/ 1340486 w 1340486"/>
                  <a:gd name="connsiteY3" fmla="*/ 709789 h 921649"/>
                  <a:gd name="connsiteX4" fmla="*/ 1060159 w 1340486"/>
                  <a:gd name="connsiteY4" fmla="*/ 921649 h 921649"/>
                  <a:gd name="connsiteX0" fmla="*/ 1060159 w 1340486"/>
                  <a:gd name="connsiteY0" fmla="*/ 921649 h 921649"/>
                  <a:gd name="connsiteX1" fmla="*/ 0 w 1340486"/>
                  <a:gd name="connsiteY1" fmla="*/ 51716 h 921649"/>
                  <a:gd name="connsiteX2" fmla="*/ 1059218 w 1340486"/>
                  <a:gd name="connsiteY2" fmla="*/ 355 h 921649"/>
                  <a:gd name="connsiteX3" fmla="*/ 1340486 w 1340486"/>
                  <a:gd name="connsiteY3" fmla="*/ 709789 h 921649"/>
                  <a:gd name="connsiteX4" fmla="*/ 1060159 w 1340486"/>
                  <a:gd name="connsiteY4" fmla="*/ 921649 h 921649"/>
                  <a:gd name="connsiteX0" fmla="*/ 1060159 w 1340486"/>
                  <a:gd name="connsiteY0" fmla="*/ 921649 h 921649"/>
                  <a:gd name="connsiteX1" fmla="*/ 0 w 1340486"/>
                  <a:gd name="connsiteY1" fmla="*/ 51716 h 921649"/>
                  <a:gd name="connsiteX2" fmla="*/ 1059218 w 1340486"/>
                  <a:gd name="connsiteY2" fmla="*/ 355 h 921649"/>
                  <a:gd name="connsiteX3" fmla="*/ 1340486 w 1340486"/>
                  <a:gd name="connsiteY3" fmla="*/ 709789 h 921649"/>
                  <a:gd name="connsiteX4" fmla="*/ 1060159 w 1340486"/>
                  <a:gd name="connsiteY4" fmla="*/ 921649 h 921649"/>
                  <a:gd name="connsiteX0" fmla="*/ 1025166 w 1340486"/>
                  <a:gd name="connsiteY0" fmla="*/ 746482 h 746482"/>
                  <a:gd name="connsiteX1" fmla="*/ 0 w 1340486"/>
                  <a:gd name="connsiteY1" fmla="*/ 51716 h 746482"/>
                  <a:gd name="connsiteX2" fmla="*/ 1059218 w 1340486"/>
                  <a:gd name="connsiteY2" fmla="*/ 355 h 746482"/>
                  <a:gd name="connsiteX3" fmla="*/ 1340486 w 1340486"/>
                  <a:gd name="connsiteY3" fmla="*/ 709789 h 746482"/>
                  <a:gd name="connsiteX4" fmla="*/ 1025166 w 1340486"/>
                  <a:gd name="connsiteY4" fmla="*/ 746482 h 746482"/>
                  <a:gd name="connsiteX0" fmla="*/ 1025166 w 1340486"/>
                  <a:gd name="connsiteY0" fmla="*/ 746482 h 746482"/>
                  <a:gd name="connsiteX1" fmla="*/ 0 w 1340486"/>
                  <a:gd name="connsiteY1" fmla="*/ 51716 h 746482"/>
                  <a:gd name="connsiteX2" fmla="*/ 1059218 w 1340486"/>
                  <a:gd name="connsiteY2" fmla="*/ 355 h 746482"/>
                  <a:gd name="connsiteX3" fmla="*/ 1340486 w 1340486"/>
                  <a:gd name="connsiteY3" fmla="*/ 709789 h 746482"/>
                  <a:gd name="connsiteX4" fmla="*/ 1025166 w 1340486"/>
                  <a:gd name="connsiteY4" fmla="*/ 746482 h 746482"/>
                  <a:gd name="connsiteX0" fmla="*/ 965179 w 1280499"/>
                  <a:gd name="connsiteY0" fmla="*/ 759828 h 759828"/>
                  <a:gd name="connsiteX1" fmla="*/ 0 w 1280499"/>
                  <a:gd name="connsiteY1" fmla="*/ 0 h 759828"/>
                  <a:gd name="connsiteX2" fmla="*/ 999231 w 1280499"/>
                  <a:gd name="connsiteY2" fmla="*/ 13701 h 759828"/>
                  <a:gd name="connsiteX3" fmla="*/ 1280499 w 1280499"/>
                  <a:gd name="connsiteY3" fmla="*/ 723135 h 759828"/>
                  <a:gd name="connsiteX4" fmla="*/ 965179 w 1280499"/>
                  <a:gd name="connsiteY4" fmla="*/ 759828 h 759828"/>
                  <a:gd name="connsiteX0" fmla="*/ 965179 w 1280499"/>
                  <a:gd name="connsiteY0" fmla="*/ 759828 h 759828"/>
                  <a:gd name="connsiteX1" fmla="*/ 0 w 1280499"/>
                  <a:gd name="connsiteY1" fmla="*/ 0 h 759828"/>
                  <a:gd name="connsiteX2" fmla="*/ 999231 w 1280499"/>
                  <a:gd name="connsiteY2" fmla="*/ 13701 h 759828"/>
                  <a:gd name="connsiteX3" fmla="*/ 1280499 w 1280499"/>
                  <a:gd name="connsiteY3" fmla="*/ 723135 h 759828"/>
                  <a:gd name="connsiteX4" fmla="*/ 965179 w 1280499"/>
                  <a:gd name="connsiteY4" fmla="*/ 759828 h 7598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0499" h="759828">
                    <a:moveTo>
                      <a:pt x="965179" y="759828"/>
                    </a:moveTo>
                    <a:cubicBezTo>
                      <a:pt x="301565" y="231725"/>
                      <a:pt x="628999" y="498939"/>
                      <a:pt x="0" y="0"/>
                    </a:cubicBezTo>
                    <a:lnTo>
                      <a:pt x="999231" y="13701"/>
                    </a:lnTo>
                    <a:cubicBezTo>
                      <a:pt x="1112985" y="379881"/>
                      <a:pt x="1055867" y="236107"/>
                      <a:pt x="1280499" y="723135"/>
                    </a:cubicBezTo>
                    <a:cubicBezTo>
                      <a:pt x="1186079" y="728668"/>
                      <a:pt x="1127207" y="701414"/>
                      <a:pt x="965179" y="759828"/>
                    </a:cubicBezTo>
                    <a:close/>
                  </a:path>
                </a:pathLst>
              </a:custGeom>
              <a:gradFill rotWithShape="1">
                <a:gsLst>
                  <a:gs pos="0">
                    <a:srgbClr val="FFFFFF">
                      <a:lumMod val="95000"/>
                    </a:srgbClr>
                  </a:gs>
                  <a:gs pos="100000">
                    <a:srgbClr val="FFFFFF">
                      <a:lumMod val="75000"/>
                    </a:srgbClr>
                  </a:gs>
                </a:gsLst>
                <a:lin ang="16200000" scaled="0"/>
              </a:gradFill>
              <a:ln w="9525" cap="flat" cmpd="sng" algn="ctr">
                <a:solidFill>
                  <a:srgbClr val="FFFFFF">
                    <a:lumMod val="75000"/>
                  </a:srgbClr>
                </a:solid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sp>
            <p:nvSpPr>
              <p:cNvPr id="868" name="Rectangle 1016">
                <a:extLst>
                  <a:ext uri="{FF2B5EF4-FFF2-40B4-BE49-F238E27FC236}">
                    <a16:creationId xmlns:a16="http://schemas.microsoft.com/office/drawing/2014/main" id="{9BA1743F-3F7A-410E-A62A-2D2538F71DDE}"/>
                  </a:ext>
                </a:extLst>
              </p:cNvPr>
              <p:cNvSpPr/>
              <p:nvPr/>
            </p:nvSpPr>
            <p:spPr bwMode="auto">
              <a:xfrm rot="10800000">
                <a:off x="3610169" y="4392826"/>
                <a:ext cx="1027113" cy="447284"/>
              </a:xfrm>
              <a:prstGeom prst="rect">
                <a:avLst/>
              </a:prstGeom>
              <a:gradFill rotWithShape="1">
                <a:gsLst>
                  <a:gs pos="0">
                    <a:srgbClr val="3333CC">
                      <a:lumMod val="60000"/>
                      <a:lumOff val="40000"/>
                    </a:srgbClr>
                  </a:gs>
                  <a:gs pos="100000">
                    <a:srgbClr val="FFFFFF"/>
                  </a:gs>
                </a:gsLst>
                <a:lin ang="16200000" scaled="0"/>
              </a:gra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grpSp>
            <p:nvGrpSpPr>
              <p:cNvPr id="869" name="Group 498">
                <a:extLst>
                  <a:ext uri="{FF2B5EF4-FFF2-40B4-BE49-F238E27FC236}">
                    <a16:creationId xmlns:a16="http://schemas.microsoft.com/office/drawing/2014/main" id="{7DD96018-C17E-4E8F-9125-82D665671F61}"/>
                  </a:ext>
                </a:extLst>
              </p:cNvPr>
              <p:cNvGrpSpPr>
                <a:grpSpLocks/>
              </p:cNvGrpSpPr>
              <p:nvPr/>
            </p:nvGrpSpPr>
            <p:grpSpPr bwMode="auto">
              <a:xfrm>
                <a:off x="3590654" y="5050151"/>
                <a:ext cx="1035050" cy="360363"/>
                <a:chOff x="4129067" y="3606966"/>
                <a:chExt cx="567968" cy="338045"/>
              </a:xfrm>
            </p:grpSpPr>
            <p:sp>
              <p:nvSpPr>
                <p:cNvPr id="884" name="Oval 1031">
                  <a:extLst>
                    <a:ext uri="{FF2B5EF4-FFF2-40B4-BE49-F238E27FC236}">
                      <a16:creationId xmlns:a16="http://schemas.microsoft.com/office/drawing/2014/main" id="{CE541E70-7D40-46F3-A6BF-8DCB6180D20E}"/>
                    </a:ext>
                  </a:extLst>
                </p:cNvPr>
                <p:cNvSpPr/>
                <p:nvPr/>
              </p:nvSpPr>
              <p:spPr>
                <a:xfrm>
                  <a:off x="4130589" y="3720144"/>
                  <a:ext cx="566445" cy="224867"/>
                </a:xfrm>
                <a:prstGeom prst="ellipse">
                  <a:avLst/>
                </a:prstGeom>
                <a:solidFill>
                  <a:srgbClr val="3333CC">
                    <a:lumMod val="75000"/>
                  </a:srgbClr>
                </a:solidFill>
                <a:ln w="6350" cap="flat" cmpd="sng" algn="ctr">
                  <a:solidFill>
                    <a:srgbClr val="000000"/>
                  </a:solid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sp>
              <p:nvSpPr>
                <p:cNvPr id="885" name="Rectangle 1032">
                  <a:extLst>
                    <a:ext uri="{FF2B5EF4-FFF2-40B4-BE49-F238E27FC236}">
                      <a16:creationId xmlns:a16="http://schemas.microsoft.com/office/drawing/2014/main" id="{4333B385-4BA1-4745-A2A7-39A557FDF3FC}"/>
                    </a:ext>
                  </a:extLst>
                </p:cNvPr>
                <p:cNvSpPr/>
                <p:nvPr/>
              </p:nvSpPr>
              <p:spPr>
                <a:xfrm>
                  <a:off x="4129067" y="3720144"/>
                  <a:ext cx="567968" cy="111689"/>
                </a:xfrm>
                <a:prstGeom prst="rect">
                  <a:avLst/>
                </a:prstGeom>
                <a:solidFill>
                  <a:srgbClr val="3333CC">
                    <a:lumMod val="75000"/>
                  </a:srgbClr>
                </a:soli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sp>
              <p:nvSpPr>
                <p:cNvPr id="886" name="Oval 1033">
                  <a:extLst>
                    <a:ext uri="{FF2B5EF4-FFF2-40B4-BE49-F238E27FC236}">
                      <a16:creationId xmlns:a16="http://schemas.microsoft.com/office/drawing/2014/main" id="{EA23A09C-BB62-4216-8738-3BEFCACB5D60}"/>
                    </a:ext>
                  </a:extLst>
                </p:cNvPr>
                <p:cNvSpPr/>
                <p:nvPr/>
              </p:nvSpPr>
              <p:spPr>
                <a:xfrm>
                  <a:off x="4129067" y="3606966"/>
                  <a:ext cx="567968" cy="224867"/>
                </a:xfrm>
                <a:prstGeom prst="ellipse">
                  <a:avLst/>
                </a:prstGeom>
                <a:solidFill>
                  <a:srgbClr val="3333CC">
                    <a:lumMod val="60000"/>
                    <a:lumOff val="40000"/>
                    <a:alpha val="70000"/>
                  </a:srgbClr>
                </a:soli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cxnSp>
              <p:nvCxnSpPr>
                <p:cNvPr id="887" name="Straight Connector 1034">
                  <a:extLst>
                    <a:ext uri="{FF2B5EF4-FFF2-40B4-BE49-F238E27FC236}">
                      <a16:creationId xmlns:a16="http://schemas.microsoft.com/office/drawing/2014/main" id="{3126013D-4EA6-4FD5-9A73-0581002BE132}"/>
                    </a:ext>
                  </a:extLst>
                </p:cNvPr>
                <p:cNvCxnSpPr/>
                <p:nvPr/>
              </p:nvCxnSpPr>
              <p:spPr>
                <a:xfrm>
                  <a:off x="4697035" y="3720144"/>
                  <a:ext cx="0" cy="111689"/>
                </a:xfrm>
                <a:prstGeom prst="line">
                  <a:avLst/>
                </a:prstGeom>
                <a:noFill/>
                <a:ln w="6350" cap="flat" cmpd="sng" algn="ctr">
                  <a:solidFill>
                    <a:srgbClr val="000000"/>
                  </a:solidFill>
                  <a:prstDash val="solid"/>
                </a:ln>
                <a:effectLst/>
              </p:spPr>
            </p:cxnSp>
            <p:cxnSp>
              <p:nvCxnSpPr>
                <p:cNvPr id="888" name="Straight Connector 1035">
                  <a:extLst>
                    <a:ext uri="{FF2B5EF4-FFF2-40B4-BE49-F238E27FC236}">
                      <a16:creationId xmlns:a16="http://schemas.microsoft.com/office/drawing/2014/main" id="{5E936446-9EFD-4171-9345-3331396E8F3E}"/>
                    </a:ext>
                  </a:extLst>
                </p:cNvPr>
                <p:cNvCxnSpPr/>
                <p:nvPr/>
              </p:nvCxnSpPr>
              <p:spPr>
                <a:xfrm>
                  <a:off x="4129067" y="3720144"/>
                  <a:ext cx="0" cy="111689"/>
                </a:xfrm>
                <a:prstGeom prst="line">
                  <a:avLst/>
                </a:prstGeom>
                <a:noFill/>
                <a:ln w="6350" cap="flat" cmpd="sng" algn="ctr">
                  <a:solidFill>
                    <a:srgbClr val="000000"/>
                  </a:solidFill>
                  <a:prstDash val="solid"/>
                </a:ln>
                <a:effectLst/>
              </p:spPr>
            </p:cxnSp>
          </p:grpSp>
          <p:sp>
            <p:nvSpPr>
              <p:cNvPr id="870" name="Rectangle 1018">
                <a:extLst>
                  <a:ext uri="{FF2B5EF4-FFF2-40B4-BE49-F238E27FC236}">
                    <a16:creationId xmlns:a16="http://schemas.microsoft.com/office/drawing/2014/main" id="{79BEA13B-F8F2-4DDD-9B4B-04759D62E861}"/>
                  </a:ext>
                </a:extLst>
              </p:cNvPr>
              <p:cNvSpPr/>
              <p:nvPr/>
            </p:nvSpPr>
            <p:spPr bwMode="auto">
              <a:xfrm>
                <a:off x="3592076" y="4851683"/>
                <a:ext cx="1028700" cy="336579"/>
              </a:xfrm>
              <a:prstGeom prst="rect">
                <a:avLst/>
              </a:prstGeom>
              <a:gradFill rotWithShape="1">
                <a:gsLst>
                  <a:gs pos="0">
                    <a:srgbClr val="3333CC">
                      <a:lumMod val="40000"/>
                      <a:lumOff val="60000"/>
                    </a:srgbClr>
                  </a:gs>
                  <a:gs pos="100000">
                    <a:srgbClr val="FFFFFF"/>
                  </a:gs>
                </a:gsLst>
                <a:lin ang="16200000" scaled="0"/>
              </a:gra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cxnSp>
            <p:nvCxnSpPr>
              <p:cNvPr id="871" name="Straight Connector 1019">
                <a:extLst>
                  <a:ext uri="{FF2B5EF4-FFF2-40B4-BE49-F238E27FC236}">
                    <a16:creationId xmlns:a16="http://schemas.microsoft.com/office/drawing/2014/main" id="{8B044B5D-18A3-4291-BF87-52F822B7FB5B}"/>
                  </a:ext>
                </a:extLst>
              </p:cNvPr>
              <p:cNvCxnSpPr>
                <a:cxnSpLocks/>
              </p:cNvCxnSpPr>
              <p:nvPr/>
            </p:nvCxnSpPr>
            <p:spPr bwMode="auto">
              <a:xfrm>
                <a:off x="3609708" y="5243825"/>
                <a:ext cx="0" cy="0"/>
              </a:xfrm>
              <a:prstGeom prst="line">
                <a:avLst/>
              </a:prstGeom>
              <a:noFill/>
              <a:ln w="3175" cap="flat" cmpd="sng" algn="ctr">
                <a:solidFill>
                  <a:srgbClr val="000000"/>
                </a:solidFill>
                <a:prstDash val="sysDash"/>
              </a:ln>
              <a:effectLst/>
            </p:spPr>
          </p:cxnSp>
          <p:cxnSp>
            <p:nvCxnSpPr>
              <p:cNvPr id="872" name="Straight Connector 1020">
                <a:extLst>
                  <a:ext uri="{FF2B5EF4-FFF2-40B4-BE49-F238E27FC236}">
                    <a16:creationId xmlns:a16="http://schemas.microsoft.com/office/drawing/2014/main" id="{0BF53B84-D4F3-457A-89EA-98A36B056E60}"/>
                  </a:ext>
                </a:extLst>
              </p:cNvPr>
              <p:cNvCxnSpPr>
                <a:cxnSpLocks/>
              </p:cNvCxnSpPr>
              <p:nvPr/>
            </p:nvCxnSpPr>
            <p:spPr bwMode="auto">
              <a:xfrm>
                <a:off x="4625708" y="4396154"/>
                <a:ext cx="0" cy="806396"/>
              </a:xfrm>
              <a:prstGeom prst="line">
                <a:avLst/>
              </a:prstGeom>
              <a:noFill/>
              <a:ln w="3175" cap="flat" cmpd="sng" algn="ctr">
                <a:solidFill>
                  <a:srgbClr val="000000"/>
                </a:solidFill>
                <a:prstDash val="sysDash"/>
              </a:ln>
              <a:effectLst/>
            </p:spPr>
          </p:cxnSp>
          <p:grpSp>
            <p:nvGrpSpPr>
              <p:cNvPr id="873" name="Group 504">
                <a:extLst>
                  <a:ext uri="{FF2B5EF4-FFF2-40B4-BE49-F238E27FC236}">
                    <a16:creationId xmlns:a16="http://schemas.microsoft.com/office/drawing/2014/main" id="{13731C90-06EF-4E13-A494-316DEDDEAF5B}"/>
                  </a:ext>
                </a:extLst>
              </p:cNvPr>
              <p:cNvGrpSpPr>
                <a:grpSpLocks/>
              </p:cNvGrpSpPr>
              <p:nvPr/>
            </p:nvGrpSpPr>
            <p:grpSpPr bwMode="auto">
              <a:xfrm>
                <a:off x="3609241" y="4136605"/>
                <a:ext cx="1019909" cy="399123"/>
                <a:chOff x="2183302" y="1574638"/>
                <a:chExt cx="1200154" cy="430218"/>
              </a:xfrm>
            </p:grpSpPr>
            <p:sp>
              <p:nvSpPr>
                <p:cNvPr id="875" name="Oval 1022">
                  <a:extLst>
                    <a:ext uri="{FF2B5EF4-FFF2-40B4-BE49-F238E27FC236}">
                      <a16:creationId xmlns:a16="http://schemas.microsoft.com/office/drawing/2014/main" id="{8940A689-4E96-4957-B852-F9DB2FD7807A}"/>
                    </a:ext>
                  </a:extLst>
                </p:cNvPr>
                <p:cNvSpPr/>
                <p:nvPr/>
              </p:nvSpPr>
              <p:spPr bwMode="auto">
                <a:xfrm flipV="1">
                  <a:off x="2185125" y="1689286"/>
                  <a:ext cx="1196349" cy="314857"/>
                </a:xfrm>
                <a:prstGeom prst="ellipse">
                  <a:avLst/>
                </a:prstGeom>
                <a:gradFill flip="none" rotWithShape="1">
                  <a:gsLst>
                    <a:gs pos="0">
                      <a:srgbClr val="3333CC">
                        <a:lumMod val="75000"/>
                      </a:srgbClr>
                    </a:gs>
                    <a:gs pos="31000">
                      <a:srgbClr val="3333CC">
                        <a:lumMod val="60000"/>
                        <a:lumOff val="40000"/>
                      </a:srgbClr>
                    </a:gs>
                    <a:gs pos="100000">
                      <a:srgbClr val="3333CC">
                        <a:lumMod val="20000"/>
                        <a:lumOff val="80000"/>
                      </a:srgbClr>
                    </a:gs>
                  </a:gsLst>
                  <a:lin ang="16200000" scaled="0"/>
                  <a:tileRect/>
                </a:gradFill>
                <a:ln w="6350"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876" name="Rectangle 1023">
                  <a:extLst>
                    <a:ext uri="{FF2B5EF4-FFF2-40B4-BE49-F238E27FC236}">
                      <a16:creationId xmlns:a16="http://schemas.microsoft.com/office/drawing/2014/main" id="{91F3E307-7CF0-4BBA-8D7F-9627277B3254}"/>
                    </a:ext>
                  </a:extLst>
                </p:cNvPr>
                <p:cNvSpPr/>
                <p:nvPr/>
              </p:nvSpPr>
              <p:spPr bwMode="auto">
                <a:xfrm>
                  <a:off x="2183302" y="1735489"/>
                  <a:ext cx="1198172" cy="112938"/>
                </a:xfrm>
                <a:prstGeom prst="rect">
                  <a:avLst/>
                </a:prstGeom>
                <a:gradFill rotWithShape="1">
                  <a:gsLst>
                    <a:gs pos="0">
                      <a:srgbClr val="3333CC">
                        <a:lumMod val="40000"/>
                        <a:lumOff val="60000"/>
                      </a:srgbClr>
                    </a:gs>
                    <a:gs pos="54000">
                      <a:srgbClr val="3333CC">
                        <a:lumMod val="60000"/>
                        <a:lumOff val="40000"/>
                      </a:srgbClr>
                    </a:gs>
                    <a:gs pos="100000">
                      <a:srgbClr val="3333CC">
                        <a:lumMod val="75000"/>
                      </a:srgbClr>
                    </a:gs>
                  </a:gsLst>
                  <a:lin ang="16200000" scaled="0"/>
                </a:gradFill>
                <a:ln w="25400"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sp>
              <p:nvSpPr>
                <p:cNvPr id="877" name="Oval 1024">
                  <a:extLst>
                    <a:ext uri="{FF2B5EF4-FFF2-40B4-BE49-F238E27FC236}">
                      <a16:creationId xmlns:a16="http://schemas.microsoft.com/office/drawing/2014/main" id="{0434FE97-D577-4999-AB7D-9D65D1C642AD}"/>
                    </a:ext>
                  </a:extLst>
                </p:cNvPr>
                <p:cNvSpPr>
                  <a:spLocks noChangeArrowheads="1"/>
                </p:cNvSpPr>
                <p:nvPr/>
              </p:nvSpPr>
              <p:spPr bwMode="auto">
                <a:xfrm flipV="1">
                  <a:off x="2183302" y="1574638"/>
                  <a:ext cx="1196349" cy="314857"/>
                </a:xfrm>
                <a:prstGeom prst="ellipse">
                  <a:avLst/>
                </a:prstGeom>
                <a:solidFill>
                  <a:srgbClr val="BFBFBF"/>
                </a:solidFill>
                <a:ln w="6350">
                  <a:solidFill>
                    <a:srgbClr val="000000"/>
                  </a:solidFill>
                  <a:round/>
                  <a:headEnd/>
                  <a:tailEnd/>
                </a:ln>
                <a:effectLst>
                  <a:outerShdw blurRad="40000" dist="23000" dir="5400000" rotWithShape="0">
                    <a:srgbClr val="808080">
                      <a:alpha val="34999"/>
                    </a:srgbClr>
                  </a:outerShdw>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ＭＳ Ｐゴシック" panose="020B0600070205080204" pitchFamily="34" charset="-128"/>
                    <a:cs typeface="+mn-cs"/>
                  </a:endParaRPr>
                </a:p>
              </p:txBody>
            </p:sp>
            <p:sp>
              <p:nvSpPr>
                <p:cNvPr id="878" name="Freeform 1025">
                  <a:extLst>
                    <a:ext uri="{FF2B5EF4-FFF2-40B4-BE49-F238E27FC236}">
                      <a16:creationId xmlns:a16="http://schemas.microsoft.com/office/drawing/2014/main" id="{503C58AF-8B35-402D-A979-B4E712CE81EC}"/>
                    </a:ext>
                  </a:extLst>
                </p:cNvPr>
                <p:cNvSpPr/>
                <p:nvPr/>
              </p:nvSpPr>
              <p:spPr bwMode="auto">
                <a:xfrm>
                  <a:off x="2489684" y="1670464"/>
                  <a:ext cx="581761" cy="157429"/>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sp>
              <p:nvSpPr>
                <p:cNvPr id="879" name="Freeform 1026">
                  <a:extLst>
                    <a:ext uri="{FF2B5EF4-FFF2-40B4-BE49-F238E27FC236}">
                      <a16:creationId xmlns:a16="http://schemas.microsoft.com/office/drawing/2014/main" id="{C16C3F67-287C-4EEF-9E75-2A79882DDF54}"/>
                    </a:ext>
                  </a:extLst>
                </p:cNvPr>
                <p:cNvSpPr>
                  <a:spLocks/>
                </p:cNvSpPr>
                <p:nvPr/>
              </p:nvSpPr>
              <p:spPr bwMode="auto">
                <a:xfrm>
                  <a:off x="2429501" y="1629396"/>
                  <a:ext cx="703949" cy="111226"/>
                </a:xfrm>
                <a:custGeom>
                  <a:avLst/>
                  <a:gdLst>
                    <a:gd name="T0" fmla="*/ 0 w 3723451"/>
                    <a:gd name="T1" fmla="*/ 27211 h 932950"/>
                    <a:gd name="T2" fmla="*/ 123865 w 3723451"/>
                    <a:gd name="T3" fmla="*/ 321 h 932950"/>
                    <a:gd name="T4" fmla="*/ 350850 w 3723451"/>
                    <a:gd name="T5" fmla="*/ 62061 h 932950"/>
                    <a:gd name="T6" fmla="*/ 567397 w 3723451"/>
                    <a:gd name="T7" fmla="*/ 0 h 932950"/>
                    <a:gd name="T8" fmla="*/ 703949 w 3723451"/>
                    <a:gd name="T9" fmla="*/ 24696 h 932950"/>
                    <a:gd name="T10" fmla="*/ 602354 w 3723451"/>
                    <a:gd name="T11" fmla="*/ 55064 h 932950"/>
                    <a:gd name="T12" fmla="*/ 569645 w 3723451"/>
                    <a:gd name="T13" fmla="*/ 46877 h 932950"/>
                    <a:gd name="T14" fmla="*/ 354838 w 3723451"/>
                    <a:gd name="T15" fmla="*/ 111226 h 932950"/>
                    <a:gd name="T16" fmla="*/ 134536 w 3723451"/>
                    <a:gd name="T17" fmla="*/ 49244 h 932950"/>
                    <a:gd name="T18" fmla="*/ 98918 w 3723451"/>
                    <a:gd name="T19" fmla="*/ 55934 h 932950"/>
                    <a:gd name="T20" fmla="*/ 0 w 3723451"/>
                    <a:gd name="T21" fmla="*/ 27211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80" name="Freeform 1027">
                  <a:extLst>
                    <a:ext uri="{FF2B5EF4-FFF2-40B4-BE49-F238E27FC236}">
                      <a16:creationId xmlns:a16="http://schemas.microsoft.com/office/drawing/2014/main" id="{AC0EEF9B-5F6D-432B-BCC5-F288518A736D}"/>
                    </a:ext>
                  </a:extLst>
                </p:cNvPr>
                <p:cNvSpPr>
                  <a:spLocks/>
                </p:cNvSpPr>
                <p:nvPr/>
              </p:nvSpPr>
              <p:spPr bwMode="auto">
                <a:xfrm>
                  <a:off x="2892722" y="1723510"/>
                  <a:ext cx="257143" cy="95826"/>
                </a:xfrm>
                <a:custGeom>
                  <a:avLst/>
                  <a:gdLst>
                    <a:gd name="T0" fmla="*/ 0 w 1366596"/>
                    <a:gd name="T1" fmla="*/ 0 h 809868"/>
                    <a:gd name="T2" fmla="*/ 257143 w 1366596"/>
                    <a:gd name="T3" fmla="*/ 74047 h 809868"/>
                    <a:gd name="T4" fmla="*/ 162771 w 1366596"/>
                    <a:gd name="T5" fmla="*/ 95826 h 809868"/>
                    <a:gd name="T6" fmla="*/ 866 w 1366596"/>
                    <a:gd name="T7" fmla="*/ 50635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81" name="Freeform 1028">
                  <a:extLst>
                    <a:ext uri="{FF2B5EF4-FFF2-40B4-BE49-F238E27FC236}">
                      <a16:creationId xmlns:a16="http://schemas.microsoft.com/office/drawing/2014/main" id="{2F421B11-307E-41E3-8E32-14F9E891E7E1}"/>
                    </a:ext>
                  </a:extLst>
                </p:cNvPr>
                <p:cNvSpPr>
                  <a:spLocks/>
                </p:cNvSpPr>
                <p:nvPr/>
              </p:nvSpPr>
              <p:spPr bwMode="auto">
                <a:xfrm>
                  <a:off x="2416736" y="1725222"/>
                  <a:ext cx="255318" cy="94114"/>
                </a:xfrm>
                <a:custGeom>
                  <a:avLst/>
                  <a:gdLst>
                    <a:gd name="T0" fmla="*/ 251832 w 1348191"/>
                    <a:gd name="T1" fmla="*/ 0 h 791462"/>
                    <a:gd name="T2" fmla="*/ 255318 w 1348191"/>
                    <a:gd name="T3" fmla="*/ 45415 h 791462"/>
                    <a:gd name="T4" fmla="*/ 92368 w 1348191"/>
                    <a:gd name="T5" fmla="*/ 94114 h 791462"/>
                    <a:gd name="T6" fmla="*/ 0 w 1348191"/>
                    <a:gd name="T7" fmla="*/ 72774 h 791462"/>
                    <a:gd name="T8" fmla="*/ 251832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cxnSp>
              <p:nvCxnSpPr>
                <p:cNvPr id="882" name="Straight Connector 1029">
                  <a:extLst>
                    <a:ext uri="{FF2B5EF4-FFF2-40B4-BE49-F238E27FC236}">
                      <a16:creationId xmlns:a16="http://schemas.microsoft.com/office/drawing/2014/main" id="{03DBFA2F-6970-49B4-B917-5E067EE2BAA7}"/>
                    </a:ext>
                  </a:extLst>
                </p:cNvPr>
                <p:cNvCxnSpPr>
                  <a:cxnSpLocks noChangeShapeType="1"/>
                  <a:endCxn id="877" idx="2"/>
                </p:cNvCxnSpPr>
                <p:nvPr/>
              </p:nvCxnSpPr>
              <p:spPr bwMode="auto">
                <a:xfrm flipH="1" flipV="1">
                  <a:off x="2183302" y="1732067"/>
                  <a:ext cx="1823" cy="121493"/>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883" name="Straight Connector 1030">
                  <a:extLst>
                    <a:ext uri="{FF2B5EF4-FFF2-40B4-BE49-F238E27FC236}">
                      <a16:creationId xmlns:a16="http://schemas.microsoft.com/office/drawing/2014/main" id="{69ECB129-0DB5-45B3-BD65-0E83E112D547}"/>
                    </a:ext>
                  </a:extLst>
                </p:cNvPr>
                <p:cNvCxnSpPr>
                  <a:cxnSpLocks noChangeShapeType="1"/>
                </p:cNvCxnSpPr>
                <p:nvPr/>
              </p:nvCxnSpPr>
              <p:spPr bwMode="auto">
                <a:xfrm flipH="1" flipV="1">
                  <a:off x="3381474" y="1728644"/>
                  <a:ext cx="1824" cy="121493"/>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cxnSp>
            <p:nvCxnSpPr>
              <p:cNvPr id="874" name="Straight Connector 370">
                <a:extLst>
                  <a:ext uri="{FF2B5EF4-FFF2-40B4-BE49-F238E27FC236}">
                    <a16:creationId xmlns:a16="http://schemas.microsoft.com/office/drawing/2014/main" id="{89D2A73F-A0D2-4469-A316-951A831BA4D4}"/>
                  </a:ext>
                </a:extLst>
              </p:cNvPr>
              <p:cNvCxnSpPr>
                <a:cxnSpLocks/>
              </p:cNvCxnSpPr>
              <p:nvPr/>
            </p:nvCxnSpPr>
            <p:spPr bwMode="auto">
              <a:xfrm>
                <a:off x="3607035" y="4388133"/>
                <a:ext cx="0" cy="806396"/>
              </a:xfrm>
              <a:prstGeom prst="line">
                <a:avLst/>
              </a:prstGeom>
              <a:noFill/>
              <a:ln w="3175" cap="flat" cmpd="sng" algn="ctr">
                <a:solidFill>
                  <a:srgbClr val="000000"/>
                </a:solidFill>
                <a:prstDash val="sysDash"/>
              </a:ln>
              <a:effectLst/>
            </p:spPr>
          </p:cxnSp>
        </p:grpSp>
        <p:grpSp>
          <p:nvGrpSpPr>
            <p:cNvPr id="779" name="Group 15">
              <a:extLst>
                <a:ext uri="{FF2B5EF4-FFF2-40B4-BE49-F238E27FC236}">
                  <a16:creationId xmlns:a16="http://schemas.microsoft.com/office/drawing/2014/main" id="{A3F7E4DF-A7C7-4743-8507-22E18F069453}"/>
                </a:ext>
              </a:extLst>
            </p:cNvPr>
            <p:cNvGrpSpPr/>
            <p:nvPr/>
          </p:nvGrpSpPr>
          <p:grpSpPr>
            <a:xfrm>
              <a:off x="5292458" y="4247514"/>
              <a:ext cx="573087" cy="2162756"/>
              <a:chOff x="5292458" y="4247514"/>
              <a:chExt cx="573087" cy="2162756"/>
            </a:xfrm>
          </p:grpSpPr>
          <p:sp>
            <p:nvSpPr>
              <p:cNvPr id="846" name="Freeform 930">
                <a:extLst>
                  <a:ext uri="{FF2B5EF4-FFF2-40B4-BE49-F238E27FC236}">
                    <a16:creationId xmlns:a16="http://schemas.microsoft.com/office/drawing/2014/main" id="{8005FC96-19E4-4888-A49E-B4FAB878E882}"/>
                  </a:ext>
                </a:extLst>
              </p:cNvPr>
              <p:cNvSpPr/>
              <p:nvPr/>
            </p:nvSpPr>
            <p:spPr bwMode="auto">
              <a:xfrm>
                <a:off x="5292458" y="5394637"/>
                <a:ext cx="573087" cy="1015633"/>
              </a:xfrm>
              <a:custGeom>
                <a:avLst/>
                <a:gdLst>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418712 w 1040633"/>
                  <a:gd name="connsiteY4" fmla="*/ 1189324 h 1219697"/>
                  <a:gd name="connsiteX5" fmla="*/ 139870 w 1040633"/>
                  <a:gd name="connsiteY5" fmla="*/ 1191723 h 1219697"/>
                  <a:gd name="connsiteX0" fmla="*/ 139870 w 1040633"/>
                  <a:gd name="connsiteY0" fmla="*/ 1191723 h 1355926"/>
                  <a:gd name="connsiteX1" fmla="*/ 0 w 1040633"/>
                  <a:gd name="connsiteY1" fmla="*/ 0 h 1355926"/>
                  <a:gd name="connsiteX2" fmla="*/ 1040633 w 1040633"/>
                  <a:gd name="connsiteY2" fmla="*/ 16785 h 1355926"/>
                  <a:gd name="connsiteX3" fmla="*/ 833625 w 1040633"/>
                  <a:gd name="connsiteY3" fmla="*/ 1219697 h 1355926"/>
                  <a:gd name="connsiteX4" fmla="*/ 139870 w 1040633"/>
                  <a:gd name="connsiteY4" fmla="*/ 1191723 h 1355926"/>
                  <a:gd name="connsiteX0" fmla="*/ 139870 w 1040633"/>
                  <a:gd name="connsiteY0" fmla="*/ 1191723 h 1289901"/>
                  <a:gd name="connsiteX1" fmla="*/ 0 w 1040633"/>
                  <a:gd name="connsiteY1" fmla="*/ 0 h 1289901"/>
                  <a:gd name="connsiteX2" fmla="*/ 1040633 w 1040633"/>
                  <a:gd name="connsiteY2" fmla="*/ 16785 h 1289901"/>
                  <a:gd name="connsiteX3" fmla="*/ 833625 w 1040633"/>
                  <a:gd name="connsiteY3" fmla="*/ 1219697 h 1289901"/>
                  <a:gd name="connsiteX4" fmla="*/ 139870 w 1040633"/>
                  <a:gd name="connsiteY4" fmla="*/ 1191723 h 1289901"/>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191723"/>
                  <a:gd name="connsiteX1" fmla="*/ 0 w 1040633"/>
                  <a:gd name="connsiteY1" fmla="*/ 0 h 1191723"/>
                  <a:gd name="connsiteX2" fmla="*/ 1040633 w 1040633"/>
                  <a:gd name="connsiteY2" fmla="*/ 16785 h 1191723"/>
                  <a:gd name="connsiteX3" fmla="*/ 671988 w 1040633"/>
                  <a:gd name="connsiteY3" fmla="*/ 1158121 h 1191723"/>
                  <a:gd name="connsiteX4" fmla="*/ 139870 w 1040633"/>
                  <a:gd name="connsiteY4" fmla="*/ 1191723 h 1191723"/>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71988 w 778664"/>
                  <a:gd name="connsiteY3" fmla="*/ 1158121 h 1160935"/>
                  <a:gd name="connsiteX4" fmla="*/ 363082 w 778664"/>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94768 w 778664"/>
                  <a:gd name="connsiteY3" fmla="*/ 1112562 h 1160935"/>
                  <a:gd name="connsiteX4" fmla="*/ 363082 w 778664"/>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94768 w 778664"/>
                  <a:gd name="connsiteY3" fmla="*/ 1112562 h 1160935"/>
                  <a:gd name="connsiteX4" fmla="*/ 363082 w 778664"/>
                  <a:gd name="connsiteY4" fmla="*/ 1160935 h 1160935"/>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18198 w 499610"/>
                  <a:gd name="connsiteY4" fmla="*/ 973305 h 976186"/>
                  <a:gd name="connsiteX0" fmla="*/ 11819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1819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621064"/>
                  <a:gd name="connsiteY0" fmla="*/ 973305 h 973305"/>
                  <a:gd name="connsiteX1" fmla="*/ 0 w 621064"/>
                  <a:gd name="connsiteY1" fmla="*/ 11688 h 973305"/>
                  <a:gd name="connsiteX2" fmla="*/ 499610 w 621064"/>
                  <a:gd name="connsiteY2" fmla="*/ 0 h 973305"/>
                  <a:gd name="connsiteX3" fmla="*/ 558839 w 621064"/>
                  <a:gd name="connsiteY3" fmla="*/ 754682 h 973305"/>
                  <a:gd name="connsiteX4" fmla="*/ 197928 w 621064"/>
                  <a:gd name="connsiteY4" fmla="*/ 973305 h 973305"/>
                  <a:gd name="connsiteX0" fmla="*/ 197928 w 558839"/>
                  <a:gd name="connsiteY0" fmla="*/ 973305 h 973305"/>
                  <a:gd name="connsiteX1" fmla="*/ 0 w 558839"/>
                  <a:gd name="connsiteY1" fmla="*/ 11688 h 973305"/>
                  <a:gd name="connsiteX2" fmla="*/ 499610 w 558839"/>
                  <a:gd name="connsiteY2" fmla="*/ 0 h 973305"/>
                  <a:gd name="connsiteX3" fmla="*/ 558839 w 558839"/>
                  <a:gd name="connsiteY3" fmla="*/ 754682 h 973305"/>
                  <a:gd name="connsiteX4" fmla="*/ 197928 w 558839"/>
                  <a:gd name="connsiteY4" fmla="*/ 973305 h 973305"/>
                  <a:gd name="connsiteX0" fmla="*/ 197928 w 558839"/>
                  <a:gd name="connsiteY0" fmla="*/ 973305 h 973305"/>
                  <a:gd name="connsiteX1" fmla="*/ 0 w 558839"/>
                  <a:gd name="connsiteY1" fmla="*/ 11688 h 973305"/>
                  <a:gd name="connsiteX2" fmla="*/ 499610 w 558839"/>
                  <a:gd name="connsiteY2" fmla="*/ 0 h 973305"/>
                  <a:gd name="connsiteX3" fmla="*/ 558839 w 558839"/>
                  <a:gd name="connsiteY3" fmla="*/ 754682 h 973305"/>
                  <a:gd name="connsiteX4" fmla="*/ 197928 w 558839"/>
                  <a:gd name="connsiteY4" fmla="*/ 973305 h 973305"/>
                  <a:gd name="connsiteX0" fmla="*/ 370213 w 558839"/>
                  <a:gd name="connsiteY0" fmla="*/ 796102 h 796102"/>
                  <a:gd name="connsiteX1" fmla="*/ 0 w 558839"/>
                  <a:gd name="connsiteY1" fmla="*/ 11688 h 796102"/>
                  <a:gd name="connsiteX2" fmla="*/ 499610 w 558839"/>
                  <a:gd name="connsiteY2" fmla="*/ 0 h 796102"/>
                  <a:gd name="connsiteX3" fmla="*/ 558839 w 558839"/>
                  <a:gd name="connsiteY3" fmla="*/ 754682 h 796102"/>
                  <a:gd name="connsiteX4" fmla="*/ 370213 w 558839"/>
                  <a:gd name="connsiteY4" fmla="*/ 796102 h 796102"/>
                  <a:gd name="connsiteX0" fmla="*/ 370213 w 558839"/>
                  <a:gd name="connsiteY0" fmla="*/ 796102 h 796102"/>
                  <a:gd name="connsiteX1" fmla="*/ 0 w 558839"/>
                  <a:gd name="connsiteY1" fmla="*/ 11688 h 796102"/>
                  <a:gd name="connsiteX2" fmla="*/ 499610 w 558839"/>
                  <a:gd name="connsiteY2" fmla="*/ 0 h 796102"/>
                  <a:gd name="connsiteX3" fmla="*/ 558839 w 558839"/>
                  <a:gd name="connsiteY3" fmla="*/ 754682 h 796102"/>
                  <a:gd name="connsiteX4" fmla="*/ 370213 w 558839"/>
                  <a:gd name="connsiteY4" fmla="*/ 796102 h 796102"/>
                  <a:gd name="connsiteX0" fmla="*/ 370213 w 558839"/>
                  <a:gd name="connsiteY0" fmla="*/ 796102 h 796102"/>
                  <a:gd name="connsiteX1" fmla="*/ 0 w 558839"/>
                  <a:gd name="connsiteY1" fmla="*/ 11688 h 796102"/>
                  <a:gd name="connsiteX2" fmla="*/ 499610 w 558839"/>
                  <a:gd name="connsiteY2" fmla="*/ 0 h 796102"/>
                  <a:gd name="connsiteX3" fmla="*/ 558839 w 558839"/>
                  <a:gd name="connsiteY3" fmla="*/ 754682 h 796102"/>
                  <a:gd name="connsiteX4" fmla="*/ 370213 w 558839"/>
                  <a:gd name="connsiteY4" fmla="*/ 796102 h 796102"/>
                  <a:gd name="connsiteX0" fmla="*/ 370213 w 558839"/>
                  <a:gd name="connsiteY0" fmla="*/ 1315828 h 1315828"/>
                  <a:gd name="connsiteX1" fmla="*/ 0 w 558839"/>
                  <a:gd name="connsiteY1" fmla="*/ 531414 h 1315828"/>
                  <a:gd name="connsiteX2" fmla="*/ 506930 w 558839"/>
                  <a:gd name="connsiteY2" fmla="*/ 0 h 1315828"/>
                  <a:gd name="connsiteX3" fmla="*/ 558839 w 558839"/>
                  <a:gd name="connsiteY3" fmla="*/ 1274408 h 1315828"/>
                  <a:gd name="connsiteX4" fmla="*/ 370213 w 558839"/>
                  <a:gd name="connsiteY4" fmla="*/ 1315828 h 1315828"/>
                  <a:gd name="connsiteX0" fmla="*/ 384853 w 573479"/>
                  <a:gd name="connsiteY0" fmla="*/ 1326654 h 1326654"/>
                  <a:gd name="connsiteX1" fmla="*/ 0 w 573479"/>
                  <a:gd name="connsiteY1" fmla="*/ 554 h 1326654"/>
                  <a:gd name="connsiteX2" fmla="*/ 521570 w 573479"/>
                  <a:gd name="connsiteY2" fmla="*/ 10826 h 1326654"/>
                  <a:gd name="connsiteX3" fmla="*/ 573479 w 573479"/>
                  <a:gd name="connsiteY3" fmla="*/ 1285234 h 1326654"/>
                  <a:gd name="connsiteX4" fmla="*/ 384853 w 573479"/>
                  <a:gd name="connsiteY4" fmla="*/ 1326654 h 1326654"/>
                  <a:gd name="connsiteX0" fmla="*/ 384853 w 573479"/>
                  <a:gd name="connsiteY0" fmla="*/ 1326654 h 1326654"/>
                  <a:gd name="connsiteX1" fmla="*/ 0 w 573479"/>
                  <a:gd name="connsiteY1" fmla="*/ 554 h 1326654"/>
                  <a:gd name="connsiteX2" fmla="*/ 521570 w 573479"/>
                  <a:gd name="connsiteY2" fmla="*/ 10826 h 1326654"/>
                  <a:gd name="connsiteX3" fmla="*/ 573479 w 573479"/>
                  <a:gd name="connsiteY3" fmla="*/ 1285234 h 1326654"/>
                  <a:gd name="connsiteX4" fmla="*/ 384853 w 573479"/>
                  <a:gd name="connsiteY4" fmla="*/ 1326654 h 1326654"/>
                  <a:gd name="connsiteX0" fmla="*/ 384853 w 573479"/>
                  <a:gd name="connsiteY0" fmla="*/ 1326654 h 1326654"/>
                  <a:gd name="connsiteX1" fmla="*/ 0 w 573479"/>
                  <a:gd name="connsiteY1" fmla="*/ 554 h 1326654"/>
                  <a:gd name="connsiteX2" fmla="*/ 521570 w 573479"/>
                  <a:gd name="connsiteY2" fmla="*/ 10826 h 1326654"/>
                  <a:gd name="connsiteX3" fmla="*/ 573479 w 573479"/>
                  <a:gd name="connsiteY3" fmla="*/ 1285234 h 1326654"/>
                  <a:gd name="connsiteX4" fmla="*/ 384853 w 573479"/>
                  <a:gd name="connsiteY4" fmla="*/ 1326654 h 1326654"/>
                  <a:gd name="connsiteX0" fmla="*/ 384853 w 573479"/>
                  <a:gd name="connsiteY0" fmla="*/ 1326654 h 1326654"/>
                  <a:gd name="connsiteX1" fmla="*/ 0 w 573479"/>
                  <a:gd name="connsiteY1" fmla="*/ 554 h 1326654"/>
                  <a:gd name="connsiteX2" fmla="*/ 521570 w 573479"/>
                  <a:gd name="connsiteY2" fmla="*/ 10826 h 1326654"/>
                  <a:gd name="connsiteX3" fmla="*/ 573479 w 573479"/>
                  <a:gd name="connsiteY3" fmla="*/ 1285234 h 1326654"/>
                  <a:gd name="connsiteX4" fmla="*/ 384853 w 573479"/>
                  <a:gd name="connsiteY4" fmla="*/ 1326654 h 1326654"/>
                  <a:gd name="connsiteX0" fmla="*/ 384853 w 573479"/>
                  <a:gd name="connsiteY0" fmla="*/ 1326654 h 1326654"/>
                  <a:gd name="connsiteX1" fmla="*/ 0 w 573479"/>
                  <a:gd name="connsiteY1" fmla="*/ 554 h 1326654"/>
                  <a:gd name="connsiteX2" fmla="*/ 521570 w 573479"/>
                  <a:gd name="connsiteY2" fmla="*/ 10826 h 1326654"/>
                  <a:gd name="connsiteX3" fmla="*/ 573479 w 573479"/>
                  <a:gd name="connsiteY3" fmla="*/ 1285234 h 1326654"/>
                  <a:gd name="connsiteX4" fmla="*/ 384853 w 573479"/>
                  <a:gd name="connsiteY4" fmla="*/ 1326654 h 1326654"/>
                  <a:gd name="connsiteX0" fmla="*/ 384853 w 573479"/>
                  <a:gd name="connsiteY0" fmla="*/ 1326654 h 1326654"/>
                  <a:gd name="connsiteX1" fmla="*/ 0 w 573479"/>
                  <a:gd name="connsiteY1" fmla="*/ 554 h 1326654"/>
                  <a:gd name="connsiteX2" fmla="*/ 521570 w 573479"/>
                  <a:gd name="connsiteY2" fmla="*/ 10826 h 1326654"/>
                  <a:gd name="connsiteX3" fmla="*/ 573479 w 573479"/>
                  <a:gd name="connsiteY3" fmla="*/ 1285234 h 1326654"/>
                  <a:gd name="connsiteX4" fmla="*/ 384853 w 573479"/>
                  <a:gd name="connsiteY4" fmla="*/ 1326654 h 1326654"/>
                  <a:gd name="connsiteX0" fmla="*/ 384853 w 588119"/>
                  <a:gd name="connsiteY0" fmla="*/ 1326654 h 1326654"/>
                  <a:gd name="connsiteX1" fmla="*/ 0 w 588119"/>
                  <a:gd name="connsiteY1" fmla="*/ 554 h 1326654"/>
                  <a:gd name="connsiteX2" fmla="*/ 521570 w 588119"/>
                  <a:gd name="connsiteY2" fmla="*/ 10826 h 1326654"/>
                  <a:gd name="connsiteX3" fmla="*/ 588119 w 588119"/>
                  <a:gd name="connsiteY3" fmla="*/ 1321835 h 1326654"/>
                  <a:gd name="connsiteX4" fmla="*/ 384853 w 588119"/>
                  <a:gd name="connsiteY4" fmla="*/ 1326654 h 1326654"/>
                  <a:gd name="connsiteX0" fmla="*/ 384853 w 588119"/>
                  <a:gd name="connsiteY0" fmla="*/ 1326654 h 1326654"/>
                  <a:gd name="connsiteX1" fmla="*/ 0 w 588119"/>
                  <a:gd name="connsiteY1" fmla="*/ 554 h 1326654"/>
                  <a:gd name="connsiteX2" fmla="*/ 521570 w 588119"/>
                  <a:gd name="connsiteY2" fmla="*/ 10826 h 1326654"/>
                  <a:gd name="connsiteX3" fmla="*/ 588119 w 588119"/>
                  <a:gd name="connsiteY3" fmla="*/ 1321835 h 1326654"/>
                  <a:gd name="connsiteX4" fmla="*/ 384853 w 588119"/>
                  <a:gd name="connsiteY4" fmla="*/ 1326654 h 1326654"/>
                  <a:gd name="connsiteX0" fmla="*/ 384853 w 588119"/>
                  <a:gd name="connsiteY0" fmla="*/ 1326148 h 1326148"/>
                  <a:gd name="connsiteX1" fmla="*/ 0 w 588119"/>
                  <a:gd name="connsiteY1" fmla="*/ 48 h 1326148"/>
                  <a:gd name="connsiteX2" fmla="*/ 521570 w 588119"/>
                  <a:gd name="connsiteY2" fmla="*/ 228243 h 1326148"/>
                  <a:gd name="connsiteX3" fmla="*/ 588119 w 588119"/>
                  <a:gd name="connsiteY3" fmla="*/ 1321329 h 1326148"/>
                  <a:gd name="connsiteX4" fmla="*/ 384853 w 588119"/>
                  <a:gd name="connsiteY4" fmla="*/ 1326148 h 1326148"/>
                  <a:gd name="connsiteX0" fmla="*/ 384853 w 588119"/>
                  <a:gd name="connsiteY0" fmla="*/ 1326148 h 1326148"/>
                  <a:gd name="connsiteX1" fmla="*/ 0 w 588119"/>
                  <a:gd name="connsiteY1" fmla="*/ 48 h 1326148"/>
                  <a:gd name="connsiteX2" fmla="*/ 521570 w 588119"/>
                  <a:gd name="connsiteY2" fmla="*/ 228243 h 1326148"/>
                  <a:gd name="connsiteX3" fmla="*/ 588119 w 588119"/>
                  <a:gd name="connsiteY3" fmla="*/ 1321329 h 1326148"/>
                  <a:gd name="connsiteX4" fmla="*/ 384853 w 588119"/>
                  <a:gd name="connsiteY4" fmla="*/ 1326148 h 1326148"/>
                  <a:gd name="connsiteX0" fmla="*/ 384853 w 588119"/>
                  <a:gd name="connsiteY0" fmla="*/ 1326148 h 1326148"/>
                  <a:gd name="connsiteX1" fmla="*/ 0 w 588119"/>
                  <a:gd name="connsiteY1" fmla="*/ 48 h 1326148"/>
                  <a:gd name="connsiteX2" fmla="*/ 521570 w 588119"/>
                  <a:gd name="connsiteY2" fmla="*/ 228243 h 1326148"/>
                  <a:gd name="connsiteX3" fmla="*/ 588119 w 588119"/>
                  <a:gd name="connsiteY3" fmla="*/ 1321329 h 1326148"/>
                  <a:gd name="connsiteX4" fmla="*/ 384853 w 588119"/>
                  <a:gd name="connsiteY4" fmla="*/ 1326148 h 1326148"/>
                  <a:gd name="connsiteX0" fmla="*/ 366066 w 569332"/>
                  <a:gd name="connsiteY0" fmla="*/ 1097905 h 1097905"/>
                  <a:gd name="connsiteX1" fmla="*/ 0 w 569332"/>
                  <a:gd name="connsiteY1" fmla="*/ 4757 h 1097905"/>
                  <a:gd name="connsiteX2" fmla="*/ 502783 w 569332"/>
                  <a:gd name="connsiteY2" fmla="*/ 0 h 1097905"/>
                  <a:gd name="connsiteX3" fmla="*/ 569332 w 569332"/>
                  <a:gd name="connsiteY3" fmla="*/ 1093086 h 1097905"/>
                  <a:gd name="connsiteX4" fmla="*/ 366066 w 569332"/>
                  <a:gd name="connsiteY4" fmla="*/ 1097905 h 1097905"/>
                  <a:gd name="connsiteX0" fmla="*/ 366066 w 569332"/>
                  <a:gd name="connsiteY0" fmla="*/ 1097905 h 1097905"/>
                  <a:gd name="connsiteX1" fmla="*/ 0 w 569332"/>
                  <a:gd name="connsiteY1" fmla="*/ 4757 h 1097905"/>
                  <a:gd name="connsiteX2" fmla="*/ 502783 w 569332"/>
                  <a:gd name="connsiteY2" fmla="*/ 0 h 1097905"/>
                  <a:gd name="connsiteX3" fmla="*/ 569332 w 569332"/>
                  <a:gd name="connsiteY3" fmla="*/ 1093086 h 1097905"/>
                  <a:gd name="connsiteX4" fmla="*/ 366066 w 569332"/>
                  <a:gd name="connsiteY4" fmla="*/ 1097905 h 1097905"/>
                  <a:gd name="connsiteX0" fmla="*/ 366066 w 569332"/>
                  <a:gd name="connsiteY0" fmla="*/ 1097905 h 1097905"/>
                  <a:gd name="connsiteX1" fmla="*/ 0 w 569332"/>
                  <a:gd name="connsiteY1" fmla="*/ 4757 h 1097905"/>
                  <a:gd name="connsiteX2" fmla="*/ 502783 w 569332"/>
                  <a:gd name="connsiteY2" fmla="*/ 0 h 1097905"/>
                  <a:gd name="connsiteX3" fmla="*/ 569332 w 569332"/>
                  <a:gd name="connsiteY3" fmla="*/ 1093086 h 1097905"/>
                  <a:gd name="connsiteX4" fmla="*/ 366066 w 569332"/>
                  <a:gd name="connsiteY4" fmla="*/ 1097905 h 1097905"/>
                  <a:gd name="connsiteX0" fmla="*/ 366066 w 594113"/>
                  <a:gd name="connsiteY0" fmla="*/ 1097905 h 1179971"/>
                  <a:gd name="connsiteX1" fmla="*/ 0 w 594113"/>
                  <a:gd name="connsiteY1" fmla="*/ 4757 h 1179971"/>
                  <a:gd name="connsiteX2" fmla="*/ 502783 w 594113"/>
                  <a:gd name="connsiteY2" fmla="*/ 0 h 1179971"/>
                  <a:gd name="connsiteX3" fmla="*/ 594113 w 594113"/>
                  <a:gd name="connsiteY3" fmla="*/ 1179818 h 1179971"/>
                  <a:gd name="connsiteX4" fmla="*/ 366066 w 594113"/>
                  <a:gd name="connsiteY4" fmla="*/ 1097905 h 1179971"/>
                  <a:gd name="connsiteX0" fmla="*/ 403236 w 594113"/>
                  <a:gd name="connsiteY0" fmla="*/ 1215612 h 1215612"/>
                  <a:gd name="connsiteX1" fmla="*/ 0 w 594113"/>
                  <a:gd name="connsiteY1" fmla="*/ 4757 h 1215612"/>
                  <a:gd name="connsiteX2" fmla="*/ 502783 w 594113"/>
                  <a:gd name="connsiteY2" fmla="*/ 0 h 1215612"/>
                  <a:gd name="connsiteX3" fmla="*/ 594113 w 594113"/>
                  <a:gd name="connsiteY3" fmla="*/ 1179818 h 1215612"/>
                  <a:gd name="connsiteX4" fmla="*/ 403236 w 594113"/>
                  <a:gd name="connsiteY4" fmla="*/ 1215612 h 1215612"/>
                  <a:gd name="connsiteX0" fmla="*/ 403236 w 574100"/>
                  <a:gd name="connsiteY0" fmla="*/ 1215612 h 1215612"/>
                  <a:gd name="connsiteX1" fmla="*/ 0 w 574100"/>
                  <a:gd name="connsiteY1" fmla="*/ 4757 h 1215612"/>
                  <a:gd name="connsiteX2" fmla="*/ 502783 w 574100"/>
                  <a:gd name="connsiteY2" fmla="*/ 0 h 1215612"/>
                  <a:gd name="connsiteX3" fmla="*/ 574100 w 574100"/>
                  <a:gd name="connsiteY3" fmla="*/ 1014877 h 1215612"/>
                  <a:gd name="connsiteX4" fmla="*/ 403236 w 574100"/>
                  <a:gd name="connsiteY4" fmla="*/ 1215612 h 1215612"/>
                  <a:gd name="connsiteX0" fmla="*/ 333190 w 574100"/>
                  <a:gd name="connsiteY0" fmla="*/ 985695 h 1015244"/>
                  <a:gd name="connsiteX1" fmla="*/ 0 w 574100"/>
                  <a:gd name="connsiteY1" fmla="*/ 4757 h 1015244"/>
                  <a:gd name="connsiteX2" fmla="*/ 502783 w 574100"/>
                  <a:gd name="connsiteY2" fmla="*/ 0 h 1015244"/>
                  <a:gd name="connsiteX3" fmla="*/ 574100 w 574100"/>
                  <a:gd name="connsiteY3" fmla="*/ 1014877 h 1015244"/>
                  <a:gd name="connsiteX4" fmla="*/ 333190 w 574100"/>
                  <a:gd name="connsiteY4" fmla="*/ 985695 h 1015244"/>
                  <a:gd name="connsiteX0" fmla="*/ 323648 w 574100"/>
                  <a:gd name="connsiteY0" fmla="*/ 1001558 h 1015510"/>
                  <a:gd name="connsiteX1" fmla="*/ 0 w 574100"/>
                  <a:gd name="connsiteY1" fmla="*/ 4757 h 1015510"/>
                  <a:gd name="connsiteX2" fmla="*/ 502783 w 574100"/>
                  <a:gd name="connsiteY2" fmla="*/ 0 h 1015510"/>
                  <a:gd name="connsiteX3" fmla="*/ 574100 w 574100"/>
                  <a:gd name="connsiteY3" fmla="*/ 1014877 h 1015510"/>
                  <a:gd name="connsiteX4" fmla="*/ 323648 w 574100"/>
                  <a:gd name="connsiteY4" fmla="*/ 1001558 h 1015510"/>
                  <a:gd name="connsiteX0" fmla="*/ 323648 w 574100"/>
                  <a:gd name="connsiteY0" fmla="*/ 1001558 h 1015194"/>
                  <a:gd name="connsiteX1" fmla="*/ 0 w 574100"/>
                  <a:gd name="connsiteY1" fmla="*/ 4757 h 1015194"/>
                  <a:gd name="connsiteX2" fmla="*/ 502783 w 574100"/>
                  <a:gd name="connsiteY2" fmla="*/ 0 h 1015194"/>
                  <a:gd name="connsiteX3" fmla="*/ 574100 w 574100"/>
                  <a:gd name="connsiteY3" fmla="*/ 1014877 h 1015194"/>
                  <a:gd name="connsiteX4" fmla="*/ 323648 w 574100"/>
                  <a:gd name="connsiteY4" fmla="*/ 1001558 h 1015194"/>
                  <a:gd name="connsiteX0" fmla="*/ 323648 w 574100"/>
                  <a:gd name="connsiteY0" fmla="*/ 1001558 h 1014877"/>
                  <a:gd name="connsiteX1" fmla="*/ 0 w 574100"/>
                  <a:gd name="connsiteY1" fmla="*/ 4757 h 1014877"/>
                  <a:gd name="connsiteX2" fmla="*/ 502783 w 574100"/>
                  <a:gd name="connsiteY2" fmla="*/ 0 h 1014877"/>
                  <a:gd name="connsiteX3" fmla="*/ 574100 w 574100"/>
                  <a:gd name="connsiteY3" fmla="*/ 1014877 h 1014877"/>
                  <a:gd name="connsiteX4" fmla="*/ 323648 w 574100"/>
                  <a:gd name="connsiteY4" fmla="*/ 1001558 h 10148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4100" h="1014877">
                    <a:moveTo>
                      <a:pt x="323648" y="1001558"/>
                    </a:moveTo>
                    <a:cubicBezTo>
                      <a:pt x="144359" y="448953"/>
                      <a:pt x="295574" y="908506"/>
                      <a:pt x="0" y="4757"/>
                    </a:cubicBezTo>
                    <a:cubicBezTo>
                      <a:pt x="166537" y="861"/>
                      <a:pt x="336246" y="3896"/>
                      <a:pt x="502783" y="0"/>
                    </a:cubicBezTo>
                    <a:cubicBezTo>
                      <a:pt x="555943" y="995541"/>
                      <a:pt x="537473" y="350120"/>
                      <a:pt x="574100" y="1014877"/>
                    </a:cubicBezTo>
                    <a:cubicBezTo>
                      <a:pt x="492318" y="996974"/>
                      <a:pt x="472137" y="977884"/>
                      <a:pt x="323648" y="1001558"/>
                    </a:cubicBezTo>
                    <a:close/>
                  </a:path>
                </a:pathLst>
              </a:custGeom>
              <a:gradFill rotWithShape="1">
                <a:gsLst>
                  <a:gs pos="0">
                    <a:srgbClr val="FFFFFF">
                      <a:lumMod val="95000"/>
                      <a:alpha val="55000"/>
                    </a:srgbClr>
                  </a:gs>
                  <a:gs pos="100000">
                    <a:srgbClr val="FFFFFF">
                      <a:lumMod val="75000"/>
                    </a:srgbClr>
                  </a:gs>
                </a:gsLst>
                <a:lin ang="16200000" scaled="0"/>
              </a:gra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sp>
            <p:nvSpPr>
              <p:cNvPr id="847" name="Rectangle 996">
                <a:extLst>
                  <a:ext uri="{FF2B5EF4-FFF2-40B4-BE49-F238E27FC236}">
                    <a16:creationId xmlns:a16="http://schemas.microsoft.com/office/drawing/2014/main" id="{F9B95F27-1B53-4C06-9AA3-EF1157A1DF09}"/>
                  </a:ext>
                </a:extLst>
              </p:cNvPr>
              <p:cNvSpPr/>
              <p:nvPr/>
            </p:nvSpPr>
            <p:spPr bwMode="auto">
              <a:xfrm rot="10800000">
                <a:off x="5300268" y="4416668"/>
                <a:ext cx="498084" cy="353991"/>
              </a:xfrm>
              <a:prstGeom prst="rect">
                <a:avLst/>
              </a:prstGeom>
              <a:gradFill rotWithShape="1">
                <a:gsLst>
                  <a:gs pos="0">
                    <a:srgbClr val="3333CC">
                      <a:lumMod val="60000"/>
                      <a:lumOff val="40000"/>
                    </a:srgbClr>
                  </a:gs>
                  <a:gs pos="100000">
                    <a:srgbClr val="FFFFFF"/>
                  </a:gs>
                </a:gsLst>
                <a:lin ang="16200000" scaled="0"/>
              </a:gra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cxnSp>
            <p:nvCxnSpPr>
              <p:cNvPr id="848" name="Straight Connector 997">
                <a:extLst>
                  <a:ext uri="{FF2B5EF4-FFF2-40B4-BE49-F238E27FC236}">
                    <a16:creationId xmlns:a16="http://schemas.microsoft.com/office/drawing/2014/main" id="{43705C50-2B72-49DA-9C94-6500D365B998}"/>
                  </a:ext>
                </a:extLst>
              </p:cNvPr>
              <p:cNvCxnSpPr>
                <a:cxnSpLocks/>
                <a:stCxn id="854" idx="3"/>
              </p:cNvCxnSpPr>
              <p:nvPr/>
            </p:nvCxnSpPr>
            <p:spPr bwMode="auto">
              <a:xfrm>
                <a:off x="5798598" y="4376078"/>
                <a:ext cx="11386" cy="969347"/>
              </a:xfrm>
              <a:prstGeom prst="line">
                <a:avLst/>
              </a:prstGeom>
              <a:noFill/>
              <a:ln w="3175" cap="flat" cmpd="sng" algn="ctr">
                <a:solidFill>
                  <a:srgbClr val="000000"/>
                </a:solidFill>
                <a:prstDash val="sysDash"/>
              </a:ln>
              <a:effectLst/>
            </p:spPr>
          </p:cxnSp>
          <p:grpSp>
            <p:nvGrpSpPr>
              <p:cNvPr id="849" name="Group 552">
                <a:extLst>
                  <a:ext uri="{FF2B5EF4-FFF2-40B4-BE49-F238E27FC236}">
                    <a16:creationId xmlns:a16="http://schemas.microsoft.com/office/drawing/2014/main" id="{AC1DD905-C8ED-41BD-B666-BF77AFA7BEBF}"/>
                  </a:ext>
                </a:extLst>
              </p:cNvPr>
              <p:cNvGrpSpPr>
                <a:grpSpLocks/>
              </p:cNvGrpSpPr>
              <p:nvPr/>
            </p:nvGrpSpPr>
            <p:grpSpPr bwMode="auto">
              <a:xfrm>
                <a:off x="5302369" y="5271607"/>
                <a:ext cx="507588" cy="221730"/>
                <a:chOff x="4128636" y="3606589"/>
                <a:chExt cx="568145" cy="338667"/>
              </a:xfrm>
            </p:grpSpPr>
            <p:sp>
              <p:nvSpPr>
                <p:cNvPr id="862" name="Oval 1011">
                  <a:extLst>
                    <a:ext uri="{FF2B5EF4-FFF2-40B4-BE49-F238E27FC236}">
                      <a16:creationId xmlns:a16="http://schemas.microsoft.com/office/drawing/2014/main" id="{4E67D851-ECAE-42FA-915B-40845BBF69D3}"/>
                    </a:ext>
                  </a:extLst>
                </p:cNvPr>
                <p:cNvSpPr/>
                <p:nvPr/>
              </p:nvSpPr>
              <p:spPr>
                <a:xfrm>
                  <a:off x="4128204" y="3719337"/>
                  <a:ext cx="568606" cy="225500"/>
                </a:xfrm>
                <a:prstGeom prst="ellipse">
                  <a:avLst/>
                </a:prstGeom>
                <a:solidFill>
                  <a:srgbClr val="3333CC">
                    <a:lumMod val="75000"/>
                  </a:srgbClr>
                </a:solidFill>
                <a:ln w="6350" cap="flat" cmpd="sng" algn="ctr">
                  <a:solidFill>
                    <a:srgbClr val="000000"/>
                  </a:solid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sp>
              <p:nvSpPr>
                <p:cNvPr id="863" name="Rectangle 1012">
                  <a:extLst>
                    <a:ext uri="{FF2B5EF4-FFF2-40B4-BE49-F238E27FC236}">
                      <a16:creationId xmlns:a16="http://schemas.microsoft.com/office/drawing/2014/main" id="{D9A11082-1D77-4544-9E57-404FB1EC81FB}"/>
                    </a:ext>
                  </a:extLst>
                </p:cNvPr>
                <p:cNvSpPr/>
                <p:nvPr/>
              </p:nvSpPr>
              <p:spPr>
                <a:xfrm>
                  <a:off x="4128204" y="3719337"/>
                  <a:ext cx="568606" cy="111537"/>
                </a:xfrm>
                <a:prstGeom prst="rect">
                  <a:avLst/>
                </a:prstGeom>
                <a:solidFill>
                  <a:srgbClr val="3333CC">
                    <a:lumMod val="75000"/>
                  </a:srgbClr>
                </a:soli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sp>
              <p:nvSpPr>
                <p:cNvPr id="864" name="Oval 1013">
                  <a:extLst>
                    <a:ext uri="{FF2B5EF4-FFF2-40B4-BE49-F238E27FC236}">
                      <a16:creationId xmlns:a16="http://schemas.microsoft.com/office/drawing/2014/main" id="{C8EDC9F7-C109-45D1-A21E-5CA48BABA118}"/>
                    </a:ext>
                  </a:extLst>
                </p:cNvPr>
                <p:cNvSpPr/>
                <p:nvPr/>
              </p:nvSpPr>
              <p:spPr>
                <a:xfrm>
                  <a:off x="4128204" y="3600527"/>
                  <a:ext cx="568606" cy="230348"/>
                </a:xfrm>
                <a:prstGeom prst="ellipse">
                  <a:avLst/>
                </a:prstGeom>
                <a:solidFill>
                  <a:srgbClr val="3333CC">
                    <a:lumMod val="40000"/>
                    <a:lumOff val="60000"/>
                    <a:alpha val="55000"/>
                  </a:srgbClr>
                </a:soli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cxnSp>
              <p:nvCxnSpPr>
                <p:cNvPr id="865" name="Straight Connector 1014">
                  <a:extLst>
                    <a:ext uri="{FF2B5EF4-FFF2-40B4-BE49-F238E27FC236}">
                      <a16:creationId xmlns:a16="http://schemas.microsoft.com/office/drawing/2014/main" id="{2E48334C-60B8-4CE1-92D1-8753F509F09A}"/>
                    </a:ext>
                  </a:extLst>
                </p:cNvPr>
                <p:cNvCxnSpPr/>
                <p:nvPr/>
              </p:nvCxnSpPr>
              <p:spPr>
                <a:xfrm>
                  <a:off x="4696810" y="3719337"/>
                  <a:ext cx="0" cy="111537"/>
                </a:xfrm>
                <a:prstGeom prst="line">
                  <a:avLst/>
                </a:prstGeom>
                <a:noFill/>
                <a:ln w="6350" cap="flat" cmpd="sng" algn="ctr">
                  <a:solidFill>
                    <a:srgbClr val="000000"/>
                  </a:solidFill>
                  <a:prstDash val="solid"/>
                </a:ln>
                <a:effectLst/>
              </p:spPr>
            </p:cxnSp>
            <p:cxnSp>
              <p:nvCxnSpPr>
                <p:cNvPr id="866" name="Straight Connector 1015">
                  <a:extLst>
                    <a:ext uri="{FF2B5EF4-FFF2-40B4-BE49-F238E27FC236}">
                      <a16:creationId xmlns:a16="http://schemas.microsoft.com/office/drawing/2014/main" id="{C9F62CAA-8B0E-4A97-BC60-FEEE145C3804}"/>
                    </a:ext>
                  </a:extLst>
                </p:cNvPr>
                <p:cNvCxnSpPr/>
                <p:nvPr/>
              </p:nvCxnSpPr>
              <p:spPr>
                <a:xfrm>
                  <a:off x="4128204" y="3719337"/>
                  <a:ext cx="0" cy="111537"/>
                </a:xfrm>
                <a:prstGeom prst="line">
                  <a:avLst/>
                </a:prstGeom>
                <a:noFill/>
                <a:ln w="6350" cap="flat" cmpd="sng" algn="ctr">
                  <a:solidFill>
                    <a:srgbClr val="000000"/>
                  </a:solidFill>
                  <a:prstDash val="solid"/>
                </a:ln>
                <a:effectLst/>
              </p:spPr>
            </p:cxnSp>
          </p:grpSp>
          <p:sp>
            <p:nvSpPr>
              <p:cNvPr id="850" name="Rectangle 999">
                <a:extLst>
                  <a:ext uri="{FF2B5EF4-FFF2-40B4-BE49-F238E27FC236}">
                    <a16:creationId xmlns:a16="http://schemas.microsoft.com/office/drawing/2014/main" id="{4B061256-4796-4A24-B9EE-3241A5F4849F}"/>
                  </a:ext>
                </a:extLst>
              </p:cNvPr>
              <p:cNvSpPr/>
              <p:nvPr/>
            </p:nvSpPr>
            <p:spPr bwMode="auto">
              <a:xfrm>
                <a:off x="5303570" y="4851684"/>
                <a:ext cx="496888" cy="496916"/>
              </a:xfrm>
              <a:prstGeom prst="rect">
                <a:avLst/>
              </a:prstGeom>
              <a:gradFill rotWithShape="1">
                <a:gsLst>
                  <a:gs pos="0">
                    <a:srgbClr val="3333CC">
                      <a:lumMod val="60000"/>
                      <a:lumOff val="40000"/>
                    </a:srgbClr>
                  </a:gs>
                  <a:gs pos="100000">
                    <a:srgbClr val="FFFFFF"/>
                  </a:gs>
                </a:gsLst>
                <a:lin ang="16200000" scaled="0"/>
              </a:gra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cxnSp>
            <p:nvCxnSpPr>
              <p:cNvPr id="851" name="Straight Connector 1000">
                <a:extLst>
                  <a:ext uri="{FF2B5EF4-FFF2-40B4-BE49-F238E27FC236}">
                    <a16:creationId xmlns:a16="http://schemas.microsoft.com/office/drawing/2014/main" id="{0725858D-F45B-470D-B8E6-C8803BFD1941}"/>
                  </a:ext>
                </a:extLst>
              </p:cNvPr>
              <p:cNvCxnSpPr>
                <a:cxnSpLocks/>
                <a:stCxn id="853" idx="2"/>
              </p:cNvCxnSpPr>
              <p:nvPr/>
            </p:nvCxnSpPr>
            <p:spPr bwMode="auto">
              <a:xfrm flipH="1">
                <a:off x="5297221" y="4407034"/>
                <a:ext cx="4739" cy="1032054"/>
              </a:xfrm>
              <a:prstGeom prst="line">
                <a:avLst/>
              </a:prstGeom>
              <a:noFill/>
              <a:ln w="3175" cap="flat" cmpd="sng" algn="ctr">
                <a:solidFill>
                  <a:srgbClr val="000000"/>
                </a:solidFill>
                <a:prstDash val="sysDash"/>
              </a:ln>
              <a:effectLst/>
            </p:spPr>
          </p:cxnSp>
          <p:grpSp>
            <p:nvGrpSpPr>
              <p:cNvPr id="852" name="Group 538">
                <a:extLst>
                  <a:ext uri="{FF2B5EF4-FFF2-40B4-BE49-F238E27FC236}">
                    <a16:creationId xmlns:a16="http://schemas.microsoft.com/office/drawing/2014/main" id="{4A4E26DF-2D9E-42BD-B887-D5AB549C77B3}"/>
                  </a:ext>
                </a:extLst>
              </p:cNvPr>
              <p:cNvGrpSpPr>
                <a:grpSpLocks/>
              </p:cNvGrpSpPr>
              <p:nvPr/>
            </p:nvGrpSpPr>
            <p:grpSpPr bwMode="auto">
              <a:xfrm>
                <a:off x="5299734" y="4247514"/>
                <a:ext cx="498793" cy="248286"/>
                <a:chOff x="2183302" y="1564542"/>
                <a:chExt cx="1200154" cy="440314"/>
              </a:xfrm>
            </p:grpSpPr>
            <p:sp>
              <p:nvSpPr>
                <p:cNvPr id="853" name="Oval 1002">
                  <a:extLst>
                    <a:ext uri="{FF2B5EF4-FFF2-40B4-BE49-F238E27FC236}">
                      <a16:creationId xmlns:a16="http://schemas.microsoft.com/office/drawing/2014/main" id="{9F81E72A-CD94-43B4-8DA7-341D8091D844}"/>
                    </a:ext>
                  </a:extLst>
                </p:cNvPr>
                <p:cNvSpPr/>
                <p:nvPr/>
              </p:nvSpPr>
              <p:spPr bwMode="auto">
                <a:xfrm flipV="1">
                  <a:off x="2188659" y="1691189"/>
                  <a:ext cx="1194966" cy="312499"/>
                </a:xfrm>
                <a:prstGeom prst="ellipse">
                  <a:avLst/>
                </a:prstGeom>
                <a:gradFill flip="none" rotWithShape="1">
                  <a:gsLst>
                    <a:gs pos="0">
                      <a:srgbClr val="3333CC">
                        <a:lumMod val="75000"/>
                      </a:srgbClr>
                    </a:gs>
                    <a:gs pos="31000">
                      <a:srgbClr val="3333CC">
                        <a:lumMod val="60000"/>
                        <a:lumOff val="40000"/>
                      </a:srgbClr>
                    </a:gs>
                    <a:gs pos="100000">
                      <a:srgbClr val="FFFFFF"/>
                    </a:gs>
                  </a:gsLst>
                  <a:lin ang="16200000" scaled="0"/>
                  <a:tileRect/>
                </a:gradFill>
                <a:ln w="6350"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854" name="Rectangle 1003">
                  <a:extLst>
                    <a:ext uri="{FF2B5EF4-FFF2-40B4-BE49-F238E27FC236}">
                      <a16:creationId xmlns:a16="http://schemas.microsoft.com/office/drawing/2014/main" id="{C39E1D1B-857A-41D6-B9A7-CC3B33152BD7}"/>
                    </a:ext>
                  </a:extLst>
                </p:cNvPr>
                <p:cNvSpPr/>
                <p:nvPr/>
              </p:nvSpPr>
              <p:spPr bwMode="auto">
                <a:xfrm>
                  <a:off x="2184877" y="1736233"/>
                  <a:ext cx="1198749" cy="112612"/>
                </a:xfrm>
                <a:prstGeom prst="rect">
                  <a:avLst/>
                </a:prstGeom>
                <a:gradFill rotWithShape="1">
                  <a:gsLst>
                    <a:gs pos="0">
                      <a:srgbClr val="3333CC">
                        <a:lumMod val="40000"/>
                        <a:lumOff val="60000"/>
                      </a:srgbClr>
                    </a:gs>
                    <a:gs pos="54000">
                      <a:srgbClr val="3333CC">
                        <a:lumMod val="60000"/>
                        <a:lumOff val="40000"/>
                      </a:srgbClr>
                    </a:gs>
                    <a:gs pos="100000">
                      <a:srgbClr val="3333CC">
                        <a:lumMod val="75000"/>
                      </a:srgbClr>
                    </a:gs>
                  </a:gsLst>
                  <a:lin ang="16200000" scaled="0"/>
                </a:gradFill>
                <a:ln w="25400"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sp>
              <p:nvSpPr>
                <p:cNvPr id="855" name="Oval 1004">
                  <a:extLst>
                    <a:ext uri="{FF2B5EF4-FFF2-40B4-BE49-F238E27FC236}">
                      <a16:creationId xmlns:a16="http://schemas.microsoft.com/office/drawing/2014/main" id="{CBE4E202-284F-47B5-9E7F-142DE266F97B}"/>
                    </a:ext>
                  </a:extLst>
                </p:cNvPr>
                <p:cNvSpPr>
                  <a:spLocks noChangeArrowheads="1"/>
                </p:cNvSpPr>
                <p:nvPr/>
              </p:nvSpPr>
              <p:spPr bwMode="auto">
                <a:xfrm flipV="1">
                  <a:off x="2184877" y="1564501"/>
                  <a:ext cx="1194966" cy="312497"/>
                </a:xfrm>
                <a:prstGeom prst="ellipse">
                  <a:avLst/>
                </a:prstGeom>
                <a:solidFill>
                  <a:srgbClr val="BFBFBF"/>
                </a:solidFill>
                <a:ln w="6350">
                  <a:solidFill>
                    <a:srgbClr val="000000"/>
                  </a:solidFill>
                  <a:round/>
                  <a:headEnd/>
                  <a:tailEnd/>
                </a:ln>
                <a:effectLst>
                  <a:outerShdw blurRad="40000" dist="23000" dir="5400000" rotWithShape="0">
                    <a:srgbClr val="808080">
                      <a:alpha val="34999"/>
                    </a:srgbClr>
                  </a:outerShdw>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ＭＳ Ｐゴシック" panose="020B0600070205080204" pitchFamily="34" charset="-128"/>
                    <a:cs typeface="+mn-cs"/>
                  </a:endParaRPr>
                </a:p>
              </p:txBody>
            </p:sp>
            <p:sp>
              <p:nvSpPr>
                <p:cNvPr id="856" name="Freeform 1005">
                  <a:extLst>
                    <a:ext uri="{FF2B5EF4-FFF2-40B4-BE49-F238E27FC236}">
                      <a16:creationId xmlns:a16="http://schemas.microsoft.com/office/drawing/2014/main" id="{795D4D48-8A82-4BCC-985A-BE9E7D810158}"/>
                    </a:ext>
                  </a:extLst>
                </p:cNvPr>
                <p:cNvSpPr/>
                <p:nvPr/>
              </p:nvSpPr>
              <p:spPr bwMode="auto">
                <a:xfrm>
                  <a:off x="2491182" y="1671482"/>
                  <a:ext cx="582357" cy="15484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sp>
              <p:nvSpPr>
                <p:cNvPr id="857" name="Freeform 1006">
                  <a:extLst>
                    <a:ext uri="{FF2B5EF4-FFF2-40B4-BE49-F238E27FC236}">
                      <a16:creationId xmlns:a16="http://schemas.microsoft.com/office/drawing/2014/main" id="{CC65C24C-F9BC-4446-891F-804C568C045D}"/>
                    </a:ext>
                  </a:extLst>
                </p:cNvPr>
                <p:cNvSpPr>
                  <a:spLocks/>
                </p:cNvSpPr>
                <p:nvPr/>
              </p:nvSpPr>
              <p:spPr bwMode="auto">
                <a:xfrm>
                  <a:off x="2430678" y="1629252"/>
                  <a:ext cx="703366" cy="109797"/>
                </a:xfrm>
                <a:custGeom>
                  <a:avLst/>
                  <a:gdLst>
                    <a:gd name="T0" fmla="*/ 0 w 3723451"/>
                    <a:gd name="T1" fmla="*/ 26862 h 932950"/>
                    <a:gd name="T2" fmla="*/ 123762 w 3723451"/>
                    <a:gd name="T3" fmla="*/ 317 h 932950"/>
                    <a:gd name="T4" fmla="*/ 350560 w 3723451"/>
                    <a:gd name="T5" fmla="*/ 61264 h 932950"/>
                    <a:gd name="T6" fmla="*/ 566927 w 3723451"/>
                    <a:gd name="T7" fmla="*/ 0 h 932950"/>
                    <a:gd name="T8" fmla="*/ 703366 w 3723451"/>
                    <a:gd name="T9" fmla="*/ 24379 h 932950"/>
                    <a:gd name="T10" fmla="*/ 601856 w 3723451"/>
                    <a:gd name="T11" fmla="*/ 54357 h 932950"/>
                    <a:gd name="T12" fmla="*/ 569173 w 3723451"/>
                    <a:gd name="T13" fmla="*/ 46275 h 932950"/>
                    <a:gd name="T14" fmla="*/ 354544 w 3723451"/>
                    <a:gd name="T15" fmla="*/ 109797 h 932950"/>
                    <a:gd name="T16" fmla="*/ 134425 w 3723451"/>
                    <a:gd name="T17" fmla="*/ 48612 h 932950"/>
                    <a:gd name="T18" fmla="*/ 98836 w 3723451"/>
                    <a:gd name="T19" fmla="*/ 55215 h 932950"/>
                    <a:gd name="T20" fmla="*/ 0 w 3723451"/>
                    <a:gd name="T21" fmla="*/ 26862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58" name="Freeform 1007">
                  <a:extLst>
                    <a:ext uri="{FF2B5EF4-FFF2-40B4-BE49-F238E27FC236}">
                      <a16:creationId xmlns:a16="http://schemas.microsoft.com/office/drawing/2014/main" id="{799B8800-93A4-43D5-81B7-573C4D86AA2A}"/>
                    </a:ext>
                  </a:extLst>
                </p:cNvPr>
                <p:cNvSpPr>
                  <a:spLocks/>
                </p:cNvSpPr>
                <p:nvPr/>
              </p:nvSpPr>
              <p:spPr bwMode="auto">
                <a:xfrm>
                  <a:off x="2892025" y="1722158"/>
                  <a:ext cx="260925" cy="95720"/>
                </a:xfrm>
                <a:custGeom>
                  <a:avLst/>
                  <a:gdLst>
                    <a:gd name="T0" fmla="*/ 0 w 1366596"/>
                    <a:gd name="T1" fmla="*/ 0 h 809868"/>
                    <a:gd name="T2" fmla="*/ 260925 w 1366596"/>
                    <a:gd name="T3" fmla="*/ 73965 h 809868"/>
                    <a:gd name="T4" fmla="*/ 165165 w 1366596"/>
                    <a:gd name="T5" fmla="*/ 95720 h 809868"/>
                    <a:gd name="T6" fmla="*/ 878 w 1366596"/>
                    <a:gd name="T7" fmla="*/ 50579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59" name="Freeform 1008">
                  <a:extLst>
                    <a:ext uri="{FF2B5EF4-FFF2-40B4-BE49-F238E27FC236}">
                      <a16:creationId xmlns:a16="http://schemas.microsoft.com/office/drawing/2014/main" id="{E8FBB688-95E2-4398-9ACC-BD6B8FD79B67}"/>
                    </a:ext>
                  </a:extLst>
                </p:cNvPr>
                <p:cNvSpPr>
                  <a:spLocks/>
                </p:cNvSpPr>
                <p:nvPr/>
              </p:nvSpPr>
              <p:spPr bwMode="auto">
                <a:xfrm>
                  <a:off x="2419332" y="1724972"/>
                  <a:ext cx="253364" cy="95720"/>
                </a:xfrm>
                <a:custGeom>
                  <a:avLst/>
                  <a:gdLst>
                    <a:gd name="T0" fmla="*/ 249905 w 1348191"/>
                    <a:gd name="T1" fmla="*/ 0 h 791462"/>
                    <a:gd name="T2" fmla="*/ 253364 w 1348191"/>
                    <a:gd name="T3" fmla="*/ 46190 h 791462"/>
                    <a:gd name="T4" fmla="*/ 91661 w 1348191"/>
                    <a:gd name="T5" fmla="*/ 95720 h 791462"/>
                    <a:gd name="T6" fmla="*/ 0 w 1348191"/>
                    <a:gd name="T7" fmla="*/ 74016 h 791462"/>
                    <a:gd name="T8" fmla="*/ 249905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cxnSp>
              <p:nvCxnSpPr>
                <p:cNvPr id="860" name="Straight Connector 1009">
                  <a:extLst>
                    <a:ext uri="{FF2B5EF4-FFF2-40B4-BE49-F238E27FC236}">
                      <a16:creationId xmlns:a16="http://schemas.microsoft.com/office/drawing/2014/main" id="{ABAB8AD2-F0CB-40BE-95EC-B334570D7E25}"/>
                    </a:ext>
                  </a:extLst>
                </p:cNvPr>
                <p:cNvCxnSpPr>
                  <a:cxnSpLocks noChangeShapeType="1"/>
                  <a:endCxn id="855" idx="2"/>
                </p:cNvCxnSpPr>
                <p:nvPr/>
              </p:nvCxnSpPr>
              <p:spPr bwMode="auto">
                <a:xfrm flipH="1" flipV="1">
                  <a:off x="2184877" y="1722158"/>
                  <a:ext cx="3783" cy="121057"/>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861" name="Straight Connector 1010">
                  <a:extLst>
                    <a:ext uri="{FF2B5EF4-FFF2-40B4-BE49-F238E27FC236}">
                      <a16:creationId xmlns:a16="http://schemas.microsoft.com/office/drawing/2014/main" id="{03A1149E-6155-4D3A-8C0C-C71430B121A8}"/>
                    </a:ext>
                  </a:extLst>
                </p:cNvPr>
                <p:cNvCxnSpPr>
                  <a:cxnSpLocks noChangeShapeType="1"/>
                </p:cNvCxnSpPr>
                <p:nvPr/>
              </p:nvCxnSpPr>
              <p:spPr bwMode="auto">
                <a:xfrm flipH="1" flipV="1">
                  <a:off x="3379842" y="1727788"/>
                  <a:ext cx="3783" cy="121057"/>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grpSp>
          <p:nvGrpSpPr>
            <p:cNvPr id="780" name="Group 16">
              <a:extLst>
                <a:ext uri="{FF2B5EF4-FFF2-40B4-BE49-F238E27FC236}">
                  <a16:creationId xmlns:a16="http://schemas.microsoft.com/office/drawing/2014/main" id="{30702BC0-E35C-45FA-A48F-774317A5A66F}"/>
                </a:ext>
              </a:extLst>
            </p:cNvPr>
            <p:cNvGrpSpPr/>
            <p:nvPr/>
          </p:nvGrpSpPr>
          <p:grpSpPr>
            <a:xfrm>
              <a:off x="6071920" y="4247514"/>
              <a:ext cx="520674" cy="1626550"/>
              <a:chOff x="6071920" y="4247514"/>
              <a:chExt cx="520674" cy="1626550"/>
            </a:xfrm>
          </p:grpSpPr>
          <p:sp>
            <p:nvSpPr>
              <p:cNvPr id="825" name="Freeform 929">
                <a:extLst>
                  <a:ext uri="{FF2B5EF4-FFF2-40B4-BE49-F238E27FC236}">
                    <a16:creationId xmlns:a16="http://schemas.microsoft.com/office/drawing/2014/main" id="{598312BF-97A9-434C-A03C-6FDE9AA0228A}"/>
                  </a:ext>
                </a:extLst>
              </p:cNvPr>
              <p:cNvSpPr/>
              <p:nvPr/>
            </p:nvSpPr>
            <p:spPr bwMode="auto">
              <a:xfrm>
                <a:off x="6071920" y="5431150"/>
                <a:ext cx="514350" cy="442914"/>
              </a:xfrm>
              <a:custGeom>
                <a:avLst/>
                <a:gdLst>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418712 w 1040633"/>
                  <a:gd name="connsiteY4" fmla="*/ 1189324 h 1219697"/>
                  <a:gd name="connsiteX5" fmla="*/ 139870 w 1040633"/>
                  <a:gd name="connsiteY5" fmla="*/ 1191723 h 1219697"/>
                  <a:gd name="connsiteX0" fmla="*/ 139870 w 1040633"/>
                  <a:gd name="connsiteY0" fmla="*/ 1191723 h 1355926"/>
                  <a:gd name="connsiteX1" fmla="*/ 0 w 1040633"/>
                  <a:gd name="connsiteY1" fmla="*/ 0 h 1355926"/>
                  <a:gd name="connsiteX2" fmla="*/ 1040633 w 1040633"/>
                  <a:gd name="connsiteY2" fmla="*/ 16785 h 1355926"/>
                  <a:gd name="connsiteX3" fmla="*/ 833625 w 1040633"/>
                  <a:gd name="connsiteY3" fmla="*/ 1219697 h 1355926"/>
                  <a:gd name="connsiteX4" fmla="*/ 139870 w 1040633"/>
                  <a:gd name="connsiteY4" fmla="*/ 1191723 h 1355926"/>
                  <a:gd name="connsiteX0" fmla="*/ 139870 w 1040633"/>
                  <a:gd name="connsiteY0" fmla="*/ 1191723 h 1289901"/>
                  <a:gd name="connsiteX1" fmla="*/ 0 w 1040633"/>
                  <a:gd name="connsiteY1" fmla="*/ 0 h 1289901"/>
                  <a:gd name="connsiteX2" fmla="*/ 1040633 w 1040633"/>
                  <a:gd name="connsiteY2" fmla="*/ 16785 h 1289901"/>
                  <a:gd name="connsiteX3" fmla="*/ 833625 w 1040633"/>
                  <a:gd name="connsiteY3" fmla="*/ 1219697 h 1289901"/>
                  <a:gd name="connsiteX4" fmla="*/ 139870 w 1040633"/>
                  <a:gd name="connsiteY4" fmla="*/ 1191723 h 1289901"/>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191723"/>
                  <a:gd name="connsiteX1" fmla="*/ 0 w 1040633"/>
                  <a:gd name="connsiteY1" fmla="*/ 0 h 1191723"/>
                  <a:gd name="connsiteX2" fmla="*/ 1040633 w 1040633"/>
                  <a:gd name="connsiteY2" fmla="*/ 16785 h 1191723"/>
                  <a:gd name="connsiteX3" fmla="*/ 671988 w 1040633"/>
                  <a:gd name="connsiteY3" fmla="*/ 1158121 h 1191723"/>
                  <a:gd name="connsiteX4" fmla="*/ 139870 w 1040633"/>
                  <a:gd name="connsiteY4" fmla="*/ 1191723 h 1191723"/>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71988 w 778664"/>
                  <a:gd name="connsiteY3" fmla="*/ 1158121 h 1160935"/>
                  <a:gd name="connsiteX4" fmla="*/ 363082 w 778664"/>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94768 w 778664"/>
                  <a:gd name="connsiteY3" fmla="*/ 1112562 h 1160935"/>
                  <a:gd name="connsiteX4" fmla="*/ 363082 w 778664"/>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94768 w 778664"/>
                  <a:gd name="connsiteY3" fmla="*/ 1112562 h 1160935"/>
                  <a:gd name="connsiteX4" fmla="*/ 363082 w 778664"/>
                  <a:gd name="connsiteY4" fmla="*/ 1160935 h 1160935"/>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18198 w 499610"/>
                  <a:gd name="connsiteY4" fmla="*/ 973305 h 976186"/>
                  <a:gd name="connsiteX0" fmla="*/ 11819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1819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503138"/>
                  <a:gd name="connsiteY0" fmla="*/ 961687 h 964568"/>
                  <a:gd name="connsiteX1" fmla="*/ 0 w 503138"/>
                  <a:gd name="connsiteY1" fmla="*/ 70 h 964568"/>
                  <a:gd name="connsiteX2" fmla="*/ 503138 w 503138"/>
                  <a:gd name="connsiteY2" fmla="*/ 154187 h 964568"/>
                  <a:gd name="connsiteX3" fmla="*/ 273339 w 503138"/>
                  <a:gd name="connsiteY3" fmla="*/ 964568 h 964568"/>
                  <a:gd name="connsiteX4" fmla="*/ 197928 w 503138"/>
                  <a:gd name="connsiteY4" fmla="*/ 961687 h 964568"/>
                  <a:gd name="connsiteX0" fmla="*/ 201456 w 506666"/>
                  <a:gd name="connsiteY0" fmla="*/ 807500 h 810381"/>
                  <a:gd name="connsiteX1" fmla="*/ 0 w 506666"/>
                  <a:gd name="connsiteY1" fmla="*/ 15216 h 810381"/>
                  <a:gd name="connsiteX2" fmla="*/ 506666 w 506666"/>
                  <a:gd name="connsiteY2" fmla="*/ 0 h 810381"/>
                  <a:gd name="connsiteX3" fmla="*/ 276867 w 506666"/>
                  <a:gd name="connsiteY3" fmla="*/ 810381 h 810381"/>
                  <a:gd name="connsiteX4" fmla="*/ 201456 w 506666"/>
                  <a:gd name="connsiteY4" fmla="*/ 807500 h 810381"/>
                  <a:gd name="connsiteX0" fmla="*/ 201456 w 506666"/>
                  <a:gd name="connsiteY0" fmla="*/ 807500 h 811593"/>
                  <a:gd name="connsiteX1" fmla="*/ 0 w 506666"/>
                  <a:gd name="connsiteY1" fmla="*/ 15216 h 811593"/>
                  <a:gd name="connsiteX2" fmla="*/ 506666 w 506666"/>
                  <a:gd name="connsiteY2" fmla="*/ 0 h 811593"/>
                  <a:gd name="connsiteX3" fmla="*/ 276867 w 506666"/>
                  <a:gd name="connsiteY3" fmla="*/ 810381 h 811593"/>
                  <a:gd name="connsiteX4" fmla="*/ 201456 w 506666"/>
                  <a:gd name="connsiteY4" fmla="*/ 807500 h 811593"/>
                  <a:gd name="connsiteX0" fmla="*/ 135576 w 506666"/>
                  <a:gd name="connsiteY0" fmla="*/ 818480 h 818480"/>
                  <a:gd name="connsiteX1" fmla="*/ 0 w 506666"/>
                  <a:gd name="connsiteY1" fmla="*/ 15216 h 818480"/>
                  <a:gd name="connsiteX2" fmla="*/ 506666 w 506666"/>
                  <a:gd name="connsiteY2" fmla="*/ 0 h 818480"/>
                  <a:gd name="connsiteX3" fmla="*/ 276867 w 506666"/>
                  <a:gd name="connsiteY3" fmla="*/ 810381 h 818480"/>
                  <a:gd name="connsiteX4" fmla="*/ 135576 w 506666"/>
                  <a:gd name="connsiteY4" fmla="*/ 818480 h 818480"/>
                  <a:gd name="connsiteX0" fmla="*/ 135576 w 506666"/>
                  <a:gd name="connsiteY0" fmla="*/ 818480 h 818480"/>
                  <a:gd name="connsiteX1" fmla="*/ 0 w 506666"/>
                  <a:gd name="connsiteY1" fmla="*/ 15216 h 818480"/>
                  <a:gd name="connsiteX2" fmla="*/ 506666 w 506666"/>
                  <a:gd name="connsiteY2" fmla="*/ 0 h 818480"/>
                  <a:gd name="connsiteX3" fmla="*/ 331766 w 506666"/>
                  <a:gd name="connsiteY3" fmla="*/ 803061 h 818480"/>
                  <a:gd name="connsiteX4" fmla="*/ 135576 w 506666"/>
                  <a:gd name="connsiteY4" fmla="*/ 818480 h 818480"/>
                  <a:gd name="connsiteX0" fmla="*/ 135576 w 506666"/>
                  <a:gd name="connsiteY0" fmla="*/ 818480 h 818480"/>
                  <a:gd name="connsiteX1" fmla="*/ 0 w 506666"/>
                  <a:gd name="connsiteY1" fmla="*/ 15216 h 818480"/>
                  <a:gd name="connsiteX2" fmla="*/ 506666 w 506666"/>
                  <a:gd name="connsiteY2" fmla="*/ 0 h 818480"/>
                  <a:gd name="connsiteX3" fmla="*/ 331766 w 506666"/>
                  <a:gd name="connsiteY3" fmla="*/ 803061 h 818480"/>
                  <a:gd name="connsiteX4" fmla="*/ 135576 w 506666"/>
                  <a:gd name="connsiteY4" fmla="*/ 818480 h 818480"/>
                  <a:gd name="connsiteX0" fmla="*/ 135576 w 506666"/>
                  <a:gd name="connsiteY0" fmla="*/ 818480 h 818480"/>
                  <a:gd name="connsiteX1" fmla="*/ 0 w 506666"/>
                  <a:gd name="connsiteY1" fmla="*/ 15216 h 818480"/>
                  <a:gd name="connsiteX2" fmla="*/ 506666 w 506666"/>
                  <a:gd name="connsiteY2" fmla="*/ 0 h 818480"/>
                  <a:gd name="connsiteX3" fmla="*/ 331766 w 506666"/>
                  <a:gd name="connsiteY3" fmla="*/ 803061 h 818480"/>
                  <a:gd name="connsiteX4" fmla="*/ 135576 w 506666"/>
                  <a:gd name="connsiteY4" fmla="*/ 818480 h 818480"/>
                  <a:gd name="connsiteX0" fmla="*/ 135576 w 506666"/>
                  <a:gd name="connsiteY0" fmla="*/ 818480 h 818480"/>
                  <a:gd name="connsiteX1" fmla="*/ 0 w 506666"/>
                  <a:gd name="connsiteY1" fmla="*/ 7896 h 818480"/>
                  <a:gd name="connsiteX2" fmla="*/ 506666 w 506666"/>
                  <a:gd name="connsiteY2" fmla="*/ 0 h 818480"/>
                  <a:gd name="connsiteX3" fmla="*/ 331766 w 506666"/>
                  <a:gd name="connsiteY3" fmla="*/ 803061 h 818480"/>
                  <a:gd name="connsiteX4" fmla="*/ 135576 w 506666"/>
                  <a:gd name="connsiteY4" fmla="*/ 818480 h 818480"/>
                  <a:gd name="connsiteX0" fmla="*/ 135576 w 506666"/>
                  <a:gd name="connsiteY0" fmla="*/ 818480 h 818480"/>
                  <a:gd name="connsiteX1" fmla="*/ 0 w 506666"/>
                  <a:gd name="connsiteY1" fmla="*/ 7896 h 818480"/>
                  <a:gd name="connsiteX2" fmla="*/ 506666 w 506666"/>
                  <a:gd name="connsiteY2" fmla="*/ 0 h 818480"/>
                  <a:gd name="connsiteX3" fmla="*/ 331766 w 506666"/>
                  <a:gd name="connsiteY3" fmla="*/ 803061 h 818480"/>
                  <a:gd name="connsiteX4" fmla="*/ 135576 w 506666"/>
                  <a:gd name="connsiteY4" fmla="*/ 818480 h 818480"/>
                  <a:gd name="connsiteX0" fmla="*/ 45472 w 559302"/>
                  <a:gd name="connsiteY0" fmla="*/ 807500 h 807500"/>
                  <a:gd name="connsiteX1" fmla="*/ 52636 w 559302"/>
                  <a:gd name="connsiteY1" fmla="*/ 7896 h 807500"/>
                  <a:gd name="connsiteX2" fmla="*/ 559302 w 559302"/>
                  <a:gd name="connsiteY2" fmla="*/ 0 h 807500"/>
                  <a:gd name="connsiteX3" fmla="*/ 384402 w 559302"/>
                  <a:gd name="connsiteY3" fmla="*/ 803061 h 807500"/>
                  <a:gd name="connsiteX4" fmla="*/ 45472 w 559302"/>
                  <a:gd name="connsiteY4" fmla="*/ 807500 h 807500"/>
                  <a:gd name="connsiteX0" fmla="*/ 21974 w 535804"/>
                  <a:gd name="connsiteY0" fmla="*/ 807500 h 807500"/>
                  <a:gd name="connsiteX1" fmla="*/ 29138 w 535804"/>
                  <a:gd name="connsiteY1" fmla="*/ 7896 h 807500"/>
                  <a:gd name="connsiteX2" fmla="*/ 535804 w 535804"/>
                  <a:gd name="connsiteY2" fmla="*/ 0 h 807500"/>
                  <a:gd name="connsiteX3" fmla="*/ 360904 w 535804"/>
                  <a:gd name="connsiteY3" fmla="*/ 803061 h 807500"/>
                  <a:gd name="connsiteX4" fmla="*/ 21974 w 535804"/>
                  <a:gd name="connsiteY4" fmla="*/ 807500 h 807500"/>
                  <a:gd name="connsiteX0" fmla="*/ 128256 w 506666"/>
                  <a:gd name="connsiteY0" fmla="*/ 829461 h 829461"/>
                  <a:gd name="connsiteX1" fmla="*/ 0 w 506666"/>
                  <a:gd name="connsiteY1" fmla="*/ 7896 h 829461"/>
                  <a:gd name="connsiteX2" fmla="*/ 506666 w 506666"/>
                  <a:gd name="connsiteY2" fmla="*/ 0 h 829461"/>
                  <a:gd name="connsiteX3" fmla="*/ 331766 w 506666"/>
                  <a:gd name="connsiteY3" fmla="*/ 803061 h 829461"/>
                  <a:gd name="connsiteX4" fmla="*/ 128256 w 506666"/>
                  <a:gd name="connsiteY4" fmla="*/ 829461 h 829461"/>
                  <a:gd name="connsiteX0" fmla="*/ 128256 w 506666"/>
                  <a:gd name="connsiteY0" fmla="*/ 829461 h 829461"/>
                  <a:gd name="connsiteX1" fmla="*/ 0 w 506666"/>
                  <a:gd name="connsiteY1" fmla="*/ 7896 h 829461"/>
                  <a:gd name="connsiteX2" fmla="*/ 506666 w 506666"/>
                  <a:gd name="connsiteY2" fmla="*/ 0 h 829461"/>
                  <a:gd name="connsiteX3" fmla="*/ 331766 w 506666"/>
                  <a:gd name="connsiteY3" fmla="*/ 803061 h 829461"/>
                  <a:gd name="connsiteX4" fmla="*/ 128256 w 506666"/>
                  <a:gd name="connsiteY4" fmla="*/ 829461 h 829461"/>
                  <a:gd name="connsiteX0" fmla="*/ 128256 w 506666"/>
                  <a:gd name="connsiteY0" fmla="*/ 829461 h 829461"/>
                  <a:gd name="connsiteX1" fmla="*/ 0 w 506666"/>
                  <a:gd name="connsiteY1" fmla="*/ 7896 h 829461"/>
                  <a:gd name="connsiteX2" fmla="*/ 506666 w 506666"/>
                  <a:gd name="connsiteY2" fmla="*/ 0 h 829461"/>
                  <a:gd name="connsiteX3" fmla="*/ 331766 w 506666"/>
                  <a:gd name="connsiteY3" fmla="*/ 803061 h 829461"/>
                  <a:gd name="connsiteX4" fmla="*/ 128256 w 506666"/>
                  <a:gd name="connsiteY4" fmla="*/ 829461 h 829461"/>
                  <a:gd name="connsiteX0" fmla="*/ 128256 w 506666"/>
                  <a:gd name="connsiteY0" fmla="*/ 829461 h 830473"/>
                  <a:gd name="connsiteX1" fmla="*/ 0 w 506666"/>
                  <a:gd name="connsiteY1" fmla="*/ 7896 h 830473"/>
                  <a:gd name="connsiteX2" fmla="*/ 506666 w 506666"/>
                  <a:gd name="connsiteY2" fmla="*/ 0 h 830473"/>
                  <a:gd name="connsiteX3" fmla="*/ 331766 w 506666"/>
                  <a:gd name="connsiteY3" fmla="*/ 828681 h 830473"/>
                  <a:gd name="connsiteX4" fmla="*/ 128256 w 506666"/>
                  <a:gd name="connsiteY4" fmla="*/ 829461 h 830473"/>
                  <a:gd name="connsiteX0" fmla="*/ 128256 w 506666"/>
                  <a:gd name="connsiteY0" fmla="*/ 829461 h 830473"/>
                  <a:gd name="connsiteX1" fmla="*/ 0 w 506666"/>
                  <a:gd name="connsiteY1" fmla="*/ 7896 h 830473"/>
                  <a:gd name="connsiteX2" fmla="*/ 506666 w 506666"/>
                  <a:gd name="connsiteY2" fmla="*/ 0 h 830473"/>
                  <a:gd name="connsiteX3" fmla="*/ 331766 w 506666"/>
                  <a:gd name="connsiteY3" fmla="*/ 828681 h 830473"/>
                  <a:gd name="connsiteX4" fmla="*/ 128256 w 506666"/>
                  <a:gd name="connsiteY4" fmla="*/ 829461 h 830473"/>
                  <a:gd name="connsiteX0" fmla="*/ 128256 w 506666"/>
                  <a:gd name="connsiteY0" fmla="*/ 821565 h 822577"/>
                  <a:gd name="connsiteX1" fmla="*/ 0 w 506666"/>
                  <a:gd name="connsiteY1" fmla="*/ 0 h 822577"/>
                  <a:gd name="connsiteX2" fmla="*/ 506666 w 506666"/>
                  <a:gd name="connsiteY2" fmla="*/ 255115 h 822577"/>
                  <a:gd name="connsiteX3" fmla="*/ 331766 w 506666"/>
                  <a:gd name="connsiteY3" fmla="*/ 820785 h 822577"/>
                  <a:gd name="connsiteX4" fmla="*/ 128256 w 506666"/>
                  <a:gd name="connsiteY4" fmla="*/ 821565 h 822577"/>
                  <a:gd name="connsiteX0" fmla="*/ 128256 w 506666"/>
                  <a:gd name="connsiteY0" fmla="*/ 821565 h 822577"/>
                  <a:gd name="connsiteX1" fmla="*/ 0 w 506666"/>
                  <a:gd name="connsiteY1" fmla="*/ 0 h 822577"/>
                  <a:gd name="connsiteX2" fmla="*/ 506666 w 506666"/>
                  <a:gd name="connsiteY2" fmla="*/ 255115 h 822577"/>
                  <a:gd name="connsiteX3" fmla="*/ 331766 w 506666"/>
                  <a:gd name="connsiteY3" fmla="*/ 820785 h 822577"/>
                  <a:gd name="connsiteX4" fmla="*/ 128256 w 506666"/>
                  <a:gd name="connsiteY4" fmla="*/ 821565 h 822577"/>
                  <a:gd name="connsiteX0" fmla="*/ 128256 w 506666"/>
                  <a:gd name="connsiteY0" fmla="*/ 821565 h 822577"/>
                  <a:gd name="connsiteX1" fmla="*/ 0 w 506666"/>
                  <a:gd name="connsiteY1" fmla="*/ 0 h 822577"/>
                  <a:gd name="connsiteX2" fmla="*/ 506666 w 506666"/>
                  <a:gd name="connsiteY2" fmla="*/ 255115 h 822577"/>
                  <a:gd name="connsiteX3" fmla="*/ 331766 w 506666"/>
                  <a:gd name="connsiteY3" fmla="*/ 820785 h 822577"/>
                  <a:gd name="connsiteX4" fmla="*/ 128256 w 506666"/>
                  <a:gd name="connsiteY4" fmla="*/ 821565 h 822577"/>
                  <a:gd name="connsiteX0" fmla="*/ 135770 w 514180"/>
                  <a:gd name="connsiteY0" fmla="*/ 577341 h 578353"/>
                  <a:gd name="connsiteX1" fmla="*/ 0 w 514180"/>
                  <a:gd name="connsiteY1" fmla="*/ 0 h 578353"/>
                  <a:gd name="connsiteX2" fmla="*/ 514180 w 514180"/>
                  <a:gd name="connsiteY2" fmla="*/ 10891 h 578353"/>
                  <a:gd name="connsiteX3" fmla="*/ 339280 w 514180"/>
                  <a:gd name="connsiteY3" fmla="*/ 576561 h 578353"/>
                  <a:gd name="connsiteX4" fmla="*/ 135770 w 514180"/>
                  <a:gd name="connsiteY4" fmla="*/ 577341 h 578353"/>
                  <a:gd name="connsiteX0" fmla="*/ 135770 w 514180"/>
                  <a:gd name="connsiteY0" fmla="*/ 577341 h 578353"/>
                  <a:gd name="connsiteX1" fmla="*/ 0 w 514180"/>
                  <a:gd name="connsiteY1" fmla="*/ 0 h 578353"/>
                  <a:gd name="connsiteX2" fmla="*/ 514180 w 514180"/>
                  <a:gd name="connsiteY2" fmla="*/ 10891 h 578353"/>
                  <a:gd name="connsiteX3" fmla="*/ 339280 w 514180"/>
                  <a:gd name="connsiteY3" fmla="*/ 576561 h 578353"/>
                  <a:gd name="connsiteX4" fmla="*/ 135770 w 514180"/>
                  <a:gd name="connsiteY4" fmla="*/ 577341 h 578353"/>
                  <a:gd name="connsiteX0" fmla="*/ 135770 w 514180"/>
                  <a:gd name="connsiteY0" fmla="*/ 577341 h 578353"/>
                  <a:gd name="connsiteX1" fmla="*/ 0 w 514180"/>
                  <a:gd name="connsiteY1" fmla="*/ 0 h 578353"/>
                  <a:gd name="connsiteX2" fmla="*/ 514180 w 514180"/>
                  <a:gd name="connsiteY2" fmla="*/ 10891 h 578353"/>
                  <a:gd name="connsiteX3" fmla="*/ 339280 w 514180"/>
                  <a:gd name="connsiteY3" fmla="*/ 576561 h 578353"/>
                  <a:gd name="connsiteX4" fmla="*/ 135770 w 514180"/>
                  <a:gd name="connsiteY4" fmla="*/ 577341 h 578353"/>
                  <a:gd name="connsiteX0" fmla="*/ 135770 w 514180"/>
                  <a:gd name="connsiteY0" fmla="*/ 577341 h 577341"/>
                  <a:gd name="connsiteX1" fmla="*/ 0 w 514180"/>
                  <a:gd name="connsiteY1" fmla="*/ 0 h 577341"/>
                  <a:gd name="connsiteX2" fmla="*/ 514180 w 514180"/>
                  <a:gd name="connsiteY2" fmla="*/ 10891 h 577341"/>
                  <a:gd name="connsiteX3" fmla="*/ 404259 w 514180"/>
                  <a:gd name="connsiteY3" fmla="*/ 386400 h 577341"/>
                  <a:gd name="connsiteX4" fmla="*/ 135770 w 514180"/>
                  <a:gd name="connsiteY4" fmla="*/ 577341 h 577341"/>
                  <a:gd name="connsiteX0" fmla="*/ 100781 w 514180"/>
                  <a:gd name="connsiteY0" fmla="*/ 432218 h 432218"/>
                  <a:gd name="connsiteX1" fmla="*/ 0 w 514180"/>
                  <a:gd name="connsiteY1" fmla="*/ 0 h 432218"/>
                  <a:gd name="connsiteX2" fmla="*/ 514180 w 514180"/>
                  <a:gd name="connsiteY2" fmla="*/ 10891 h 432218"/>
                  <a:gd name="connsiteX3" fmla="*/ 404259 w 514180"/>
                  <a:gd name="connsiteY3" fmla="*/ 386400 h 432218"/>
                  <a:gd name="connsiteX4" fmla="*/ 100781 w 514180"/>
                  <a:gd name="connsiteY4" fmla="*/ 432218 h 432218"/>
                  <a:gd name="connsiteX0" fmla="*/ 100781 w 514180"/>
                  <a:gd name="connsiteY0" fmla="*/ 432218 h 432218"/>
                  <a:gd name="connsiteX1" fmla="*/ 0 w 514180"/>
                  <a:gd name="connsiteY1" fmla="*/ 0 h 432218"/>
                  <a:gd name="connsiteX2" fmla="*/ 514180 w 514180"/>
                  <a:gd name="connsiteY2" fmla="*/ 10891 h 432218"/>
                  <a:gd name="connsiteX3" fmla="*/ 404259 w 514180"/>
                  <a:gd name="connsiteY3" fmla="*/ 386400 h 432218"/>
                  <a:gd name="connsiteX4" fmla="*/ 100781 w 514180"/>
                  <a:gd name="connsiteY4" fmla="*/ 432218 h 432218"/>
                  <a:gd name="connsiteX0" fmla="*/ 100781 w 514180"/>
                  <a:gd name="connsiteY0" fmla="*/ 402193 h 402193"/>
                  <a:gd name="connsiteX1" fmla="*/ 0 w 514180"/>
                  <a:gd name="connsiteY1" fmla="*/ 0 h 402193"/>
                  <a:gd name="connsiteX2" fmla="*/ 514180 w 514180"/>
                  <a:gd name="connsiteY2" fmla="*/ 10891 h 402193"/>
                  <a:gd name="connsiteX3" fmla="*/ 404259 w 514180"/>
                  <a:gd name="connsiteY3" fmla="*/ 386400 h 402193"/>
                  <a:gd name="connsiteX4" fmla="*/ 100781 w 514180"/>
                  <a:gd name="connsiteY4" fmla="*/ 402193 h 402193"/>
                  <a:gd name="connsiteX0" fmla="*/ 100781 w 514180"/>
                  <a:gd name="connsiteY0" fmla="*/ 402193 h 425001"/>
                  <a:gd name="connsiteX1" fmla="*/ 0 w 514180"/>
                  <a:gd name="connsiteY1" fmla="*/ 0 h 425001"/>
                  <a:gd name="connsiteX2" fmla="*/ 514180 w 514180"/>
                  <a:gd name="connsiteY2" fmla="*/ 10891 h 425001"/>
                  <a:gd name="connsiteX3" fmla="*/ 448695 w 514180"/>
                  <a:gd name="connsiteY3" fmla="*/ 424553 h 425001"/>
                  <a:gd name="connsiteX4" fmla="*/ 100781 w 514180"/>
                  <a:gd name="connsiteY4" fmla="*/ 402193 h 425001"/>
                  <a:gd name="connsiteX0" fmla="*/ 100781 w 514180"/>
                  <a:gd name="connsiteY0" fmla="*/ 402193 h 425001"/>
                  <a:gd name="connsiteX1" fmla="*/ 0 w 514180"/>
                  <a:gd name="connsiteY1" fmla="*/ 0 h 425001"/>
                  <a:gd name="connsiteX2" fmla="*/ 514180 w 514180"/>
                  <a:gd name="connsiteY2" fmla="*/ 10891 h 425001"/>
                  <a:gd name="connsiteX3" fmla="*/ 448695 w 514180"/>
                  <a:gd name="connsiteY3" fmla="*/ 424553 h 425001"/>
                  <a:gd name="connsiteX4" fmla="*/ 100781 w 514180"/>
                  <a:gd name="connsiteY4" fmla="*/ 402193 h 425001"/>
                  <a:gd name="connsiteX0" fmla="*/ 100781 w 514180"/>
                  <a:gd name="connsiteY0" fmla="*/ 402193 h 424553"/>
                  <a:gd name="connsiteX1" fmla="*/ 0 w 514180"/>
                  <a:gd name="connsiteY1" fmla="*/ 0 h 424553"/>
                  <a:gd name="connsiteX2" fmla="*/ 514180 w 514180"/>
                  <a:gd name="connsiteY2" fmla="*/ 10891 h 424553"/>
                  <a:gd name="connsiteX3" fmla="*/ 448695 w 514180"/>
                  <a:gd name="connsiteY3" fmla="*/ 424553 h 424553"/>
                  <a:gd name="connsiteX4" fmla="*/ 100781 w 514180"/>
                  <a:gd name="connsiteY4" fmla="*/ 402193 h 424553"/>
                  <a:gd name="connsiteX0" fmla="*/ 110303 w 514180"/>
                  <a:gd name="connsiteY0" fmla="*/ 443525 h 443525"/>
                  <a:gd name="connsiteX1" fmla="*/ 0 w 514180"/>
                  <a:gd name="connsiteY1" fmla="*/ 0 h 443525"/>
                  <a:gd name="connsiteX2" fmla="*/ 514180 w 514180"/>
                  <a:gd name="connsiteY2" fmla="*/ 10891 h 443525"/>
                  <a:gd name="connsiteX3" fmla="*/ 448695 w 514180"/>
                  <a:gd name="connsiteY3" fmla="*/ 424553 h 443525"/>
                  <a:gd name="connsiteX4" fmla="*/ 110303 w 514180"/>
                  <a:gd name="connsiteY4" fmla="*/ 443525 h 443525"/>
                  <a:gd name="connsiteX0" fmla="*/ 110303 w 514180"/>
                  <a:gd name="connsiteY0" fmla="*/ 443525 h 443525"/>
                  <a:gd name="connsiteX1" fmla="*/ 0 w 514180"/>
                  <a:gd name="connsiteY1" fmla="*/ 0 h 443525"/>
                  <a:gd name="connsiteX2" fmla="*/ 514180 w 514180"/>
                  <a:gd name="connsiteY2" fmla="*/ 10891 h 443525"/>
                  <a:gd name="connsiteX3" fmla="*/ 448695 w 514180"/>
                  <a:gd name="connsiteY3" fmla="*/ 424553 h 443525"/>
                  <a:gd name="connsiteX4" fmla="*/ 110303 w 514180"/>
                  <a:gd name="connsiteY4" fmla="*/ 443525 h 443525"/>
                  <a:gd name="connsiteX0" fmla="*/ 110303 w 514180"/>
                  <a:gd name="connsiteY0" fmla="*/ 443525 h 443525"/>
                  <a:gd name="connsiteX1" fmla="*/ 0 w 514180"/>
                  <a:gd name="connsiteY1" fmla="*/ 0 h 443525"/>
                  <a:gd name="connsiteX2" fmla="*/ 514180 w 514180"/>
                  <a:gd name="connsiteY2" fmla="*/ 10891 h 443525"/>
                  <a:gd name="connsiteX3" fmla="*/ 448695 w 514180"/>
                  <a:gd name="connsiteY3" fmla="*/ 424553 h 443525"/>
                  <a:gd name="connsiteX4" fmla="*/ 110303 w 514180"/>
                  <a:gd name="connsiteY4" fmla="*/ 443525 h 443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4180" h="443525">
                    <a:moveTo>
                      <a:pt x="110303" y="443525"/>
                    </a:moveTo>
                    <a:cubicBezTo>
                      <a:pt x="70106" y="235553"/>
                      <a:pt x="112501" y="273531"/>
                      <a:pt x="0" y="0"/>
                    </a:cubicBezTo>
                    <a:lnTo>
                      <a:pt x="514180" y="10891"/>
                    </a:lnTo>
                    <a:cubicBezTo>
                      <a:pt x="417353" y="348331"/>
                      <a:pt x="456724" y="233015"/>
                      <a:pt x="448695" y="424553"/>
                    </a:cubicBezTo>
                    <a:cubicBezTo>
                      <a:pt x="373684" y="393884"/>
                      <a:pt x="178402" y="416624"/>
                      <a:pt x="110303" y="443525"/>
                    </a:cubicBezTo>
                    <a:close/>
                  </a:path>
                </a:pathLst>
              </a:custGeom>
              <a:gradFill rotWithShape="1">
                <a:gsLst>
                  <a:gs pos="0">
                    <a:srgbClr val="FFFFFF">
                      <a:lumMod val="95000"/>
                      <a:alpha val="55000"/>
                    </a:srgbClr>
                  </a:gs>
                  <a:gs pos="100000">
                    <a:srgbClr val="FFFFFF">
                      <a:lumMod val="75000"/>
                    </a:srgbClr>
                  </a:gs>
                </a:gsLst>
                <a:lin ang="16200000" scaled="0"/>
              </a:gra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sp>
            <p:nvSpPr>
              <p:cNvPr id="826" name="Rectangle 976">
                <a:extLst>
                  <a:ext uri="{FF2B5EF4-FFF2-40B4-BE49-F238E27FC236}">
                    <a16:creationId xmlns:a16="http://schemas.microsoft.com/office/drawing/2014/main" id="{B7E21D83-CF2E-4C42-99DC-474601F24599}"/>
                  </a:ext>
                </a:extLst>
              </p:cNvPr>
              <p:cNvSpPr/>
              <p:nvPr/>
            </p:nvSpPr>
            <p:spPr bwMode="auto">
              <a:xfrm rot="10800000">
                <a:off x="6074112" y="4416669"/>
                <a:ext cx="498084" cy="364440"/>
              </a:xfrm>
              <a:prstGeom prst="rect">
                <a:avLst/>
              </a:prstGeom>
              <a:gradFill rotWithShape="1">
                <a:gsLst>
                  <a:gs pos="0">
                    <a:srgbClr val="3333CC">
                      <a:lumMod val="60000"/>
                      <a:lumOff val="40000"/>
                    </a:srgbClr>
                  </a:gs>
                  <a:gs pos="100000">
                    <a:srgbClr val="FFFFFF"/>
                  </a:gs>
                </a:gsLst>
                <a:lin ang="16200000" scaled="0"/>
              </a:gra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cxnSp>
            <p:nvCxnSpPr>
              <p:cNvPr id="827" name="Straight Connector 977">
                <a:extLst>
                  <a:ext uri="{FF2B5EF4-FFF2-40B4-BE49-F238E27FC236}">
                    <a16:creationId xmlns:a16="http://schemas.microsoft.com/office/drawing/2014/main" id="{B4B0C666-7406-428B-B527-B1717F3EB5BF}"/>
                  </a:ext>
                </a:extLst>
              </p:cNvPr>
              <p:cNvCxnSpPr>
                <a:cxnSpLocks/>
                <a:stCxn id="832" idx="6"/>
              </p:cNvCxnSpPr>
              <p:nvPr/>
            </p:nvCxnSpPr>
            <p:spPr bwMode="auto">
              <a:xfrm>
                <a:off x="6572320" y="4407033"/>
                <a:ext cx="15904" cy="943155"/>
              </a:xfrm>
              <a:prstGeom prst="line">
                <a:avLst/>
              </a:prstGeom>
              <a:noFill/>
              <a:ln w="3175" cap="flat" cmpd="sng" algn="ctr">
                <a:solidFill>
                  <a:srgbClr val="000000"/>
                </a:solidFill>
                <a:prstDash val="sysDash"/>
              </a:ln>
              <a:effectLst/>
            </p:spPr>
          </p:cxnSp>
          <p:grpSp>
            <p:nvGrpSpPr>
              <p:cNvPr id="828" name="Group 580">
                <a:extLst>
                  <a:ext uri="{FF2B5EF4-FFF2-40B4-BE49-F238E27FC236}">
                    <a16:creationId xmlns:a16="http://schemas.microsoft.com/office/drawing/2014/main" id="{1B47CF7B-CDE4-4B2E-9F47-EAEFFCF6518F}"/>
                  </a:ext>
                </a:extLst>
              </p:cNvPr>
              <p:cNvGrpSpPr>
                <a:grpSpLocks/>
              </p:cNvGrpSpPr>
              <p:nvPr/>
            </p:nvGrpSpPr>
            <p:grpSpPr bwMode="auto">
              <a:xfrm>
                <a:off x="6085006" y="5276371"/>
                <a:ext cx="507588" cy="221730"/>
                <a:chOff x="4128636" y="3606589"/>
                <a:chExt cx="568145" cy="338667"/>
              </a:xfrm>
            </p:grpSpPr>
            <p:sp>
              <p:nvSpPr>
                <p:cNvPr id="841" name="Oval 991">
                  <a:extLst>
                    <a:ext uri="{FF2B5EF4-FFF2-40B4-BE49-F238E27FC236}">
                      <a16:creationId xmlns:a16="http://schemas.microsoft.com/office/drawing/2014/main" id="{721922A6-D41B-49CD-B970-5FD322467C13}"/>
                    </a:ext>
                  </a:extLst>
                </p:cNvPr>
                <p:cNvSpPr/>
                <p:nvPr/>
              </p:nvSpPr>
              <p:spPr>
                <a:xfrm>
                  <a:off x="4128204" y="3719336"/>
                  <a:ext cx="568606" cy="225498"/>
                </a:xfrm>
                <a:prstGeom prst="ellipse">
                  <a:avLst/>
                </a:prstGeom>
                <a:solidFill>
                  <a:srgbClr val="3333CC">
                    <a:lumMod val="75000"/>
                  </a:srgbClr>
                </a:solidFill>
                <a:ln w="6350" cap="flat" cmpd="sng" algn="ctr">
                  <a:solidFill>
                    <a:srgbClr val="000000"/>
                  </a:solid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sp>
              <p:nvSpPr>
                <p:cNvPr id="842" name="Rectangle 992">
                  <a:extLst>
                    <a:ext uri="{FF2B5EF4-FFF2-40B4-BE49-F238E27FC236}">
                      <a16:creationId xmlns:a16="http://schemas.microsoft.com/office/drawing/2014/main" id="{D14E5CB1-2EEB-4313-9BE4-52FBE776E334}"/>
                    </a:ext>
                  </a:extLst>
                </p:cNvPr>
                <p:cNvSpPr/>
                <p:nvPr/>
              </p:nvSpPr>
              <p:spPr>
                <a:xfrm>
                  <a:off x="4128204" y="3719336"/>
                  <a:ext cx="568606" cy="111537"/>
                </a:xfrm>
                <a:prstGeom prst="rect">
                  <a:avLst/>
                </a:prstGeom>
                <a:solidFill>
                  <a:srgbClr val="3333CC">
                    <a:lumMod val="75000"/>
                  </a:srgbClr>
                </a:soli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sp>
              <p:nvSpPr>
                <p:cNvPr id="843" name="Oval 993">
                  <a:extLst>
                    <a:ext uri="{FF2B5EF4-FFF2-40B4-BE49-F238E27FC236}">
                      <a16:creationId xmlns:a16="http://schemas.microsoft.com/office/drawing/2014/main" id="{66028979-386D-4CF9-B6F9-A60F4F7105EF}"/>
                    </a:ext>
                  </a:extLst>
                </p:cNvPr>
                <p:cNvSpPr/>
                <p:nvPr/>
              </p:nvSpPr>
              <p:spPr>
                <a:xfrm>
                  <a:off x="4128204" y="3600524"/>
                  <a:ext cx="568606" cy="230349"/>
                </a:xfrm>
                <a:prstGeom prst="ellipse">
                  <a:avLst/>
                </a:prstGeom>
                <a:solidFill>
                  <a:srgbClr val="3333CC">
                    <a:lumMod val="40000"/>
                    <a:lumOff val="60000"/>
                    <a:alpha val="55000"/>
                  </a:srgbClr>
                </a:soli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cxnSp>
              <p:nvCxnSpPr>
                <p:cNvPr id="844" name="Straight Connector 994">
                  <a:extLst>
                    <a:ext uri="{FF2B5EF4-FFF2-40B4-BE49-F238E27FC236}">
                      <a16:creationId xmlns:a16="http://schemas.microsoft.com/office/drawing/2014/main" id="{A6C0C1F8-2F6D-430F-B446-EC7CB107613A}"/>
                    </a:ext>
                  </a:extLst>
                </p:cNvPr>
                <p:cNvCxnSpPr/>
                <p:nvPr/>
              </p:nvCxnSpPr>
              <p:spPr>
                <a:xfrm>
                  <a:off x="4696810" y="3719336"/>
                  <a:ext cx="0" cy="111537"/>
                </a:xfrm>
                <a:prstGeom prst="line">
                  <a:avLst/>
                </a:prstGeom>
                <a:noFill/>
                <a:ln w="6350" cap="flat" cmpd="sng" algn="ctr">
                  <a:solidFill>
                    <a:srgbClr val="000000"/>
                  </a:solidFill>
                  <a:prstDash val="solid"/>
                </a:ln>
                <a:effectLst/>
              </p:spPr>
            </p:cxnSp>
            <p:cxnSp>
              <p:nvCxnSpPr>
                <p:cNvPr id="845" name="Straight Connector 995">
                  <a:extLst>
                    <a:ext uri="{FF2B5EF4-FFF2-40B4-BE49-F238E27FC236}">
                      <a16:creationId xmlns:a16="http://schemas.microsoft.com/office/drawing/2014/main" id="{FB775862-6879-4BB5-83B0-B275C1AC3229}"/>
                    </a:ext>
                  </a:extLst>
                </p:cNvPr>
                <p:cNvCxnSpPr/>
                <p:nvPr/>
              </p:nvCxnSpPr>
              <p:spPr>
                <a:xfrm>
                  <a:off x="4128204" y="3719336"/>
                  <a:ext cx="0" cy="111537"/>
                </a:xfrm>
                <a:prstGeom prst="line">
                  <a:avLst/>
                </a:prstGeom>
                <a:noFill/>
                <a:ln w="6350" cap="flat" cmpd="sng" algn="ctr">
                  <a:solidFill>
                    <a:srgbClr val="000000"/>
                  </a:solidFill>
                  <a:prstDash val="solid"/>
                </a:ln>
                <a:effectLst/>
              </p:spPr>
            </p:cxnSp>
          </p:grpSp>
          <p:sp>
            <p:nvSpPr>
              <p:cNvPr id="829" name="Rectangle 979">
                <a:extLst>
                  <a:ext uri="{FF2B5EF4-FFF2-40B4-BE49-F238E27FC236}">
                    <a16:creationId xmlns:a16="http://schemas.microsoft.com/office/drawing/2014/main" id="{991AB18B-6AF2-49BB-91AE-D7BAAFBEB1C1}"/>
                  </a:ext>
                </a:extLst>
              </p:cNvPr>
              <p:cNvSpPr/>
              <p:nvPr/>
            </p:nvSpPr>
            <p:spPr bwMode="auto">
              <a:xfrm>
                <a:off x="6086208" y="4886407"/>
                <a:ext cx="496887" cy="466955"/>
              </a:xfrm>
              <a:prstGeom prst="rect">
                <a:avLst/>
              </a:prstGeom>
              <a:gradFill rotWithShape="1">
                <a:gsLst>
                  <a:gs pos="0">
                    <a:srgbClr val="3333CC">
                      <a:lumMod val="60000"/>
                      <a:lumOff val="40000"/>
                    </a:srgbClr>
                  </a:gs>
                  <a:gs pos="100000">
                    <a:srgbClr val="FFFFFF"/>
                  </a:gs>
                </a:gsLst>
                <a:lin ang="16200000" scaled="0"/>
              </a:gra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cxnSp>
            <p:nvCxnSpPr>
              <p:cNvPr id="830" name="Straight Connector 980">
                <a:extLst>
                  <a:ext uri="{FF2B5EF4-FFF2-40B4-BE49-F238E27FC236}">
                    <a16:creationId xmlns:a16="http://schemas.microsoft.com/office/drawing/2014/main" id="{05500122-2B1B-41D1-8C44-17C98EC37E43}"/>
                  </a:ext>
                </a:extLst>
              </p:cNvPr>
              <p:cNvCxnSpPr>
                <a:cxnSpLocks/>
                <a:stCxn id="833" idx="1"/>
              </p:cNvCxnSpPr>
              <p:nvPr/>
            </p:nvCxnSpPr>
            <p:spPr bwMode="auto">
              <a:xfrm>
                <a:off x="6074234" y="4376077"/>
                <a:ext cx="1229" cy="1067773"/>
              </a:xfrm>
              <a:prstGeom prst="line">
                <a:avLst/>
              </a:prstGeom>
              <a:noFill/>
              <a:ln w="3175" cap="flat" cmpd="sng" algn="ctr">
                <a:solidFill>
                  <a:srgbClr val="000000"/>
                </a:solidFill>
                <a:prstDash val="sysDash"/>
              </a:ln>
              <a:effectLst/>
            </p:spPr>
          </p:cxnSp>
          <p:grpSp>
            <p:nvGrpSpPr>
              <p:cNvPr id="831" name="Group 568">
                <a:extLst>
                  <a:ext uri="{FF2B5EF4-FFF2-40B4-BE49-F238E27FC236}">
                    <a16:creationId xmlns:a16="http://schemas.microsoft.com/office/drawing/2014/main" id="{4B808512-B894-433E-B92B-74EDB2208AD7}"/>
                  </a:ext>
                </a:extLst>
              </p:cNvPr>
              <p:cNvGrpSpPr>
                <a:grpSpLocks/>
              </p:cNvGrpSpPr>
              <p:nvPr/>
            </p:nvGrpSpPr>
            <p:grpSpPr bwMode="auto">
              <a:xfrm>
                <a:off x="6073579" y="4247514"/>
                <a:ext cx="498671" cy="248286"/>
                <a:chOff x="2183302" y="1564542"/>
                <a:chExt cx="1200154" cy="440314"/>
              </a:xfrm>
            </p:grpSpPr>
            <p:sp>
              <p:nvSpPr>
                <p:cNvPr id="832" name="Oval 982">
                  <a:extLst>
                    <a:ext uri="{FF2B5EF4-FFF2-40B4-BE49-F238E27FC236}">
                      <a16:creationId xmlns:a16="http://schemas.microsoft.com/office/drawing/2014/main" id="{0FF02490-B930-4BD5-85F6-0A45910C6406}"/>
                    </a:ext>
                  </a:extLst>
                </p:cNvPr>
                <p:cNvSpPr/>
                <p:nvPr/>
              </p:nvSpPr>
              <p:spPr bwMode="auto">
                <a:xfrm flipV="1">
                  <a:off x="2188659" y="1691187"/>
                  <a:ext cx="1194966" cy="312497"/>
                </a:xfrm>
                <a:prstGeom prst="ellipse">
                  <a:avLst/>
                </a:prstGeom>
                <a:gradFill flip="none" rotWithShape="1">
                  <a:gsLst>
                    <a:gs pos="0">
                      <a:srgbClr val="3333CC">
                        <a:lumMod val="75000"/>
                      </a:srgbClr>
                    </a:gs>
                    <a:gs pos="31000">
                      <a:srgbClr val="3333CC">
                        <a:lumMod val="60000"/>
                        <a:lumOff val="40000"/>
                      </a:srgbClr>
                    </a:gs>
                    <a:gs pos="100000">
                      <a:srgbClr val="FFFFFF"/>
                    </a:gs>
                  </a:gsLst>
                  <a:lin ang="16200000" scaled="0"/>
                  <a:tileRect/>
                </a:gradFill>
                <a:ln w="6350"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833" name="Rectangle 983">
                  <a:extLst>
                    <a:ext uri="{FF2B5EF4-FFF2-40B4-BE49-F238E27FC236}">
                      <a16:creationId xmlns:a16="http://schemas.microsoft.com/office/drawing/2014/main" id="{88B9F79C-595E-4EC7-AFCB-04FF6FEFBF24}"/>
                    </a:ext>
                  </a:extLst>
                </p:cNvPr>
                <p:cNvSpPr/>
                <p:nvPr/>
              </p:nvSpPr>
              <p:spPr bwMode="auto">
                <a:xfrm>
                  <a:off x="2184879" y="1736232"/>
                  <a:ext cx="1198746" cy="112612"/>
                </a:xfrm>
                <a:prstGeom prst="rect">
                  <a:avLst/>
                </a:prstGeom>
                <a:gradFill rotWithShape="1">
                  <a:gsLst>
                    <a:gs pos="0">
                      <a:srgbClr val="3333CC">
                        <a:lumMod val="40000"/>
                        <a:lumOff val="60000"/>
                      </a:srgbClr>
                    </a:gs>
                    <a:gs pos="54000">
                      <a:srgbClr val="3333CC">
                        <a:lumMod val="60000"/>
                        <a:lumOff val="40000"/>
                      </a:srgbClr>
                    </a:gs>
                    <a:gs pos="100000">
                      <a:srgbClr val="3333CC">
                        <a:lumMod val="75000"/>
                      </a:srgbClr>
                    </a:gs>
                  </a:gsLst>
                  <a:lin ang="16200000" scaled="0"/>
                </a:gradFill>
                <a:ln w="25400"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sp>
              <p:nvSpPr>
                <p:cNvPr id="834" name="Oval 984">
                  <a:extLst>
                    <a:ext uri="{FF2B5EF4-FFF2-40B4-BE49-F238E27FC236}">
                      <a16:creationId xmlns:a16="http://schemas.microsoft.com/office/drawing/2014/main" id="{C8488474-8050-4279-9EA9-4073FC7EF7EB}"/>
                    </a:ext>
                  </a:extLst>
                </p:cNvPr>
                <p:cNvSpPr>
                  <a:spLocks noChangeArrowheads="1"/>
                </p:cNvSpPr>
                <p:nvPr/>
              </p:nvSpPr>
              <p:spPr bwMode="auto">
                <a:xfrm flipV="1">
                  <a:off x="2184879" y="1564498"/>
                  <a:ext cx="1194966" cy="312499"/>
                </a:xfrm>
                <a:prstGeom prst="ellipse">
                  <a:avLst/>
                </a:prstGeom>
                <a:solidFill>
                  <a:srgbClr val="BFBFBF"/>
                </a:solidFill>
                <a:ln w="6350">
                  <a:solidFill>
                    <a:srgbClr val="000000"/>
                  </a:solidFill>
                  <a:round/>
                  <a:headEnd/>
                  <a:tailEnd/>
                </a:ln>
                <a:effectLst>
                  <a:outerShdw blurRad="40000" dist="23000" dir="5400000" rotWithShape="0">
                    <a:srgbClr val="808080">
                      <a:alpha val="34999"/>
                    </a:srgbClr>
                  </a:outerShdw>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ＭＳ Ｐゴシック" panose="020B0600070205080204" pitchFamily="34" charset="-128"/>
                    <a:cs typeface="+mn-cs"/>
                  </a:endParaRPr>
                </a:p>
              </p:txBody>
            </p:sp>
            <p:sp>
              <p:nvSpPr>
                <p:cNvPr id="835" name="Freeform 985">
                  <a:extLst>
                    <a:ext uri="{FF2B5EF4-FFF2-40B4-BE49-F238E27FC236}">
                      <a16:creationId xmlns:a16="http://schemas.microsoft.com/office/drawing/2014/main" id="{D5247D5D-1602-41B0-822D-022D632709AA}"/>
                    </a:ext>
                  </a:extLst>
                </p:cNvPr>
                <p:cNvSpPr/>
                <p:nvPr/>
              </p:nvSpPr>
              <p:spPr bwMode="auto">
                <a:xfrm>
                  <a:off x="2491182" y="1671479"/>
                  <a:ext cx="582357" cy="15484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sp>
              <p:nvSpPr>
                <p:cNvPr id="836" name="Freeform 986">
                  <a:extLst>
                    <a:ext uri="{FF2B5EF4-FFF2-40B4-BE49-F238E27FC236}">
                      <a16:creationId xmlns:a16="http://schemas.microsoft.com/office/drawing/2014/main" id="{CFB47AD5-D42D-4058-BAED-7449B2D44F9D}"/>
                    </a:ext>
                  </a:extLst>
                </p:cNvPr>
                <p:cNvSpPr>
                  <a:spLocks/>
                </p:cNvSpPr>
                <p:nvPr/>
              </p:nvSpPr>
              <p:spPr bwMode="auto">
                <a:xfrm>
                  <a:off x="2430678" y="1629250"/>
                  <a:ext cx="703366" cy="109796"/>
                </a:xfrm>
                <a:custGeom>
                  <a:avLst/>
                  <a:gdLst>
                    <a:gd name="T0" fmla="*/ 0 w 3723451"/>
                    <a:gd name="T1" fmla="*/ 26862 h 932950"/>
                    <a:gd name="T2" fmla="*/ 123762 w 3723451"/>
                    <a:gd name="T3" fmla="*/ 317 h 932950"/>
                    <a:gd name="T4" fmla="*/ 350560 w 3723451"/>
                    <a:gd name="T5" fmla="*/ 61263 h 932950"/>
                    <a:gd name="T6" fmla="*/ 566927 w 3723451"/>
                    <a:gd name="T7" fmla="*/ 0 h 932950"/>
                    <a:gd name="T8" fmla="*/ 703366 w 3723451"/>
                    <a:gd name="T9" fmla="*/ 24379 h 932950"/>
                    <a:gd name="T10" fmla="*/ 601856 w 3723451"/>
                    <a:gd name="T11" fmla="*/ 54357 h 932950"/>
                    <a:gd name="T12" fmla="*/ 569173 w 3723451"/>
                    <a:gd name="T13" fmla="*/ 46274 h 932950"/>
                    <a:gd name="T14" fmla="*/ 354544 w 3723451"/>
                    <a:gd name="T15" fmla="*/ 109796 h 932950"/>
                    <a:gd name="T16" fmla="*/ 134425 w 3723451"/>
                    <a:gd name="T17" fmla="*/ 48611 h 932950"/>
                    <a:gd name="T18" fmla="*/ 98836 w 3723451"/>
                    <a:gd name="T19" fmla="*/ 55215 h 932950"/>
                    <a:gd name="T20" fmla="*/ 0 w 3723451"/>
                    <a:gd name="T21" fmla="*/ 26862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37" name="Freeform 987">
                  <a:extLst>
                    <a:ext uri="{FF2B5EF4-FFF2-40B4-BE49-F238E27FC236}">
                      <a16:creationId xmlns:a16="http://schemas.microsoft.com/office/drawing/2014/main" id="{96CD719C-1CEA-435C-ADA5-0483EED6C9E6}"/>
                    </a:ext>
                  </a:extLst>
                </p:cNvPr>
                <p:cNvSpPr>
                  <a:spLocks/>
                </p:cNvSpPr>
                <p:nvPr/>
              </p:nvSpPr>
              <p:spPr bwMode="auto">
                <a:xfrm>
                  <a:off x="2892025" y="1722154"/>
                  <a:ext cx="260927" cy="95720"/>
                </a:xfrm>
                <a:custGeom>
                  <a:avLst/>
                  <a:gdLst>
                    <a:gd name="T0" fmla="*/ 0 w 1366596"/>
                    <a:gd name="T1" fmla="*/ 0 h 809868"/>
                    <a:gd name="T2" fmla="*/ 260927 w 1366596"/>
                    <a:gd name="T3" fmla="*/ 73965 h 809868"/>
                    <a:gd name="T4" fmla="*/ 165166 w 1366596"/>
                    <a:gd name="T5" fmla="*/ 95720 h 809868"/>
                    <a:gd name="T6" fmla="*/ 878 w 1366596"/>
                    <a:gd name="T7" fmla="*/ 50579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38" name="Freeform 988">
                  <a:extLst>
                    <a:ext uri="{FF2B5EF4-FFF2-40B4-BE49-F238E27FC236}">
                      <a16:creationId xmlns:a16="http://schemas.microsoft.com/office/drawing/2014/main" id="{3F63D57C-27BA-44E8-B429-E8FD518F136C}"/>
                    </a:ext>
                  </a:extLst>
                </p:cNvPr>
                <p:cNvSpPr>
                  <a:spLocks/>
                </p:cNvSpPr>
                <p:nvPr/>
              </p:nvSpPr>
              <p:spPr bwMode="auto">
                <a:xfrm>
                  <a:off x="2419334" y="1724970"/>
                  <a:ext cx="253362" cy="95720"/>
                </a:xfrm>
                <a:custGeom>
                  <a:avLst/>
                  <a:gdLst>
                    <a:gd name="T0" fmla="*/ 249903 w 1348191"/>
                    <a:gd name="T1" fmla="*/ 0 h 791462"/>
                    <a:gd name="T2" fmla="*/ 253362 w 1348191"/>
                    <a:gd name="T3" fmla="*/ 46190 h 791462"/>
                    <a:gd name="T4" fmla="*/ 91660 w 1348191"/>
                    <a:gd name="T5" fmla="*/ 95720 h 791462"/>
                    <a:gd name="T6" fmla="*/ 0 w 1348191"/>
                    <a:gd name="T7" fmla="*/ 74016 h 791462"/>
                    <a:gd name="T8" fmla="*/ 249903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cxnSp>
              <p:nvCxnSpPr>
                <p:cNvPr id="839" name="Straight Connector 989">
                  <a:extLst>
                    <a:ext uri="{FF2B5EF4-FFF2-40B4-BE49-F238E27FC236}">
                      <a16:creationId xmlns:a16="http://schemas.microsoft.com/office/drawing/2014/main" id="{D0F8E4A9-7246-44B7-9CBB-AFA60C66B8C3}"/>
                    </a:ext>
                  </a:extLst>
                </p:cNvPr>
                <p:cNvCxnSpPr>
                  <a:cxnSpLocks noChangeShapeType="1"/>
                  <a:endCxn id="834" idx="2"/>
                </p:cNvCxnSpPr>
                <p:nvPr/>
              </p:nvCxnSpPr>
              <p:spPr bwMode="auto">
                <a:xfrm flipH="1" flipV="1">
                  <a:off x="2184879" y="1722154"/>
                  <a:ext cx="3780" cy="121059"/>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840" name="Straight Connector 990">
                  <a:extLst>
                    <a:ext uri="{FF2B5EF4-FFF2-40B4-BE49-F238E27FC236}">
                      <a16:creationId xmlns:a16="http://schemas.microsoft.com/office/drawing/2014/main" id="{0B55ACF2-B4E4-47BA-A917-0618340DB52B}"/>
                    </a:ext>
                  </a:extLst>
                </p:cNvPr>
                <p:cNvCxnSpPr>
                  <a:cxnSpLocks noChangeShapeType="1"/>
                </p:cNvCxnSpPr>
                <p:nvPr/>
              </p:nvCxnSpPr>
              <p:spPr bwMode="auto">
                <a:xfrm flipH="1" flipV="1">
                  <a:off x="3379845" y="1727785"/>
                  <a:ext cx="3780" cy="121059"/>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grpSp>
          <p:nvGrpSpPr>
            <p:cNvPr id="781" name="Group 17">
              <a:extLst>
                <a:ext uri="{FF2B5EF4-FFF2-40B4-BE49-F238E27FC236}">
                  <a16:creationId xmlns:a16="http://schemas.microsoft.com/office/drawing/2014/main" id="{4A451A0E-279D-422D-9093-C9D53D61F1A9}"/>
                </a:ext>
              </a:extLst>
            </p:cNvPr>
            <p:cNvGrpSpPr/>
            <p:nvPr/>
          </p:nvGrpSpPr>
          <p:grpSpPr>
            <a:xfrm>
              <a:off x="7108559" y="4371657"/>
              <a:ext cx="687386" cy="1948701"/>
              <a:chOff x="7108559" y="4371657"/>
              <a:chExt cx="687386" cy="1948701"/>
            </a:xfrm>
          </p:grpSpPr>
          <p:sp>
            <p:nvSpPr>
              <p:cNvPr id="804" name="Freeform 928">
                <a:extLst>
                  <a:ext uri="{FF2B5EF4-FFF2-40B4-BE49-F238E27FC236}">
                    <a16:creationId xmlns:a16="http://schemas.microsoft.com/office/drawing/2014/main" id="{C05EB70D-0DF3-4E0A-92F9-23C6D66D09ED}"/>
                  </a:ext>
                </a:extLst>
              </p:cNvPr>
              <p:cNvSpPr/>
              <p:nvPr/>
            </p:nvSpPr>
            <p:spPr bwMode="auto">
              <a:xfrm>
                <a:off x="7108559" y="5401721"/>
                <a:ext cx="676275" cy="918637"/>
              </a:xfrm>
              <a:custGeom>
                <a:avLst/>
                <a:gdLst>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418712 w 1040633"/>
                  <a:gd name="connsiteY4" fmla="*/ 1189324 h 1219697"/>
                  <a:gd name="connsiteX5" fmla="*/ 139870 w 1040633"/>
                  <a:gd name="connsiteY5" fmla="*/ 1191723 h 1219697"/>
                  <a:gd name="connsiteX0" fmla="*/ 139870 w 1040633"/>
                  <a:gd name="connsiteY0" fmla="*/ 1191723 h 1355926"/>
                  <a:gd name="connsiteX1" fmla="*/ 0 w 1040633"/>
                  <a:gd name="connsiteY1" fmla="*/ 0 h 1355926"/>
                  <a:gd name="connsiteX2" fmla="*/ 1040633 w 1040633"/>
                  <a:gd name="connsiteY2" fmla="*/ 16785 h 1355926"/>
                  <a:gd name="connsiteX3" fmla="*/ 833625 w 1040633"/>
                  <a:gd name="connsiteY3" fmla="*/ 1219697 h 1355926"/>
                  <a:gd name="connsiteX4" fmla="*/ 139870 w 1040633"/>
                  <a:gd name="connsiteY4" fmla="*/ 1191723 h 1355926"/>
                  <a:gd name="connsiteX0" fmla="*/ 139870 w 1040633"/>
                  <a:gd name="connsiteY0" fmla="*/ 1191723 h 1289901"/>
                  <a:gd name="connsiteX1" fmla="*/ 0 w 1040633"/>
                  <a:gd name="connsiteY1" fmla="*/ 0 h 1289901"/>
                  <a:gd name="connsiteX2" fmla="*/ 1040633 w 1040633"/>
                  <a:gd name="connsiteY2" fmla="*/ 16785 h 1289901"/>
                  <a:gd name="connsiteX3" fmla="*/ 833625 w 1040633"/>
                  <a:gd name="connsiteY3" fmla="*/ 1219697 h 1289901"/>
                  <a:gd name="connsiteX4" fmla="*/ 139870 w 1040633"/>
                  <a:gd name="connsiteY4" fmla="*/ 1191723 h 1289901"/>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191723"/>
                  <a:gd name="connsiteX1" fmla="*/ 0 w 1040633"/>
                  <a:gd name="connsiteY1" fmla="*/ 0 h 1191723"/>
                  <a:gd name="connsiteX2" fmla="*/ 1040633 w 1040633"/>
                  <a:gd name="connsiteY2" fmla="*/ 16785 h 1191723"/>
                  <a:gd name="connsiteX3" fmla="*/ 671988 w 1040633"/>
                  <a:gd name="connsiteY3" fmla="*/ 1158121 h 1191723"/>
                  <a:gd name="connsiteX4" fmla="*/ 139870 w 1040633"/>
                  <a:gd name="connsiteY4" fmla="*/ 1191723 h 1191723"/>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71988 w 778664"/>
                  <a:gd name="connsiteY3" fmla="*/ 1158121 h 1160935"/>
                  <a:gd name="connsiteX4" fmla="*/ 363082 w 778664"/>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94768 w 778664"/>
                  <a:gd name="connsiteY3" fmla="*/ 1112562 h 1160935"/>
                  <a:gd name="connsiteX4" fmla="*/ 363082 w 778664"/>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94768 w 778664"/>
                  <a:gd name="connsiteY3" fmla="*/ 1112562 h 1160935"/>
                  <a:gd name="connsiteX4" fmla="*/ 363082 w 778664"/>
                  <a:gd name="connsiteY4" fmla="*/ 1160935 h 1160935"/>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18198 w 499610"/>
                  <a:gd name="connsiteY4" fmla="*/ 973305 h 976186"/>
                  <a:gd name="connsiteX0" fmla="*/ 11819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1819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27977 w 802211"/>
                  <a:gd name="connsiteY0" fmla="*/ 815791 h 976186"/>
                  <a:gd name="connsiteX1" fmla="*/ 302601 w 802211"/>
                  <a:gd name="connsiteY1" fmla="*/ 11688 h 976186"/>
                  <a:gd name="connsiteX2" fmla="*/ 802211 w 802211"/>
                  <a:gd name="connsiteY2" fmla="*/ 0 h 976186"/>
                  <a:gd name="connsiteX3" fmla="*/ 575940 w 802211"/>
                  <a:gd name="connsiteY3" fmla="*/ 976186 h 976186"/>
                  <a:gd name="connsiteX4" fmla="*/ 27977 w 802211"/>
                  <a:gd name="connsiteY4" fmla="*/ 815791 h 976186"/>
                  <a:gd name="connsiteX0" fmla="*/ 27977 w 802211"/>
                  <a:gd name="connsiteY0" fmla="*/ 815791 h 815791"/>
                  <a:gd name="connsiteX1" fmla="*/ 302601 w 802211"/>
                  <a:gd name="connsiteY1" fmla="*/ 11688 h 815791"/>
                  <a:gd name="connsiteX2" fmla="*/ 802211 w 802211"/>
                  <a:gd name="connsiteY2" fmla="*/ 0 h 815791"/>
                  <a:gd name="connsiteX3" fmla="*/ 236294 w 802211"/>
                  <a:gd name="connsiteY3" fmla="*/ 808828 h 815791"/>
                  <a:gd name="connsiteX4" fmla="*/ 27977 w 802211"/>
                  <a:gd name="connsiteY4" fmla="*/ 815791 h 815791"/>
                  <a:gd name="connsiteX0" fmla="*/ 27977 w 802211"/>
                  <a:gd name="connsiteY0" fmla="*/ 815791 h 815791"/>
                  <a:gd name="connsiteX1" fmla="*/ 302601 w 802211"/>
                  <a:gd name="connsiteY1" fmla="*/ 11688 h 815791"/>
                  <a:gd name="connsiteX2" fmla="*/ 802211 w 802211"/>
                  <a:gd name="connsiteY2" fmla="*/ 0 h 815791"/>
                  <a:gd name="connsiteX3" fmla="*/ 236294 w 802211"/>
                  <a:gd name="connsiteY3" fmla="*/ 808828 h 815791"/>
                  <a:gd name="connsiteX4" fmla="*/ 27977 w 802211"/>
                  <a:gd name="connsiteY4" fmla="*/ 815791 h 815791"/>
                  <a:gd name="connsiteX0" fmla="*/ 27977 w 802211"/>
                  <a:gd name="connsiteY0" fmla="*/ 815791 h 815791"/>
                  <a:gd name="connsiteX1" fmla="*/ 302601 w 802211"/>
                  <a:gd name="connsiteY1" fmla="*/ 11688 h 815791"/>
                  <a:gd name="connsiteX2" fmla="*/ 802211 w 802211"/>
                  <a:gd name="connsiteY2" fmla="*/ 0 h 815791"/>
                  <a:gd name="connsiteX3" fmla="*/ 236294 w 802211"/>
                  <a:gd name="connsiteY3" fmla="*/ 808828 h 815791"/>
                  <a:gd name="connsiteX4" fmla="*/ 27977 w 802211"/>
                  <a:gd name="connsiteY4" fmla="*/ 815791 h 815791"/>
                  <a:gd name="connsiteX0" fmla="*/ 27977 w 802211"/>
                  <a:gd name="connsiteY0" fmla="*/ 828714 h 828714"/>
                  <a:gd name="connsiteX1" fmla="*/ 302601 w 802211"/>
                  <a:gd name="connsiteY1" fmla="*/ 0 h 828714"/>
                  <a:gd name="connsiteX2" fmla="*/ 802211 w 802211"/>
                  <a:gd name="connsiteY2" fmla="*/ 12923 h 828714"/>
                  <a:gd name="connsiteX3" fmla="*/ 236294 w 802211"/>
                  <a:gd name="connsiteY3" fmla="*/ 821751 h 828714"/>
                  <a:gd name="connsiteX4" fmla="*/ 27977 w 802211"/>
                  <a:gd name="connsiteY4" fmla="*/ 828714 h 828714"/>
                  <a:gd name="connsiteX0" fmla="*/ 56213 w 830447"/>
                  <a:gd name="connsiteY0" fmla="*/ 828714 h 828714"/>
                  <a:gd name="connsiteX1" fmla="*/ 330837 w 830447"/>
                  <a:gd name="connsiteY1" fmla="*/ 0 h 828714"/>
                  <a:gd name="connsiteX2" fmla="*/ 830447 w 830447"/>
                  <a:gd name="connsiteY2" fmla="*/ 12923 h 828714"/>
                  <a:gd name="connsiteX3" fmla="*/ 264530 w 830447"/>
                  <a:gd name="connsiteY3" fmla="*/ 821751 h 828714"/>
                  <a:gd name="connsiteX4" fmla="*/ 56213 w 830447"/>
                  <a:gd name="connsiteY4" fmla="*/ 828714 h 828714"/>
                  <a:gd name="connsiteX0" fmla="*/ 64130 w 789139"/>
                  <a:gd name="connsiteY0" fmla="*/ 794258 h 821751"/>
                  <a:gd name="connsiteX1" fmla="*/ 289529 w 789139"/>
                  <a:gd name="connsiteY1" fmla="*/ 0 h 821751"/>
                  <a:gd name="connsiteX2" fmla="*/ 789139 w 789139"/>
                  <a:gd name="connsiteY2" fmla="*/ 12923 h 821751"/>
                  <a:gd name="connsiteX3" fmla="*/ 223222 w 789139"/>
                  <a:gd name="connsiteY3" fmla="*/ 821751 h 821751"/>
                  <a:gd name="connsiteX4" fmla="*/ 64130 w 789139"/>
                  <a:gd name="connsiteY4" fmla="*/ 794258 h 821751"/>
                  <a:gd name="connsiteX0" fmla="*/ 0 w 725009"/>
                  <a:gd name="connsiteY0" fmla="*/ 794258 h 821751"/>
                  <a:gd name="connsiteX1" fmla="*/ 225399 w 725009"/>
                  <a:gd name="connsiteY1" fmla="*/ 0 h 821751"/>
                  <a:gd name="connsiteX2" fmla="*/ 725009 w 725009"/>
                  <a:gd name="connsiteY2" fmla="*/ 12923 h 821751"/>
                  <a:gd name="connsiteX3" fmla="*/ 159092 w 725009"/>
                  <a:gd name="connsiteY3" fmla="*/ 821751 h 821751"/>
                  <a:gd name="connsiteX4" fmla="*/ 0 w 725009"/>
                  <a:gd name="connsiteY4" fmla="*/ 794258 h 821751"/>
                  <a:gd name="connsiteX0" fmla="*/ 0 w 725009"/>
                  <a:gd name="connsiteY0" fmla="*/ 1203768 h 1231261"/>
                  <a:gd name="connsiteX1" fmla="*/ 225399 w 725009"/>
                  <a:gd name="connsiteY1" fmla="*/ 0 h 1231261"/>
                  <a:gd name="connsiteX2" fmla="*/ 725009 w 725009"/>
                  <a:gd name="connsiteY2" fmla="*/ 422433 h 1231261"/>
                  <a:gd name="connsiteX3" fmla="*/ 159092 w 725009"/>
                  <a:gd name="connsiteY3" fmla="*/ 1231261 h 1231261"/>
                  <a:gd name="connsiteX4" fmla="*/ 0 w 725009"/>
                  <a:gd name="connsiteY4" fmla="*/ 1203768 h 1231261"/>
                  <a:gd name="connsiteX0" fmla="*/ 0 w 725009"/>
                  <a:gd name="connsiteY0" fmla="*/ 1217334 h 1244827"/>
                  <a:gd name="connsiteX1" fmla="*/ 225399 w 725009"/>
                  <a:gd name="connsiteY1" fmla="*/ 13566 h 1244827"/>
                  <a:gd name="connsiteX2" fmla="*/ 725009 w 725009"/>
                  <a:gd name="connsiteY2" fmla="*/ 571 h 1244827"/>
                  <a:gd name="connsiteX3" fmla="*/ 159092 w 725009"/>
                  <a:gd name="connsiteY3" fmla="*/ 1244827 h 1244827"/>
                  <a:gd name="connsiteX4" fmla="*/ 0 w 725009"/>
                  <a:gd name="connsiteY4" fmla="*/ 1217334 h 1244827"/>
                  <a:gd name="connsiteX0" fmla="*/ 0 w 725009"/>
                  <a:gd name="connsiteY0" fmla="*/ 1217334 h 1244827"/>
                  <a:gd name="connsiteX1" fmla="*/ 225399 w 725009"/>
                  <a:gd name="connsiteY1" fmla="*/ 13566 h 1244827"/>
                  <a:gd name="connsiteX2" fmla="*/ 725009 w 725009"/>
                  <a:gd name="connsiteY2" fmla="*/ 571 h 1244827"/>
                  <a:gd name="connsiteX3" fmla="*/ 159092 w 725009"/>
                  <a:gd name="connsiteY3" fmla="*/ 1244827 h 1244827"/>
                  <a:gd name="connsiteX4" fmla="*/ 0 w 725009"/>
                  <a:gd name="connsiteY4" fmla="*/ 1217334 h 1244827"/>
                  <a:gd name="connsiteX0" fmla="*/ 0 w 725009"/>
                  <a:gd name="connsiteY0" fmla="*/ 1217334 h 1244827"/>
                  <a:gd name="connsiteX1" fmla="*/ 225399 w 725009"/>
                  <a:gd name="connsiteY1" fmla="*/ 13566 h 1244827"/>
                  <a:gd name="connsiteX2" fmla="*/ 725009 w 725009"/>
                  <a:gd name="connsiteY2" fmla="*/ 571 h 1244827"/>
                  <a:gd name="connsiteX3" fmla="*/ 159092 w 725009"/>
                  <a:gd name="connsiteY3" fmla="*/ 1244827 h 1244827"/>
                  <a:gd name="connsiteX4" fmla="*/ 0 w 725009"/>
                  <a:gd name="connsiteY4" fmla="*/ 1217334 h 1244827"/>
                  <a:gd name="connsiteX0" fmla="*/ 0 w 725009"/>
                  <a:gd name="connsiteY0" fmla="*/ 1217334 h 1244827"/>
                  <a:gd name="connsiteX1" fmla="*/ 225399 w 725009"/>
                  <a:gd name="connsiteY1" fmla="*/ 13566 h 1244827"/>
                  <a:gd name="connsiteX2" fmla="*/ 725009 w 725009"/>
                  <a:gd name="connsiteY2" fmla="*/ 571 h 1244827"/>
                  <a:gd name="connsiteX3" fmla="*/ 159092 w 725009"/>
                  <a:gd name="connsiteY3" fmla="*/ 1244827 h 1244827"/>
                  <a:gd name="connsiteX4" fmla="*/ 0 w 725009"/>
                  <a:gd name="connsiteY4" fmla="*/ 1217334 h 1244827"/>
                  <a:gd name="connsiteX0" fmla="*/ 0 w 725009"/>
                  <a:gd name="connsiteY0" fmla="*/ 1217334 h 1244827"/>
                  <a:gd name="connsiteX1" fmla="*/ 225399 w 725009"/>
                  <a:gd name="connsiteY1" fmla="*/ 13566 h 1244827"/>
                  <a:gd name="connsiteX2" fmla="*/ 725009 w 725009"/>
                  <a:gd name="connsiteY2" fmla="*/ 571 h 1244827"/>
                  <a:gd name="connsiteX3" fmla="*/ 159092 w 725009"/>
                  <a:gd name="connsiteY3" fmla="*/ 1244827 h 1244827"/>
                  <a:gd name="connsiteX4" fmla="*/ 0 w 725009"/>
                  <a:gd name="connsiteY4" fmla="*/ 1217334 h 1244827"/>
                  <a:gd name="connsiteX0" fmla="*/ 0 w 725009"/>
                  <a:gd name="connsiteY0" fmla="*/ 1217334 h 1244827"/>
                  <a:gd name="connsiteX1" fmla="*/ 225399 w 725009"/>
                  <a:gd name="connsiteY1" fmla="*/ 13566 h 1244827"/>
                  <a:gd name="connsiteX2" fmla="*/ 725009 w 725009"/>
                  <a:gd name="connsiteY2" fmla="*/ 571 h 1244827"/>
                  <a:gd name="connsiteX3" fmla="*/ 159092 w 725009"/>
                  <a:gd name="connsiteY3" fmla="*/ 1244827 h 1244827"/>
                  <a:gd name="connsiteX4" fmla="*/ 0 w 725009"/>
                  <a:gd name="connsiteY4" fmla="*/ 1217334 h 1244827"/>
                  <a:gd name="connsiteX0" fmla="*/ 0 w 725009"/>
                  <a:gd name="connsiteY0" fmla="*/ 1203768 h 1231261"/>
                  <a:gd name="connsiteX1" fmla="*/ 225399 w 725009"/>
                  <a:gd name="connsiteY1" fmla="*/ 0 h 1231261"/>
                  <a:gd name="connsiteX2" fmla="*/ 725009 w 725009"/>
                  <a:gd name="connsiteY2" fmla="*/ 129782 h 1231261"/>
                  <a:gd name="connsiteX3" fmla="*/ 159092 w 725009"/>
                  <a:gd name="connsiteY3" fmla="*/ 1231261 h 1231261"/>
                  <a:gd name="connsiteX4" fmla="*/ 0 w 725009"/>
                  <a:gd name="connsiteY4" fmla="*/ 1203768 h 1231261"/>
                  <a:gd name="connsiteX0" fmla="*/ 0 w 725009"/>
                  <a:gd name="connsiteY0" fmla="*/ 1203768 h 1231261"/>
                  <a:gd name="connsiteX1" fmla="*/ 225399 w 725009"/>
                  <a:gd name="connsiteY1" fmla="*/ 0 h 1231261"/>
                  <a:gd name="connsiteX2" fmla="*/ 725009 w 725009"/>
                  <a:gd name="connsiteY2" fmla="*/ 129782 h 1231261"/>
                  <a:gd name="connsiteX3" fmla="*/ 159092 w 725009"/>
                  <a:gd name="connsiteY3" fmla="*/ 1231261 h 1231261"/>
                  <a:gd name="connsiteX4" fmla="*/ 0 w 725009"/>
                  <a:gd name="connsiteY4" fmla="*/ 1203768 h 1231261"/>
                  <a:gd name="connsiteX0" fmla="*/ 0 w 725009"/>
                  <a:gd name="connsiteY0" fmla="*/ 1203768 h 1231261"/>
                  <a:gd name="connsiteX1" fmla="*/ 225399 w 725009"/>
                  <a:gd name="connsiteY1" fmla="*/ 0 h 1231261"/>
                  <a:gd name="connsiteX2" fmla="*/ 725009 w 725009"/>
                  <a:gd name="connsiteY2" fmla="*/ 129782 h 1231261"/>
                  <a:gd name="connsiteX3" fmla="*/ 159092 w 725009"/>
                  <a:gd name="connsiteY3" fmla="*/ 1231261 h 1231261"/>
                  <a:gd name="connsiteX4" fmla="*/ 0 w 725009"/>
                  <a:gd name="connsiteY4" fmla="*/ 1203768 h 1231261"/>
                  <a:gd name="connsiteX0" fmla="*/ 0 w 725497"/>
                  <a:gd name="connsiteY0" fmla="*/ 1279028 h 1306521"/>
                  <a:gd name="connsiteX1" fmla="*/ 225399 w 725497"/>
                  <a:gd name="connsiteY1" fmla="*/ 75260 h 1306521"/>
                  <a:gd name="connsiteX2" fmla="*/ 396193 w 725497"/>
                  <a:gd name="connsiteY2" fmla="*/ 156799 h 1306521"/>
                  <a:gd name="connsiteX3" fmla="*/ 725009 w 725497"/>
                  <a:gd name="connsiteY3" fmla="*/ 205042 h 1306521"/>
                  <a:gd name="connsiteX4" fmla="*/ 159092 w 725497"/>
                  <a:gd name="connsiteY4" fmla="*/ 1306521 h 1306521"/>
                  <a:gd name="connsiteX5" fmla="*/ 0 w 725497"/>
                  <a:gd name="connsiteY5" fmla="*/ 1279028 h 1306521"/>
                  <a:gd name="connsiteX0" fmla="*/ 0 w 725239"/>
                  <a:gd name="connsiteY0" fmla="*/ 1295668 h 1323161"/>
                  <a:gd name="connsiteX1" fmla="*/ 225399 w 725239"/>
                  <a:gd name="connsiteY1" fmla="*/ 91900 h 1323161"/>
                  <a:gd name="connsiteX2" fmla="*/ 725009 w 725239"/>
                  <a:gd name="connsiteY2" fmla="*/ 221682 h 1323161"/>
                  <a:gd name="connsiteX3" fmla="*/ 159092 w 725239"/>
                  <a:gd name="connsiteY3" fmla="*/ 1323161 h 1323161"/>
                  <a:gd name="connsiteX4" fmla="*/ 0 w 725239"/>
                  <a:gd name="connsiteY4" fmla="*/ 1295668 h 1323161"/>
                  <a:gd name="connsiteX0" fmla="*/ 0 w 725221"/>
                  <a:gd name="connsiteY0" fmla="*/ 1210552 h 1238045"/>
                  <a:gd name="connsiteX1" fmla="*/ 191583 w 725221"/>
                  <a:gd name="connsiteY1" fmla="*/ 153319 h 1238045"/>
                  <a:gd name="connsiteX2" fmla="*/ 725009 w 725221"/>
                  <a:gd name="connsiteY2" fmla="*/ 136566 h 1238045"/>
                  <a:gd name="connsiteX3" fmla="*/ 159092 w 725221"/>
                  <a:gd name="connsiteY3" fmla="*/ 1238045 h 1238045"/>
                  <a:gd name="connsiteX4" fmla="*/ 0 w 725221"/>
                  <a:gd name="connsiteY4" fmla="*/ 1210552 h 1238045"/>
                  <a:gd name="connsiteX0" fmla="*/ 0 w 725305"/>
                  <a:gd name="connsiteY0" fmla="*/ 1158512 h 1186005"/>
                  <a:gd name="connsiteX1" fmla="*/ 191583 w 725305"/>
                  <a:gd name="connsiteY1" fmla="*/ 101279 h 1186005"/>
                  <a:gd name="connsiteX2" fmla="*/ 725009 w 725305"/>
                  <a:gd name="connsiteY2" fmla="*/ 84526 h 1186005"/>
                  <a:gd name="connsiteX3" fmla="*/ 159092 w 725305"/>
                  <a:gd name="connsiteY3" fmla="*/ 1186005 h 1186005"/>
                  <a:gd name="connsiteX4" fmla="*/ 0 w 725305"/>
                  <a:gd name="connsiteY4" fmla="*/ 1158512 h 1186005"/>
                  <a:gd name="connsiteX0" fmla="*/ 0 w 725009"/>
                  <a:gd name="connsiteY0" fmla="*/ 1073986 h 1101479"/>
                  <a:gd name="connsiteX1" fmla="*/ 191583 w 725009"/>
                  <a:gd name="connsiteY1" fmla="*/ 16753 h 1101479"/>
                  <a:gd name="connsiteX2" fmla="*/ 725009 w 725009"/>
                  <a:gd name="connsiteY2" fmla="*/ 0 h 1101479"/>
                  <a:gd name="connsiteX3" fmla="*/ 159092 w 725009"/>
                  <a:gd name="connsiteY3" fmla="*/ 1101479 h 1101479"/>
                  <a:gd name="connsiteX4" fmla="*/ 0 w 725009"/>
                  <a:gd name="connsiteY4" fmla="*/ 1073986 h 1101479"/>
                  <a:gd name="connsiteX0" fmla="*/ 0 w 725009"/>
                  <a:gd name="connsiteY0" fmla="*/ 1073986 h 1101479"/>
                  <a:gd name="connsiteX1" fmla="*/ 206612 w 725009"/>
                  <a:gd name="connsiteY1" fmla="*/ 1724 h 1101479"/>
                  <a:gd name="connsiteX2" fmla="*/ 725009 w 725009"/>
                  <a:gd name="connsiteY2" fmla="*/ 0 h 1101479"/>
                  <a:gd name="connsiteX3" fmla="*/ 159092 w 725009"/>
                  <a:gd name="connsiteY3" fmla="*/ 1101479 h 1101479"/>
                  <a:gd name="connsiteX4" fmla="*/ 0 w 725009"/>
                  <a:gd name="connsiteY4" fmla="*/ 1073986 h 1101479"/>
                  <a:gd name="connsiteX0" fmla="*/ 0 w 725009"/>
                  <a:gd name="connsiteY0" fmla="*/ 1073986 h 1101479"/>
                  <a:gd name="connsiteX1" fmla="*/ 206612 w 725009"/>
                  <a:gd name="connsiteY1" fmla="*/ 1724 h 1101479"/>
                  <a:gd name="connsiteX2" fmla="*/ 725009 w 725009"/>
                  <a:gd name="connsiteY2" fmla="*/ 0 h 1101479"/>
                  <a:gd name="connsiteX3" fmla="*/ 159092 w 725009"/>
                  <a:gd name="connsiteY3" fmla="*/ 1101479 h 1101479"/>
                  <a:gd name="connsiteX4" fmla="*/ 0 w 725009"/>
                  <a:gd name="connsiteY4" fmla="*/ 1073986 h 1101479"/>
                  <a:gd name="connsiteX0" fmla="*/ 0 w 725009"/>
                  <a:gd name="connsiteY0" fmla="*/ 1073986 h 1101479"/>
                  <a:gd name="connsiteX1" fmla="*/ 206612 w 725009"/>
                  <a:gd name="connsiteY1" fmla="*/ 1724 h 1101479"/>
                  <a:gd name="connsiteX2" fmla="*/ 725009 w 725009"/>
                  <a:gd name="connsiteY2" fmla="*/ 0 h 1101479"/>
                  <a:gd name="connsiteX3" fmla="*/ 159092 w 725009"/>
                  <a:gd name="connsiteY3" fmla="*/ 1101479 h 1101479"/>
                  <a:gd name="connsiteX4" fmla="*/ 0 w 725009"/>
                  <a:gd name="connsiteY4" fmla="*/ 1073986 h 1101479"/>
                  <a:gd name="connsiteX0" fmla="*/ 0 w 725009"/>
                  <a:gd name="connsiteY0" fmla="*/ 1073986 h 1074607"/>
                  <a:gd name="connsiteX1" fmla="*/ 206612 w 725009"/>
                  <a:gd name="connsiteY1" fmla="*/ 1724 h 1074607"/>
                  <a:gd name="connsiteX2" fmla="*/ 725009 w 725009"/>
                  <a:gd name="connsiteY2" fmla="*/ 0 h 1074607"/>
                  <a:gd name="connsiteX3" fmla="*/ 229048 w 725009"/>
                  <a:gd name="connsiteY3" fmla="*/ 886531 h 1074607"/>
                  <a:gd name="connsiteX4" fmla="*/ 0 w 725009"/>
                  <a:gd name="connsiteY4" fmla="*/ 1073986 h 1074607"/>
                  <a:gd name="connsiteX0" fmla="*/ 0 w 725009"/>
                  <a:gd name="connsiteY0" fmla="*/ 1073986 h 1074607"/>
                  <a:gd name="connsiteX1" fmla="*/ 206612 w 725009"/>
                  <a:gd name="connsiteY1" fmla="*/ 1724 h 1074607"/>
                  <a:gd name="connsiteX2" fmla="*/ 725009 w 725009"/>
                  <a:gd name="connsiteY2" fmla="*/ 0 h 1074607"/>
                  <a:gd name="connsiteX3" fmla="*/ 229048 w 725009"/>
                  <a:gd name="connsiteY3" fmla="*/ 886531 h 1074607"/>
                  <a:gd name="connsiteX4" fmla="*/ 0 w 725009"/>
                  <a:gd name="connsiteY4" fmla="*/ 1073986 h 1074607"/>
                  <a:gd name="connsiteX0" fmla="*/ 0 w 675040"/>
                  <a:gd name="connsiteY0" fmla="*/ 894029 h 896577"/>
                  <a:gd name="connsiteX1" fmla="*/ 156643 w 675040"/>
                  <a:gd name="connsiteY1" fmla="*/ 1724 h 896577"/>
                  <a:gd name="connsiteX2" fmla="*/ 675040 w 675040"/>
                  <a:gd name="connsiteY2" fmla="*/ 0 h 896577"/>
                  <a:gd name="connsiteX3" fmla="*/ 179079 w 675040"/>
                  <a:gd name="connsiteY3" fmla="*/ 886531 h 896577"/>
                  <a:gd name="connsiteX4" fmla="*/ 0 w 675040"/>
                  <a:gd name="connsiteY4" fmla="*/ 894029 h 896577"/>
                  <a:gd name="connsiteX0" fmla="*/ 0 w 675040"/>
                  <a:gd name="connsiteY0" fmla="*/ 894029 h 896577"/>
                  <a:gd name="connsiteX1" fmla="*/ 186623 w 675040"/>
                  <a:gd name="connsiteY1" fmla="*/ 1724 h 896577"/>
                  <a:gd name="connsiteX2" fmla="*/ 675040 w 675040"/>
                  <a:gd name="connsiteY2" fmla="*/ 0 h 896577"/>
                  <a:gd name="connsiteX3" fmla="*/ 179079 w 675040"/>
                  <a:gd name="connsiteY3" fmla="*/ 886531 h 896577"/>
                  <a:gd name="connsiteX4" fmla="*/ 0 w 675040"/>
                  <a:gd name="connsiteY4" fmla="*/ 894029 h 896577"/>
                  <a:gd name="connsiteX0" fmla="*/ 0 w 675040"/>
                  <a:gd name="connsiteY0" fmla="*/ 894029 h 918268"/>
                  <a:gd name="connsiteX1" fmla="*/ 186623 w 675040"/>
                  <a:gd name="connsiteY1" fmla="*/ 1724 h 918268"/>
                  <a:gd name="connsiteX2" fmla="*/ 675040 w 675040"/>
                  <a:gd name="connsiteY2" fmla="*/ 0 h 918268"/>
                  <a:gd name="connsiteX3" fmla="*/ 270986 w 675040"/>
                  <a:gd name="connsiteY3" fmla="*/ 918268 h 918268"/>
                  <a:gd name="connsiteX4" fmla="*/ 0 w 675040"/>
                  <a:gd name="connsiteY4" fmla="*/ 894029 h 918268"/>
                  <a:gd name="connsiteX0" fmla="*/ 0 w 675040"/>
                  <a:gd name="connsiteY0" fmla="*/ 894029 h 918268"/>
                  <a:gd name="connsiteX1" fmla="*/ 186623 w 675040"/>
                  <a:gd name="connsiteY1" fmla="*/ 1724 h 918268"/>
                  <a:gd name="connsiteX2" fmla="*/ 675040 w 675040"/>
                  <a:gd name="connsiteY2" fmla="*/ 0 h 918268"/>
                  <a:gd name="connsiteX3" fmla="*/ 270986 w 675040"/>
                  <a:gd name="connsiteY3" fmla="*/ 918268 h 918268"/>
                  <a:gd name="connsiteX4" fmla="*/ 0 w 675040"/>
                  <a:gd name="connsiteY4" fmla="*/ 894029 h 918268"/>
                  <a:gd name="connsiteX0" fmla="*/ 0 w 675040"/>
                  <a:gd name="connsiteY0" fmla="*/ 894029 h 918268"/>
                  <a:gd name="connsiteX1" fmla="*/ 186623 w 675040"/>
                  <a:gd name="connsiteY1" fmla="*/ 1724 h 918268"/>
                  <a:gd name="connsiteX2" fmla="*/ 675040 w 675040"/>
                  <a:gd name="connsiteY2" fmla="*/ 0 h 918268"/>
                  <a:gd name="connsiteX3" fmla="*/ 270986 w 675040"/>
                  <a:gd name="connsiteY3" fmla="*/ 918268 h 918268"/>
                  <a:gd name="connsiteX4" fmla="*/ 0 w 675040"/>
                  <a:gd name="connsiteY4" fmla="*/ 894029 h 918268"/>
                  <a:gd name="connsiteX0" fmla="*/ 0 w 675040"/>
                  <a:gd name="connsiteY0" fmla="*/ 894029 h 918268"/>
                  <a:gd name="connsiteX1" fmla="*/ 186623 w 675040"/>
                  <a:gd name="connsiteY1" fmla="*/ 1724 h 918268"/>
                  <a:gd name="connsiteX2" fmla="*/ 675040 w 675040"/>
                  <a:gd name="connsiteY2" fmla="*/ 0 h 918268"/>
                  <a:gd name="connsiteX3" fmla="*/ 270986 w 675040"/>
                  <a:gd name="connsiteY3" fmla="*/ 918268 h 918268"/>
                  <a:gd name="connsiteX4" fmla="*/ 0 w 675040"/>
                  <a:gd name="connsiteY4" fmla="*/ 894029 h 918268"/>
                  <a:gd name="connsiteX0" fmla="*/ 0 w 675040"/>
                  <a:gd name="connsiteY0" fmla="*/ 894029 h 918268"/>
                  <a:gd name="connsiteX1" fmla="*/ 186623 w 675040"/>
                  <a:gd name="connsiteY1" fmla="*/ 1724 h 918268"/>
                  <a:gd name="connsiteX2" fmla="*/ 675040 w 675040"/>
                  <a:gd name="connsiteY2" fmla="*/ 0 h 918268"/>
                  <a:gd name="connsiteX3" fmla="*/ 270986 w 675040"/>
                  <a:gd name="connsiteY3" fmla="*/ 918268 h 918268"/>
                  <a:gd name="connsiteX4" fmla="*/ 0 w 675040"/>
                  <a:gd name="connsiteY4" fmla="*/ 894029 h 918268"/>
                  <a:gd name="connsiteX0" fmla="*/ 0 w 675040"/>
                  <a:gd name="connsiteY0" fmla="*/ 894029 h 918268"/>
                  <a:gd name="connsiteX1" fmla="*/ 186623 w 675040"/>
                  <a:gd name="connsiteY1" fmla="*/ 1724 h 918268"/>
                  <a:gd name="connsiteX2" fmla="*/ 675040 w 675040"/>
                  <a:gd name="connsiteY2" fmla="*/ 0 h 918268"/>
                  <a:gd name="connsiteX3" fmla="*/ 270986 w 675040"/>
                  <a:gd name="connsiteY3" fmla="*/ 918268 h 918268"/>
                  <a:gd name="connsiteX4" fmla="*/ 0 w 675040"/>
                  <a:gd name="connsiteY4" fmla="*/ 894029 h 918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5040" h="918268">
                    <a:moveTo>
                      <a:pt x="0" y="894029"/>
                    </a:moveTo>
                    <a:cubicBezTo>
                      <a:pt x="111484" y="603455"/>
                      <a:pt x="127519" y="615275"/>
                      <a:pt x="186623" y="1724"/>
                    </a:cubicBezTo>
                    <a:cubicBezTo>
                      <a:pt x="431451" y="14348"/>
                      <a:pt x="449377" y="35256"/>
                      <a:pt x="675040" y="0"/>
                    </a:cubicBezTo>
                    <a:cubicBezTo>
                      <a:pt x="377586" y="467035"/>
                      <a:pt x="377233" y="643076"/>
                      <a:pt x="270986" y="918268"/>
                    </a:cubicBezTo>
                    <a:cubicBezTo>
                      <a:pt x="136701" y="889632"/>
                      <a:pt x="92525" y="908114"/>
                      <a:pt x="0" y="894029"/>
                    </a:cubicBezTo>
                    <a:close/>
                  </a:path>
                </a:pathLst>
              </a:custGeom>
              <a:gradFill rotWithShape="1">
                <a:gsLst>
                  <a:gs pos="0">
                    <a:srgbClr val="FFFFFF">
                      <a:lumMod val="95000"/>
                      <a:alpha val="55000"/>
                    </a:srgbClr>
                  </a:gs>
                  <a:gs pos="100000">
                    <a:srgbClr val="FFFFFF">
                      <a:lumMod val="75000"/>
                    </a:srgbClr>
                  </a:gs>
                </a:gsLst>
                <a:lin ang="16200000" scaled="0"/>
              </a:gra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sp>
            <p:nvSpPr>
              <p:cNvPr id="805" name="Rectangle 956">
                <a:extLst>
                  <a:ext uri="{FF2B5EF4-FFF2-40B4-BE49-F238E27FC236}">
                    <a16:creationId xmlns:a16="http://schemas.microsoft.com/office/drawing/2014/main" id="{A8E10E14-FFCA-4999-B1FE-D92373E6E60C}"/>
                  </a:ext>
                </a:extLst>
              </p:cNvPr>
              <p:cNvSpPr/>
              <p:nvPr/>
            </p:nvSpPr>
            <p:spPr bwMode="auto">
              <a:xfrm rot="10800000">
                <a:off x="7290624" y="4495800"/>
                <a:ext cx="498084" cy="412662"/>
              </a:xfrm>
              <a:prstGeom prst="rect">
                <a:avLst/>
              </a:prstGeom>
              <a:gradFill rotWithShape="1">
                <a:gsLst>
                  <a:gs pos="0">
                    <a:srgbClr val="3333CC">
                      <a:lumMod val="60000"/>
                      <a:lumOff val="40000"/>
                    </a:srgbClr>
                  </a:gs>
                  <a:gs pos="100000">
                    <a:srgbClr val="FFFFFF"/>
                  </a:gs>
                </a:gsLst>
                <a:lin ang="16200000" scaled="0"/>
              </a:gra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cxnSp>
            <p:nvCxnSpPr>
              <p:cNvPr id="806" name="Straight Connector 957">
                <a:extLst>
                  <a:ext uri="{FF2B5EF4-FFF2-40B4-BE49-F238E27FC236}">
                    <a16:creationId xmlns:a16="http://schemas.microsoft.com/office/drawing/2014/main" id="{E6469B05-70E4-440E-99CC-547004F6C8E6}"/>
                  </a:ext>
                </a:extLst>
              </p:cNvPr>
              <p:cNvCxnSpPr>
                <a:cxnSpLocks/>
                <a:stCxn id="813" idx="6"/>
              </p:cNvCxnSpPr>
              <p:nvPr/>
            </p:nvCxnSpPr>
            <p:spPr bwMode="auto">
              <a:xfrm>
                <a:off x="7792404" y="4459742"/>
                <a:ext cx="3541" cy="872983"/>
              </a:xfrm>
              <a:prstGeom prst="line">
                <a:avLst/>
              </a:prstGeom>
              <a:noFill/>
              <a:ln w="3175" cap="flat" cmpd="sng" algn="ctr">
                <a:solidFill>
                  <a:srgbClr val="000000"/>
                </a:solidFill>
                <a:prstDash val="sysDash"/>
              </a:ln>
              <a:effectLst/>
            </p:spPr>
          </p:cxnSp>
          <p:grpSp>
            <p:nvGrpSpPr>
              <p:cNvPr id="807" name="Group 607">
                <a:extLst>
                  <a:ext uri="{FF2B5EF4-FFF2-40B4-BE49-F238E27FC236}">
                    <a16:creationId xmlns:a16="http://schemas.microsoft.com/office/drawing/2014/main" id="{6F02E601-AAA6-41C4-8144-A6211EA47331}"/>
                  </a:ext>
                </a:extLst>
              </p:cNvPr>
              <p:cNvGrpSpPr>
                <a:grpSpLocks/>
              </p:cNvGrpSpPr>
              <p:nvPr/>
            </p:nvGrpSpPr>
            <p:grpSpPr bwMode="auto">
              <a:xfrm>
                <a:off x="7288330" y="5258905"/>
                <a:ext cx="507588" cy="221730"/>
                <a:chOff x="4128636" y="3606589"/>
                <a:chExt cx="568145" cy="338667"/>
              </a:xfrm>
            </p:grpSpPr>
            <p:sp>
              <p:nvSpPr>
                <p:cNvPr id="820" name="Oval 971">
                  <a:extLst>
                    <a:ext uri="{FF2B5EF4-FFF2-40B4-BE49-F238E27FC236}">
                      <a16:creationId xmlns:a16="http://schemas.microsoft.com/office/drawing/2014/main" id="{F56BADBF-1705-47B6-8CCC-4908B2FB1060}"/>
                    </a:ext>
                  </a:extLst>
                </p:cNvPr>
                <p:cNvSpPr/>
                <p:nvPr/>
              </p:nvSpPr>
              <p:spPr>
                <a:xfrm>
                  <a:off x="4128205" y="3719341"/>
                  <a:ext cx="568606" cy="225500"/>
                </a:xfrm>
                <a:prstGeom prst="ellipse">
                  <a:avLst/>
                </a:prstGeom>
                <a:solidFill>
                  <a:srgbClr val="3333CC">
                    <a:lumMod val="75000"/>
                  </a:srgbClr>
                </a:solidFill>
                <a:ln w="6350" cap="flat" cmpd="sng" algn="ctr">
                  <a:solidFill>
                    <a:srgbClr val="000000"/>
                  </a:solid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sp>
              <p:nvSpPr>
                <p:cNvPr id="821" name="Rectangle 972">
                  <a:extLst>
                    <a:ext uri="{FF2B5EF4-FFF2-40B4-BE49-F238E27FC236}">
                      <a16:creationId xmlns:a16="http://schemas.microsoft.com/office/drawing/2014/main" id="{2C44EE53-A4A7-4149-9F10-74A661BA3BC7}"/>
                    </a:ext>
                  </a:extLst>
                </p:cNvPr>
                <p:cNvSpPr/>
                <p:nvPr/>
              </p:nvSpPr>
              <p:spPr>
                <a:xfrm>
                  <a:off x="4128205" y="3719341"/>
                  <a:ext cx="568606" cy="111537"/>
                </a:xfrm>
                <a:prstGeom prst="rect">
                  <a:avLst/>
                </a:prstGeom>
                <a:solidFill>
                  <a:srgbClr val="3333CC">
                    <a:lumMod val="75000"/>
                  </a:srgbClr>
                </a:soli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sp>
              <p:nvSpPr>
                <p:cNvPr id="822" name="Oval 973">
                  <a:extLst>
                    <a:ext uri="{FF2B5EF4-FFF2-40B4-BE49-F238E27FC236}">
                      <a16:creationId xmlns:a16="http://schemas.microsoft.com/office/drawing/2014/main" id="{6C24E779-A9F0-4B19-845A-1DE945B047BE}"/>
                    </a:ext>
                  </a:extLst>
                </p:cNvPr>
                <p:cNvSpPr/>
                <p:nvPr/>
              </p:nvSpPr>
              <p:spPr>
                <a:xfrm>
                  <a:off x="4128205" y="3600530"/>
                  <a:ext cx="568606" cy="230348"/>
                </a:xfrm>
                <a:prstGeom prst="ellipse">
                  <a:avLst/>
                </a:prstGeom>
                <a:solidFill>
                  <a:srgbClr val="3333CC">
                    <a:lumMod val="40000"/>
                    <a:lumOff val="60000"/>
                    <a:alpha val="55000"/>
                  </a:srgbClr>
                </a:soli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cxnSp>
              <p:nvCxnSpPr>
                <p:cNvPr id="823" name="Straight Connector 974">
                  <a:extLst>
                    <a:ext uri="{FF2B5EF4-FFF2-40B4-BE49-F238E27FC236}">
                      <a16:creationId xmlns:a16="http://schemas.microsoft.com/office/drawing/2014/main" id="{D9BC4CB0-4F22-4B93-A102-86039FA3C37A}"/>
                    </a:ext>
                  </a:extLst>
                </p:cNvPr>
                <p:cNvCxnSpPr/>
                <p:nvPr/>
              </p:nvCxnSpPr>
              <p:spPr>
                <a:xfrm>
                  <a:off x="4696811" y="3719341"/>
                  <a:ext cx="0" cy="111537"/>
                </a:xfrm>
                <a:prstGeom prst="line">
                  <a:avLst/>
                </a:prstGeom>
                <a:noFill/>
                <a:ln w="6350" cap="flat" cmpd="sng" algn="ctr">
                  <a:solidFill>
                    <a:srgbClr val="000000"/>
                  </a:solidFill>
                  <a:prstDash val="solid"/>
                </a:ln>
                <a:effectLst/>
              </p:spPr>
            </p:cxnSp>
            <p:cxnSp>
              <p:nvCxnSpPr>
                <p:cNvPr id="824" name="Straight Connector 975">
                  <a:extLst>
                    <a:ext uri="{FF2B5EF4-FFF2-40B4-BE49-F238E27FC236}">
                      <a16:creationId xmlns:a16="http://schemas.microsoft.com/office/drawing/2014/main" id="{DB8AC48D-6421-447E-B84E-467E72C13CE7}"/>
                    </a:ext>
                  </a:extLst>
                </p:cNvPr>
                <p:cNvCxnSpPr/>
                <p:nvPr/>
              </p:nvCxnSpPr>
              <p:spPr>
                <a:xfrm>
                  <a:off x="4128205" y="3719341"/>
                  <a:ext cx="0" cy="111537"/>
                </a:xfrm>
                <a:prstGeom prst="line">
                  <a:avLst/>
                </a:prstGeom>
                <a:noFill/>
                <a:ln w="6350" cap="flat" cmpd="sng" algn="ctr">
                  <a:solidFill>
                    <a:srgbClr val="000000"/>
                  </a:solidFill>
                  <a:prstDash val="solid"/>
                </a:ln>
                <a:effectLst/>
              </p:spPr>
            </p:cxnSp>
          </p:grpSp>
          <p:sp>
            <p:nvSpPr>
              <p:cNvPr id="808" name="Rectangle 959">
                <a:extLst>
                  <a:ext uri="{FF2B5EF4-FFF2-40B4-BE49-F238E27FC236}">
                    <a16:creationId xmlns:a16="http://schemas.microsoft.com/office/drawing/2014/main" id="{E916D439-DD5D-4BD9-945D-CD1E11CC69F9}"/>
                  </a:ext>
                </a:extLst>
              </p:cNvPr>
              <p:cNvSpPr/>
              <p:nvPr/>
            </p:nvSpPr>
            <p:spPr bwMode="auto">
              <a:xfrm>
                <a:off x="7289533" y="4897315"/>
                <a:ext cx="496887" cy="438584"/>
              </a:xfrm>
              <a:prstGeom prst="rect">
                <a:avLst/>
              </a:prstGeom>
              <a:gradFill rotWithShape="1">
                <a:gsLst>
                  <a:gs pos="0">
                    <a:srgbClr val="3333CC">
                      <a:lumMod val="60000"/>
                      <a:lumOff val="40000"/>
                    </a:srgbClr>
                  </a:gs>
                  <a:gs pos="100000">
                    <a:srgbClr val="FFFFFF"/>
                  </a:gs>
                </a:gsLst>
                <a:lin ang="16200000" scaled="0"/>
              </a:gra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cxnSp>
            <p:nvCxnSpPr>
              <p:cNvPr id="809" name="Straight Connector 960">
                <a:extLst>
                  <a:ext uri="{FF2B5EF4-FFF2-40B4-BE49-F238E27FC236}">
                    <a16:creationId xmlns:a16="http://schemas.microsoft.com/office/drawing/2014/main" id="{D4F407B2-F499-4419-8138-A5E4A74C0D24}"/>
                  </a:ext>
                </a:extLst>
              </p:cNvPr>
              <p:cNvCxnSpPr>
                <a:cxnSpLocks/>
                <a:stCxn id="813" idx="2"/>
              </p:cNvCxnSpPr>
              <p:nvPr/>
            </p:nvCxnSpPr>
            <p:spPr bwMode="auto">
              <a:xfrm flipH="1">
                <a:off x="7283184" y="4459742"/>
                <a:ext cx="7570" cy="966646"/>
              </a:xfrm>
              <a:prstGeom prst="line">
                <a:avLst/>
              </a:prstGeom>
              <a:noFill/>
              <a:ln w="3175" cap="flat" cmpd="sng" algn="ctr">
                <a:solidFill>
                  <a:srgbClr val="000000"/>
                </a:solidFill>
                <a:prstDash val="sysDash"/>
              </a:ln>
              <a:effectLst/>
            </p:spPr>
          </p:cxnSp>
          <p:grpSp>
            <p:nvGrpSpPr>
              <p:cNvPr id="810" name="Group 595">
                <a:extLst>
                  <a:ext uri="{FF2B5EF4-FFF2-40B4-BE49-F238E27FC236}">
                    <a16:creationId xmlns:a16="http://schemas.microsoft.com/office/drawing/2014/main" id="{F96C6445-E675-4CC2-8C05-22A3E4B2F1A4}"/>
                  </a:ext>
                </a:extLst>
              </p:cNvPr>
              <p:cNvGrpSpPr>
                <a:grpSpLocks/>
              </p:cNvGrpSpPr>
              <p:nvPr/>
            </p:nvGrpSpPr>
            <p:grpSpPr bwMode="auto">
              <a:xfrm>
                <a:off x="7290091" y="4371657"/>
                <a:ext cx="503828" cy="248286"/>
                <a:chOff x="2183302" y="1564542"/>
                <a:chExt cx="1200154" cy="440314"/>
              </a:xfrm>
            </p:grpSpPr>
            <p:sp>
              <p:nvSpPr>
                <p:cNvPr id="811" name="Oval 962">
                  <a:extLst>
                    <a:ext uri="{FF2B5EF4-FFF2-40B4-BE49-F238E27FC236}">
                      <a16:creationId xmlns:a16="http://schemas.microsoft.com/office/drawing/2014/main" id="{ECEDD06D-727C-4CF1-97F3-CA7504FCC115}"/>
                    </a:ext>
                  </a:extLst>
                </p:cNvPr>
                <p:cNvSpPr/>
                <p:nvPr/>
              </p:nvSpPr>
              <p:spPr bwMode="auto">
                <a:xfrm flipV="1">
                  <a:off x="2188662" y="1691192"/>
                  <a:ext cx="1194966" cy="312499"/>
                </a:xfrm>
                <a:prstGeom prst="ellipse">
                  <a:avLst/>
                </a:prstGeom>
                <a:gradFill flip="none" rotWithShape="1">
                  <a:gsLst>
                    <a:gs pos="0">
                      <a:srgbClr val="3333CC">
                        <a:lumMod val="75000"/>
                      </a:srgbClr>
                    </a:gs>
                    <a:gs pos="31000">
                      <a:srgbClr val="3333CC">
                        <a:lumMod val="60000"/>
                        <a:lumOff val="40000"/>
                      </a:srgbClr>
                    </a:gs>
                    <a:gs pos="100000">
                      <a:srgbClr val="FFFFFF"/>
                    </a:gs>
                  </a:gsLst>
                  <a:lin ang="16200000" scaled="0"/>
                  <a:tileRect/>
                </a:gradFill>
                <a:ln w="6350"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812" name="Rectangle 963">
                  <a:extLst>
                    <a:ext uri="{FF2B5EF4-FFF2-40B4-BE49-F238E27FC236}">
                      <a16:creationId xmlns:a16="http://schemas.microsoft.com/office/drawing/2014/main" id="{27125C07-C961-44B2-B500-D4AACC099C36}"/>
                    </a:ext>
                  </a:extLst>
                </p:cNvPr>
                <p:cNvSpPr/>
                <p:nvPr/>
              </p:nvSpPr>
              <p:spPr bwMode="auto">
                <a:xfrm>
                  <a:off x="2184881" y="1736237"/>
                  <a:ext cx="1198746" cy="112612"/>
                </a:xfrm>
                <a:prstGeom prst="rect">
                  <a:avLst/>
                </a:prstGeom>
                <a:gradFill rotWithShape="1">
                  <a:gsLst>
                    <a:gs pos="0">
                      <a:srgbClr val="3333CC">
                        <a:lumMod val="40000"/>
                        <a:lumOff val="60000"/>
                      </a:srgbClr>
                    </a:gs>
                    <a:gs pos="54000">
                      <a:srgbClr val="3333CC">
                        <a:lumMod val="60000"/>
                        <a:lumOff val="40000"/>
                      </a:srgbClr>
                    </a:gs>
                    <a:gs pos="100000">
                      <a:srgbClr val="3333CC">
                        <a:lumMod val="75000"/>
                      </a:srgbClr>
                    </a:gs>
                  </a:gsLst>
                  <a:lin ang="16200000" scaled="0"/>
                </a:gradFill>
                <a:ln w="25400"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sp>
              <p:nvSpPr>
                <p:cNvPr id="813" name="Oval 964">
                  <a:extLst>
                    <a:ext uri="{FF2B5EF4-FFF2-40B4-BE49-F238E27FC236}">
                      <a16:creationId xmlns:a16="http://schemas.microsoft.com/office/drawing/2014/main" id="{26638C76-30F1-4689-BB50-B3A56CE15C44}"/>
                    </a:ext>
                  </a:extLst>
                </p:cNvPr>
                <p:cNvSpPr>
                  <a:spLocks noChangeArrowheads="1"/>
                </p:cNvSpPr>
                <p:nvPr/>
              </p:nvSpPr>
              <p:spPr bwMode="auto">
                <a:xfrm flipV="1">
                  <a:off x="2184881" y="1564505"/>
                  <a:ext cx="1194966" cy="312497"/>
                </a:xfrm>
                <a:prstGeom prst="ellipse">
                  <a:avLst/>
                </a:prstGeom>
                <a:solidFill>
                  <a:srgbClr val="BFBFBF"/>
                </a:solidFill>
                <a:ln w="6350">
                  <a:solidFill>
                    <a:srgbClr val="000000"/>
                  </a:solidFill>
                  <a:round/>
                  <a:headEnd/>
                  <a:tailEnd/>
                </a:ln>
                <a:effectLst>
                  <a:outerShdw blurRad="40000" dist="23000" dir="5400000" rotWithShape="0">
                    <a:srgbClr val="808080">
                      <a:alpha val="34999"/>
                    </a:srgbClr>
                  </a:outerShdw>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ＭＳ Ｐゴシック" panose="020B0600070205080204" pitchFamily="34" charset="-128"/>
                    <a:cs typeface="+mn-cs"/>
                  </a:endParaRPr>
                </a:p>
              </p:txBody>
            </p:sp>
            <p:sp>
              <p:nvSpPr>
                <p:cNvPr id="814" name="Freeform 965">
                  <a:extLst>
                    <a:ext uri="{FF2B5EF4-FFF2-40B4-BE49-F238E27FC236}">
                      <a16:creationId xmlns:a16="http://schemas.microsoft.com/office/drawing/2014/main" id="{6B51BFAE-A0A6-4B5A-8518-2F79059C47F4}"/>
                    </a:ext>
                  </a:extLst>
                </p:cNvPr>
                <p:cNvSpPr/>
                <p:nvPr/>
              </p:nvSpPr>
              <p:spPr bwMode="auto">
                <a:xfrm>
                  <a:off x="2491185" y="1671486"/>
                  <a:ext cx="582357" cy="15484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sp>
              <p:nvSpPr>
                <p:cNvPr id="815" name="Freeform 966">
                  <a:extLst>
                    <a:ext uri="{FF2B5EF4-FFF2-40B4-BE49-F238E27FC236}">
                      <a16:creationId xmlns:a16="http://schemas.microsoft.com/office/drawing/2014/main" id="{880F4CAD-81FA-4D31-9401-3437C6E6B598}"/>
                    </a:ext>
                  </a:extLst>
                </p:cNvPr>
                <p:cNvSpPr>
                  <a:spLocks/>
                </p:cNvSpPr>
                <p:nvPr/>
              </p:nvSpPr>
              <p:spPr bwMode="auto">
                <a:xfrm>
                  <a:off x="2430680" y="1629256"/>
                  <a:ext cx="703366" cy="109797"/>
                </a:xfrm>
                <a:custGeom>
                  <a:avLst/>
                  <a:gdLst>
                    <a:gd name="T0" fmla="*/ 0 w 3723451"/>
                    <a:gd name="T1" fmla="*/ 26862 h 932950"/>
                    <a:gd name="T2" fmla="*/ 123762 w 3723451"/>
                    <a:gd name="T3" fmla="*/ 317 h 932950"/>
                    <a:gd name="T4" fmla="*/ 350560 w 3723451"/>
                    <a:gd name="T5" fmla="*/ 61264 h 932950"/>
                    <a:gd name="T6" fmla="*/ 566927 w 3723451"/>
                    <a:gd name="T7" fmla="*/ 0 h 932950"/>
                    <a:gd name="T8" fmla="*/ 703366 w 3723451"/>
                    <a:gd name="T9" fmla="*/ 24379 h 932950"/>
                    <a:gd name="T10" fmla="*/ 601856 w 3723451"/>
                    <a:gd name="T11" fmla="*/ 54357 h 932950"/>
                    <a:gd name="T12" fmla="*/ 569173 w 3723451"/>
                    <a:gd name="T13" fmla="*/ 46275 h 932950"/>
                    <a:gd name="T14" fmla="*/ 354544 w 3723451"/>
                    <a:gd name="T15" fmla="*/ 109797 h 932950"/>
                    <a:gd name="T16" fmla="*/ 134425 w 3723451"/>
                    <a:gd name="T17" fmla="*/ 48612 h 932950"/>
                    <a:gd name="T18" fmla="*/ 98836 w 3723451"/>
                    <a:gd name="T19" fmla="*/ 55215 h 932950"/>
                    <a:gd name="T20" fmla="*/ 0 w 3723451"/>
                    <a:gd name="T21" fmla="*/ 26862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16" name="Freeform 967">
                  <a:extLst>
                    <a:ext uri="{FF2B5EF4-FFF2-40B4-BE49-F238E27FC236}">
                      <a16:creationId xmlns:a16="http://schemas.microsoft.com/office/drawing/2014/main" id="{9BC723E3-F7F7-4058-8227-0DAB4575BE1D}"/>
                    </a:ext>
                  </a:extLst>
                </p:cNvPr>
                <p:cNvSpPr>
                  <a:spLocks/>
                </p:cNvSpPr>
                <p:nvPr/>
              </p:nvSpPr>
              <p:spPr bwMode="auto">
                <a:xfrm>
                  <a:off x="2892028" y="1722161"/>
                  <a:ext cx="260927" cy="95720"/>
                </a:xfrm>
                <a:custGeom>
                  <a:avLst/>
                  <a:gdLst>
                    <a:gd name="T0" fmla="*/ 0 w 1366596"/>
                    <a:gd name="T1" fmla="*/ 0 h 809868"/>
                    <a:gd name="T2" fmla="*/ 260927 w 1366596"/>
                    <a:gd name="T3" fmla="*/ 73965 h 809868"/>
                    <a:gd name="T4" fmla="*/ 165166 w 1366596"/>
                    <a:gd name="T5" fmla="*/ 95720 h 809868"/>
                    <a:gd name="T6" fmla="*/ 878 w 1366596"/>
                    <a:gd name="T7" fmla="*/ 50579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17" name="Freeform 968">
                  <a:extLst>
                    <a:ext uri="{FF2B5EF4-FFF2-40B4-BE49-F238E27FC236}">
                      <a16:creationId xmlns:a16="http://schemas.microsoft.com/office/drawing/2014/main" id="{E14CB4B5-CE9B-4E3A-9BA7-417DC4A53D4D}"/>
                    </a:ext>
                  </a:extLst>
                </p:cNvPr>
                <p:cNvSpPr>
                  <a:spLocks/>
                </p:cNvSpPr>
                <p:nvPr/>
              </p:nvSpPr>
              <p:spPr bwMode="auto">
                <a:xfrm>
                  <a:off x="2419337" y="1724976"/>
                  <a:ext cx="253362" cy="95720"/>
                </a:xfrm>
                <a:custGeom>
                  <a:avLst/>
                  <a:gdLst>
                    <a:gd name="T0" fmla="*/ 249903 w 1348191"/>
                    <a:gd name="T1" fmla="*/ 0 h 791462"/>
                    <a:gd name="T2" fmla="*/ 253362 w 1348191"/>
                    <a:gd name="T3" fmla="*/ 46190 h 791462"/>
                    <a:gd name="T4" fmla="*/ 91660 w 1348191"/>
                    <a:gd name="T5" fmla="*/ 95720 h 791462"/>
                    <a:gd name="T6" fmla="*/ 0 w 1348191"/>
                    <a:gd name="T7" fmla="*/ 74016 h 791462"/>
                    <a:gd name="T8" fmla="*/ 249903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cxnSp>
              <p:nvCxnSpPr>
                <p:cNvPr id="818" name="Straight Connector 969">
                  <a:extLst>
                    <a:ext uri="{FF2B5EF4-FFF2-40B4-BE49-F238E27FC236}">
                      <a16:creationId xmlns:a16="http://schemas.microsoft.com/office/drawing/2014/main" id="{D6069E8A-4C69-41B5-BCC2-90634ACFF3FE}"/>
                    </a:ext>
                  </a:extLst>
                </p:cNvPr>
                <p:cNvCxnSpPr>
                  <a:cxnSpLocks noChangeShapeType="1"/>
                  <a:endCxn id="813" idx="2"/>
                </p:cNvCxnSpPr>
                <p:nvPr/>
              </p:nvCxnSpPr>
              <p:spPr bwMode="auto">
                <a:xfrm flipH="1" flipV="1">
                  <a:off x="2184881" y="1722161"/>
                  <a:ext cx="3780" cy="121057"/>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819" name="Straight Connector 970">
                  <a:extLst>
                    <a:ext uri="{FF2B5EF4-FFF2-40B4-BE49-F238E27FC236}">
                      <a16:creationId xmlns:a16="http://schemas.microsoft.com/office/drawing/2014/main" id="{5D0EEAFC-0EA9-4638-853B-EFE754CB9EBB}"/>
                    </a:ext>
                  </a:extLst>
                </p:cNvPr>
                <p:cNvCxnSpPr>
                  <a:cxnSpLocks noChangeShapeType="1"/>
                </p:cNvCxnSpPr>
                <p:nvPr/>
              </p:nvCxnSpPr>
              <p:spPr bwMode="auto">
                <a:xfrm flipH="1" flipV="1">
                  <a:off x="3379847" y="1727792"/>
                  <a:ext cx="3780" cy="121057"/>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grpSp>
          <p:nvGrpSpPr>
            <p:cNvPr id="782" name="Group 18">
              <a:extLst>
                <a:ext uri="{FF2B5EF4-FFF2-40B4-BE49-F238E27FC236}">
                  <a16:creationId xmlns:a16="http://schemas.microsoft.com/office/drawing/2014/main" id="{D868F0BA-32DC-4E6B-AC76-B62F3A153B61}"/>
                </a:ext>
              </a:extLst>
            </p:cNvPr>
            <p:cNvGrpSpPr/>
            <p:nvPr/>
          </p:nvGrpSpPr>
          <p:grpSpPr>
            <a:xfrm>
              <a:off x="7920869" y="4329565"/>
              <a:ext cx="870440" cy="1680290"/>
              <a:chOff x="7920869" y="4329565"/>
              <a:chExt cx="870440" cy="1680290"/>
            </a:xfrm>
          </p:grpSpPr>
          <p:sp>
            <p:nvSpPr>
              <p:cNvPr id="783" name="Freeform 927">
                <a:extLst>
                  <a:ext uri="{FF2B5EF4-FFF2-40B4-BE49-F238E27FC236}">
                    <a16:creationId xmlns:a16="http://schemas.microsoft.com/office/drawing/2014/main" id="{47C714FE-0103-4AD9-8485-C6353ABA1749}"/>
                  </a:ext>
                </a:extLst>
              </p:cNvPr>
              <p:cNvSpPr/>
              <p:nvPr/>
            </p:nvSpPr>
            <p:spPr bwMode="auto">
              <a:xfrm>
                <a:off x="7920869" y="5455817"/>
                <a:ext cx="865187" cy="554038"/>
              </a:xfrm>
              <a:custGeom>
                <a:avLst/>
                <a:gdLst>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418712 w 1040633"/>
                  <a:gd name="connsiteY4" fmla="*/ 1189324 h 1219697"/>
                  <a:gd name="connsiteX5" fmla="*/ 139870 w 1040633"/>
                  <a:gd name="connsiteY5" fmla="*/ 1191723 h 1219697"/>
                  <a:gd name="connsiteX0" fmla="*/ 139870 w 1040633"/>
                  <a:gd name="connsiteY0" fmla="*/ 1191723 h 1355926"/>
                  <a:gd name="connsiteX1" fmla="*/ 0 w 1040633"/>
                  <a:gd name="connsiteY1" fmla="*/ 0 h 1355926"/>
                  <a:gd name="connsiteX2" fmla="*/ 1040633 w 1040633"/>
                  <a:gd name="connsiteY2" fmla="*/ 16785 h 1355926"/>
                  <a:gd name="connsiteX3" fmla="*/ 833625 w 1040633"/>
                  <a:gd name="connsiteY3" fmla="*/ 1219697 h 1355926"/>
                  <a:gd name="connsiteX4" fmla="*/ 139870 w 1040633"/>
                  <a:gd name="connsiteY4" fmla="*/ 1191723 h 1355926"/>
                  <a:gd name="connsiteX0" fmla="*/ 139870 w 1040633"/>
                  <a:gd name="connsiteY0" fmla="*/ 1191723 h 1289901"/>
                  <a:gd name="connsiteX1" fmla="*/ 0 w 1040633"/>
                  <a:gd name="connsiteY1" fmla="*/ 0 h 1289901"/>
                  <a:gd name="connsiteX2" fmla="*/ 1040633 w 1040633"/>
                  <a:gd name="connsiteY2" fmla="*/ 16785 h 1289901"/>
                  <a:gd name="connsiteX3" fmla="*/ 833625 w 1040633"/>
                  <a:gd name="connsiteY3" fmla="*/ 1219697 h 1289901"/>
                  <a:gd name="connsiteX4" fmla="*/ 139870 w 1040633"/>
                  <a:gd name="connsiteY4" fmla="*/ 1191723 h 1289901"/>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191723"/>
                  <a:gd name="connsiteX1" fmla="*/ 0 w 1040633"/>
                  <a:gd name="connsiteY1" fmla="*/ 0 h 1191723"/>
                  <a:gd name="connsiteX2" fmla="*/ 1040633 w 1040633"/>
                  <a:gd name="connsiteY2" fmla="*/ 16785 h 1191723"/>
                  <a:gd name="connsiteX3" fmla="*/ 671988 w 1040633"/>
                  <a:gd name="connsiteY3" fmla="*/ 1158121 h 1191723"/>
                  <a:gd name="connsiteX4" fmla="*/ 139870 w 1040633"/>
                  <a:gd name="connsiteY4" fmla="*/ 1191723 h 1191723"/>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71988 w 778664"/>
                  <a:gd name="connsiteY3" fmla="*/ 1158121 h 1160935"/>
                  <a:gd name="connsiteX4" fmla="*/ 363082 w 778664"/>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94768 w 778664"/>
                  <a:gd name="connsiteY3" fmla="*/ 1112562 h 1160935"/>
                  <a:gd name="connsiteX4" fmla="*/ 363082 w 778664"/>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94768 w 778664"/>
                  <a:gd name="connsiteY3" fmla="*/ 1112562 h 1160935"/>
                  <a:gd name="connsiteX4" fmla="*/ 363082 w 778664"/>
                  <a:gd name="connsiteY4" fmla="*/ 1160935 h 1160935"/>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18198 w 499610"/>
                  <a:gd name="connsiteY4" fmla="*/ 973305 h 976186"/>
                  <a:gd name="connsiteX0" fmla="*/ 11819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1819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23004 w 954755"/>
                  <a:gd name="connsiteY0" fmla="*/ 943771 h 976186"/>
                  <a:gd name="connsiteX1" fmla="*/ 455145 w 954755"/>
                  <a:gd name="connsiteY1" fmla="*/ 11688 h 976186"/>
                  <a:gd name="connsiteX2" fmla="*/ 954755 w 954755"/>
                  <a:gd name="connsiteY2" fmla="*/ 0 h 976186"/>
                  <a:gd name="connsiteX3" fmla="*/ 728484 w 954755"/>
                  <a:gd name="connsiteY3" fmla="*/ 976186 h 976186"/>
                  <a:gd name="connsiteX4" fmla="*/ 23004 w 954755"/>
                  <a:gd name="connsiteY4" fmla="*/ 943771 h 976186"/>
                  <a:gd name="connsiteX0" fmla="*/ 0 w 931751"/>
                  <a:gd name="connsiteY0" fmla="*/ 943771 h 976186"/>
                  <a:gd name="connsiteX1" fmla="*/ 432141 w 931751"/>
                  <a:gd name="connsiteY1" fmla="*/ 11688 h 976186"/>
                  <a:gd name="connsiteX2" fmla="*/ 931751 w 931751"/>
                  <a:gd name="connsiteY2" fmla="*/ 0 h 976186"/>
                  <a:gd name="connsiteX3" fmla="*/ 705480 w 931751"/>
                  <a:gd name="connsiteY3" fmla="*/ 976186 h 976186"/>
                  <a:gd name="connsiteX4" fmla="*/ 0 w 931751"/>
                  <a:gd name="connsiteY4" fmla="*/ 943771 h 976186"/>
                  <a:gd name="connsiteX0" fmla="*/ 0 w 931751"/>
                  <a:gd name="connsiteY0" fmla="*/ 943771 h 976186"/>
                  <a:gd name="connsiteX1" fmla="*/ 432141 w 931751"/>
                  <a:gd name="connsiteY1" fmla="*/ 11688 h 976186"/>
                  <a:gd name="connsiteX2" fmla="*/ 931751 w 931751"/>
                  <a:gd name="connsiteY2" fmla="*/ 0 h 976186"/>
                  <a:gd name="connsiteX3" fmla="*/ 705480 w 931751"/>
                  <a:gd name="connsiteY3" fmla="*/ 976186 h 976186"/>
                  <a:gd name="connsiteX4" fmla="*/ 0 w 931751"/>
                  <a:gd name="connsiteY4" fmla="*/ 943771 h 976186"/>
                  <a:gd name="connsiteX0" fmla="*/ 0 w 931751"/>
                  <a:gd name="connsiteY0" fmla="*/ 943771 h 976186"/>
                  <a:gd name="connsiteX1" fmla="*/ 432141 w 931751"/>
                  <a:gd name="connsiteY1" fmla="*/ 11688 h 976186"/>
                  <a:gd name="connsiteX2" fmla="*/ 931751 w 931751"/>
                  <a:gd name="connsiteY2" fmla="*/ 0 h 976186"/>
                  <a:gd name="connsiteX3" fmla="*/ 705480 w 931751"/>
                  <a:gd name="connsiteY3" fmla="*/ 976186 h 976186"/>
                  <a:gd name="connsiteX4" fmla="*/ 0 w 931751"/>
                  <a:gd name="connsiteY4" fmla="*/ 943771 h 976186"/>
                  <a:gd name="connsiteX0" fmla="*/ 0 w 931751"/>
                  <a:gd name="connsiteY0" fmla="*/ 943771 h 966342"/>
                  <a:gd name="connsiteX1" fmla="*/ 432141 w 931751"/>
                  <a:gd name="connsiteY1" fmla="*/ 11688 h 966342"/>
                  <a:gd name="connsiteX2" fmla="*/ 931751 w 931751"/>
                  <a:gd name="connsiteY2" fmla="*/ 0 h 966342"/>
                  <a:gd name="connsiteX3" fmla="*/ 183705 w 931751"/>
                  <a:gd name="connsiteY3" fmla="*/ 966342 h 966342"/>
                  <a:gd name="connsiteX4" fmla="*/ 0 w 931751"/>
                  <a:gd name="connsiteY4" fmla="*/ 943771 h 966342"/>
                  <a:gd name="connsiteX0" fmla="*/ 0 w 931751"/>
                  <a:gd name="connsiteY0" fmla="*/ 943771 h 966342"/>
                  <a:gd name="connsiteX1" fmla="*/ 432141 w 931751"/>
                  <a:gd name="connsiteY1" fmla="*/ 11688 h 966342"/>
                  <a:gd name="connsiteX2" fmla="*/ 931751 w 931751"/>
                  <a:gd name="connsiteY2" fmla="*/ 0 h 966342"/>
                  <a:gd name="connsiteX3" fmla="*/ 183705 w 931751"/>
                  <a:gd name="connsiteY3" fmla="*/ 966342 h 966342"/>
                  <a:gd name="connsiteX4" fmla="*/ 0 w 931751"/>
                  <a:gd name="connsiteY4" fmla="*/ 943771 h 966342"/>
                  <a:gd name="connsiteX0" fmla="*/ 0 w 931751"/>
                  <a:gd name="connsiteY0" fmla="*/ 943771 h 966342"/>
                  <a:gd name="connsiteX1" fmla="*/ 432141 w 931751"/>
                  <a:gd name="connsiteY1" fmla="*/ 11688 h 966342"/>
                  <a:gd name="connsiteX2" fmla="*/ 931751 w 931751"/>
                  <a:gd name="connsiteY2" fmla="*/ 0 h 966342"/>
                  <a:gd name="connsiteX3" fmla="*/ 183705 w 931751"/>
                  <a:gd name="connsiteY3" fmla="*/ 966342 h 966342"/>
                  <a:gd name="connsiteX4" fmla="*/ 0 w 931751"/>
                  <a:gd name="connsiteY4" fmla="*/ 943771 h 966342"/>
                  <a:gd name="connsiteX0" fmla="*/ 0 w 956363"/>
                  <a:gd name="connsiteY0" fmla="*/ 932083 h 954654"/>
                  <a:gd name="connsiteX1" fmla="*/ 432141 w 956363"/>
                  <a:gd name="connsiteY1" fmla="*/ 0 h 954654"/>
                  <a:gd name="connsiteX2" fmla="*/ 956363 w 956363"/>
                  <a:gd name="connsiteY2" fmla="*/ 12924 h 954654"/>
                  <a:gd name="connsiteX3" fmla="*/ 183705 w 956363"/>
                  <a:gd name="connsiteY3" fmla="*/ 954654 h 954654"/>
                  <a:gd name="connsiteX4" fmla="*/ 0 w 956363"/>
                  <a:gd name="connsiteY4" fmla="*/ 932083 h 954654"/>
                  <a:gd name="connsiteX0" fmla="*/ 0 w 956363"/>
                  <a:gd name="connsiteY0" fmla="*/ 919226 h 941797"/>
                  <a:gd name="connsiteX1" fmla="*/ 405840 w 956363"/>
                  <a:gd name="connsiteY1" fmla="*/ 197551 h 941797"/>
                  <a:gd name="connsiteX2" fmla="*/ 956363 w 956363"/>
                  <a:gd name="connsiteY2" fmla="*/ 67 h 941797"/>
                  <a:gd name="connsiteX3" fmla="*/ 183705 w 956363"/>
                  <a:gd name="connsiteY3" fmla="*/ 941797 h 941797"/>
                  <a:gd name="connsiteX4" fmla="*/ 0 w 956363"/>
                  <a:gd name="connsiteY4" fmla="*/ 919226 h 941797"/>
                  <a:gd name="connsiteX0" fmla="*/ 0 w 956363"/>
                  <a:gd name="connsiteY0" fmla="*/ 919226 h 941797"/>
                  <a:gd name="connsiteX1" fmla="*/ 405840 w 956363"/>
                  <a:gd name="connsiteY1" fmla="*/ 197551 h 941797"/>
                  <a:gd name="connsiteX2" fmla="*/ 956363 w 956363"/>
                  <a:gd name="connsiteY2" fmla="*/ 67 h 941797"/>
                  <a:gd name="connsiteX3" fmla="*/ 183705 w 956363"/>
                  <a:gd name="connsiteY3" fmla="*/ 941797 h 941797"/>
                  <a:gd name="connsiteX4" fmla="*/ 0 w 956363"/>
                  <a:gd name="connsiteY4" fmla="*/ 919226 h 941797"/>
                  <a:gd name="connsiteX0" fmla="*/ 0 w 956363"/>
                  <a:gd name="connsiteY0" fmla="*/ 919226 h 941797"/>
                  <a:gd name="connsiteX1" fmla="*/ 405840 w 956363"/>
                  <a:gd name="connsiteY1" fmla="*/ 197551 h 941797"/>
                  <a:gd name="connsiteX2" fmla="*/ 956363 w 956363"/>
                  <a:gd name="connsiteY2" fmla="*/ 67 h 941797"/>
                  <a:gd name="connsiteX3" fmla="*/ 183705 w 956363"/>
                  <a:gd name="connsiteY3" fmla="*/ 941797 h 941797"/>
                  <a:gd name="connsiteX4" fmla="*/ 0 w 956363"/>
                  <a:gd name="connsiteY4" fmla="*/ 919226 h 941797"/>
                  <a:gd name="connsiteX0" fmla="*/ 0 w 926304"/>
                  <a:gd name="connsiteY0" fmla="*/ 735614 h 758185"/>
                  <a:gd name="connsiteX1" fmla="*/ 405840 w 926304"/>
                  <a:gd name="connsiteY1" fmla="*/ 13939 h 758185"/>
                  <a:gd name="connsiteX2" fmla="*/ 926304 w 926304"/>
                  <a:gd name="connsiteY2" fmla="*/ 563 h 758185"/>
                  <a:gd name="connsiteX3" fmla="*/ 183705 w 926304"/>
                  <a:gd name="connsiteY3" fmla="*/ 758185 h 758185"/>
                  <a:gd name="connsiteX4" fmla="*/ 0 w 926304"/>
                  <a:gd name="connsiteY4" fmla="*/ 735614 h 758185"/>
                  <a:gd name="connsiteX0" fmla="*/ 0 w 926304"/>
                  <a:gd name="connsiteY0" fmla="*/ 735614 h 758185"/>
                  <a:gd name="connsiteX1" fmla="*/ 405840 w 926304"/>
                  <a:gd name="connsiteY1" fmla="*/ 13939 h 758185"/>
                  <a:gd name="connsiteX2" fmla="*/ 926304 w 926304"/>
                  <a:gd name="connsiteY2" fmla="*/ 563 h 758185"/>
                  <a:gd name="connsiteX3" fmla="*/ 183705 w 926304"/>
                  <a:gd name="connsiteY3" fmla="*/ 758185 h 758185"/>
                  <a:gd name="connsiteX4" fmla="*/ 0 w 926304"/>
                  <a:gd name="connsiteY4" fmla="*/ 735614 h 758185"/>
                  <a:gd name="connsiteX0" fmla="*/ 0 w 926304"/>
                  <a:gd name="connsiteY0" fmla="*/ 735614 h 758185"/>
                  <a:gd name="connsiteX1" fmla="*/ 405840 w 926304"/>
                  <a:gd name="connsiteY1" fmla="*/ 13939 h 758185"/>
                  <a:gd name="connsiteX2" fmla="*/ 926304 w 926304"/>
                  <a:gd name="connsiteY2" fmla="*/ 563 h 758185"/>
                  <a:gd name="connsiteX3" fmla="*/ 183705 w 926304"/>
                  <a:gd name="connsiteY3" fmla="*/ 758185 h 758185"/>
                  <a:gd name="connsiteX4" fmla="*/ 0 w 926304"/>
                  <a:gd name="connsiteY4" fmla="*/ 735614 h 758185"/>
                  <a:gd name="connsiteX0" fmla="*/ 0 w 926304"/>
                  <a:gd name="connsiteY0" fmla="*/ 735614 h 758185"/>
                  <a:gd name="connsiteX1" fmla="*/ 405840 w 926304"/>
                  <a:gd name="connsiteY1" fmla="*/ 13939 h 758185"/>
                  <a:gd name="connsiteX2" fmla="*/ 926304 w 926304"/>
                  <a:gd name="connsiteY2" fmla="*/ 563 h 758185"/>
                  <a:gd name="connsiteX3" fmla="*/ 183705 w 926304"/>
                  <a:gd name="connsiteY3" fmla="*/ 758185 h 758185"/>
                  <a:gd name="connsiteX4" fmla="*/ 0 w 926304"/>
                  <a:gd name="connsiteY4" fmla="*/ 735614 h 758185"/>
                  <a:gd name="connsiteX0" fmla="*/ 0 w 1011379"/>
                  <a:gd name="connsiteY0" fmla="*/ 605727 h 758185"/>
                  <a:gd name="connsiteX1" fmla="*/ 490915 w 1011379"/>
                  <a:gd name="connsiteY1" fmla="*/ 13939 h 758185"/>
                  <a:gd name="connsiteX2" fmla="*/ 1011379 w 1011379"/>
                  <a:gd name="connsiteY2" fmla="*/ 563 h 758185"/>
                  <a:gd name="connsiteX3" fmla="*/ 268780 w 1011379"/>
                  <a:gd name="connsiteY3" fmla="*/ 758185 h 758185"/>
                  <a:gd name="connsiteX4" fmla="*/ 0 w 1011379"/>
                  <a:gd name="connsiteY4" fmla="*/ 605727 h 758185"/>
                  <a:gd name="connsiteX0" fmla="*/ 0 w 1011379"/>
                  <a:gd name="connsiteY0" fmla="*/ 605727 h 648280"/>
                  <a:gd name="connsiteX1" fmla="*/ 490915 w 1011379"/>
                  <a:gd name="connsiteY1" fmla="*/ 13939 h 648280"/>
                  <a:gd name="connsiteX2" fmla="*/ 1011379 w 1011379"/>
                  <a:gd name="connsiteY2" fmla="*/ 563 h 648280"/>
                  <a:gd name="connsiteX3" fmla="*/ 198718 w 1011379"/>
                  <a:gd name="connsiteY3" fmla="*/ 648280 h 648280"/>
                  <a:gd name="connsiteX4" fmla="*/ 0 w 1011379"/>
                  <a:gd name="connsiteY4" fmla="*/ 605727 h 648280"/>
                  <a:gd name="connsiteX0" fmla="*/ 0 w 1011379"/>
                  <a:gd name="connsiteY0" fmla="*/ 605727 h 648280"/>
                  <a:gd name="connsiteX1" fmla="*/ 490915 w 1011379"/>
                  <a:gd name="connsiteY1" fmla="*/ 13939 h 648280"/>
                  <a:gd name="connsiteX2" fmla="*/ 1011379 w 1011379"/>
                  <a:gd name="connsiteY2" fmla="*/ 563 h 648280"/>
                  <a:gd name="connsiteX3" fmla="*/ 198718 w 1011379"/>
                  <a:gd name="connsiteY3" fmla="*/ 648280 h 648280"/>
                  <a:gd name="connsiteX4" fmla="*/ 0 w 1011379"/>
                  <a:gd name="connsiteY4" fmla="*/ 605727 h 648280"/>
                  <a:gd name="connsiteX0" fmla="*/ 0 w 1011379"/>
                  <a:gd name="connsiteY0" fmla="*/ 605727 h 648280"/>
                  <a:gd name="connsiteX1" fmla="*/ 490915 w 1011379"/>
                  <a:gd name="connsiteY1" fmla="*/ 13939 h 648280"/>
                  <a:gd name="connsiteX2" fmla="*/ 1011379 w 1011379"/>
                  <a:gd name="connsiteY2" fmla="*/ 563 h 648280"/>
                  <a:gd name="connsiteX3" fmla="*/ 198718 w 1011379"/>
                  <a:gd name="connsiteY3" fmla="*/ 648280 h 648280"/>
                  <a:gd name="connsiteX4" fmla="*/ 0 w 1011379"/>
                  <a:gd name="connsiteY4" fmla="*/ 605727 h 648280"/>
                  <a:gd name="connsiteX0" fmla="*/ 0 w 1011379"/>
                  <a:gd name="connsiteY0" fmla="*/ 605727 h 605727"/>
                  <a:gd name="connsiteX1" fmla="*/ 490915 w 1011379"/>
                  <a:gd name="connsiteY1" fmla="*/ 13939 h 605727"/>
                  <a:gd name="connsiteX2" fmla="*/ 1011379 w 1011379"/>
                  <a:gd name="connsiteY2" fmla="*/ 563 h 605727"/>
                  <a:gd name="connsiteX3" fmla="*/ 318823 w 1011379"/>
                  <a:gd name="connsiteY3" fmla="*/ 553361 h 605727"/>
                  <a:gd name="connsiteX4" fmla="*/ 0 w 1011379"/>
                  <a:gd name="connsiteY4" fmla="*/ 605727 h 605727"/>
                  <a:gd name="connsiteX0" fmla="*/ 0 w 866251"/>
                  <a:gd name="connsiteY0" fmla="*/ 540783 h 553361"/>
                  <a:gd name="connsiteX1" fmla="*/ 345787 w 866251"/>
                  <a:gd name="connsiteY1" fmla="*/ 13939 h 553361"/>
                  <a:gd name="connsiteX2" fmla="*/ 866251 w 866251"/>
                  <a:gd name="connsiteY2" fmla="*/ 563 h 553361"/>
                  <a:gd name="connsiteX3" fmla="*/ 173695 w 866251"/>
                  <a:gd name="connsiteY3" fmla="*/ 553361 h 553361"/>
                  <a:gd name="connsiteX4" fmla="*/ 0 w 866251"/>
                  <a:gd name="connsiteY4" fmla="*/ 540783 h 553361"/>
                  <a:gd name="connsiteX0" fmla="*/ 0 w 866251"/>
                  <a:gd name="connsiteY0" fmla="*/ 540783 h 553361"/>
                  <a:gd name="connsiteX1" fmla="*/ 345787 w 866251"/>
                  <a:gd name="connsiteY1" fmla="*/ 13939 h 553361"/>
                  <a:gd name="connsiteX2" fmla="*/ 866251 w 866251"/>
                  <a:gd name="connsiteY2" fmla="*/ 563 h 553361"/>
                  <a:gd name="connsiteX3" fmla="*/ 173695 w 866251"/>
                  <a:gd name="connsiteY3" fmla="*/ 553361 h 553361"/>
                  <a:gd name="connsiteX4" fmla="*/ 0 w 866251"/>
                  <a:gd name="connsiteY4" fmla="*/ 540783 h 553361"/>
                  <a:gd name="connsiteX0" fmla="*/ 0 w 866251"/>
                  <a:gd name="connsiteY0" fmla="*/ 540783 h 553361"/>
                  <a:gd name="connsiteX1" fmla="*/ 345787 w 866251"/>
                  <a:gd name="connsiteY1" fmla="*/ 13939 h 553361"/>
                  <a:gd name="connsiteX2" fmla="*/ 866251 w 866251"/>
                  <a:gd name="connsiteY2" fmla="*/ 563 h 553361"/>
                  <a:gd name="connsiteX3" fmla="*/ 173695 w 866251"/>
                  <a:gd name="connsiteY3" fmla="*/ 553361 h 553361"/>
                  <a:gd name="connsiteX4" fmla="*/ 0 w 866251"/>
                  <a:gd name="connsiteY4" fmla="*/ 540783 h 5533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6251" h="553361">
                    <a:moveTo>
                      <a:pt x="0" y="540783"/>
                    </a:moveTo>
                    <a:cubicBezTo>
                      <a:pt x="274887" y="134762"/>
                      <a:pt x="159176" y="337938"/>
                      <a:pt x="345787" y="13939"/>
                    </a:cubicBezTo>
                    <a:cubicBezTo>
                      <a:pt x="520528" y="18247"/>
                      <a:pt x="691510" y="-3745"/>
                      <a:pt x="866251" y="563"/>
                    </a:cubicBezTo>
                    <a:cubicBezTo>
                      <a:pt x="252709" y="502795"/>
                      <a:pt x="640047" y="209256"/>
                      <a:pt x="173695" y="553361"/>
                    </a:cubicBezTo>
                    <a:cubicBezTo>
                      <a:pt x="39410" y="524725"/>
                      <a:pt x="196198" y="539317"/>
                      <a:pt x="0" y="540783"/>
                    </a:cubicBezTo>
                    <a:close/>
                  </a:path>
                </a:pathLst>
              </a:custGeom>
              <a:gradFill rotWithShape="1">
                <a:gsLst>
                  <a:gs pos="0">
                    <a:srgbClr val="FFFFFF">
                      <a:lumMod val="95000"/>
                      <a:alpha val="55000"/>
                    </a:srgbClr>
                  </a:gs>
                  <a:gs pos="100000">
                    <a:srgbClr val="FFFFFF">
                      <a:lumMod val="75000"/>
                    </a:srgbClr>
                  </a:gs>
                </a:gsLst>
                <a:lin ang="16200000" scaled="0"/>
              </a:gra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sp>
            <p:nvSpPr>
              <p:cNvPr id="784" name="Rectangle 936">
                <a:extLst>
                  <a:ext uri="{FF2B5EF4-FFF2-40B4-BE49-F238E27FC236}">
                    <a16:creationId xmlns:a16="http://schemas.microsoft.com/office/drawing/2014/main" id="{B06D8BC0-D43F-4D39-A86D-C9AEDC41752A}"/>
                  </a:ext>
                </a:extLst>
              </p:cNvPr>
              <p:cNvSpPr/>
              <p:nvPr/>
            </p:nvSpPr>
            <p:spPr bwMode="auto">
              <a:xfrm rot="10800000">
                <a:off x="8288771" y="4495799"/>
                <a:ext cx="498084" cy="361962"/>
              </a:xfrm>
              <a:prstGeom prst="rect">
                <a:avLst/>
              </a:prstGeom>
              <a:gradFill rotWithShape="1">
                <a:gsLst>
                  <a:gs pos="0">
                    <a:srgbClr val="3333CC">
                      <a:lumMod val="60000"/>
                      <a:lumOff val="40000"/>
                    </a:srgbClr>
                  </a:gs>
                  <a:gs pos="100000">
                    <a:srgbClr val="FFFFFF"/>
                  </a:gs>
                </a:gsLst>
                <a:lin ang="16200000" scaled="0"/>
              </a:gra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cxnSp>
            <p:nvCxnSpPr>
              <p:cNvPr id="785" name="Straight Connector 937">
                <a:extLst>
                  <a:ext uri="{FF2B5EF4-FFF2-40B4-BE49-F238E27FC236}">
                    <a16:creationId xmlns:a16="http://schemas.microsoft.com/office/drawing/2014/main" id="{B98D0B75-0B00-4C51-8A6C-34F9F90B0995}"/>
                  </a:ext>
                </a:extLst>
              </p:cNvPr>
              <p:cNvCxnSpPr>
                <a:cxnSpLocks/>
                <a:stCxn id="792" idx="6"/>
              </p:cNvCxnSpPr>
              <p:nvPr/>
            </p:nvCxnSpPr>
            <p:spPr bwMode="auto">
              <a:xfrm>
                <a:off x="8783370" y="4418446"/>
                <a:ext cx="7939" cy="955919"/>
              </a:xfrm>
              <a:prstGeom prst="line">
                <a:avLst/>
              </a:prstGeom>
              <a:noFill/>
              <a:ln w="3175" cap="flat" cmpd="sng" algn="ctr">
                <a:solidFill>
                  <a:srgbClr val="000000"/>
                </a:solidFill>
                <a:prstDash val="sysDash"/>
              </a:ln>
              <a:effectLst/>
            </p:spPr>
          </p:cxnSp>
          <p:grpSp>
            <p:nvGrpSpPr>
              <p:cNvPr id="786" name="Group 634">
                <a:extLst>
                  <a:ext uri="{FF2B5EF4-FFF2-40B4-BE49-F238E27FC236}">
                    <a16:creationId xmlns:a16="http://schemas.microsoft.com/office/drawing/2014/main" id="{A18303AA-7983-4D97-813B-8F546E07CA45}"/>
                  </a:ext>
                </a:extLst>
              </p:cNvPr>
              <p:cNvGrpSpPr>
                <a:grpSpLocks/>
              </p:cNvGrpSpPr>
              <p:nvPr/>
            </p:nvGrpSpPr>
            <p:grpSpPr bwMode="auto">
              <a:xfrm>
                <a:off x="8283693" y="5300332"/>
                <a:ext cx="507588" cy="221941"/>
                <a:chOff x="4128636" y="3606589"/>
                <a:chExt cx="568145" cy="338667"/>
              </a:xfrm>
            </p:grpSpPr>
            <p:sp>
              <p:nvSpPr>
                <p:cNvPr id="799" name="Oval 951">
                  <a:extLst>
                    <a:ext uri="{FF2B5EF4-FFF2-40B4-BE49-F238E27FC236}">
                      <a16:creationId xmlns:a16="http://schemas.microsoft.com/office/drawing/2014/main" id="{C0816E38-ACC6-4B29-8809-A4050DEE60FF}"/>
                    </a:ext>
                  </a:extLst>
                </p:cNvPr>
                <p:cNvSpPr/>
                <p:nvPr/>
              </p:nvSpPr>
              <p:spPr>
                <a:xfrm>
                  <a:off x="4128205" y="3719558"/>
                  <a:ext cx="568606" cy="225284"/>
                </a:xfrm>
                <a:prstGeom prst="ellipse">
                  <a:avLst/>
                </a:prstGeom>
                <a:solidFill>
                  <a:srgbClr val="3333CC">
                    <a:lumMod val="75000"/>
                  </a:srgbClr>
                </a:solidFill>
                <a:ln w="6350" cap="flat" cmpd="sng" algn="ctr">
                  <a:solidFill>
                    <a:srgbClr val="000000"/>
                  </a:solid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sp>
              <p:nvSpPr>
                <p:cNvPr id="800" name="Rectangle 952">
                  <a:extLst>
                    <a:ext uri="{FF2B5EF4-FFF2-40B4-BE49-F238E27FC236}">
                      <a16:creationId xmlns:a16="http://schemas.microsoft.com/office/drawing/2014/main" id="{444610A4-7ADD-44A3-B171-5464A8681F19}"/>
                    </a:ext>
                  </a:extLst>
                </p:cNvPr>
                <p:cNvSpPr/>
                <p:nvPr/>
              </p:nvSpPr>
              <p:spPr>
                <a:xfrm>
                  <a:off x="4128205" y="3719558"/>
                  <a:ext cx="568606" cy="111431"/>
                </a:xfrm>
                <a:prstGeom prst="rect">
                  <a:avLst/>
                </a:prstGeom>
                <a:solidFill>
                  <a:srgbClr val="3333CC">
                    <a:lumMod val="75000"/>
                  </a:srgbClr>
                </a:soli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sp>
              <p:nvSpPr>
                <p:cNvPr id="801" name="Oval 953">
                  <a:extLst>
                    <a:ext uri="{FF2B5EF4-FFF2-40B4-BE49-F238E27FC236}">
                      <a16:creationId xmlns:a16="http://schemas.microsoft.com/office/drawing/2014/main" id="{E9E8B47A-2C59-4D1A-B64B-24AF846B352D}"/>
                    </a:ext>
                  </a:extLst>
                </p:cNvPr>
                <p:cNvSpPr/>
                <p:nvPr/>
              </p:nvSpPr>
              <p:spPr>
                <a:xfrm>
                  <a:off x="4128205" y="3605704"/>
                  <a:ext cx="568606" cy="225286"/>
                </a:xfrm>
                <a:prstGeom prst="ellipse">
                  <a:avLst/>
                </a:prstGeom>
                <a:solidFill>
                  <a:srgbClr val="3333CC">
                    <a:lumMod val="40000"/>
                    <a:lumOff val="60000"/>
                    <a:alpha val="55000"/>
                  </a:srgbClr>
                </a:soli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cxnSp>
              <p:nvCxnSpPr>
                <p:cNvPr id="802" name="Straight Connector 954">
                  <a:extLst>
                    <a:ext uri="{FF2B5EF4-FFF2-40B4-BE49-F238E27FC236}">
                      <a16:creationId xmlns:a16="http://schemas.microsoft.com/office/drawing/2014/main" id="{6AA0108F-4C42-4F13-BDEC-033DB5D4B027}"/>
                    </a:ext>
                  </a:extLst>
                </p:cNvPr>
                <p:cNvCxnSpPr/>
                <p:nvPr/>
              </p:nvCxnSpPr>
              <p:spPr>
                <a:xfrm>
                  <a:off x="4696811" y="3719558"/>
                  <a:ext cx="0" cy="111431"/>
                </a:xfrm>
                <a:prstGeom prst="line">
                  <a:avLst/>
                </a:prstGeom>
                <a:noFill/>
                <a:ln w="6350" cap="flat" cmpd="sng" algn="ctr">
                  <a:solidFill>
                    <a:srgbClr val="000000"/>
                  </a:solidFill>
                  <a:prstDash val="solid"/>
                </a:ln>
                <a:effectLst/>
              </p:spPr>
            </p:cxnSp>
            <p:cxnSp>
              <p:nvCxnSpPr>
                <p:cNvPr id="803" name="Straight Connector 955">
                  <a:extLst>
                    <a:ext uri="{FF2B5EF4-FFF2-40B4-BE49-F238E27FC236}">
                      <a16:creationId xmlns:a16="http://schemas.microsoft.com/office/drawing/2014/main" id="{C62A0F13-8372-4A3C-8ADA-AE82773CE0EE}"/>
                    </a:ext>
                  </a:extLst>
                </p:cNvPr>
                <p:cNvCxnSpPr/>
                <p:nvPr/>
              </p:nvCxnSpPr>
              <p:spPr>
                <a:xfrm>
                  <a:off x="4128205" y="3719558"/>
                  <a:ext cx="0" cy="111431"/>
                </a:xfrm>
                <a:prstGeom prst="line">
                  <a:avLst/>
                </a:prstGeom>
                <a:noFill/>
                <a:ln w="6350" cap="flat" cmpd="sng" algn="ctr">
                  <a:solidFill>
                    <a:srgbClr val="000000"/>
                  </a:solidFill>
                  <a:prstDash val="solid"/>
                </a:ln>
                <a:effectLst/>
              </p:spPr>
            </p:cxnSp>
          </p:grpSp>
          <p:sp>
            <p:nvSpPr>
              <p:cNvPr id="787" name="Rectangle 939">
                <a:extLst>
                  <a:ext uri="{FF2B5EF4-FFF2-40B4-BE49-F238E27FC236}">
                    <a16:creationId xmlns:a16="http://schemas.microsoft.com/office/drawing/2014/main" id="{FD4B32E6-CE51-4922-BB67-E6F34A7DF11F}"/>
                  </a:ext>
                </a:extLst>
              </p:cNvPr>
              <p:cNvSpPr/>
              <p:nvPr/>
            </p:nvSpPr>
            <p:spPr bwMode="auto">
              <a:xfrm>
                <a:off x="8284895" y="4904436"/>
                <a:ext cx="496888" cy="473104"/>
              </a:xfrm>
              <a:prstGeom prst="rect">
                <a:avLst/>
              </a:prstGeom>
              <a:gradFill rotWithShape="1">
                <a:gsLst>
                  <a:gs pos="1000">
                    <a:srgbClr val="3333CC">
                      <a:lumMod val="60000"/>
                      <a:lumOff val="40000"/>
                    </a:srgbClr>
                  </a:gs>
                  <a:gs pos="100000">
                    <a:srgbClr val="FFFFFF"/>
                  </a:gs>
                </a:gsLst>
                <a:lin ang="16200000" scaled="0"/>
              </a:gra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cxnSp>
            <p:nvCxnSpPr>
              <p:cNvPr id="788" name="Straight Connector 940">
                <a:extLst>
                  <a:ext uri="{FF2B5EF4-FFF2-40B4-BE49-F238E27FC236}">
                    <a16:creationId xmlns:a16="http://schemas.microsoft.com/office/drawing/2014/main" id="{FF7674EE-8F00-4603-9DAC-569776A20948}"/>
                  </a:ext>
                </a:extLst>
              </p:cNvPr>
              <p:cNvCxnSpPr>
                <a:cxnSpLocks/>
                <a:stCxn id="792" idx="2"/>
              </p:cNvCxnSpPr>
              <p:nvPr/>
            </p:nvCxnSpPr>
            <p:spPr bwMode="auto">
              <a:xfrm flipH="1">
                <a:off x="8278546" y="4418446"/>
                <a:ext cx="3174" cy="1049581"/>
              </a:xfrm>
              <a:prstGeom prst="line">
                <a:avLst/>
              </a:prstGeom>
              <a:noFill/>
              <a:ln w="3175" cap="flat" cmpd="sng" algn="ctr">
                <a:solidFill>
                  <a:srgbClr val="000000"/>
                </a:solidFill>
                <a:prstDash val="sysDash"/>
              </a:ln>
              <a:effectLst/>
            </p:spPr>
          </p:cxnSp>
          <p:grpSp>
            <p:nvGrpSpPr>
              <p:cNvPr id="789" name="Group 622">
                <a:extLst>
                  <a:ext uri="{FF2B5EF4-FFF2-40B4-BE49-F238E27FC236}">
                    <a16:creationId xmlns:a16="http://schemas.microsoft.com/office/drawing/2014/main" id="{405DC373-EDC9-4CD9-8F46-737458FF4F85}"/>
                  </a:ext>
                </a:extLst>
              </p:cNvPr>
              <p:cNvGrpSpPr>
                <a:grpSpLocks/>
              </p:cNvGrpSpPr>
              <p:nvPr/>
            </p:nvGrpSpPr>
            <p:grpSpPr bwMode="auto">
              <a:xfrm>
                <a:off x="8281058" y="4329565"/>
                <a:ext cx="503828" cy="248522"/>
                <a:chOff x="2183302" y="1564542"/>
                <a:chExt cx="1200154" cy="440314"/>
              </a:xfrm>
            </p:grpSpPr>
            <p:sp>
              <p:nvSpPr>
                <p:cNvPr id="790" name="Oval 942">
                  <a:extLst>
                    <a:ext uri="{FF2B5EF4-FFF2-40B4-BE49-F238E27FC236}">
                      <a16:creationId xmlns:a16="http://schemas.microsoft.com/office/drawing/2014/main" id="{6E98866D-21DE-4091-B767-33B26D0C7872}"/>
                    </a:ext>
                  </a:extLst>
                </p:cNvPr>
                <p:cNvSpPr/>
                <p:nvPr/>
              </p:nvSpPr>
              <p:spPr bwMode="auto">
                <a:xfrm flipV="1">
                  <a:off x="2188662" y="1691075"/>
                  <a:ext cx="1194966" cy="315014"/>
                </a:xfrm>
                <a:prstGeom prst="ellipse">
                  <a:avLst/>
                </a:prstGeom>
                <a:gradFill flip="none" rotWithShape="1">
                  <a:gsLst>
                    <a:gs pos="0">
                      <a:srgbClr val="3333CC">
                        <a:lumMod val="75000"/>
                      </a:srgbClr>
                    </a:gs>
                    <a:gs pos="31000">
                      <a:srgbClr val="3333CC">
                        <a:lumMod val="60000"/>
                        <a:lumOff val="40000"/>
                      </a:srgbClr>
                    </a:gs>
                    <a:gs pos="100000">
                      <a:srgbClr val="FFFFFF"/>
                    </a:gs>
                  </a:gsLst>
                  <a:lin ang="16200000" scaled="0"/>
                  <a:tileRect/>
                </a:gradFill>
                <a:ln w="6350"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791" name="Rectangle 943">
                  <a:extLst>
                    <a:ext uri="{FF2B5EF4-FFF2-40B4-BE49-F238E27FC236}">
                      <a16:creationId xmlns:a16="http://schemas.microsoft.com/office/drawing/2014/main" id="{B30F69B8-E7CB-4683-AD0F-488547DBB97A}"/>
                    </a:ext>
                  </a:extLst>
                </p:cNvPr>
                <p:cNvSpPr/>
                <p:nvPr/>
              </p:nvSpPr>
              <p:spPr bwMode="auto">
                <a:xfrm>
                  <a:off x="2184879" y="1736077"/>
                  <a:ext cx="1198749" cy="112505"/>
                </a:xfrm>
                <a:prstGeom prst="rect">
                  <a:avLst/>
                </a:prstGeom>
                <a:gradFill rotWithShape="1">
                  <a:gsLst>
                    <a:gs pos="0">
                      <a:srgbClr val="3333CC">
                        <a:lumMod val="40000"/>
                        <a:lumOff val="60000"/>
                      </a:srgbClr>
                    </a:gs>
                    <a:gs pos="54000">
                      <a:srgbClr val="3333CC">
                        <a:lumMod val="60000"/>
                        <a:lumOff val="40000"/>
                      </a:srgbClr>
                    </a:gs>
                    <a:gs pos="100000">
                      <a:srgbClr val="3333CC">
                        <a:lumMod val="75000"/>
                      </a:srgbClr>
                    </a:gs>
                  </a:gsLst>
                  <a:lin ang="16200000" scaled="0"/>
                </a:gradFill>
                <a:ln w="25400"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sp>
              <p:nvSpPr>
                <p:cNvPr id="792" name="Oval 944">
                  <a:extLst>
                    <a:ext uri="{FF2B5EF4-FFF2-40B4-BE49-F238E27FC236}">
                      <a16:creationId xmlns:a16="http://schemas.microsoft.com/office/drawing/2014/main" id="{5844E1FD-96A6-45ED-8BC0-BBF23A4E9E45}"/>
                    </a:ext>
                  </a:extLst>
                </p:cNvPr>
                <p:cNvSpPr>
                  <a:spLocks noChangeArrowheads="1"/>
                </p:cNvSpPr>
                <p:nvPr/>
              </p:nvSpPr>
              <p:spPr bwMode="auto">
                <a:xfrm flipV="1">
                  <a:off x="2184879" y="1564508"/>
                  <a:ext cx="1194966" cy="315014"/>
                </a:xfrm>
                <a:prstGeom prst="ellipse">
                  <a:avLst/>
                </a:prstGeom>
                <a:solidFill>
                  <a:srgbClr val="BFBFBF"/>
                </a:solidFill>
                <a:ln w="6350">
                  <a:solidFill>
                    <a:srgbClr val="000000"/>
                  </a:solidFill>
                  <a:round/>
                  <a:headEnd/>
                  <a:tailEnd/>
                </a:ln>
                <a:effectLst>
                  <a:outerShdw blurRad="40000" dist="23000" dir="5400000" rotWithShape="0">
                    <a:srgbClr val="808080">
                      <a:alpha val="34999"/>
                    </a:srgbClr>
                  </a:outerShdw>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ＭＳ Ｐゴシック" panose="020B0600070205080204" pitchFamily="34" charset="-128"/>
                    <a:cs typeface="+mn-cs"/>
                  </a:endParaRPr>
                </a:p>
              </p:txBody>
            </p:sp>
            <p:sp>
              <p:nvSpPr>
                <p:cNvPr id="793" name="Freeform 945">
                  <a:extLst>
                    <a:ext uri="{FF2B5EF4-FFF2-40B4-BE49-F238E27FC236}">
                      <a16:creationId xmlns:a16="http://schemas.microsoft.com/office/drawing/2014/main" id="{43571826-215B-442A-9A95-9129D006309E}"/>
                    </a:ext>
                  </a:extLst>
                </p:cNvPr>
                <p:cNvSpPr/>
                <p:nvPr/>
              </p:nvSpPr>
              <p:spPr bwMode="auto">
                <a:xfrm>
                  <a:off x="2491185" y="1671388"/>
                  <a:ext cx="582357" cy="157507"/>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sp>
              <p:nvSpPr>
                <p:cNvPr id="794" name="Freeform 946">
                  <a:extLst>
                    <a:ext uri="{FF2B5EF4-FFF2-40B4-BE49-F238E27FC236}">
                      <a16:creationId xmlns:a16="http://schemas.microsoft.com/office/drawing/2014/main" id="{3C6741E6-F364-4133-AC6A-892B89D9B9CE}"/>
                    </a:ext>
                  </a:extLst>
                </p:cNvPr>
                <p:cNvSpPr>
                  <a:spLocks/>
                </p:cNvSpPr>
                <p:nvPr/>
              </p:nvSpPr>
              <p:spPr bwMode="auto">
                <a:xfrm>
                  <a:off x="2430680" y="1629198"/>
                  <a:ext cx="703366" cy="112505"/>
                </a:xfrm>
                <a:custGeom>
                  <a:avLst/>
                  <a:gdLst>
                    <a:gd name="T0" fmla="*/ 0 w 3723451"/>
                    <a:gd name="T1" fmla="*/ 27524 h 932950"/>
                    <a:gd name="T2" fmla="*/ 123762 w 3723451"/>
                    <a:gd name="T3" fmla="*/ 324 h 932950"/>
                    <a:gd name="T4" fmla="*/ 350560 w 3723451"/>
                    <a:gd name="T5" fmla="*/ 62775 h 932950"/>
                    <a:gd name="T6" fmla="*/ 566927 w 3723451"/>
                    <a:gd name="T7" fmla="*/ 0 h 932950"/>
                    <a:gd name="T8" fmla="*/ 703366 w 3723451"/>
                    <a:gd name="T9" fmla="*/ 24980 h 932950"/>
                    <a:gd name="T10" fmla="*/ 601856 w 3723451"/>
                    <a:gd name="T11" fmla="*/ 55698 h 932950"/>
                    <a:gd name="T12" fmla="*/ 569173 w 3723451"/>
                    <a:gd name="T13" fmla="*/ 47416 h 932950"/>
                    <a:gd name="T14" fmla="*/ 354544 w 3723451"/>
                    <a:gd name="T15" fmla="*/ 112505 h 932950"/>
                    <a:gd name="T16" fmla="*/ 134425 w 3723451"/>
                    <a:gd name="T17" fmla="*/ 49811 h 932950"/>
                    <a:gd name="T18" fmla="*/ 98836 w 3723451"/>
                    <a:gd name="T19" fmla="*/ 56577 h 932950"/>
                    <a:gd name="T20" fmla="*/ 0 w 3723451"/>
                    <a:gd name="T21" fmla="*/ 27524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795" name="Freeform 947">
                  <a:extLst>
                    <a:ext uri="{FF2B5EF4-FFF2-40B4-BE49-F238E27FC236}">
                      <a16:creationId xmlns:a16="http://schemas.microsoft.com/office/drawing/2014/main" id="{8FCA1EB0-0023-46F4-ADB2-E93435E0E406}"/>
                    </a:ext>
                  </a:extLst>
                </p:cNvPr>
                <p:cNvSpPr>
                  <a:spLocks/>
                </p:cNvSpPr>
                <p:nvPr/>
              </p:nvSpPr>
              <p:spPr bwMode="auto">
                <a:xfrm>
                  <a:off x="2892028" y="1724827"/>
                  <a:ext cx="260925" cy="95629"/>
                </a:xfrm>
                <a:custGeom>
                  <a:avLst/>
                  <a:gdLst>
                    <a:gd name="T0" fmla="*/ 0 w 1366596"/>
                    <a:gd name="T1" fmla="*/ 0 h 809868"/>
                    <a:gd name="T2" fmla="*/ 260925 w 1366596"/>
                    <a:gd name="T3" fmla="*/ 73895 h 809868"/>
                    <a:gd name="T4" fmla="*/ 165165 w 1366596"/>
                    <a:gd name="T5" fmla="*/ 95629 h 809868"/>
                    <a:gd name="T6" fmla="*/ 878 w 1366596"/>
                    <a:gd name="T7" fmla="*/ 50531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796" name="Freeform 948">
                  <a:extLst>
                    <a:ext uri="{FF2B5EF4-FFF2-40B4-BE49-F238E27FC236}">
                      <a16:creationId xmlns:a16="http://schemas.microsoft.com/office/drawing/2014/main" id="{32BDF808-0359-4108-AA7F-B9663CE03E83}"/>
                    </a:ext>
                  </a:extLst>
                </p:cNvPr>
                <p:cNvSpPr>
                  <a:spLocks/>
                </p:cNvSpPr>
                <p:nvPr/>
              </p:nvSpPr>
              <p:spPr bwMode="auto">
                <a:xfrm>
                  <a:off x="2419334" y="1727640"/>
                  <a:ext cx="253364" cy="92816"/>
                </a:xfrm>
                <a:custGeom>
                  <a:avLst/>
                  <a:gdLst>
                    <a:gd name="T0" fmla="*/ 249905 w 1348191"/>
                    <a:gd name="T1" fmla="*/ 0 h 791462"/>
                    <a:gd name="T2" fmla="*/ 253364 w 1348191"/>
                    <a:gd name="T3" fmla="*/ 44789 h 791462"/>
                    <a:gd name="T4" fmla="*/ 91661 w 1348191"/>
                    <a:gd name="T5" fmla="*/ 92816 h 791462"/>
                    <a:gd name="T6" fmla="*/ 0 w 1348191"/>
                    <a:gd name="T7" fmla="*/ 71770 h 791462"/>
                    <a:gd name="T8" fmla="*/ 249905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cxnSp>
              <p:nvCxnSpPr>
                <p:cNvPr id="797" name="Straight Connector 949">
                  <a:extLst>
                    <a:ext uri="{FF2B5EF4-FFF2-40B4-BE49-F238E27FC236}">
                      <a16:creationId xmlns:a16="http://schemas.microsoft.com/office/drawing/2014/main" id="{AA1ECC10-4419-4182-BD06-DE64761A404A}"/>
                    </a:ext>
                  </a:extLst>
                </p:cNvPr>
                <p:cNvCxnSpPr>
                  <a:cxnSpLocks noChangeShapeType="1"/>
                  <a:endCxn id="792" idx="2"/>
                </p:cNvCxnSpPr>
                <p:nvPr/>
              </p:nvCxnSpPr>
              <p:spPr bwMode="auto">
                <a:xfrm flipH="1" flipV="1">
                  <a:off x="2184879" y="1722015"/>
                  <a:ext cx="3783" cy="120942"/>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798" name="Straight Connector 950">
                  <a:extLst>
                    <a:ext uri="{FF2B5EF4-FFF2-40B4-BE49-F238E27FC236}">
                      <a16:creationId xmlns:a16="http://schemas.microsoft.com/office/drawing/2014/main" id="{7B2B7C69-7513-43D9-8DC2-FE806CC3E50F}"/>
                    </a:ext>
                  </a:extLst>
                </p:cNvPr>
                <p:cNvCxnSpPr>
                  <a:cxnSpLocks noChangeShapeType="1"/>
                </p:cNvCxnSpPr>
                <p:nvPr/>
              </p:nvCxnSpPr>
              <p:spPr bwMode="auto">
                <a:xfrm flipH="1" flipV="1">
                  <a:off x="3379845" y="1730452"/>
                  <a:ext cx="3783" cy="120944"/>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grpSp>
      <p:grpSp>
        <p:nvGrpSpPr>
          <p:cNvPr id="889" name="Group 1042">
            <a:extLst>
              <a:ext uri="{FF2B5EF4-FFF2-40B4-BE49-F238E27FC236}">
                <a16:creationId xmlns:a16="http://schemas.microsoft.com/office/drawing/2014/main" id="{CE8885F6-DE81-47C9-9BA9-48BC64A01D01}"/>
              </a:ext>
            </a:extLst>
          </p:cNvPr>
          <p:cNvGrpSpPr>
            <a:grpSpLocks/>
          </p:cNvGrpSpPr>
          <p:nvPr/>
        </p:nvGrpSpPr>
        <p:grpSpPr bwMode="auto">
          <a:xfrm>
            <a:off x="3765336" y="4727644"/>
            <a:ext cx="4981829" cy="693736"/>
            <a:chOff x="2055070" y="4690247"/>
            <a:chExt cx="4980938" cy="694338"/>
          </a:xfrm>
        </p:grpSpPr>
        <p:grpSp>
          <p:nvGrpSpPr>
            <p:cNvPr id="890" name="Group 554">
              <a:extLst>
                <a:ext uri="{FF2B5EF4-FFF2-40B4-BE49-F238E27FC236}">
                  <a16:creationId xmlns:a16="http://schemas.microsoft.com/office/drawing/2014/main" id="{45C5EF11-8726-47B4-AC3E-EAFF5EBD4FBC}"/>
                </a:ext>
              </a:extLst>
            </p:cNvPr>
            <p:cNvGrpSpPr>
              <a:grpSpLocks/>
            </p:cNvGrpSpPr>
            <p:nvPr/>
          </p:nvGrpSpPr>
          <p:grpSpPr bwMode="auto">
            <a:xfrm>
              <a:off x="3621810" y="5055687"/>
              <a:ext cx="428216" cy="328897"/>
              <a:chOff x="2948176" y="3912858"/>
              <a:chExt cx="428535" cy="329059"/>
            </a:xfrm>
          </p:grpSpPr>
          <p:sp>
            <p:nvSpPr>
              <p:cNvPr id="911" name="Rectangle 1064">
                <a:extLst>
                  <a:ext uri="{FF2B5EF4-FFF2-40B4-BE49-F238E27FC236}">
                    <a16:creationId xmlns:a16="http://schemas.microsoft.com/office/drawing/2014/main" id="{992BA035-FA60-45B8-BA9B-2C6D7F2B6565}"/>
                  </a:ext>
                </a:extLst>
              </p:cNvPr>
              <p:cNvSpPr/>
              <p:nvPr/>
            </p:nvSpPr>
            <p:spPr>
              <a:xfrm>
                <a:off x="2951022" y="3912858"/>
                <a:ext cx="425689" cy="329059"/>
              </a:xfrm>
              <a:prstGeom prst="rect">
                <a:avLst/>
              </a:prstGeom>
              <a:solidFill>
                <a:srgbClr val="FFFFFF"/>
              </a:solidFill>
              <a:ln w="3175" cap="flat" cmpd="sng" algn="ctr">
                <a:solidFill>
                  <a:srgbClr val="CC0000"/>
                </a:solid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cxnSp>
            <p:nvCxnSpPr>
              <p:cNvPr id="912" name="Straight Connector 1065">
                <a:extLst>
                  <a:ext uri="{FF2B5EF4-FFF2-40B4-BE49-F238E27FC236}">
                    <a16:creationId xmlns:a16="http://schemas.microsoft.com/office/drawing/2014/main" id="{91CDE327-A19D-412B-8767-6C579DCDFB4E}"/>
                  </a:ext>
                </a:extLst>
              </p:cNvPr>
              <p:cNvCxnSpPr/>
              <p:nvPr/>
            </p:nvCxnSpPr>
            <p:spPr>
              <a:xfrm>
                <a:off x="2948177" y="4005058"/>
                <a:ext cx="425689" cy="0"/>
              </a:xfrm>
              <a:prstGeom prst="line">
                <a:avLst/>
              </a:prstGeom>
              <a:noFill/>
              <a:ln w="3175" cap="flat" cmpd="sng" algn="ctr">
                <a:solidFill>
                  <a:srgbClr val="CC0000"/>
                </a:solidFill>
                <a:prstDash val="solid"/>
              </a:ln>
              <a:effectLst/>
            </p:spPr>
          </p:cxnSp>
          <p:cxnSp>
            <p:nvCxnSpPr>
              <p:cNvPr id="913" name="Straight Connector 1066">
                <a:extLst>
                  <a:ext uri="{FF2B5EF4-FFF2-40B4-BE49-F238E27FC236}">
                    <a16:creationId xmlns:a16="http://schemas.microsoft.com/office/drawing/2014/main" id="{5873B912-FA95-4B58-BA3E-861FE607FA80}"/>
                  </a:ext>
                </a:extLst>
              </p:cNvPr>
              <p:cNvCxnSpPr/>
              <p:nvPr/>
            </p:nvCxnSpPr>
            <p:spPr>
              <a:xfrm>
                <a:off x="2948176" y="4068645"/>
                <a:ext cx="425689" cy="0"/>
              </a:xfrm>
              <a:prstGeom prst="line">
                <a:avLst/>
              </a:prstGeom>
              <a:noFill/>
              <a:ln w="3175" cap="flat" cmpd="sng" algn="ctr">
                <a:solidFill>
                  <a:srgbClr val="CC0000"/>
                </a:solidFill>
                <a:prstDash val="solid"/>
              </a:ln>
              <a:effectLst/>
            </p:spPr>
          </p:cxnSp>
          <p:cxnSp>
            <p:nvCxnSpPr>
              <p:cNvPr id="914" name="Straight Connector 1067">
                <a:extLst>
                  <a:ext uri="{FF2B5EF4-FFF2-40B4-BE49-F238E27FC236}">
                    <a16:creationId xmlns:a16="http://schemas.microsoft.com/office/drawing/2014/main" id="{3A2AF89E-474E-4990-8B8E-E01ABDFF06C8}"/>
                  </a:ext>
                </a:extLst>
              </p:cNvPr>
              <p:cNvCxnSpPr>
                <a:stCxn id="911" idx="2"/>
              </p:cNvCxnSpPr>
              <p:nvPr/>
            </p:nvCxnSpPr>
            <p:spPr>
              <a:xfrm flipH="1" flipV="1">
                <a:off x="3162278" y="4005058"/>
                <a:ext cx="1589" cy="236859"/>
              </a:xfrm>
              <a:prstGeom prst="line">
                <a:avLst/>
              </a:prstGeom>
              <a:noFill/>
              <a:ln w="3175" cap="flat" cmpd="sng" algn="ctr">
                <a:solidFill>
                  <a:srgbClr val="CC0000"/>
                </a:solidFill>
                <a:prstDash val="solid"/>
              </a:ln>
              <a:effectLst/>
            </p:spPr>
          </p:cxnSp>
        </p:grpSp>
        <p:grpSp>
          <p:nvGrpSpPr>
            <p:cNvPr id="891" name="Group 582">
              <a:extLst>
                <a:ext uri="{FF2B5EF4-FFF2-40B4-BE49-F238E27FC236}">
                  <a16:creationId xmlns:a16="http://schemas.microsoft.com/office/drawing/2014/main" id="{89E86765-B468-42FA-80DD-C823E81AD4CF}"/>
                </a:ext>
              </a:extLst>
            </p:cNvPr>
            <p:cNvGrpSpPr>
              <a:grpSpLocks/>
            </p:cNvGrpSpPr>
            <p:nvPr/>
          </p:nvGrpSpPr>
          <p:grpSpPr bwMode="auto">
            <a:xfrm>
              <a:off x="4404307" y="5055687"/>
              <a:ext cx="429383" cy="328898"/>
              <a:chOff x="2948037" y="3912924"/>
              <a:chExt cx="429703" cy="329060"/>
            </a:xfrm>
          </p:grpSpPr>
          <p:sp>
            <p:nvSpPr>
              <p:cNvPr id="907" name="Rectangle 1060">
                <a:extLst>
                  <a:ext uri="{FF2B5EF4-FFF2-40B4-BE49-F238E27FC236}">
                    <a16:creationId xmlns:a16="http://schemas.microsoft.com/office/drawing/2014/main" id="{7DB17336-9DB4-4844-B1EE-12B583D4903B}"/>
                  </a:ext>
                </a:extLst>
              </p:cNvPr>
              <p:cNvSpPr/>
              <p:nvPr/>
            </p:nvSpPr>
            <p:spPr>
              <a:xfrm>
                <a:off x="2950882" y="3912924"/>
                <a:ext cx="425689" cy="329059"/>
              </a:xfrm>
              <a:prstGeom prst="rect">
                <a:avLst/>
              </a:prstGeom>
              <a:solidFill>
                <a:srgbClr val="FFFFFF"/>
              </a:solidFill>
              <a:ln w="3175" cap="flat" cmpd="sng" algn="ctr">
                <a:solidFill>
                  <a:srgbClr val="CC0000"/>
                </a:solid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cxnSp>
            <p:nvCxnSpPr>
              <p:cNvPr id="908" name="Straight Connector 1061">
                <a:extLst>
                  <a:ext uri="{FF2B5EF4-FFF2-40B4-BE49-F238E27FC236}">
                    <a16:creationId xmlns:a16="http://schemas.microsoft.com/office/drawing/2014/main" id="{93C237FC-0660-4F3D-B7EB-D475D8B11A7B}"/>
                  </a:ext>
                </a:extLst>
              </p:cNvPr>
              <p:cNvCxnSpPr/>
              <p:nvPr/>
            </p:nvCxnSpPr>
            <p:spPr>
              <a:xfrm>
                <a:off x="2952051" y="4005125"/>
                <a:ext cx="425689" cy="0"/>
              </a:xfrm>
              <a:prstGeom prst="line">
                <a:avLst/>
              </a:prstGeom>
              <a:noFill/>
              <a:ln w="3175" cap="flat" cmpd="sng" algn="ctr">
                <a:solidFill>
                  <a:srgbClr val="CC0000"/>
                </a:solidFill>
                <a:prstDash val="solid"/>
              </a:ln>
              <a:effectLst/>
            </p:spPr>
          </p:cxnSp>
          <p:cxnSp>
            <p:nvCxnSpPr>
              <p:cNvPr id="909" name="Straight Connector 1062">
                <a:extLst>
                  <a:ext uri="{FF2B5EF4-FFF2-40B4-BE49-F238E27FC236}">
                    <a16:creationId xmlns:a16="http://schemas.microsoft.com/office/drawing/2014/main" id="{AEA58026-9187-45F2-A4AD-85D89658E042}"/>
                  </a:ext>
                </a:extLst>
              </p:cNvPr>
              <p:cNvCxnSpPr/>
              <p:nvPr/>
            </p:nvCxnSpPr>
            <p:spPr>
              <a:xfrm>
                <a:off x="2948037" y="4068711"/>
                <a:ext cx="425689" cy="0"/>
              </a:xfrm>
              <a:prstGeom prst="line">
                <a:avLst/>
              </a:prstGeom>
              <a:noFill/>
              <a:ln w="3175" cap="flat" cmpd="sng" algn="ctr">
                <a:solidFill>
                  <a:srgbClr val="CC0000"/>
                </a:solidFill>
                <a:prstDash val="solid"/>
              </a:ln>
              <a:effectLst/>
            </p:spPr>
          </p:cxnSp>
          <p:cxnSp>
            <p:nvCxnSpPr>
              <p:cNvPr id="910" name="Straight Connector 1063">
                <a:extLst>
                  <a:ext uri="{FF2B5EF4-FFF2-40B4-BE49-F238E27FC236}">
                    <a16:creationId xmlns:a16="http://schemas.microsoft.com/office/drawing/2014/main" id="{E447E237-FAD0-4D22-B109-7F33981222DB}"/>
                  </a:ext>
                </a:extLst>
              </p:cNvPr>
              <p:cNvCxnSpPr>
                <a:stCxn id="907" idx="2"/>
              </p:cNvCxnSpPr>
              <p:nvPr/>
            </p:nvCxnSpPr>
            <p:spPr>
              <a:xfrm flipH="1" flipV="1">
                <a:off x="3162139" y="4005125"/>
                <a:ext cx="1588" cy="236859"/>
              </a:xfrm>
              <a:prstGeom prst="line">
                <a:avLst/>
              </a:prstGeom>
              <a:noFill/>
              <a:ln w="3175" cap="flat" cmpd="sng" algn="ctr">
                <a:solidFill>
                  <a:srgbClr val="CC0000"/>
                </a:solidFill>
                <a:prstDash val="solid"/>
              </a:ln>
              <a:effectLst/>
            </p:spPr>
          </p:cxnSp>
        </p:grpSp>
        <p:grpSp>
          <p:nvGrpSpPr>
            <p:cNvPr id="892" name="Group 609">
              <a:extLst>
                <a:ext uri="{FF2B5EF4-FFF2-40B4-BE49-F238E27FC236}">
                  <a16:creationId xmlns:a16="http://schemas.microsoft.com/office/drawing/2014/main" id="{F0C7F36D-6928-4A52-AD8F-52C85F72120C}"/>
                </a:ext>
              </a:extLst>
            </p:cNvPr>
            <p:cNvGrpSpPr>
              <a:grpSpLocks/>
            </p:cNvGrpSpPr>
            <p:nvPr/>
          </p:nvGrpSpPr>
          <p:grpSpPr bwMode="auto">
            <a:xfrm>
              <a:off x="5611440" y="5052513"/>
              <a:ext cx="430135" cy="328897"/>
              <a:chOff x="2951837" y="3912722"/>
              <a:chExt cx="430454" cy="329058"/>
            </a:xfrm>
          </p:grpSpPr>
          <p:sp>
            <p:nvSpPr>
              <p:cNvPr id="903" name="Rectangle 1056">
                <a:extLst>
                  <a:ext uri="{FF2B5EF4-FFF2-40B4-BE49-F238E27FC236}">
                    <a16:creationId xmlns:a16="http://schemas.microsoft.com/office/drawing/2014/main" id="{E87B8655-D025-4ED4-9142-D624A8286DE9}"/>
                  </a:ext>
                </a:extLst>
              </p:cNvPr>
              <p:cNvSpPr/>
              <p:nvPr/>
            </p:nvSpPr>
            <p:spPr>
              <a:xfrm>
                <a:off x="2956602" y="3912722"/>
                <a:ext cx="425689" cy="329058"/>
              </a:xfrm>
              <a:prstGeom prst="rect">
                <a:avLst/>
              </a:prstGeom>
              <a:solidFill>
                <a:srgbClr val="FFFFFF"/>
              </a:solidFill>
              <a:ln w="3175" cap="flat" cmpd="sng" algn="ctr">
                <a:solidFill>
                  <a:srgbClr val="CC0000"/>
                </a:solid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cxnSp>
            <p:nvCxnSpPr>
              <p:cNvPr id="904" name="Straight Connector 1057">
                <a:extLst>
                  <a:ext uri="{FF2B5EF4-FFF2-40B4-BE49-F238E27FC236}">
                    <a16:creationId xmlns:a16="http://schemas.microsoft.com/office/drawing/2014/main" id="{B380F653-BB93-4C30-919D-308F32496788}"/>
                  </a:ext>
                </a:extLst>
              </p:cNvPr>
              <p:cNvCxnSpPr/>
              <p:nvPr/>
            </p:nvCxnSpPr>
            <p:spPr>
              <a:xfrm>
                <a:off x="2951837" y="4004922"/>
                <a:ext cx="425689" cy="0"/>
              </a:xfrm>
              <a:prstGeom prst="line">
                <a:avLst/>
              </a:prstGeom>
              <a:noFill/>
              <a:ln w="3175" cap="flat" cmpd="sng" algn="ctr">
                <a:solidFill>
                  <a:srgbClr val="CC0000"/>
                </a:solidFill>
                <a:prstDash val="solid"/>
              </a:ln>
              <a:effectLst/>
            </p:spPr>
          </p:cxnSp>
          <p:cxnSp>
            <p:nvCxnSpPr>
              <p:cNvPr id="905" name="Straight Connector 1058">
                <a:extLst>
                  <a:ext uri="{FF2B5EF4-FFF2-40B4-BE49-F238E27FC236}">
                    <a16:creationId xmlns:a16="http://schemas.microsoft.com/office/drawing/2014/main" id="{431559C7-F7BF-4591-95D2-82FD0D31CFAC}"/>
                  </a:ext>
                </a:extLst>
              </p:cNvPr>
              <p:cNvCxnSpPr/>
              <p:nvPr/>
            </p:nvCxnSpPr>
            <p:spPr>
              <a:xfrm>
                <a:off x="2955849" y="4068509"/>
                <a:ext cx="425689" cy="0"/>
              </a:xfrm>
              <a:prstGeom prst="line">
                <a:avLst/>
              </a:prstGeom>
              <a:noFill/>
              <a:ln w="3175" cap="flat" cmpd="sng" algn="ctr">
                <a:solidFill>
                  <a:srgbClr val="CC0000"/>
                </a:solidFill>
                <a:prstDash val="solid"/>
              </a:ln>
              <a:effectLst/>
            </p:spPr>
          </p:cxnSp>
          <p:cxnSp>
            <p:nvCxnSpPr>
              <p:cNvPr id="906" name="Straight Connector 1059">
                <a:extLst>
                  <a:ext uri="{FF2B5EF4-FFF2-40B4-BE49-F238E27FC236}">
                    <a16:creationId xmlns:a16="http://schemas.microsoft.com/office/drawing/2014/main" id="{EA559AB4-BF21-4A99-90F4-D2DC1358C6C4}"/>
                  </a:ext>
                </a:extLst>
              </p:cNvPr>
              <p:cNvCxnSpPr>
                <a:stCxn id="903" idx="2"/>
              </p:cNvCxnSpPr>
              <p:nvPr/>
            </p:nvCxnSpPr>
            <p:spPr>
              <a:xfrm flipH="1" flipV="1">
                <a:off x="3167858" y="4004922"/>
                <a:ext cx="1588" cy="236858"/>
              </a:xfrm>
              <a:prstGeom prst="line">
                <a:avLst/>
              </a:prstGeom>
              <a:noFill/>
              <a:ln w="3175" cap="flat" cmpd="sng" algn="ctr">
                <a:solidFill>
                  <a:srgbClr val="CC0000"/>
                </a:solidFill>
                <a:prstDash val="solid"/>
              </a:ln>
              <a:effectLst/>
            </p:spPr>
          </p:cxnSp>
        </p:grpSp>
        <p:grpSp>
          <p:nvGrpSpPr>
            <p:cNvPr id="893" name="Group 636">
              <a:extLst>
                <a:ext uri="{FF2B5EF4-FFF2-40B4-BE49-F238E27FC236}">
                  <a16:creationId xmlns:a16="http://schemas.microsoft.com/office/drawing/2014/main" id="{836FD15C-95CF-4E47-AD19-FCB10F74234E}"/>
                </a:ext>
              </a:extLst>
            </p:cNvPr>
            <p:cNvGrpSpPr>
              <a:grpSpLocks/>
            </p:cNvGrpSpPr>
            <p:nvPr/>
          </p:nvGrpSpPr>
          <p:grpSpPr bwMode="auto">
            <a:xfrm>
              <a:off x="6605874" y="5046158"/>
              <a:ext cx="430134" cy="328898"/>
              <a:chOff x="2955740" y="3913102"/>
              <a:chExt cx="430453" cy="328747"/>
            </a:xfrm>
          </p:grpSpPr>
          <p:sp>
            <p:nvSpPr>
              <p:cNvPr id="899" name="Rectangle 1052">
                <a:extLst>
                  <a:ext uri="{FF2B5EF4-FFF2-40B4-BE49-F238E27FC236}">
                    <a16:creationId xmlns:a16="http://schemas.microsoft.com/office/drawing/2014/main" id="{CF61D4CD-CB98-4E1F-884C-DFA78DCAD00F}"/>
                  </a:ext>
                </a:extLst>
              </p:cNvPr>
              <p:cNvSpPr/>
              <p:nvPr/>
            </p:nvSpPr>
            <p:spPr>
              <a:xfrm>
                <a:off x="2960504" y="3913102"/>
                <a:ext cx="425689" cy="328747"/>
              </a:xfrm>
              <a:prstGeom prst="rect">
                <a:avLst/>
              </a:prstGeom>
              <a:solidFill>
                <a:srgbClr val="FFFFFF"/>
              </a:solidFill>
              <a:ln w="3175" cap="flat" cmpd="sng" algn="ctr">
                <a:solidFill>
                  <a:srgbClr val="CC0000"/>
                </a:solid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cxnSp>
            <p:nvCxnSpPr>
              <p:cNvPr id="900" name="Straight Connector 1053">
                <a:extLst>
                  <a:ext uri="{FF2B5EF4-FFF2-40B4-BE49-F238E27FC236}">
                    <a16:creationId xmlns:a16="http://schemas.microsoft.com/office/drawing/2014/main" id="{B8FA8310-64A2-4E61-9865-5FA243269ADA}"/>
                  </a:ext>
                </a:extLst>
              </p:cNvPr>
              <p:cNvCxnSpPr/>
              <p:nvPr/>
            </p:nvCxnSpPr>
            <p:spPr>
              <a:xfrm>
                <a:off x="2955740" y="4005215"/>
                <a:ext cx="425689" cy="0"/>
              </a:xfrm>
              <a:prstGeom prst="line">
                <a:avLst/>
              </a:prstGeom>
              <a:noFill/>
              <a:ln w="3175" cap="flat" cmpd="sng" algn="ctr">
                <a:solidFill>
                  <a:srgbClr val="CC0000"/>
                </a:solidFill>
                <a:prstDash val="solid"/>
              </a:ln>
              <a:effectLst/>
            </p:spPr>
          </p:cxnSp>
          <p:cxnSp>
            <p:nvCxnSpPr>
              <p:cNvPr id="901" name="Straight Connector 1054">
                <a:extLst>
                  <a:ext uri="{FF2B5EF4-FFF2-40B4-BE49-F238E27FC236}">
                    <a16:creationId xmlns:a16="http://schemas.microsoft.com/office/drawing/2014/main" id="{44FE2D16-696C-4466-9CFB-A96EC3BBD0E5}"/>
                  </a:ext>
                </a:extLst>
              </p:cNvPr>
              <p:cNvCxnSpPr/>
              <p:nvPr/>
            </p:nvCxnSpPr>
            <p:spPr>
              <a:xfrm>
                <a:off x="2959751" y="4067152"/>
                <a:ext cx="425689" cy="0"/>
              </a:xfrm>
              <a:prstGeom prst="line">
                <a:avLst/>
              </a:prstGeom>
              <a:noFill/>
              <a:ln w="3175" cap="flat" cmpd="sng" algn="ctr">
                <a:solidFill>
                  <a:srgbClr val="CC0000"/>
                </a:solidFill>
                <a:prstDash val="solid"/>
              </a:ln>
              <a:effectLst/>
            </p:spPr>
          </p:cxnSp>
          <p:cxnSp>
            <p:nvCxnSpPr>
              <p:cNvPr id="902" name="Straight Connector 1055">
                <a:extLst>
                  <a:ext uri="{FF2B5EF4-FFF2-40B4-BE49-F238E27FC236}">
                    <a16:creationId xmlns:a16="http://schemas.microsoft.com/office/drawing/2014/main" id="{285866DA-900C-4C75-8DFE-3730521C2E86}"/>
                  </a:ext>
                </a:extLst>
              </p:cNvPr>
              <p:cNvCxnSpPr>
                <a:stCxn id="899" idx="2"/>
              </p:cNvCxnSpPr>
              <p:nvPr/>
            </p:nvCxnSpPr>
            <p:spPr>
              <a:xfrm flipH="1" flipV="1">
                <a:off x="3171761" y="4005215"/>
                <a:ext cx="1588" cy="236634"/>
              </a:xfrm>
              <a:prstGeom prst="line">
                <a:avLst/>
              </a:prstGeom>
              <a:noFill/>
              <a:ln w="3175" cap="flat" cmpd="sng" algn="ctr">
                <a:solidFill>
                  <a:srgbClr val="CC0000"/>
                </a:solidFill>
                <a:prstDash val="solid"/>
              </a:ln>
              <a:effectLst/>
            </p:spPr>
          </p:cxnSp>
        </p:grpSp>
        <p:grpSp>
          <p:nvGrpSpPr>
            <p:cNvPr id="894" name="Group 554">
              <a:extLst>
                <a:ext uri="{FF2B5EF4-FFF2-40B4-BE49-F238E27FC236}">
                  <a16:creationId xmlns:a16="http://schemas.microsoft.com/office/drawing/2014/main" id="{EDA6D1C8-FED8-42CC-BA33-BE2C9EF11FF5}"/>
                </a:ext>
              </a:extLst>
            </p:cNvPr>
            <p:cNvGrpSpPr>
              <a:grpSpLocks/>
            </p:cNvGrpSpPr>
            <p:nvPr/>
          </p:nvGrpSpPr>
          <p:grpSpPr bwMode="auto">
            <a:xfrm>
              <a:off x="2055070" y="4690247"/>
              <a:ext cx="675320" cy="521222"/>
              <a:chOff x="2931664" y="3912603"/>
              <a:chExt cx="430450" cy="329314"/>
            </a:xfrm>
          </p:grpSpPr>
          <p:sp>
            <p:nvSpPr>
              <p:cNvPr id="895" name="Rectangle 1048">
                <a:extLst>
                  <a:ext uri="{FF2B5EF4-FFF2-40B4-BE49-F238E27FC236}">
                    <a16:creationId xmlns:a16="http://schemas.microsoft.com/office/drawing/2014/main" id="{ED1CEF80-563C-484D-9172-8F6918082CA7}"/>
                  </a:ext>
                </a:extLst>
              </p:cNvPr>
              <p:cNvSpPr/>
              <p:nvPr/>
            </p:nvSpPr>
            <p:spPr>
              <a:xfrm>
                <a:off x="2936722" y="3913607"/>
                <a:ext cx="425923" cy="328266"/>
              </a:xfrm>
              <a:prstGeom prst="rect">
                <a:avLst/>
              </a:prstGeom>
              <a:solidFill>
                <a:srgbClr val="FFFFFF"/>
              </a:solidFill>
              <a:ln w="3175" cap="flat" cmpd="sng" algn="ctr">
                <a:solidFill>
                  <a:srgbClr val="CC0000"/>
                </a:solid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cxnSp>
            <p:nvCxnSpPr>
              <p:cNvPr id="896" name="Straight Connector 1049">
                <a:extLst>
                  <a:ext uri="{FF2B5EF4-FFF2-40B4-BE49-F238E27FC236}">
                    <a16:creationId xmlns:a16="http://schemas.microsoft.com/office/drawing/2014/main" id="{13559005-F0D7-46BA-BD3B-81556C0CF3D7}"/>
                  </a:ext>
                </a:extLst>
              </p:cNvPr>
              <p:cNvCxnSpPr/>
              <p:nvPr/>
            </p:nvCxnSpPr>
            <p:spPr>
              <a:xfrm>
                <a:off x="2932675" y="4004959"/>
                <a:ext cx="424911" cy="0"/>
              </a:xfrm>
              <a:prstGeom prst="line">
                <a:avLst/>
              </a:prstGeom>
              <a:noFill/>
              <a:ln w="3175" cap="flat" cmpd="sng" algn="ctr">
                <a:solidFill>
                  <a:srgbClr val="CC0000"/>
                </a:solidFill>
                <a:prstDash val="solid"/>
              </a:ln>
              <a:effectLst/>
            </p:spPr>
          </p:cxnSp>
          <p:cxnSp>
            <p:nvCxnSpPr>
              <p:cNvPr id="897" name="Straight Connector 1050">
                <a:extLst>
                  <a:ext uri="{FF2B5EF4-FFF2-40B4-BE49-F238E27FC236}">
                    <a16:creationId xmlns:a16="http://schemas.microsoft.com/office/drawing/2014/main" id="{74F354EA-9CEA-4DF0-955D-C9C1517D9CFD}"/>
                  </a:ext>
                </a:extLst>
              </p:cNvPr>
              <p:cNvCxnSpPr/>
              <p:nvPr/>
            </p:nvCxnSpPr>
            <p:spPr>
              <a:xfrm>
                <a:off x="2932675" y="4069207"/>
                <a:ext cx="424911" cy="0"/>
              </a:xfrm>
              <a:prstGeom prst="line">
                <a:avLst/>
              </a:prstGeom>
              <a:noFill/>
              <a:ln w="3175" cap="flat" cmpd="sng" algn="ctr">
                <a:solidFill>
                  <a:srgbClr val="CC0000"/>
                </a:solidFill>
                <a:prstDash val="solid"/>
              </a:ln>
              <a:effectLst/>
            </p:spPr>
          </p:cxnSp>
          <p:cxnSp>
            <p:nvCxnSpPr>
              <p:cNvPr id="898" name="Straight Connector 1051">
                <a:extLst>
                  <a:ext uri="{FF2B5EF4-FFF2-40B4-BE49-F238E27FC236}">
                    <a16:creationId xmlns:a16="http://schemas.microsoft.com/office/drawing/2014/main" id="{7D0D4E77-E94C-4DD5-A892-B45417EB9C8A}"/>
                  </a:ext>
                </a:extLst>
              </p:cNvPr>
              <p:cNvCxnSpPr>
                <a:stCxn id="895" idx="2"/>
              </p:cNvCxnSpPr>
              <p:nvPr/>
            </p:nvCxnSpPr>
            <p:spPr>
              <a:xfrm flipH="1" flipV="1">
                <a:off x="3148166" y="4004959"/>
                <a:ext cx="1011" cy="236914"/>
              </a:xfrm>
              <a:prstGeom prst="line">
                <a:avLst/>
              </a:prstGeom>
              <a:noFill/>
              <a:ln w="3175" cap="flat" cmpd="sng" algn="ctr">
                <a:solidFill>
                  <a:srgbClr val="CC0000"/>
                </a:solidFill>
                <a:prstDash val="solid"/>
              </a:ln>
              <a:effectLst/>
            </p:spPr>
          </p:cxnSp>
        </p:grpSp>
      </p:grpSp>
      <p:sp>
        <p:nvSpPr>
          <p:cNvPr id="915" name="TextBox 257">
            <a:extLst>
              <a:ext uri="{FF2B5EF4-FFF2-40B4-BE49-F238E27FC236}">
                <a16:creationId xmlns:a16="http://schemas.microsoft.com/office/drawing/2014/main" id="{3774A9A3-8ACE-4A2A-9A6D-FD89A18B39D1}"/>
              </a:ext>
            </a:extLst>
          </p:cNvPr>
          <p:cNvSpPr txBox="1">
            <a:spLocks noChangeArrowheads="1"/>
          </p:cNvSpPr>
          <p:nvPr/>
        </p:nvSpPr>
        <p:spPr bwMode="auto">
          <a:xfrm>
            <a:off x="404117" y="2420888"/>
            <a:ext cx="11259652"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1079500" marR="0" lvl="1" indent="-457200" algn="l" defTabSz="914400" rtl="0" eaLnBrk="1" fontAlgn="auto" latinLnBrk="0" hangingPunct="1">
              <a:lnSpc>
                <a:spcPct val="100000"/>
              </a:lnSpc>
              <a:spcBef>
                <a:spcPts val="0"/>
              </a:spcBef>
              <a:spcAft>
                <a:spcPts val="0"/>
              </a:spcAft>
              <a:buClr>
                <a:srgbClr val="0013A3"/>
              </a:buClr>
              <a:buSzTx/>
              <a:buFont typeface="Calibri" panose="020F0502020204030204" pitchFamily="34" charset="0"/>
              <a:buChar char="−"/>
              <a:tabLst/>
              <a:defRPr/>
            </a:pPr>
            <a:r>
              <a:rPr kumimoji="0" lang="en-US" altLang="en-US" b="0" u="none" strike="noStrike" kern="1200" cap="none" spc="0" normalizeH="0" baseline="0" noProof="0" dirty="0">
                <a:ln>
                  <a:noFill/>
                </a:ln>
                <a:solidFill>
                  <a:schemeClr val="accent6">
                    <a:lumMod val="75000"/>
                  </a:schemeClr>
                </a:solidFill>
                <a:effectLst/>
                <a:uLnTx/>
                <a:uFillTx/>
                <a:latin typeface="Comic Sans MS" panose="030F0702030302020204" pitchFamily="66" charset="0"/>
              </a:rPr>
              <a:t>g</a:t>
            </a:r>
            <a:r>
              <a:rPr kumimoji="0" lang="en-US" altLang="en-US" b="0" u="none" strike="noStrike" kern="1200" cap="none" spc="0" normalizeH="0" baseline="0" noProof="0" dirty="0" err="1">
                <a:ln>
                  <a:noFill/>
                </a:ln>
                <a:solidFill>
                  <a:schemeClr val="accent6">
                    <a:lumMod val="75000"/>
                  </a:schemeClr>
                </a:solidFill>
                <a:effectLst/>
                <a:uLnTx/>
                <a:uFillTx/>
                <a:latin typeface="Comic Sans MS" panose="030F0702030302020204" pitchFamily="66" charset="0"/>
              </a:rPr>
              <a:t>eneralized</a:t>
            </a:r>
            <a:r>
              <a:rPr kumimoji="0" lang="en-US" altLang="en-US" b="0" u="none" strike="noStrike" kern="1200" cap="none" spc="0" normalizeH="0" baseline="0" noProof="0" dirty="0">
                <a:ln>
                  <a:noFill/>
                </a:ln>
                <a:solidFill>
                  <a:schemeClr val="accent6">
                    <a:lumMod val="75000"/>
                  </a:schemeClr>
                </a:solidFill>
                <a:effectLst/>
                <a:uLnTx/>
                <a:uFillTx/>
                <a:latin typeface="Comic Sans MS" panose="030F0702030302020204" pitchFamily="66" charset="0"/>
              </a:rPr>
              <a:t> forwarding: </a:t>
            </a:r>
          </a:p>
          <a:p>
            <a:pPr marL="1365250" marR="0" lvl="2" indent="-342900" algn="l" defTabSz="914400" rtl="0" eaLnBrk="1" fontAlgn="auto" latinLnBrk="0" hangingPunct="1">
              <a:lnSpc>
                <a:spcPct val="100000"/>
              </a:lnSpc>
              <a:spcBef>
                <a:spcPts val="0"/>
              </a:spcBef>
              <a:spcAft>
                <a:spcPts val="0"/>
              </a:spcAft>
              <a:buClr>
                <a:srgbClr val="0013A3"/>
              </a:buClr>
              <a:buSzTx/>
              <a:buFont typeface="Wingdings" panose="05000000000000000000" pitchFamily="2" charset="2"/>
              <a:buChar char="Ø"/>
              <a:tabLst/>
              <a:defRPr/>
            </a:pPr>
            <a:r>
              <a:rPr kumimoji="0" lang="en-US" altLang="en-US" sz="2000" b="0" u="none" strike="noStrike" kern="1200" cap="none" spc="0" normalizeH="0" baseline="0" noProof="0" dirty="0">
                <a:ln>
                  <a:noFill/>
                </a:ln>
                <a:solidFill>
                  <a:srgbClr val="000099"/>
                </a:solidFill>
                <a:effectLst/>
                <a:uLnTx/>
                <a:uFillTx/>
                <a:latin typeface="Comic Sans MS" panose="030F0702030302020204" pitchFamily="66" charset="0"/>
              </a:rPr>
              <a:t>many header fields can determine action</a:t>
            </a:r>
          </a:p>
          <a:p>
            <a:pPr marL="1365250" marR="0" lvl="2" indent="-342900" algn="l" defTabSz="914400" rtl="0" eaLnBrk="1" fontAlgn="auto" latinLnBrk="0" hangingPunct="1">
              <a:lnSpc>
                <a:spcPct val="100000"/>
              </a:lnSpc>
              <a:spcBef>
                <a:spcPts val="0"/>
              </a:spcBef>
              <a:spcAft>
                <a:spcPts val="0"/>
              </a:spcAft>
              <a:buClr>
                <a:srgbClr val="0013A3"/>
              </a:buClr>
              <a:buSzTx/>
              <a:buFont typeface="Wingdings" panose="05000000000000000000" pitchFamily="2" charset="2"/>
              <a:buChar char="Ø"/>
              <a:tabLst/>
              <a:defRPr/>
            </a:pPr>
            <a:r>
              <a:rPr kumimoji="0" lang="en-US" altLang="en-US" sz="2000" b="0" u="none" strike="noStrike" kern="1200" cap="none" spc="0" normalizeH="0" baseline="0" noProof="0" dirty="0">
                <a:ln>
                  <a:noFill/>
                </a:ln>
                <a:solidFill>
                  <a:srgbClr val="000099"/>
                </a:solidFill>
                <a:effectLst/>
                <a:uLnTx/>
                <a:uFillTx/>
                <a:latin typeface="Comic Sans MS" panose="030F0702030302020204" pitchFamily="66" charset="0"/>
              </a:rPr>
              <a:t>many action possible: drop/copy/modify/log packet</a:t>
            </a:r>
          </a:p>
        </p:txBody>
      </p:sp>
      <p:grpSp>
        <p:nvGrpSpPr>
          <p:cNvPr id="916" name="Group 22">
            <a:extLst>
              <a:ext uri="{FF2B5EF4-FFF2-40B4-BE49-F238E27FC236}">
                <a16:creationId xmlns:a16="http://schemas.microsoft.com/office/drawing/2014/main" id="{7F591492-3DEC-4E00-B6A9-E05DE8AAF05C}"/>
              </a:ext>
            </a:extLst>
          </p:cNvPr>
          <p:cNvGrpSpPr/>
          <p:nvPr/>
        </p:nvGrpSpPr>
        <p:grpSpPr>
          <a:xfrm>
            <a:off x="1232001" y="4781571"/>
            <a:ext cx="2463699" cy="307777"/>
            <a:chOff x="1232001" y="4781571"/>
            <a:chExt cx="2463699" cy="307777"/>
          </a:xfrm>
        </p:grpSpPr>
        <p:sp>
          <p:nvSpPr>
            <p:cNvPr id="917" name="TextBox 6">
              <a:extLst>
                <a:ext uri="{FF2B5EF4-FFF2-40B4-BE49-F238E27FC236}">
                  <a16:creationId xmlns:a16="http://schemas.microsoft.com/office/drawing/2014/main" id="{94CF552E-9892-478C-84E6-51610D7C7CC3}"/>
                </a:ext>
              </a:extLst>
            </p:cNvPr>
            <p:cNvSpPr txBox="1">
              <a:spLocks noChangeArrowheads="1"/>
            </p:cNvSpPr>
            <p:nvPr/>
          </p:nvSpPr>
          <p:spPr bwMode="auto">
            <a:xfrm>
              <a:off x="1232001" y="4781571"/>
              <a:ext cx="199231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dirty="0">
                  <a:ln>
                    <a:noFill/>
                  </a:ln>
                  <a:solidFill>
                    <a:srgbClr val="000099"/>
                  </a:solidFill>
                  <a:effectLst/>
                  <a:uLnTx/>
                  <a:uFillTx/>
                  <a:latin typeface="Arial" panose="020B0604020202020204" pitchFamily="34" charset="0"/>
                  <a:ea typeface="ＭＳ Ｐゴシック" panose="020B0600070205080204" pitchFamily="34" charset="-128"/>
                  <a:cs typeface="+mn-cs"/>
                </a:rPr>
                <a:t>forwarding table</a:t>
              </a:r>
              <a:endParaRPr kumimoji="0" lang="en-US" altLang="en-US" sz="1800" b="0" i="0" u="none" strike="noStrike" kern="0" cap="none" spc="0" normalizeH="0" baseline="0" noProof="0" dirty="0">
                <a:ln>
                  <a:noFill/>
                </a:ln>
                <a:solidFill>
                  <a:srgbClr val="000099"/>
                </a:solidFill>
                <a:effectLst/>
                <a:uLnTx/>
                <a:uFillTx/>
                <a:latin typeface="Arial" panose="020B0604020202020204" pitchFamily="34" charset="0"/>
                <a:ea typeface="ＭＳ Ｐゴシック" panose="020B0600070205080204" pitchFamily="34" charset="-128"/>
                <a:cs typeface="+mn-cs"/>
              </a:endParaRPr>
            </a:p>
          </p:txBody>
        </p:sp>
        <p:cxnSp>
          <p:nvCxnSpPr>
            <p:cNvPr id="918" name="Straight Arrow Connector 21">
              <a:extLst>
                <a:ext uri="{FF2B5EF4-FFF2-40B4-BE49-F238E27FC236}">
                  <a16:creationId xmlns:a16="http://schemas.microsoft.com/office/drawing/2014/main" id="{AE63AAB3-444B-4EAF-A2FB-6CC1F94B4030}"/>
                </a:ext>
              </a:extLst>
            </p:cNvPr>
            <p:cNvCxnSpPr/>
            <p:nvPr/>
          </p:nvCxnSpPr>
          <p:spPr>
            <a:xfrm>
              <a:off x="2641600" y="4953000"/>
              <a:ext cx="1054100" cy="0"/>
            </a:xfrm>
            <a:prstGeom prst="straightConnector1">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919" name="Group 23">
            <a:extLst>
              <a:ext uri="{FF2B5EF4-FFF2-40B4-BE49-F238E27FC236}">
                <a16:creationId xmlns:a16="http://schemas.microsoft.com/office/drawing/2014/main" id="{12F844AE-0CF8-4CA6-AA02-E09CF08BB03C}"/>
              </a:ext>
            </a:extLst>
          </p:cNvPr>
          <p:cNvGrpSpPr/>
          <p:nvPr/>
        </p:nvGrpSpPr>
        <p:grpSpPr>
          <a:xfrm>
            <a:off x="1253574" y="1048202"/>
            <a:ext cx="10171018" cy="4237975"/>
            <a:chOff x="1253574" y="1048202"/>
            <a:chExt cx="10171018" cy="4237975"/>
          </a:xfrm>
        </p:grpSpPr>
        <p:sp>
          <p:nvSpPr>
            <p:cNvPr id="920" name="TextBox 257">
              <a:extLst>
                <a:ext uri="{FF2B5EF4-FFF2-40B4-BE49-F238E27FC236}">
                  <a16:creationId xmlns:a16="http://schemas.microsoft.com/office/drawing/2014/main" id="{F791A5E6-782C-4B55-94C7-9E569A974BE9}"/>
                </a:ext>
              </a:extLst>
            </p:cNvPr>
            <p:cNvSpPr txBox="1">
              <a:spLocks noChangeArrowheads="1"/>
            </p:cNvSpPr>
            <p:nvPr/>
          </p:nvSpPr>
          <p:spPr bwMode="auto">
            <a:xfrm>
              <a:off x="8526730" y="1048202"/>
              <a:ext cx="289786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800" b="0" i="0" u="none" strike="noStrike" kern="1200" cap="none" spc="0" normalizeH="0" baseline="0" noProof="0" dirty="0">
                  <a:ln>
                    <a:noFill/>
                  </a:ln>
                  <a:solidFill>
                    <a:srgbClr val="000099"/>
                  </a:solidFill>
                  <a:effectLst/>
                  <a:uLnTx/>
                  <a:uFillTx/>
                  <a:latin typeface="Comic Sans MS" panose="030F0702030302020204" pitchFamily="66" charset="0"/>
                </a:rPr>
                <a:t>(aka: </a:t>
              </a:r>
              <a:r>
                <a:rPr kumimoji="0" lang="en-US" altLang="en-US" sz="2800" b="0" i="0" u="none" strike="noStrike" kern="1200" cap="none" spc="0" normalizeH="0" baseline="0" noProof="0" dirty="0">
                  <a:ln>
                    <a:noFill/>
                  </a:ln>
                  <a:solidFill>
                    <a:schemeClr val="accent2">
                      <a:lumMod val="75000"/>
                    </a:schemeClr>
                  </a:solidFill>
                  <a:effectLst/>
                  <a:uLnTx/>
                  <a:uFillTx/>
                  <a:latin typeface="Comic Sans MS" panose="030F0702030302020204" pitchFamily="66" charset="0"/>
                </a:rPr>
                <a:t>flow table</a:t>
              </a:r>
              <a:r>
                <a:rPr kumimoji="0" lang="en-US" altLang="en-US" sz="2800" b="0" i="0" u="none" strike="noStrike" kern="1200" cap="none" spc="0" normalizeH="0" baseline="0" noProof="0" dirty="0">
                  <a:ln>
                    <a:noFill/>
                  </a:ln>
                  <a:solidFill>
                    <a:prstClr val="black"/>
                  </a:solidFill>
                  <a:effectLst/>
                  <a:uLnTx/>
                  <a:uFillTx/>
                  <a:latin typeface="Comic Sans MS" panose="030F0702030302020204" pitchFamily="66" charset="0"/>
                </a:rPr>
                <a:t>)</a:t>
              </a:r>
            </a:p>
          </p:txBody>
        </p:sp>
        <p:sp>
          <p:nvSpPr>
            <p:cNvPr id="921" name="TextBox 257">
              <a:extLst>
                <a:ext uri="{FF2B5EF4-FFF2-40B4-BE49-F238E27FC236}">
                  <a16:creationId xmlns:a16="http://schemas.microsoft.com/office/drawing/2014/main" id="{EF4DE94E-BB0D-4DB9-B143-E7DFD08234D8}"/>
                </a:ext>
              </a:extLst>
            </p:cNvPr>
            <p:cNvSpPr txBox="1">
              <a:spLocks noChangeArrowheads="1"/>
            </p:cNvSpPr>
            <p:nvPr/>
          </p:nvSpPr>
          <p:spPr bwMode="auto">
            <a:xfrm>
              <a:off x="1253574" y="4978400"/>
              <a:ext cx="155312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400" b="0" i="0" u="none" strike="noStrike" kern="1200" cap="none" spc="0" normalizeH="0" baseline="0" noProof="0" dirty="0">
                  <a:ln>
                    <a:noFill/>
                  </a:ln>
                  <a:solidFill>
                    <a:srgbClr val="000099"/>
                  </a:solidFill>
                  <a:effectLst/>
                  <a:uLnTx/>
                  <a:uFillTx/>
                  <a:latin typeface="Calibri" panose="020F0502020204030204"/>
                  <a:ea typeface="ＭＳ Ｐゴシック" panose="020B0600070205080204" pitchFamily="34" charset="-128"/>
                  <a:cs typeface="+mn-cs"/>
                </a:rPr>
                <a:t>(aka: </a:t>
              </a:r>
              <a:r>
                <a:rPr kumimoji="0" lang="en-US" altLang="en-US" sz="1400" b="0" i="0" u="none" strike="noStrike" kern="1200" cap="none" spc="0" normalizeH="0" baseline="0" noProof="0" dirty="0">
                  <a:ln>
                    <a:noFill/>
                  </a:ln>
                  <a:solidFill>
                    <a:schemeClr val="accent1">
                      <a:lumMod val="75000"/>
                    </a:schemeClr>
                  </a:solidFill>
                  <a:effectLst/>
                  <a:uLnTx/>
                  <a:uFillTx/>
                  <a:latin typeface="Calibri" panose="020F0502020204030204"/>
                  <a:ea typeface="ＭＳ Ｐゴシック" panose="020B0600070205080204" pitchFamily="34" charset="-128"/>
                  <a:cs typeface="+mn-cs"/>
                </a:rPr>
                <a:t>flow table</a:t>
              </a:r>
              <a:r>
                <a:rPr kumimoji="0" lang="en-US" altLang="en-US" sz="1400" b="0" i="0" u="none" strike="noStrike" kern="1200" cap="none" spc="0" normalizeH="0" baseline="0" noProof="0" dirty="0">
                  <a:ln>
                    <a:noFill/>
                  </a:ln>
                  <a:solidFill>
                    <a:srgbClr val="000099"/>
                  </a:solidFill>
                  <a:effectLst/>
                  <a:uLnTx/>
                  <a:uFillTx/>
                  <a:latin typeface="Calibri" panose="020F0502020204030204"/>
                  <a:ea typeface="ＭＳ Ｐゴシック" panose="020B0600070205080204" pitchFamily="34" charset="-128"/>
                  <a:cs typeface="+mn-cs"/>
                </a:rPr>
                <a:t>)</a:t>
              </a:r>
            </a:p>
          </p:txBody>
        </p:sp>
      </p:grpSp>
      <p:sp>
        <p:nvSpPr>
          <p:cNvPr id="922" name="TextBox 257">
            <a:extLst>
              <a:ext uri="{FF2B5EF4-FFF2-40B4-BE49-F238E27FC236}">
                <a16:creationId xmlns:a16="http://schemas.microsoft.com/office/drawing/2014/main" id="{1C646B9F-04C7-46CF-A25C-09A53C68F3C6}"/>
              </a:ext>
            </a:extLst>
          </p:cNvPr>
          <p:cNvSpPr txBox="1">
            <a:spLocks noChangeArrowheads="1"/>
          </p:cNvSpPr>
          <p:nvPr/>
        </p:nvSpPr>
        <p:spPr bwMode="auto">
          <a:xfrm>
            <a:off x="404117" y="1955579"/>
            <a:ext cx="1125965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1079500" marR="0" lvl="1" indent="-457200" algn="l" defTabSz="914400" rtl="0" eaLnBrk="1" fontAlgn="auto" latinLnBrk="0" hangingPunct="1">
              <a:lnSpc>
                <a:spcPct val="100000"/>
              </a:lnSpc>
              <a:spcBef>
                <a:spcPts val="0"/>
              </a:spcBef>
              <a:spcAft>
                <a:spcPts val="0"/>
              </a:spcAft>
              <a:buClr>
                <a:srgbClr val="0013A3"/>
              </a:buClr>
              <a:buSzTx/>
              <a:buFont typeface="Calibri" panose="020F0502020204030204" pitchFamily="34" charset="0"/>
              <a:buChar char="−"/>
              <a:tabLst/>
              <a:defRPr/>
            </a:pPr>
            <a:r>
              <a:rPr kumimoji="0" lang="en-US" altLang="en-US" b="0" u="none" strike="noStrike" kern="1200" cap="none" spc="0" normalizeH="0" baseline="0" noProof="0" dirty="0">
                <a:ln>
                  <a:noFill/>
                </a:ln>
                <a:solidFill>
                  <a:schemeClr val="accent6">
                    <a:lumMod val="75000"/>
                  </a:schemeClr>
                </a:solidFill>
                <a:effectLst/>
                <a:uLnTx/>
                <a:uFillTx/>
                <a:latin typeface="Comic Sans MS" panose="030F0702030302020204" pitchFamily="66" charset="0"/>
              </a:rPr>
              <a:t>destination-based forwarding: </a:t>
            </a:r>
            <a:r>
              <a:rPr kumimoji="0" lang="en-US" altLang="en-US" b="0" u="none" strike="noStrike" kern="1200" cap="none" spc="0" normalizeH="0" baseline="0" noProof="0" dirty="0">
                <a:ln>
                  <a:noFill/>
                </a:ln>
                <a:solidFill>
                  <a:srgbClr val="000099"/>
                </a:solidFill>
                <a:effectLst/>
                <a:uLnTx/>
                <a:uFillTx/>
                <a:latin typeface="Comic Sans MS" panose="030F0702030302020204" pitchFamily="66" charset="0"/>
              </a:rPr>
              <a:t>forward based on </a:t>
            </a:r>
            <a:r>
              <a:rPr kumimoji="0" lang="en-US" altLang="en-US" b="0" u="none" strike="noStrike" kern="1200" cap="none" spc="0" normalizeH="0" baseline="0" noProof="0" dirty="0" err="1">
                <a:ln>
                  <a:noFill/>
                </a:ln>
                <a:solidFill>
                  <a:srgbClr val="000099"/>
                </a:solidFill>
                <a:effectLst/>
                <a:uLnTx/>
                <a:uFillTx/>
                <a:latin typeface="Comic Sans MS" panose="030F0702030302020204" pitchFamily="66" charset="0"/>
              </a:rPr>
              <a:t>dest</a:t>
            </a:r>
            <a:r>
              <a:rPr kumimoji="0" lang="en-US" altLang="en-US" b="0" u="none" strike="noStrike" kern="1200" cap="none" spc="0" normalizeH="0" baseline="0" noProof="0" dirty="0">
                <a:ln>
                  <a:noFill/>
                </a:ln>
                <a:solidFill>
                  <a:srgbClr val="000099"/>
                </a:solidFill>
                <a:effectLst/>
                <a:uLnTx/>
                <a:uFillTx/>
                <a:latin typeface="Comic Sans MS" panose="030F0702030302020204" pitchFamily="66" charset="0"/>
              </a:rPr>
              <a:t>. IP address</a:t>
            </a:r>
          </a:p>
        </p:txBody>
      </p:sp>
    </p:spTree>
    <p:extLst>
      <p:ext uri="{BB962C8B-B14F-4D97-AF65-F5344CB8AC3E}">
        <p14:creationId xmlns:p14="http://schemas.microsoft.com/office/powerpoint/2010/main" val="1350563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4.16667E-6 -1.48148E-6 L -0.05364 0.46621 " pathEditMode="relative" rAng="0" ptsTypes="AA">
                                      <p:cBhvr>
                                        <p:cTn id="6" dur="2000" fill="hold"/>
                                        <p:tgtEl>
                                          <p:spTgt spid="703"/>
                                        </p:tgtEl>
                                        <p:attrNameLst>
                                          <p:attrName>ppt_x</p:attrName>
                                          <p:attrName>ppt_y</p:attrName>
                                        </p:attrNameLst>
                                      </p:cBhvr>
                                      <p:rCtr x="-2682" y="23310"/>
                                    </p:animMotion>
                                  </p:childTnLst>
                                </p:cTn>
                              </p:par>
                            </p:childTnLst>
                          </p:cTn>
                        </p:par>
                        <p:par>
                          <p:cTn id="7" fill="hold">
                            <p:stCondLst>
                              <p:cond delay="2000"/>
                            </p:stCondLst>
                            <p:childTnLst>
                              <p:par>
                                <p:cTn id="8" presetID="22" presetClass="entr" presetSubtype="4" fill="hold" nodeType="afterEffect">
                                  <p:stCondLst>
                                    <p:cond delay="0"/>
                                  </p:stCondLst>
                                  <p:childTnLst>
                                    <p:set>
                                      <p:cBhvr>
                                        <p:cTn id="9" dur="1" fill="hold">
                                          <p:stCondLst>
                                            <p:cond delay="0"/>
                                          </p:stCondLst>
                                        </p:cTn>
                                        <p:tgtEl>
                                          <p:spTgt spid="777"/>
                                        </p:tgtEl>
                                        <p:attrNameLst>
                                          <p:attrName>style.visibility</p:attrName>
                                        </p:attrNameLst>
                                      </p:cBhvr>
                                      <p:to>
                                        <p:strVal val="visible"/>
                                      </p:to>
                                    </p:set>
                                    <p:animEffect transition="in" filter="wipe(down)">
                                      <p:cBhvr>
                                        <p:cTn id="10" dur="500"/>
                                        <p:tgtEl>
                                          <p:spTgt spid="777"/>
                                        </p:tgtEl>
                                      </p:cBhvr>
                                    </p:animEffect>
                                  </p:childTnLst>
                                </p:cTn>
                              </p:par>
                            </p:childTnLst>
                          </p:cTn>
                        </p:par>
                        <p:par>
                          <p:cTn id="11" fill="hold">
                            <p:stCondLst>
                              <p:cond delay="2500"/>
                            </p:stCondLst>
                            <p:childTnLst>
                              <p:par>
                                <p:cTn id="12" presetID="9" presetClass="entr" presetSubtype="0" fill="hold" nodeType="afterEffect">
                                  <p:stCondLst>
                                    <p:cond delay="0"/>
                                  </p:stCondLst>
                                  <p:childTnLst>
                                    <p:set>
                                      <p:cBhvr>
                                        <p:cTn id="13" dur="1" fill="hold">
                                          <p:stCondLst>
                                            <p:cond delay="0"/>
                                          </p:stCondLst>
                                        </p:cTn>
                                        <p:tgtEl>
                                          <p:spTgt spid="889"/>
                                        </p:tgtEl>
                                        <p:attrNameLst>
                                          <p:attrName>style.visibility</p:attrName>
                                        </p:attrNameLst>
                                      </p:cBhvr>
                                      <p:to>
                                        <p:strVal val="visible"/>
                                      </p:to>
                                    </p:set>
                                    <p:animEffect transition="in" filter="dissolve">
                                      <p:cBhvr>
                                        <p:cTn id="14" dur="1000"/>
                                        <p:tgtEl>
                                          <p:spTgt spid="889"/>
                                        </p:tgtEl>
                                      </p:cBhvr>
                                    </p:animEffect>
                                  </p:childTnLst>
                                </p:cTn>
                              </p:par>
                              <p:par>
                                <p:cTn id="15" presetID="9" presetClass="entr" presetSubtype="0" fill="hold" nodeType="withEffect">
                                  <p:stCondLst>
                                    <p:cond delay="0"/>
                                  </p:stCondLst>
                                  <p:childTnLst>
                                    <p:set>
                                      <p:cBhvr>
                                        <p:cTn id="16" dur="1" fill="hold">
                                          <p:stCondLst>
                                            <p:cond delay="0"/>
                                          </p:stCondLst>
                                        </p:cTn>
                                        <p:tgtEl>
                                          <p:spTgt spid="916"/>
                                        </p:tgtEl>
                                        <p:attrNameLst>
                                          <p:attrName>style.visibility</p:attrName>
                                        </p:attrNameLst>
                                      </p:cBhvr>
                                      <p:to>
                                        <p:strVal val="visible"/>
                                      </p:to>
                                    </p:set>
                                    <p:animEffect transition="in" filter="dissolve">
                                      <p:cBhvr>
                                        <p:cTn id="17" dur="500"/>
                                        <p:tgtEl>
                                          <p:spTgt spid="916"/>
                                        </p:tgtEl>
                                      </p:cBhvr>
                                    </p:animEffect>
                                  </p:childTnLst>
                                </p:cTn>
                              </p:par>
                            </p:childTnLst>
                          </p:cTn>
                        </p:par>
                        <p:par>
                          <p:cTn id="18" fill="hold">
                            <p:stCondLst>
                              <p:cond delay="3500"/>
                            </p:stCondLst>
                            <p:childTnLst>
                              <p:par>
                                <p:cTn id="19" presetID="9" presetClass="entr" presetSubtype="0" fill="hold" grpId="0" nodeType="afterEffect">
                                  <p:stCondLst>
                                    <p:cond delay="0"/>
                                  </p:stCondLst>
                                  <p:childTnLst>
                                    <p:set>
                                      <p:cBhvr>
                                        <p:cTn id="20" dur="1" fill="hold">
                                          <p:stCondLst>
                                            <p:cond delay="0"/>
                                          </p:stCondLst>
                                        </p:cTn>
                                        <p:tgtEl>
                                          <p:spTgt spid="776"/>
                                        </p:tgtEl>
                                        <p:attrNameLst>
                                          <p:attrName>style.visibility</p:attrName>
                                        </p:attrNameLst>
                                      </p:cBhvr>
                                      <p:to>
                                        <p:strVal val="visible"/>
                                      </p:to>
                                    </p:set>
                                    <p:animEffect transition="in" filter="dissolve">
                                      <p:cBhvr>
                                        <p:cTn id="21" dur="500"/>
                                        <p:tgtEl>
                                          <p:spTgt spid="776"/>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grpId="0" nodeType="clickEffect">
                                  <p:stCondLst>
                                    <p:cond delay="0"/>
                                  </p:stCondLst>
                                  <p:childTnLst>
                                    <p:set>
                                      <p:cBhvr>
                                        <p:cTn id="25" dur="1" fill="hold">
                                          <p:stCondLst>
                                            <p:cond delay="0"/>
                                          </p:stCondLst>
                                        </p:cTn>
                                        <p:tgtEl>
                                          <p:spTgt spid="922"/>
                                        </p:tgtEl>
                                        <p:attrNameLst>
                                          <p:attrName>style.visibility</p:attrName>
                                        </p:attrNameLst>
                                      </p:cBhvr>
                                      <p:to>
                                        <p:strVal val="visible"/>
                                      </p:to>
                                    </p:set>
                                    <p:animEffect transition="in" filter="dissolve">
                                      <p:cBhvr>
                                        <p:cTn id="26" dur="500"/>
                                        <p:tgtEl>
                                          <p:spTgt spid="922"/>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grpId="0" nodeType="clickEffect">
                                  <p:stCondLst>
                                    <p:cond delay="0"/>
                                  </p:stCondLst>
                                  <p:childTnLst>
                                    <p:set>
                                      <p:cBhvr>
                                        <p:cTn id="30" dur="1" fill="hold">
                                          <p:stCondLst>
                                            <p:cond delay="0"/>
                                          </p:stCondLst>
                                        </p:cTn>
                                        <p:tgtEl>
                                          <p:spTgt spid="915"/>
                                        </p:tgtEl>
                                        <p:attrNameLst>
                                          <p:attrName>style.visibility</p:attrName>
                                        </p:attrNameLst>
                                      </p:cBhvr>
                                      <p:to>
                                        <p:strVal val="visible"/>
                                      </p:to>
                                    </p:set>
                                    <p:animEffect transition="in" filter="dissolve">
                                      <p:cBhvr>
                                        <p:cTn id="31" dur="500"/>
                                        <p:tgtEl>
                                          <p:spTgt spid="915"/>
                                        </p:tgtEl>
                                      </p:cBhvr>
                                    </p:animEffect>
                                  </p:childTnLst>
                                </p:cTn>
                              </p:par>
                              <p:par>
                                <p:cTn id="32" presetID="9" presetClass="entr" presetSubtype="0" fill="hold" nodeType="withEffect">
                                  <p:stCondLst>
                                    <p:cond delay="0"/>
                                  </p:stCondLst>
                                  <p:childTnLst>
                                    <p:set>
                                      <p:cBhvr>
                                        <p:cTn id="33" dur="1" fill="hold">
                                          <p:stCondLst>
                                            <p:cond delay="0"/>
                                          </p:stCondLst>
                                        </p:cTn>
                                        <p:tgtEl>
                                          <p:spTgt spid="919"/>
                                        </p:tgtEl>
                                        <p:attrNameLst>
                                          <p:attrName>style.visibility</p:attrName>
                                        </p:attrNameLst>
                                      </p:cBhvr>
                                      <p:to>
                                        <p:strVal val="visible"/>
                                      </p:to>
                                    </p:set>
                                    <p:animEffect transition="in" filter="dissolve">
                                      <p:cBhvr>
                                        <p:cTn id="34" dur="500"/>
                                        <p:tgtEl>
                                          <p:spTgt spid="9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6" grpId="0"/>
      <p:bldP spid="915" grpId="0"/>
      <p:bldP spid="922"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3" name="Content Placeholder 2"/>
          <p:cNvSpPr>
            <a:spLocks noGrp="1"/>
          </p:cNvSpPr>
          <p:nvPr>
            <p:ph idx="1"/>
          </p:nvPr>
        </p:nvSpPr>
        <p:spPr>
          <a:xfrm>
            <a:off x="1225874" y="1228420"/>
            <a:ext cx="9937104" cy="2474018"/>
          </a:xfrm>
        </p:spPr>
        <p:txBody>
          <a:bodyPr>
            <a:normAutofit fontScale="92500" lnSpcReduction="10000"/>
          </a:bodyPr>
          <a:lstStyle/>
          <a:p>
            <a:r>
              <a:rPr lang="en-US" altLang="zh-CN" sz="2600" dirty="0">
                <a:solidFill>
                  <a:srgbClr val="0000FF"/>
                </a:solidFill>
                <a:ea typeface="ＭＳ Ｐゴシック" panose="020B0600070205080204" pitchFamily="34" charset="-128"/>
                <a:cs typeface="ＭＳ Ｐゴシック" panose="020B0600070205080204" pitchFamily="34" charset="-128"/>
              </a:rPr>
              <a:t>flow</a:t>
            </a:r>
            <a:r>
              <a:rPr lang="en-US" altLang="zh-CN" sz="2600" dirty="0">
                <a:solidFill>
                  <a:srgbClr val="000090"/>
                </a:solidFill>
                <a:ea typeface="ＭＳ Ｐゴシック" panose="020B0600070205080204" pitchFamily="34" charset="-128"/>
                <a:cs typeface="ＭＳ Ｐゴシック" panose="020B0600070205080204" pitchFamily="34" charset="-128"/>
              </a:rPr>
              <a:t>: defined by header fields</a:t>
            </a:r>
            <a:r>
              <a:rPr lang="en-US" altLang="zh-CN" sz="2000" dirty="0">
                <a:solidFill>
                  <a:srgbClr val="000090"/>
                </a:solidFill>
                <a:ea typeface="ＭＳ Ｐゴシック" panose="020B0600070205080204" pitchFamily="34" charset="-128"/>
                <a:cs typeface="ＭＳ Ｐゴシック" panose="020B0600070205080204" pitchFamily="34" charset="-128"/>
              </a:rPr>
              <a:t>(in link-, network-, transport-layer fields)</a:t>
            </a:r>
          </a:p>
          <a:p>
            <a:r>
              <a:rPr lang="en-US" altLang="zh-CN" sz="2600" dirty="0">
                <a:solidFill>
                  <a:srgbClr val="0000FF"/>
                </a:solidFill>
                <a:ea typeface="ＭＳ Ｐゴシック" panose="020B0600070205080204" pitchFamily="34" charset="-128"/>
                <a:cs typeface="ＭＳ Ｐゴシック" panose="020B0600070205080204" pitchFamily="34" charset="-128"/>
              </a:rPr>
              <a:t>generalized forwarding: simple </a:t>
            </a:r>
            <a:r>
              <a:rPr lang="en-US" altLang="zh-CN" sz="2600" dirty="0">
                <a:solidFill>
                  <a:srgbClr val="000090"/>
                </a:solidFill>
                <a:ea typeface="ＭＳ Ｐゴシック" panose="020B0600070205080204" pitchFamily="34" charset="-128"/>
                <a:cs typeface="ＭＳ Ｐゴシック" panose="020B0600070205080204" pitchFamily="34" charset="-128"/>
              </a:rPr>
              <a:t>packet-handling rules</a:t>
            </a:r>
          </a:p>
          <a:p>
            <a:pPr lvl="1"/>
            <a:r>
              <a:rPr lang="en-US" altLang="zh-CN" sz="2200" dirty="0">
                <a:solidFill>
                  <a:srgbClr val="CC0000"/>
                </a:solidFill>
                <a:ea typeface="ＭＳ Ｐゴシック" panose="020B0600070205080204" pitchFamily="34" charset="-128"/>
              </a:rPr>
              <a:t>Match</a:t>
            </a:r>
            <a:r>
              <a:rPr lang="en-US" altLang="zh-CN" sz="2200" dirty="0">
                <a:solidFill>
                  <a:srgbClr val="000090"/>
                </a:solidFill>
                <a:ea typeface="ＭＳ Ｐゴシック" panose="020B0600070205080204" pitchFamily="34" charset="-128"/>
              </a:rPr>
              <a:t>: pattern </a:t>
            </a:r>
            <a:r>
              <a:rPr lang="en-US" altLang="zh-CN" sz="2200" dirty="0">
                <a:ea typeface="ＭＳ Ｐゴシック" panose="020B0600070205080204" pitchFamily="34" charset="-128"/>
              </a:rPr>
              <a:t>values in packet header fields</a:t>
            </a:r>
          </a:p>
          <a:p>
            <a:pPr lvl="1"/>
            <a:r>
              <a:rPr lang="en-US" altLang="zh-CN" sz="2200" dirty="0">
                <a:solidFill>
                  <a:srgbClr val="CC0000"/>
                </a:solidFill>
                <a:ea typeface="ＭＳ Ｐゴシック" panose="020B0600070205080204" pitchFamily="34" charset="-128"/>
              </a:rPr>
              <a:t>Actions: </a:t>
            </a:r>
            <a:r>
              <a:rPr lang="en-US" altLang="zh-CN" sz="2200" dirty="0">
                <a:ea typeface="ＭＳ Ｐゴシック" panose="020B0600070205080204" pitchFamily="34" charset="-128"/>
              </a:rPr>
              <a:t>for matched packet: drop, forward, modify, matched packet or send matched packet to controller </a:t>
            </a:r>
          </a:p>
          <a:p>
            <a:pPr lvl="1"/>
            <a:r>
              <a:rPr lang="en-US" altLang="zh-CN" sz="2200" i="1" dirty="0">
                <a:solidFill>
                  <a:srgbClr val="CC0000"/>
                </a:solidFill>
                <a:ea typeface="ＭＳ Ｐゴシック" panose="020B0600070205080204" pitchFamily="34" charset="-128"/>
              </a:rPr>
              <a:t>Priority</a:t>
            </a:r>
            <a:r>
              <a:rPr lang="en-US" altLang="zh-CN" sz="2200" dirty="0">
                <a:ea typeface="ＭＳ Ｐゴシック" panose="020B0600070205080204" pitchFamily="34" charset="-128"/>
              </a:rPr>
              <a:t>: disambiguate overlapping patterns</a:t>
            </a:r>
          </a:p>
          <a:p>
            <a:pPr lvl="1"/>
            <a:r>
              <a:rPr lang="en-US" altLang="zh-CN" sz="2200" i="1" dirty="0">
                <a:solidFill>
                  <a:srgbClr val="CC0000"/>
                </a:solidFill>
                <a:ea typeface="ＭＳ Ｐゴシック" panose="020B0600070205080204" pitchFamily="34" charset="-128"/>
              </a:rPr>
              <a:t>Counters: </a:t>
            </a:r>
            <a:r>
              <a:rPr lang="en-US" altLang="zh-CN" sz="2200" dirty="0">
                <a:ea typeface="ＭＳ Ｐゴシック" panose="020B0600070205080204" pitchFamily="34" charset="-128"/>
              </a:rPr>
              <a:t>#bytes and #packets</a:t>
            </a:r>
          </a:p>
        </p:txBody>
      </p:sp>
      <p:sp>
        <p:nvSpPr>
          <p:cNvPr id="28" name="Rectangle 7"/>
          <p:cNvSpPr txBox="1">
            <a:spLocks noChangeArrowheads="1"/>
          </p:cNvSpPr>
          <p:nvPr/>
        </p:nvSpPr>
        <p:spPr>
          <a:xfrm>
            <a:off x="9120336" y="6624784"/>
            <a:ext cx="2592288"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4.4 Generalized  </a:t>
            </a:r>
            <a:r>
              <a:rPr lang="en-US" altLang="zh-CN" sz="1200" dirty="0">
                <a:solidFill>
                  <a:srgbClr val="FF0000"/>
                </a:solidFill>
                <a:cs typeface="Arial" panose="020B0604020202020204" pitchFamily="34" charset="0"/>
              </a:rPr>
              <a:t>Forward and SDN</a:t>
            </a:r>
          </a:p>
        </p:txBody>
      </p:sp>
      <p:grpSp>
        <p:nvGrpSpPr>
          <p:cNvPr id="30" name="Group 52">
            <a:extLst>
              <a:ext uri="{FF2B5EF4-FFF2-40B4-BE49-F238E27FC236}">
                <a16:creationId xmlns:a16="http://schemas.microsoft.com/office/drawing/2014/main" id="{EDF1A270-0B98-4EF2-8682-C30530389E80}"/>
              </a:ext>
            </a:extLst>
          </p:cNvPr>
          <p:cNvGrpSpPr/>
          <p:nvPr/>
        </p:nvGrpSpPr>
        <p:grpSpPr>
          <a:xfrm>
            <a:off x="767299" y="4409256"/>
            <a:ext cx="10081229" cy="2215528"/>
            <a:chOff x="848139" y="4471989"/>
            <a:chExt cx="9909329" cy="2215528"/>
          </a:xfrm>
        </p:grpSpPr>
        <p:cxnSp>
          <p:nvCxnSpPr>
            <p:cNvPr id="31" name="Straight Connector 44">
              <a:extLst>
                <a:ext uri="{FF2B5EF4-FFF2-40B4-BE49-F238E27FC236}">
                  <a16:creationId xmlns:a16="http://schemas.microsoft.com/office/drawing/2014/main" id="{16127464-81A3-4CF0-870D-D05FA04BFB30}"/>
                </a:ext>
              </a:extLst>
            </p:cNvPr>
            <p:cNvCxnSpPr/>
            <p:nvPr/>
          </p:nvCxnSpPr>
          <p:spPr>
            <a:xfrm>
              <a:off x="848139" y="6202017"/>
              <a:ext cx="5194852" cy="0"/>
            </a:xfrm>
            <a:prstGeom prst="line">
              <a:avLst/>
            </a:prstGeom>
            <a:ln w="31750">
              <a:solidFill>
                <a:srgbClr val="000099"/>
              </a:solidFill>
            </a:ln>
          </p:spPr>
          <p:style>
            <a:lnRef idx="1">
              <a:schemeClr val="accent1"/>
            </a:lnRef>
            <a:fillRef idx="0">
              <a:schemeClr val="accent1"/>
            </a:fillRef>
            <a:effectRef idx="0">
              <a:schemeClr val="accent1"/>
            </a:effectRef>
            <a:fontRef idx="minor">
              <a:schemeClr val="tx1"/>
            </a:fontRef>
          </p:style>
        </p:cxnSp>
        <p:grpSp>
          <p:nvGrpSpPr>
            <p:cNvPr id="32" name="Group 4">
              <a:extLst>
                <a:ext uri="{FF2B5EF4-FFF2-40B4-BE49-F238E27FC236}">
                  <a16:creationId xmlns:a16="http://schemas.microsoft.com/office/drawing/2014/main" id="{248D5DC5-8486-4969-8BF7-44F525C340C5}"/>
                </a:ext>
              </a:extLst>
            </p:cNvPr>
            <p:cNvGrpSpPr/>
            <p:nvPr/>
          </p:nvGrpSpPr>
          <p:grpSpPr>
            <a:xfrm>
              <a:off x="2117350" y="5637144"/>
              <a:ext cx="2269120" cy="1028699"/>
              <a:chOff x="7493876" y="2774731"/>
              <a:chExt cx="1481958" cy="894622"/>
            </a:xfrm>
            <a:effectLst>
              <a:outerShdw blurRad="50800" dist="38100" dir="18900000" algn="bl" rotWithShape="0">
                <a:prstClr val="black">
                  <a:alpha val="40000"/>
                </a:prstClr>
              </a:outerShdw>
            </a:effectLst>
          </p:grpSpPr>
          <p:sp>
            <p:nvSpPr>
              <p:cNvPr id="45" name="Freeform 5">
                <a:extLst>
                  <a:ext uri="{FF2B5EF4-FFF2-40B4-BE49-F238E27FC236}">
                    <a16:creationId xmlns:a16="http://schemas.microsoft.com/office/drawing/2014/main" id="{62E5DBE3-318E-4DDE-A5EE-82F87843423E}"/>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rgbClr val="0000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6" name="Oval 6">
                <a:extLst>
                  <a:ext uri="{FF2B5EF4-FFF2-40B4-BE49-F238E27FC236}">
                    <a16:creationId xmlns:a16="http://schemas.microsoft.com/office/drawing/2014/main" id="{CF7A1D94-6226-4D43-ACF2-2CCDDF37E67E}"/>
                  </a:ext>
                </a:extLst>
              </p:cNvPr>
              <p:cNvSpPr/>
              <p:nvPr/>
            </p:nvSpPr>
            <p:spPr>
              <a:xfrm>
                <a:off x="7494729" y="2774731"/>
                <a:ext cx="1480163" cy="579140"/>
              </a:xfrm>
              <a:prstGeom prst="ellipse">
                <a:avLst/>
              </a:prstGeom>
              <a:solidFill>
                <a:srgbClr val="B8C2C9"/>
              </a:solidFill>
              <a:ln w="6350">
                <a:solidFill>
                  <a:srgbClr val="0000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nvGrpSpPr>
              <p:cNvPr id="47" name="Group 7">
                <a:extLst>
                  <a:ext uri="{FF2B5EF4-FFF2-40B4-BE49-F238E27FC236}">
                    <a16:creationId xmlns:a16="http://schemas.microsoft.com/office/drawing/2014/main" id="{789082F3-96F2-430F-85F0-71AD2F2646A0}"/>
                  </a:ext>
                </a:extLst>
              </p:cNvPr>
              <p:cNvGrpSpPr/>
              <p:nvPr/>
            </p:nvGrpSpPr>
            <p:grpSpPr>
              <a:xfrm>
                <a:off x="7713663" y="2848339"/>
                <a:ext cx="1042107" cy="425543"/>
                <a:chOff x="7786941" y="2884917"/>
                <a:chExt cx="897649" cy="353919"/>
              </a:xfrm>
            </p:grpSpPr>
            <p:sp>
              <p:nvSpPr>
                <p:cNvPr id="48" name="Freeform 8">
                  <a:extLst>
                    <a:ext uri="{FF2B5EF4-FFF2-40B4-BE49-F238E27FC236}">
                      <a16:creationId xmlns:a16="http://schemas.microsoft.com/office/drawing/2014/main" id="{D8247301-D1AE-4340-B84A-D433795E8E47}"/>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Freeform 9">
                  <a:extLst>
                    <a:ext uri="{FF2B5EF4-FFF2-40B4-BE49-F238E27FC236}">
                      <a16:creationId xmlns:a16="http://schemas.microsoft.com/office/drawing/2014/main" id="{3F1480C2-FEE9-493E-BAF6-5418CBA48C16}"/>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Freeform 11">
                  <a:extLst>
                    <a:ext uri="{FF2B5EF4-FFF2-40B4-BE49-F238E27FC236}">
                      <a16:creationId xmlns:a16="http://schemas.microsoft.com/office/drawing/2014/main" id="{F272B8FC-0240-4FC9-B85C-735048EC3D2E}"/>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Freeform 12">
                  <a:extLst>
                    <a:ext uri="{FF2B5EF4-FFF2-40B4-BE49-F238E27FC236}">
                      <a16:creationId xmlns:a16="http://schemas.microsoft.com/office/drawing/2014/main" id="{4A4BF99D-F3D9-4394-ABE5-6E85881C0A84}"/>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33" name="TextBox 8">
              <a:extLst>
                <a:ext uri="{FF2B5EF4-FFF2-40B4-BE49-F238E27FC236}">
                  <a16:creationId xmlns:a16="http://schemas.microsoft.com/office/drawing/2014/main" id="{8391A8E5-DE89-49B5-BF17-67AF22E9274E}"/>
                </a:ext>
              </a:extLst>
            </p:cNvPr>
            <p:cNvSpPr txBox="1">
              <a:spLocks noChangeArrowheads="1"/>
            </p:cNvSpPr>
            <p:nvPr/>
          </p:nvSpPr>
          <p:spPr bwMode="auto">
            <a:xfrm>
              <a:off x="4810539" y="4471989"/>
              <a:ext cx="5946929"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2000" dirty="0">
                  <a:solidFill>
                    <a:srgbClr val="000099"/>
                  </a:solidFill>
                  <a:latin typeface="+mn-lt"/>
                </a:rPr>
                <a:t>Router’s flow table (computed and distributed by controller) define router’s </a:t>
              </a:r>
              <a:r>
                <a:rPr lang="en-US" altLang="en-US" sz="2000" dirty="0" err="1">
                  <a:solidFill>
                    <a:srgbClr val="000099"/>
                  </a:solidFill>
                  <a:latin typeface="+mn-lt"/>
                </a:rPr>
                <a:t>match+action</a:t>
              </a:r>
              <a:r>
                <a:rPr lang="en-US" altLang="en-US" sz="2000" dirty="0">
                  <a:solidFill>
                    <a:srgbClr val="000099"/>
                  </a:solidFill>
                  <a:latin typeface="+mn-lt"/>
                </a:rPr>
                <a:t> rules</a:t>
              </a:r>
            </a:p>
          </p:txBody>
        </p:sp>
        <p:grpSp>
          <p:nvGrpSpPr>
            <p:cNvPr id="34" name="Group 42">
              <a:extLst>
                <a:ext uri="{FF2B5EF4-FFF2-40B4-BE49-F238E27FC236}">
                  <a16:creationId xmlns:a16="http://schemas.microsoft.com/office/drawing/2014/main" id="{44ACCC7C-FBED-485C-B90E-6EA9CEFB7B44}"/>
                </a:ext>
              </a:extLst>
            </p:cNvPr>
            <p:cNvGrpSpPr/>
            <p:nvPr/>
          </p:nvGrpSpPr>
          <p:grpSpPr>
            <a:xfrm>
              <a:off x="2535862" y="4518992"/>
              <a:ext cx="1998847" cy="1325048"/>
              <a:chOff x="8327282" y="4055165"/>
              <a:chExt cx="2091509" cy="1325048"/>
            </a:xfrm>
          </p:grpSpPr>
          <p:grpSp>
            <p:nvGrpSpPr>
              <p:cNvPr id="37" name="Group 554">
                <a:extLst>
                  <a:ext uri="{FF2B5EF4-FFF2-40B4-BE49-F238E27FC236}">
                    <a16:creationId xmlns:a16="http://schemas.microsoft.com/office/drawing/2014/main" id="{F1F84C29-A0EB-4B16-A9D7-57497ED43D80}"/>
                  </a:ext>
                </a:extLst>
              </p:cNvPr>
              <p:cNvGrpSpPr>
                <a:grpSpLocks/>
              </p:cNvGrpSpPr>
              <p:nvPr/>
            </p:nvGrpSpPr>
            <p:grpSpPr bwMode="auto">
              <a:xfrm>
                <a:off x="8327282" y="4121430"/>
                <a:ext cx="2091509" cy="1258783"/>
                <a:chOff x="2932675" y="3919324"/>
                <a:chExt cx="429970" cy="319189"/>
              </a:xfrm>
            </p:grpSpPr>
            <p:sp>
              <p:nvSpPr>
                <p:cNvPr id="41" name="Rectangle 20">
                  <a:extLst>
                    <a:ext uri="{FF2B5EF4-FFF2-40B4-BE49-F238E27FC236}">
                      <a16:creationId xmlns:a16="http://schemas.microsoft.com/office/drawing/2014/main" id="{4B39B0E7-7251-43C1-AF2F-CB9A82340CC0}"/>
                    </a:ext>
                  </a:extLst>
                </p:cNvPr>
                <p:cNvSpPr/>
                <p:nvPr/>
              </p:nvSpPr>
              <p:spPr>
                <a:xfrm>
                  <a:off x="2936722" y="3919324"/>
                  <a:ext cx="425923" cy="319189"/>
                </a:xfrm>
                <a:prstGeom prst="rect">
                  <a:avLst/>
                </a:prstGeom>
                <a:solidFill>
                  <a:srgbClr val="FFFFFF"/>
                </a:solidFill>
                <a:ln w="25400" cap="flat" cmpd="sng" algn="ctr">
                  <a:solidFill>
                    <a:srgbClr val="CC0000"/>
                  </a:solid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cxnSp>
              <p:nvCxnSpPr>
                <p:cNvPr id="42" name="Straight Connector 21">
                  <a:extLst>
                    <a:ext uri="{FF2B5EF4-FFF2-40B4-BE49-F238E27FC236}">
                      <a16:creationId xmlns:a16="http://schemas.microsoft.com/office/drawing/2014/main" id="{AC85DCEF-9F30-4D9F-95D9-393D63D5C67F}"/>
                    </a:ext>
                  </a:extLst>
                </p:cNvPr>
                <p:cNvCxnSpPr/>
                <p:nvPr/>
              </p:nvCxnSpPr>
              <p:spPr>
                <a:xfrm>
                  <a:off x="2932675" y="4004959"/>
                  <a:ext cx="424911" cy="0"/>
                </a:xfrm>
                <a:prstGeom prst="line">
                  <a:avLst/>
                </a:prstGeom>
                <a:noFill/>
                <a:ln w="25400" cap="flat" cmpd="sng" algn="ctr">
                  <a:solidFill>
                    <a:srgbClr val="CC0000"/>
                  </a:solidFill>
                  <a:prstDash val="solid"/>
                </a:ln>
                <a:effectLst/>
              </p:spPr>
            </p:cxnSp>
            <p:cxnSp>
              <p:nvCxnSpPr>
                <p:cNvPr id="43" name="Straight Connector 22">
                  <a:extLst>
                    <a:ext uri="{FF2B5EF4-FFF2-40B4-BE49-F238E27FC236}">
                      <a16:creationId xmlns:a16="http://schemas.microsoft.com/office/drawing/2014/main" id="{899D8493-72C9-48B7-93A2-2B2109552814}"/>
                    </a:ext>
                  </a:extLst>
                </p:cNvPr>
                <p:cNvCxnSpPr/>
                <p:nvPr/>
              </p:nvCxnSpPr>
              <p:spPr>
                <a:xfrm>
                  <a:off x="2932675" y="4069207"/>
                  <a:ext cx="424911" cy="0"/>
                </a:xfrm>
                <a:prstGeom prst="line">
                  <a:avLst/>
                </a:prstGeom>
                <a:noFill/>
                <a:ln w="25400" cap="flat" cmpd="sng" algn="ctr">
                  <a:solidFill>
                    <a:srgbClr val="CC0000"/>
                  </a:solidFill>
                  <a:prstDash val="solid"/>
                </a:ln>
                <a:effectLst/>
              </p:spPr>
            </p:cxnSp>
            <p:cxnSp>
              <p:nvCxnSpPr>
                <p:cNvPr id="44" name="Straight Connector 23">
                  <a:extLst>
                    <a:ext uri="{FF2B5EF4-FFF2-40B4-BE49-F238E27FC236}">
                      <a16:creationId xmlns:a16="http://schemas.microsoft.com/office/drawing/2014/main" id="{7FFCDCC1-1AD0-4661-AA8E-859E334AA960}"/>
                    </a:ext>
                  </a:extLst>
                </p:cNvPr>
                <p:cNvCxnSpPr>
                  <a:cxnSpLocks/>
                  <a:stCxn id="41" idx="2"/>
                </p:cNvCxnSpPr>
                <p:nvPr/>
              </p:nvCxnSpPr>
              <p:spPr>
                <a:xfrm flipH="1" flipV="1">
                  <a:off x="3148166" y="4001599"/>
                  <a:ext cx="1517" cy="236914"/>
                </a:xfrm>
                <a:prstGeom prst="line">
                  <a:avLst/>
                </a:prstGeom>
                <a:noFill/>
                <a:ln w="25400" cap="flat" cmpd="sng" algn="ctr">
                  <a:solidFill>
                    <a:srgbClr val="CC0000"/>
                  </a:solidFill>
                  <a:prstDash val="solid"/>
                </a:ln>
                <a:effectLst/>
              </p:spPr>
            </p:cxnSp>
          </p:grpSp>
          <p:sp>
            <p:nvSpPr>
              <p:cNvPr id="38" name="TextBox 2">
                <a:extLst>
                  <a:ext uri="{FF2B5EF4-FFF2-40B4-BE49-F238E27FC236}">
                    <a16:creationId xmlns:a16="http://schemas.microsoft.com/office/drawing/2014/main" id="{CEF53173-0D88-49A9-92BD-93D40C1C6206}"/>
                  </a:ext>
                </a:extLst>
              </p:cNvPr>
              <p:cNvSpPr txBox="1"/>
              <p:nvPr/>
            </p:nvSpPr>
            <p:spPr>
              <a:xfrm>
                <a:off x="8759686" y="4055165"/>
                <a:ext cx="1417666" cy="400110"/>
              </a:xfrm>
              <a:prstGeom prst="rect">
                <a:avLst/>
              </a:prstGeom>
              <a:noFill/>
            </p:spPr>
            <p:txBody>
              <a:bodyPr wrap="none" rtlCol="0">
                <a:spAutoFit/>
              </a:bodyPr>
              <a:lstStyle/>
              <a:p>
                <a:r>
                  <a:rPr lang="en-US" sz="2000" dirty="0">
                    <a:solidFill>
                      <a:srgbClr val="000099"/>
                    </a:solidFill>
                  </a:rPr>
                  <a:t>Flow table</a:t>
                </a:r>
              </a:p>
            </p:txBody>
          </p:sp>
          <p:sp>
            <p:nvSpPr>
              <p:cNvPr id="39" name="TextBox 40">
                <a:extLst>
                  <a:ext uri="{FF2B5EF4-FFF2-40B4-BE49-F238E27FC236}">
                    <a16:creationId xmlns:a16="http://schemas.microsoft.com/office/drawing/2014/main" id="{2922213C-F33B-4EEE-857B-33379DC4E3CB}"/>
                  </a:ext>
                </a:extLst>
              </p:cNvPr>
              <p:cNvSpPr txBox="1"/>
              <p:nvPr/>
            </p:nvSpPr>
            <p:spPr>
              <a:xfrm>
                <a:off x="8461513" y="4379843"/>
                <a:ext cx="922859" cy="400110"/>
              </a:xfrm>
              <a:prstGeom prst="rect">
                <a:avLst/>
              </a:prstGeom>
              <a:noFill/>
            </p:spPr>
            <p:txBody>
              <a:bodyPr wrap="none" rtlCol="0">
                <a:spAutoFit/>
              </a:bodyPr>
              <a:lstStyle/>
              <a:p>
                <a:r>
                  <a:rPr lang="en-US" sz="2000" dirty="0">
                    <a:solidFill>
                      <a:srgbClr val="000099"/>
                    </a:solidFill>
                  </a:rPr>
                  <a:t>match</a:t>
                </a:r>
              </a:p>
            </p:txBody>
          </p:sp>
          <p:sp>
            <p:nvSpPr>
              <p:cNvPr id="40" name="TextBox 41">
                <a:extLst>
                  <a:ext uri="{FF2B5EF4-FFF2-40B4-BE49-F238E27FC236}">
                    <a16:creationId xmlns:a16="http://schemas.microsoft.com/office/drawing/2014/main" id="{7AB77AFC-9348-436A-9F81-220FCF9A2968}"/>
                  </a:ext>
                </a:extLst>
              </p:cNvPr>
              <p:cNvSpPr txBox="1"/>
              <p:nvPr/>
            </p:nvSpPr>
            <p:spPr>
              <a:xfrm>
                <a:off x="9409044" y="4386470"/>
                <a:ext cx="909441" cy="400110"/>
              </a:xfrm>
              <a:prstGeom prst="rect">
                <a:avLst/>
              </a:prstGeom>
              <a:noFill/>
            </p:spPr>
            <p:txBody>
              <a:bodyPr wrap="none" rtlCol="0">
                <a:spAutoFit/>
              </a:bodyPr>
              <a:lstStyle/>
              <a:p>
                <a:r>
                  <a:rPr lang="en-US" sz="2000" dirty="0">
                    <a:solidFill>
                      <a:srgbClr val="000099"/>
                    </a:solidFill>
                  </a:rPr>
                  <a:t>action</a:t>
                </a:r>
              </a:p>
            </p:txBody>
          </p:sp>
        </p:grpSp>
        <p:cxnSp>
          <p:nvCxnSpPr>
            <p:cNvPr id="35" name="Straight Connector 45">
              <a:extLst>
                <a:ext uri="{FF2B5EF4-FFF2-40B4-BE49-F238E27FC236}">
                  <a16:creationId xmlns:a16="http://schemas.microsoft.com/office/drawing/2014/main" id="{759F35E3-2FF1-46FD-A728-89F3050D6C8B}"/>
                </a:ext>
              </a:extLst>
            </p:cNvPr>
            <p:cNvCxnSpPr>
              <a:cxnSpLocks/>
              <a:stCxn id="45" idx="0"/>
            </p:cNvCxnSpPr>
            <p:nvPr/>
          </p:nvCxnSpPr>
          <p:spPr>
            <a:xfrm flipV="1">
              <a:off x="4386238" y="5804452"/>
              <a:ext cx="2398875" cy="190362"/>
            </a:xfrm>
            <a:prstGeom prst="line">
              <a:avLst/>
            </a:prstGeom>
            <a:ln w="31750">
              <a:solidFill>
                <a:srgbClr val="000099"/>
              </a:solidFill>
            </a:ln>
          </p:spPr>
          <p:style>
            <a:lnRef idx="1">
              <a:schemeClr val="accent1"/>
            </a:lnRef>
            <a:fillRef idx="0">
              <a:schemeClr val="accent1"/>
            </a:fillRef>
            <a:effectRef idx="0">
              <a:schemeClr val="accent1"/>
            </a:effectRef>
            <a:fontRef idx="minor">
              <a:schemeClr val="tx1"/>
            </a:fontRef>
          </p:style>
        </p:cxnSp>
        <p:cxnSp>
          <p:nvCxnSpPr>
            <p:cNvPr id="36" name="Straight Connector 47">
              <a:extLst>
                <a:ext uri="{FF2B5EF4-FFF2-40B4-BE49-F238E27FC236}">
                  <a16:creationId xmlns:a16="http://schemas.microsoft.com/office/drawing/2014/main" id="{19864839-CFFD-4A8E-B215-36431198D388}"/>
                </a:ext>
              </a:extLst>
            </p:cNvPr>
            <p:cNvCxnSpPr>
              <a:cxnSpLocks/>
            </p:cNvCxnSpPr>
            <p:nvPr/>
          </p:nvCxnSpPr>
          <p:spPr>
            <a:xfrm>
              <a:off x="4399722" y="6361044"/>
              <a:ext cx="755373" cy="326473"/>
            </a:xfrm>
            <a:prstGeom prst="line">
              <a:avLst/>
            </a:prstGeom>
            <a:ln w="31750">
              <a:solidFill>
                <a:srgbClr val="000099"/>
              </a:solidFill>
            </a:ln>
          </p:spPr>
          <p:style>
            <a:lnRef idx="1">
              <a:schemeClr val="accent1"/>
            </a:lnRef>
            <a:fillRef idx="0">
              <a:schemeClr val="accent1"/>
            </a:fillRef>
            <a:effectRef idx="0">
              <a:schemeClr val="accent1"/>
            </a:effectRef>
            <a:fontRef idx="minor">
              <a:schemeClr val="tx1"/>
            </a:fontRef>
          </p:style>
        </p:cxnSp>
      </p:grpSp>
      <p:sp>
        <p:nvSpPr>
          <p:cNvPr id="53" name="Title 1">
            <a:extLst>
              <a:ext uri="{FF2B5EF4-FFF2-40B4-BE49-F238E27FC236}">
                <a16:creationId xmlns:a16="http://schemas.microsoft.com/office/drawing/2014/main" id="{DB417633-0DD5-411C-B7E0-2B13AF3D4278}"/>
              </a:ext>
            </a:extLst>
          </p:cNvPr>
          <p:cNvSpPr>
            <a:spLocks noGrp="1"/>
          </p:cNvSpPr>
          <p:nvPr>
            <p:ph type="title"/>
          </p:nvPr>
        </p:nvSpPr>
        <p:spPr>
          <a:xfrm>
            <a:off x="1976439" y="0"/>
            <a:ext cx="8435975" cy="1143000"/>
          </a:xfrm>
        </p:spPr>
        <p:txBody>
          <a:bodyPr/>
          <a:lstStyle/>
          <a:p>
            <a:r>
              <a:rPr lang="en-US" altLang="zh-CN" sz="3200" dirty="0"/>
              <a:t>Flow table</a:t>
            </a:r>
            <a:r>
              <a:rPr lang="en-US" altLang="zh-CN" dirty="0">
                <a:ea typeface="ＭＳ Ｐゴシック" panose="020B0600070205080204" pitchFamily="34" charset="-128"/>
              </a:rPr>
              <a:t> abstraction</a:t>
            </a:r>
          </a:p>
        </p:txBody>
      </p:sp>
    </p:spTree>
    <p:extLst>
      <p:ext uri="{BB962C8B-B14F-4D97-AF65-F5344CB8AC3E}">
        <p14:creationId xmlns:p14="http://schemas.microsoft.com/office/powerpoint/2010/main" val="277147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dissolve">
                                      <p:cBhvr>
                                        <p:cTn id="7" dur="500"/>
                                        <p:tgtEl>
                                          <p:spTgt spid="30"/>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117763">
                                            <p:txEl>
                                              <p:pRg st="0" end="0"/>
                                            </p:txEl>
                                          </p:spTgt>
                                        </p:tgtEl>
                                        <p:attrNameLst>
                                          <p:attrName>style.visibility</p:attrName>
                                        </p:attrNameLst>
                                      </p:cBhvr>
                                      <p:to>
                                        <p:strVal val="visible"/>
                                      </p:to>
                                    </p:set>
                                    <p:animEffect transition="in" filter="fade">
                                      <p:cBhvr>
                                        <p:cTn id="12" dur="1000"/>
                                        <p:tgtEl>
                                          <p:spTgt spid="117763">
                                            <p:txEl>
                                              <p:pRg st="0" end="0"/>
                                            </p:txEl>
                                          </p:spTgt>
                                        </p:tgtEl>
                                      </p:cBhvr>
                                    </p:animEffect>
                                    <p:anim calcmode="lin" valueType="num">
                                      <p:cBhvr>
                                        <p:cTn id="13" dur="1000" fill="hold"/>
                                        <p:tgtEl>
                                          <p:spTgt spid="117763">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11776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117763">
                                            <p:txEl>
                                              <p:pRg st="1" end="1"/>
                                            </p:txEl>
                                          </p:spTgt>
                                        </p:tgtEl>
                                        <p:attrNameLst>
                                          <p:attrName>style.visibility</p:attrName>
                                        </p:attrNameLst>
                                      </p:cBhvr>
                                      <p:to>
                                        <p:strVal val="visible"/>
                                      </p:to>
                                    </p:set>
                                    <p:animEffect transition="in" filter="fade">
                                      <p:cBhvr>
                                        <p:cTn id="19" dur="1000"/>
                                        <p:tgtEl>
                                          <p:spTgt spid="117763">
                                            <p:txEl>
                                              <p:pRg st="1" end="1"/>
                                            </p:txEl>
                                          </p:spTgt>
                                        </p:tgtEl>
                                      </p:cBhvr>
                                    </p:animEffect>
                                    <p:anim calcmode="lin" valueType="num">
                                      <p:cBhvr>
                                        <p:cTn id="20" dur="1000" fill="hold"/>
                                        <p:tgtEl>
                                          <p:spTgt spid="117763">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11776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117763">
                                            <p:txEl>
                                              <p:pRg st="2" end="2"/>
                                            </p:txEl>
                                          </p:spTgt>
                                        </p:tgtEl>
                                        <p:attrNameLst>
                                          <p:attrName>style.visibility</p:attrName>
                                        </p:attrNameLst>
                                      </p:cBhvr>
                                      <p:to>
                                        <p:strVal val="visible"/>
                                      </p:to>
                                    </p:set>
                                    <p:animEffect transition="in" filter="fade">
                                      <p:cBhvr>
                                        <p:cTn id="26" dur="1000"/>
                                        <p:tgtEl>
                                          <p:spTgt spid="117763">
                                            <p:txEl>
                                              <p:pRg st="2" end="2"/>
                                            </p:txEl>
                                          </p:spTgt>
                                        </p:tgtEl>
                                      </p:cBhvr>
                                    </p:animEffect>
                                    <p:anim calcmode="lin" valueType="num">
                                      <p:cBhvr>
                                        <p:cTn id="27" dur="1000" fill="hold"/>
                                        <p:tgtEl>
                                          <p:spTgt spid="117763">
                                            <p:txEl>
                                              <p:pRg st="2" end="2"/>
                                            </p:txEl>
                                          </p:spTgt>
                                        </p:tgtEl>
                                        <p:attrNameLst>
                                          <p:attrName>ppt_x</p:attrName>
                                        </p:attrNameLst>
                                      </p:cBhvr>
                                      <p:tavLst>
                                        <p:tav tm="0">
                                          <p:val>
                                            <p:strVal val="#ppt_x"/>
                                          </p:val>
                                        </p:tav>
                                        <p:tav tm="100000">
                                          <p:val>
                                            <p:strVal val="#ppt_x"/>
                                          </p:val>
                                        </p:tav>
                                      </p:tavLst>
                                    </p:anim>
                                    <p:anim calcmode="lin" valueType="num">
                                      <p:cBhvr>
                                        <p:cTn id="28" dur="1000" fill="hold"/>
                                        <p:tgtEl>
                                          <p:spTgt spid="11776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117763">
                                            <p:txEl>
                                              <p:pRg st="3" end="3"/>
                                            </p:txEl>
                                          </p:spTgt>
                                        </p:tgtEl>
                                        <p:attrNameLst>
                                          <p:attrName>style.visibility</p:attrName>
                                        </p:attrNameLst>
                                      </p:cBhvr>
                                      <p:to>
                                        <p:strVal val="visible"/>
                                      </p:to>
                                    </p:set>
                                    <p:animEffect transition="in" filter="fade">
                                      <p:cBhvr>
                                        <p:cTn id="33" dur="1000"/>
                                        <p:tgtEl>
                                          <p:spTgt spid="117763">
                                            <p:txEl>
                                              <p:pRg st="3" end="3"/>
                                            </p:txEl>
                                          </p:spTgt>
                                        </p:tgtEl>
                                      </p:cBhvr>
                                    </p:animEffect>
                                    <p:anim calcmode="lin" valueType="num">
                                      <p:cBhvr>
                                        <p:cTn id="34" dur="1000" fill="hold"/>
                                        <p:tgtEl>
                                          <p:spTgt spid="117763">
                                            <p:txEl>
                                              <p:pRg st="3" end="3"/>
                                            </p:txEl>
                                          </p:spTgt>
                                        </p:tgtEl>
                                        <p:attrNameLst>
                                          <p:attrName>ppt_x</p:attrName>
                                        </p:attrNameLst>
                                      </p:cBhvr>
                                      <p:tavLst>
                                        <p:tav tm="0">
                                          <p:val>
                                            <p:strVal val="#ppt_x"/>
                                          </p:val>
                                        </p:tav>
                                        <p:tav tm="100000">
                                          <p:val>
                                            <p:strVal val="#ppt_x"/>
                                          </p:val>
                                        </p:tav>
                                      </p:tavLst>
                                    </p:anim>
                                    <p:anim calcmode="lin" valueType="num">
                                      <p:cBhvr>
                                        <p:cTn id="35" dur="1000" fill="hold"/>
                                        <p:tgtEl>
                                          <p:spTgt spid="11776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grpId="0" nodeType="clickEffect">
                                  <p:stCondLst>
                                    <p:cond delay="0"/>
                                  </p:stCondLst>
                                  <p:childTnLst>
                                    <p:set>
                                      <p:cBhvr>
                                        <p:cTn id="39" dur="1" fill="hold">
                                          <p:stCondLst>
                                            <p:cond delay="0"/>
                                          </p:stCondLst>
                                        </p:cTn>
                                        <p:tgtEl>
                                          <p:spTgt spid="117763">
                                            <p:txEl>
                                              <p:pRg st="4" end="4"/>
                                            </p:txEl>
                                          </p:spTgt>
                                        </p:tgtEl>
                                        <p:attrNameLst>
                                          <p:attrName>style.visibility</p:attrName>
                                        </p:attrNameLst>
                                      </p:cBhvr>
                                      <p:to>
                                        <p:strVal val="visible"/>
                                      </p:to>
                                    </p:set>
                                    <p:animEffect transition="in" filter="fade">
                                      <p:cBhvr>
                                        <p:cTn id="40" dur="1000"/>
                                        <p:tgtEl>
                                          <p:spTgt spid="117763">
                                            <p:txEl>
                                              <p:pRg st="4" end="4"/>
                                            </p:txEl>
                                          </p:spTgt>
                                        </p:tgtEl>
                                      </p:cBhvr>
                                    </p:animEffect>
                                    <p:anim calcmode="lin" valueType="num">
                                      <p:cBhvr>
                                        <p:cTn id="41" dur="1000" fill="hold"/>
                                        <p:tgtEl>
                                          <p:spTgt spid="117763">
                                            <p:txEl>
                                              <p:pRg st="4" end="4"/>
                                            </p:txEl>
                                          </p:spTgt>
                                        </p:tgtEl>
                                        <p:attrNameLst>
                                          <p:attrName>ppt_x</p:attrName>
                                        </p:attrNameLst>
                                      </p:cBhvr>
                                      <p:tavLst>
                                        <p:tav tm="0">
                                          <p:val>
                                            <p:strVal val="#ppt_x"/>
                                          </p:val>
                                        </p:tav>
                                        <p:tav tm="100000">
                                          <p:val>
                                            <p:strVal val="#ppt_x"/>
                                          </p:val>
                                        </p:tav>
                                      </p:tavLst>
                                    </p:anim>
                                    <p:anim calcmode="lin" valueType="num">
                                      <p:cBhvr>
                                        <p:cTn id="42" dur="1000" fill="hold"/>
                                        <p:tgtEl>
                                          <p:spTgt spid="117763">
                                            <p:txEl>
                                              <p:pRg st="4" end="4"/>
                                            </p:txEl>
                                          </p:spTgt>
                                        </p:tgtEl>
                                        <p:attrNameLst>
                                          <p:attrName>ppt_y</p:attrName>
                                        </p:attrNameLst>
                                      </p:cBhvr>
                                      <p:tavLst>
                                        <p:tav tm="0">
                                          <p:val>
                                            <p:strVal val="#ppt_y+.1"/>
                                          </p:val>
                                        </p:tav>
                                        <p:tav tm="100000">
                                          <p:val>
                                            <p:strVal val="#ppt_y"/>
                                          </p:val>
                                        </p:tav>
                                      </p:tavLst>
                                    </p:anim>
                                  </p:childTnLst>
                                </p:cTn>
                              </p:par>
                              <p:par>
                                <p:cTn id="43" presetID="42" presetClass="entr" presetSubtype="0" fill="hold" grpId="0" nodeType="withEffect">
                                  <p:stCondLst>
                                    <p:cond delay="0"/>
                                  </p:stCondLst>
                                  <p:childTnLst>
                                    <p:set>
                                      <p:cBhvr>
                                        <p:cTn id="44" dur="1" fill="hold">
                                          <p:stCondLst>
                                            <p:cond delay="0"/>
                                          </p:stCondLst>
                                        </p:cTn>
                                        <p:tgtEl>
                                          <p:spTgt spid="117763">
                                            <p:txEl>
                                              <p:pRg st="5" end="5"/>
                                            </p:txEl>
                                          </p:spTgt>
                                        </p:tgtEl>
                                        <p:attrNameLst>
                                          <p:attrName>style.visibility</p:attrName>
                                        </p:attrNameLst>
                                      </p:cBhvr>
                                      <p:to>
                                        <p:strVal val="visible"/>
                                      </p:to>
                                    </p:set>
                                    <p:animEffect transition="in" filter="fade">
                                      <p:cBhvr>
                                        <p:cTn id="45" dur="1000"/>
                                        <p:tgtEl>
                                          <p:spTgt spid="117763">
                                            <p:txEl>
                                              <p:pRg st="5" end="5"/>
                                            </p:txEl>
                                          </p:spTgt>
                                        </p:tgtEl>
                                      </p:cBhvr>
                                    </p:animEffect>
                                    <p:anim calcmode="lin" valueType="num">
                                      <p:cBhvr>
                                        <p:cTn id="46" dur="1000" fill="hold"/>
                                        <p:tgtEl>
                                          <p:spTgt spid="117763">
                                            <p:txEl>
                                              <p:pRg st="5" end="5"/>
                                            </p:txEl>
                                          </p:spTgt>
                                        </p:tgtEl>
                                        <p:attrNameLst>
                                          <p:attrName>ppt_x</p:attrName>
                                        </p:attrNameLst>
                                      </p:cBhvr>
                                      <p:tavLst>
                                        <p:tav tm="0">
                                          <p:val>
                                            <p:strVal val="#ppt_x"/>
                                          </p:val>
                                        </p:tav>
                                        <p:tav tm="100000">
                                          <p:val>
                                            <p:strVal val="#ppt_x"/>
                                          </p:val>
                                        </p:tav>
                                      </p:tavLst>
                                    </p:anim>
                                    <p:anim calcmode="lin" valueType="num">
                                      <p:cBhvr>
                                        <p:cTn id="47" dur="1000" fill="hold"/>
                                        <p:tgtEl>
                                          <p:spTgt spid="117763">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763" grpId="0" uiExpand="1" build="p"/>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3" name="Content Placeholder 2"/>
          <p:cNvSpPr>
            <a:spLocks noGrp="1"/>
          </p:cNvSpPr>
          <p:nvPr>
            <p:ph idx="1"/>
          </p:nvPr>
        </p:nvSpPr>
        <p:spPr>
          <a:xfrm>
            <a:off x="1225874" y="1228420"/>
            <a:ext cx="9937104" cy="2474018"/>
          </a:xfrm>
        </p:spPr>
        <p:txBody>
          <a:bodyPr>
            <a:normAutofit fontScale="92500" lnSpcReduction="10000"/>
          </a:bodyPr>
          <a:lstStyle/>
          <a:p>
            <a:r>
              <a:rPr lang="en-US" altLang="zh-CN" sz="2600" dirty="0">
                <a:solidFill>
                  <a:srgbClr val="0000FF"/>
                </a:solidFill>
                <a:ea typeface="ＭＳ Ｐゴシック" panose="020B0600070205080204" pitchFamily="34" charset="-128"/>
                <a:cs typeface="ＭＳ Ｐゴシック" panose="020B0600070205080204" pitchFamily="34" charset="-128"/>
              </a:rPr>
              <a:t>flow</a:t>
            </a:r>
            <a:r>
              <a:rPr lang="en-US" altLang="zh-CN" sz="2600" dirty="0">
                <a:solidFill>
                  <a:srgbClr val="000090"/>
                </a:solidFill>
                <a:ea typeface="ＭＳ Ｐゴシック" panose="020B0600070205080204" pitchFamily="34" charset="-128"/>
                <a:cs typeface="ＭＳ Ｐゴシック" panose="020B0600070205080204" pitchFamily="34" charset="-128"/>
              </a:rPr>
              <a:t>: defined by header fields</a:t>
            </a:r>
            <a:endParaRPr lang="en-US" altLang="zh-CN" sz="2000" dirty="0">
              <a:solidFill>
                <a:srgbClr val="000090"/>
              </a:solidFill>
              <a:ea typeface="ＭＳ Ｐゴシック" panose="020B0600070205080204" pitchFamily="34" charset="-128"/>
              <a:cs typeface="ＭＳ Ｐゴシック" panose="020B0600070205080204" pitchFamily="34" charset="-128"/>
            </a:endParaRPr>
          </a:p>
          <a:p>
            <a:r>
              <a:rPr lang="en-US" altLang="zh-CN" sz="2600" dirty="0">
                <a:solidFill>
                  <a:srgbClr val="0000FF"/>
                </a:solidFill>
                <a:ea typeface="ＭＳ Ｐゴシック" panose="020B0600070205080204" pitchFamily="34" charset="-128"/>
                <a:cs typeface="ＭＳ Ｐゴシック" panose="020B0600070205080204" pitchFamily="34" charset="-128"/>
              </a:rPr>
              <a:t>generalized forwarding: simple </a:t>
            </a:r>
            <a:r>
              <a:rPr lang="en-US" altLang="zh-CN" sz="2600" dirty="0">
                <a:solidFill>
                  <a:srgbClr val="000090"/>
                </a:solidFill>
                <a:ea typeface="ＭＳ Ｐゴシック" panose="020B0600070205080204" pitchFamily="34" charset="-128"/>
                <a:cs typeface="ＭＳ Ｐゴシック" panose="020B0600070205080204" pitchFamily="34" charset="-128"/>
              </a:rPr>
              <a:t>packet-handling rules</a:t>
            </a:r>
          </a:p>
          <a:p>
            <a:pPr lvl="1"/>
            <a:r>
              <a:rPr lang="en-US" altLang="zh-CN" sz="2200" dirty="0">
                <a:solidFill>
                  <a:srgbClr val="CC0000"/>
                </a:solidFill>
                <a:ea typeface="ＭＳ Ｐゴシック" panose="020B0600070205080204" pitchFamily="34" charset="-128"/>
              </a:rPr>
              <a:t>Match</a:t>
            </a:r>
            <a:r>
              <a:rPr lang="en-US" altLang="zh-CN" sz="2200" dirty="0">
                <a:solidFill>
                  <a:srgbClr val="000090"/>
                </a:solidFill>
                <a:ea typeface="ＭＳ Ｐゴシック" panose="020B0600070205080204" pitchFamily="34" charset="-128"/>
              </a:rPr>
              <a:t>: pattern </a:t>
            </a:r>
            <a:r>
              <a:rPr lang="en-US" altLang="zh-CN" sz="2200" dirty="0">
                <a:ea typeface="ＭＳ Ｐゴシック" panose="020B0600070205080204" pitchFamily="34" charset="-128"/>
              </a:rPr>
              <a:t>values in packet header fields</a:t>
            </a:r>
          </a:p>
          <a:p>
            <a:pPr lvl="1"/>
            <a:r>
              <a:rPr lang="en-US" altLang="zh-CN" sz="2200" dirty="0">
                <a:solidFill>
                  <a:srgbClr val="CC0000"/>
                </a:solidFill>
                <a:ea typeface="ＭＳ Ｐゴシック" panose="020B0600070205080204" pitchFamily="34" charset="-128"/>
              </a:rPr>
              <a:t>Actions: </a:t>
            </a:r>
            <a:r>
              <a:rPr lang="en-US" altLang="zh-CN" sz="2200" dirty="0">
                <a:ea typeface="ＭＳ Ｐゴシック" panose="020B0600070205080204" pitchFamily="34" charset="-128"/>
              </a:rPr>
              <a:t>for matched packet: drop, forward, modify, matched packet or send matched packet to controller </a:t>
            </a:r>
          </a:p>
          <a:p>
            <a:pPr lvl="1"/>
            <a:r>
              <a:rPr lang="en-US" altLang="zh-CN" sz="2200" i="1" dirty="0">
                <a:solidFill>
                  <a:srgbClr val="CC0000"/>
                </a:solidFill>
                <a:ea typeface="ＭＳ Ｐゴシック" panose="020B0600070205080204" pitchFamily="34" charset="-128"/>
              </a:rPr>
              <a:t>Priority</a:t>
            </a:r>
            <a:r>
              <a:rPr lang="en-US" altLang="zh-CN" sz="2200" dirty="0">
                <a:ea typeface="ＭＳ Ｐゴシック" panose="020B0600070205080204" pitchFamily="34" charset="-128"/>
              </a:rPr>
              <a:t>: disambiguate overlapping patterns</a:t>
            </a:r>
          </a:p>
          <a:p>
            <a:pPr lvl="1"/>
            <a:r>
              <a:rPr lang="en-US" altLang="zh-CN" sz="2200" i="1" dirty="0">
                <a:solidFill>
                  <a:srgbClr val="CC0000"/>
                </a:solidFill>
                <a:ea typeface="ＭＳ Ｐゴシック" panose="020B0600070205080204" pitchFamily="34" charset="-128"/>
              </a:rPr>
              <a:t>Counters: </a:t>
            </a:r>
            <a:r>
              <a:rPr lang="en-US" altLang="zh-CN" sz="2200" dirty="0">
                <a:ea typeface="ＭＳ Ｐゴシック" panose="020B0600070205080204" pitchFamily="34" charset="-128"/>
              </a:rPr>
              <a:t>#bytes and #packets</a:t>
            </a:r>
          </a:p>
        </p:txBody>
      </p:sp>
      <p:sp>
        <p:nvSpPr>
          <p:cNvPr id="28" name="Rectangle 7"/>
          <p:cNvSpPr txBox="1">
            <a:spLocks noChangeArrowheads="1"/>
          </p:cNvSpPr>
          <p:nvPr/>
        </p:nvSpPr>
        <p:spPr>
          <a:xfrm>
            <a:off x="9120336" y="6624784"/>
            <a:ext cx="2592288"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4.4 Generalized  </a:t>
            </a:r>
            <a:r>
              <a:rPr lang="en-US" altLang="zh-CN" sz="1200" dirty="0">
                <a:solidFill>
                  <a:srgbClr val="FF0000"/>
                </a:solidFill>
                <a:cs typeface="Arial" panose="020B0604020202020204" pitchFamily="34" charset="0"/>
              </a:rPr>
              <a:t>Forward and SDN</a:t>
            </a:r>
          </a:p>
        </p:txBody>
      </p:sp>
      <p:sp>
        <p:nvSpPr>
          <p:cNvPr id="53" name="Title 1">
            <a:extLst>
              <a:ext uri="{FF2B5EF4-FFF2-40B4-BE49-F238E27FC236}">
                <a16:creationId xmlns:a16="http://schemas.microsoft.com/office/drawing/2014/main" id="{DB417633-0DD5-411C-B7E0-2B13AF3D4278}"/>
              </a:ext>
            </a:extLst>
          </p:cNvPr>
          <p:cNvSpPr>
            <a:spLocks noGrp="1"/>
          </p:cNvSpPr>
          <p:nvPr>
            <p:ph type="title"/>
          </p:nvPr>
        </p:nvSpPr>
        <p:spPr>
          <a:xfrm>
            <a:off x="1976439" y="0"/>
            <a:ext cx="8435975" cy="1143000"/>
          </a:xfrm>
        </p:spPr>
        <p:txBody>
          <a:bodyPr/>
          <a:lstStyle/>
          <a:p>
            <a:r>
              <a:rPr lang="en-US" altLang="zh-CN" sz="3200" dirty="0"/>
              <a:t>Flow table</a:t>
            </a:r>
            <a:r>
              <a:rPr lang="en-US" altLang="zh-CN" dirty="0">
                <a:ea typeface="ＭＳ Ｐゴシック" panose="020B0600070205080204" pitchFamily="34" charset="-128"/>
              </a:rPr>
              <a:t> abstraction</a:t>
            </a:r>
          </a:p>
        </p:txBody>
      </p:sp>
      <p:cxnSp>
        <p:nvCxnSpPr>
          <p:cNvPr id="27" name="Straight Connector 44">
            <a:extLst>
              <a:ext uri="{FF2B5EF4-FFF2-40B4-BE49-F238E27FC236}">
                <a16:creationId xmlns:a16="http://schemas.microsoft.com/office/drawing/2014/main" id="{DCE4B889-4B05-4156-9516-5B61634AD801}"/>
              </a:ext>
            </a:extLst>
          </p:cNvPr>
          <p:cNvCxnSpPr/>
          <p:nvPr/>
        </p:nvCxnSpPr>
        <p:spPr>
          <a:xfrm>
            <a:off x="848139" y="6202017"/>
            <a:ext cx="5194852" cy="0"/>
          </a:xfrm>
          <a:prstGeom prst="line">
            <a:avLst/>
          </a:prstGeom>
          <a:ln w="317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grpSp>
        <p:nvGrpSpPr>
          <p:cNvPr id="29" name="Group 4">
            <a:extLst>
              <a:ext uri="{FF2B5EF4-FFF2-40B4-BE49-F238E27FC236}">
                <a16:creationId xmlns:a16="http://schemas.microsoft.com/office/drawing/2014/main" id="{91A611D8-D5AD-4225-9387-CB9AD8C62478}"/>
              </a:ext>
            </a:extLst>
          </p:cNvPr>
          <p:cNvGrpSpPr/>
          <p:nvPr/>
        </p:nvGrpSpPr>
        <p:grpSpPr>
          <a:xfrm>
            <a:off x="2117350" y="5637144"/>
            <a:ext cx="2269120" cy="1028699"/>
            <a:chOff x="7493876" y="2774731"/>
            <a:chExt cx="1481958" cy="894622"/>
          </a:xfrm>
          <a:effectLst>
            <a:outerShdw blurRad="50800" dist="38100" dir="18900000" algn="bl" rotWithShape="0">
              <a:prstClr val="black">
                <a:alpha val="40000"/>
              </a:prstClr>
            </a:outerShdw>
          </a:effectLst>
        </p:grpSpPr>
        <p:sp>
          <p:nvSpPr>
            <p:cNvPr id="52" name="Freeform 5">
              <a:extLst>
                <a:ext uri="{FF2B5EF4-FFF2-40B4-BE49-F238E27FC236}">
                  <a16:creationId xmlns:a16="http://schemas.microsoft.com/office/drawing/2014/main" id="{AE7DA22D-2FEF-4A6E-BE1D-23C8C617EAEC}"/>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rgbClr val="0000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i="0" u="none" strike="noStrike" kern="1200" cap="none" spc="0" normalizeH="0" baseline="0" noProof="0" dirty="0">
                  <a:ln>
                    <a:noFill/>
                  </a:ln>
                  <a:solidFill>
                    <a:srgbClr val="000099"/>
                  </a:solidFill>
                  <a:effectLst/>
                  <a:uLnTx/>
                  <a:uFillTx/>
                  <a:ea typeface="+mn-ea"/>
                  <a:cs typeface="+mn-cs"/>
                </a:rPr>
                <a:t>                   </a:t>
              </a:r>
            </a:p>
          </p:txBody>
        </p:sp>
        <p:sp>
          <p:nvSpPr>
            <p:cNvPr id="54" name="Oval 6">
              <a:extLst>
                <a:ext uri="{FF2B5EF4-FFF2-40B4-BE49-F238E27FC236}">
                  <a16:creationId xmlns:a16="http://schemas.microsoft.com/office/drawing/2014/main" id="{B70FF0C9-C35E-4F2F-94E7-E25A603B804F}"/>
                </a:ext>
              </a:extLst>
            </p:cNvPr>
            <p:cNvSpPr/>
            <p:nvPr/>
          </p:nvSpPr>
          <p:spPr>
            <a:xfrm>
              <a:off x="7494729" y="2774731"/>
              <a:ext cx="1480163" cy="579140"/>
            </a:xfrm>
            <a:prstGeom prst="ellipse">
              <a:avLst/>
            </a:prstGeom>
            <a:solidFill>
              <a:srgbClr val="B8C2C9"/>
            </a:solidFill>
            <a:ln w="6350">
              <a:solidFill>
                <a:srgbClr val="0000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i="0" u="none" strike="noStrike" kern="1200" cap="none" spc="0" normalizeH="0" baseline="0" noProof="0" dirty="0">
                  <a:ln>
                    <a:noFill/>
                  </a:ln>
                  <a:solidFill>
                    <a:srgbClr val="000099"/>
                  </a:solidFill>
                  <a:effectLst/>
                  <a:uLnTx/>
                  <a:uFillTx/>
                  <a:ea typeface="+mn-ea"/>
                  <a:cs typeface="+mn-cs"/>
                </a:rPr>
                <a:t>              </a:t>
              </a:r>
            </a:p>
          </p:txBody>
        </p:sp>
        <p:grpSp>
          <p:nvGrpSpPr>
            <p:cNvPr id="55" name="Group 7">
              <a:extLst>
                <a:ext uri="{FF2B5EF4-FFF2-40B4-BE49-F238E27FC236}">
                  <a16:creationId xmlns:a16="http://schemas.microsoft.com/office/drawing/2014/main" id="{B7C431EB-62AC-4BDE-834A-F8AF217E69F3}"/>
                </a:ext>
              </a:extLst>
            </p:cNvPr>
            <p:cNvGrpSpPr/>
            <p:nvPr/>
          </p:nvGrpSpPr>
          <p:grpSpPr>
            <a:xfrm>
              <a:off x="7713663" y="2848339"/>
              <a:ext cx="1042107" cy="425543"/>
              <a:chOff x="7786941" y="2884917"/>
              <a:chExt cx="897649" cy="353919"/>
            </a:xfrm>
          </p:grpSpPr>
          <p:sp>
            <p:nvSpPr>
              <p:cNvPr id="56" name="Freeform 8">
                <a:extLst>
                  <a:ext uri="{FF2B5EF4-FFF2-40B4-BE49-F238E27FC236}">
                    <a16:creationId xmlns:a16="http://schemas.microsoft.com/office/drawing/2014/main" id="{5B948928-6C07-4771-89CD-9EEDFD3E3DFF}"/>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i="0" u="none" strike="noStrike" kern="1200" cap="none" spc="0" normalizeH="0" baseline="0" noProof="0">
                  <a:ln>
                    <a:noFill/>
                  </a:ln>
                  <a:solidFill>
                    <a:srgbClr val="000099"/>
                  </a:solidFill>
                  <a:effectLst/>
                  <a:uLnTx/>
                  <a:uFillTx/>
                  <a:ea typeface="+mn-ea"/>
                  <a:cs typeface="+mn-cs"/>
                </a:endParaRPr>
              </a:p>
            </p:txBody>
          </p:sp>
          <p:sp>
            <p:nvSpPr>
              <p:cNvPr id="57" name="Freeform 9">
                <a:extLst>
                  <a:ext uri="{FF2B5EF4-FFF2-40B4-BE49-F238E27FC236}">
                    <a16:creationId xmlns:a16="http://schemas.microsoft.com/office/drawing/2014/main" id="{A60BC916-F177-4058-8A78-5A0E966166B9}"/>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i="0" u="none" strike="noStrike" kern="1200" cap="none" spc="0" normalizeH="0" baseline="0" noProof="0">
                  <a:ln>
                    <a:noFill/>
                  </a:ln>
                  <a:solidFill>
                    <a:srgbClr val="000099"/>
                  </a:solidFill>
                  <a:effectLst/>
                  <a:uLnTx/>
                  <a:uFillTx/>
                  <a:ea typeface="+mn-ea"/>
                  <a:cs typeface="+mn-cs"/>
                </a:endParaRPr>
              </a:p>
            </p:txBody>
          </p:sp>
          <p:sp>
            <p:nvSpPr>
              <p:cNvPr id="58" name="Freeform 11">
                <a:extLst>
                  <a:ext uri="{FF2B5EF4-FFF2-40B4-BE49-F238E27FC236}">
                    <a16:creationId xmlns:a16="http://schemas.microsoft.com/office/drawing/2014/main" id="{A9D1CFA5-2A28-446A-9032-BAD23D3A78BA}"/>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i="0" u="none" strike="noStrike" kern="1200" cap="none" spc="0" normalizeH="0" baseline="0" noProof="0">
                  <a:ln>
                    <a:noFill/>
                  </a:ln>
                  <a:solidFill>
                    <a:srgbClr val="000099"/>
                  </a:solidFill>
                  <a:effectLst/>
                  <a:uLnTx/>
                  <a:uFillTx/>
                  <a:ea typeface="+mn-ea"/>
                  <a:cs typeface="+mn-cs"/>
                </a:endParaRPr>
              </a:p>
            </p:txBody>
          </p:sp>
          <p:sp>
            <p:nvSpPr>
              <p:cNvPr id="59" name="Freeform 12">
                <a:extLst>
                  <a:ext uri="{FF2B5EF4-FFF2-40B4-BE49-F238E27FC236}">
                    <a16:creationId xmlns:a16="http://schemas.microsoft.com/office/drawing/2014/main" id="{DE77631D-84DA-4B25-B9F7-AA0F6FCDD870}"/>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i="0" u="none" strike="noStrike" kern="1200" cap="none" spc="0" normalizeH="0" baseline="0" noProof="0">
                  <a:ln>
                    <a:noFill/>
                  </a:ln>
                  <a:solidFill>
                    <a:srgbClr val="000099"/>
                  </a:solidFill>
                  <a:effectLst/>
                  <a:uLnTx/>
                  <a:uFillTx/>
                  <a:ea typeface="+mn-ea"/>
                  <a:cs typeface="+mn-cs"/>
                </a:endParaRPr>
              </a:p>
            </p:txBody>
          </p:sp>
        </p:grpSp>
      </p:grpSp>
      <p:grpSp>
        <p:nvGrpSpPr>
          <p:cNvPr id="60" name="Group 42">
            <a:extLst>
              <a:ext uri="{FF2B5EF4-FFF2-40B4-BE49-F238E27FC236}">
                <a16:creationId xmlns:a16="http://schemas.microsoft.com/office/drawing/2014/main" id="{6367E162-B131-4DB5-BA92-8B6D546DE807}"/>
              </a:ext>
            </a:extLst>
          </p:cNvPr>
          <p:cNvGrpSpPr/>
          <p:nvPr/>
        </p:nvGrpSpPr>
        <p:grpSpPr>
          <a:xfrm>
            <a:off x="2535862" y="4518992"/>
            <a:ext cx="1998847" cy="1325048"/>
            <a:chOff x="8327282" y="4055165"/>
            <a:chExt cx="2091509" cy="1325048"/>
          </a:xfrm>
        </p:grpSpPr>
        <p:grpSp>
          <p:nvGrpSpPr>
            <p:cNvPr id="61" name="Group 554">
              <a:extLst>
                <a:ext uri="{FF2B5EF4-FFF2-40B4-BE49-F238E27FC236}">
                  <a16:creationId xmlns:a16="http://schemas.microsoft.com/office/drawing/2014/main" id="{73D2C175-C661-457E-BEC1-F93B191E05EF}"/>
                </a:ext>
              </a:extLst>
            </p:cNvPr>
            <p:cNvGrpSpPr>
              <a:grpSpLocks/>
            </p:cNvGrpSpPr>
            <p:nvPr/>
          </p:nvGrpSpPr>
          <p:grpSpPr bwMode="auto">
            <a:xfrm>
              <a:off x="8327282" y="4121430"/>
              <a:ext cx="2091509" cy="1258783"/>
              <a:chOff x="2932675" y="3919324"/>
              <a:chExt cx="429970" cy="319189"/>
            </a:xfrm>
          </p:grpSpPr>
          <p:sp>
            <p:nvSpPr>
              <p:cNvPr id="65" name="Rectangle 20">
                <a:extLst>
                  <a:ext uri="{FF2B5EF4-FFF2-40B4-BE49-F238E27FC236}">
                    <a16:creationId xmlns:a16="http://schemas.microsoft.com/office/drawing/2014/main" id="{EC8E9975-BC4E-41D0-9487-54D8EAFF0A24}"/>
                  </a:ext>
                </a:extLst>
              </p:cNvPr>
              <p:cNvSpPr/>
              <p:nvPr/>
            </p:nvSpPr>
            <p:spPr>
              <a:xfrm>
                <a:off x="2936722" y="3919324"/>
                <a:ext cx="425923" cy="319189"/>
              </a:xfrm>
              <a:prstGeom prst="rect">
                <a:avLst/>
              </a:prstGeom>
              <a:solidFill>
                <a:srgbClr val="FFFFFF"/>
              </a:solidFill>
              <a:ln w="25400" cap="flat" cmpd="sng" algn="ctr">
                <a:solidFill>
                  <a:srgbClr val="CC0000"/>
                </a:solid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i="0" u="none" strike="noStrike" kern="0" cap="none" spc="0" normalizeH="0" baseline="0" noProof="0">
                  <a:ln>
                    <a:noFill/>
                  </a:ln>
                  <a:solidFill>
                    <a:srgbClr val="000099"/>
                  </a:solidFill>
                  <a:effectLst/>
                  <a:uLnTx/>
                  <a:uFillTx/>
                  <a:ea typeface="+mn-ea"/>
                  <a:cs typeface="+mn-cs"/>
                </a:endParaRPr>
              </a:p>
            </p:txBody>
          </p:sp>
          <p:cxnSp>
            <p:nvCxnSpPr>
              <p:cNvPr id="66" name="Straight Connector 21">
                <a:extLst>
                  <a:ext uri="{FF2B5EF4-FFF2-40B4-BE49-F238E27FC236}">
                    <a16:creationId xmlns:a16="http://schemas.microsoft.com/office/drawing/2014/main" id="{0BFB689C-02DA-4C20-AAD1-E4E26F21D9DE}"/>
                  </a:ext>
                </a:extLst>
              </p:cNvPr>
              <p:cNvCxnSpPr/>
              <p:nvPr/>
            </p:nvCxnSpPr>
            <p:spPr>
              <a:xfrm>
                <a:off x="2932675" y="4004959"/>
                <a:ext cx="424911" cy="0"/>
              </a:xfrm>
              <a:prstGeom prst="line">
                <a:avLst/>
              </a:prstGeom>
              <a:noFill/>
              <a:ln w="25400" cap="flat" cmpd="sng" algn="ctr">
                <a:solidFill>
                  <a:srgbClr val="CC0000"/>
                </a:solidFill>
                <a:prstDash val="solid"/>
              </a:ln>
              <a:effectLst/>
            </p:spPr>
          </p:cxnSp>
          <p:cxnSp>
            <p:nvCxnSpPr>
              <p:cNvPr id="67" name="Straight Connector 22">
                <a:extLst>
                  <a:ext uri="{FF2B5EF4-FFF2-40B4-BE49-F238E27FC236}">
                    <a16:creationId xmlns:a16="http://schemas.microsoft.com/office/drawing/2014/main" id="{B96858C6-FB7F-4797-8367-C3F71692AC66}"/>
                  </a:ext>
                </a:extLst>
              </p:cNvPr>
              <p:cNvCxnSpPr/>
              <p:nvPr/>
            </p:nvCxnSpPr>
            <p:spPr>
              <a:xfrm>
                <a:off x="2932675" y="4069207"/>
                <a:ext cx="424911" cy="0"/>
              </a:xfrm>
              <a:prstGeom prst="line">
                <a:avLst/>
              </a:prstGeom>
              <a:noFill/>
              <a:ln w="25400" cap="flat" cmpd="sng" algn="ctr">
                <a:solidFill>
                  <a:srgbClr val="CC0000"/>
                </a:solidFill>
                <a:prstDash val="solid"/>
              </a:ln>
              <a:effectLst/>
            </p:spPr>
          </p:cxnSp>
          <p:cxnSp>
            <p:nvCxnSpPr>
              <p:cNvPr id="68" name="Straight Connector 23">
                <a:extLst>
                  <a:ext uri="{FF2B5EF4-FFF2-40B4-BE49-F238E27FC236}">
                    <a16:creationId xmlns:a16="http://schemas.microsoft.com/office/drawing/2014/main" id="{C826D05C-9761-4EC2-B985-9DEF5F0432C5}"/>
                  </a:ext>
                </a:extLst>
              </p:cNvPr>
              <p:cNvCxnSpPr>
                <a:cxnSpLocks/>
                <a:stCxn id="65" idx="2"/>
              </p:cNvCxnSpPr>
              <p:nvPr/>
            </p:nvCxnSpPr>
            <p:spPr>
              <a:xfrm flipH="1" flipV="1">
                <a:off x="3148166" y="4001599"/>
                <a:ext cx="1517" cy="236914"/>
              </a:xfrm>
              <a:prstGeom prst="line">
                <a:avLst/>
              </a:prstGeom>
              <a:noFill/>
              <a:ln w="25400" cap="flat" cmpd="sng" algn="ctr">
                <a:solidFill>
                  <a:srgbClr val="CC0000"/>
                </a:solidFill>
                <a:prstDash val="solid"/>
              </a:ln>
              <a:effectLst/>
            </p:spPr>
          </p:cxnSp>
        </p:grpSp>
        <p:sp>
          <p:nvSpPr>
            <p:cNvPr id="62" name="TextBox 2">
              <a:extLst>
                <a:ext uri="{FF2B5EF4-FFF2-40B4-BE49-F238E27FC236}">
                  <a16:creationId xmlns:a16="http://schemas.microsoft.com/office/drawing/2014/main" id="{8502E4D9-0890-42D4-AEBD-4805912AFC6C}"/>
                </a:ext>
              </a:extLst>
            </p:cNvPr>
            <p:cNvSpPr txBox="1"/>
            <p:nvPr/>
          </p:nvSpPr>
          <p:spPr>
            <a:xfrm>
              <a:off x="8759686" y="4055165"/>
              <a:ext cx="1417666"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solidFill>
                    <a:srgbClr val="000099"/>
                  </a:solidFill>
                  <a:effectLst/>
                  <a:uLnTx/>
                  <a:uFillTx/>
                  <a:ea typeface="+mn-ea"/>
                  <a:cs typeface="+mn-cs"/>
                </a:rPr>
                <a:t>Flow table</a:t>
              </a:r>
            </a:p>
          </p:txBody>
        </p:sp>
        <p:sp>
          <p:nvSpPr>
            <p:cNvPr id="63" name="TextBox 40">
              <a:extLst>
                <a:ext uri="{FF2B5EF4-FFF2-40B4-BE49-F238E27FC236}">
                  <a16:creationId xmlns:a16="http://schemas.microsoft.com/office/drawing/2014/main" id="{B421D1FE-B1BB-4F4B-A919-04DC1F859625}"/>
                </a:ext>
              </a:extLst>
            </p:cNvPr>
            <p:cNvSpPr txBox="1"/>
            <p:nvPr/>
          </p:nvSpPr>
          <p:spPr>
            <a:xfrm>
              <a:off x="8461513" y="4379843"/>
              <a:ext cx="922859"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solidFill>
                    <a:srgbClr val="000099"/>
                  </a:solidFill>
                  <a:effectLst/>
                  <a:uLnTx/>
                  <a:uFillTx/>
                  <a:ea typeface="+mn-ea"/>
                  <a:cs typeface="+mn-cs"/>
                </a:rPr>
                <a:t>match</a:t>
              </a:r>
            </a:p>
          </p:txBody>
        </p:sp>
        <p:sp>
          <p:nvSpPr>
            <p:cNvPr id="64" name="TextBox 41">
              <a:extLst>
                <a:ext uri="{FF2B5EF4-FFF2-40B4-BE49-F238E27FC236}">
                  <a16:creationId xmlns:a16="http://schemas.microsoft.com/office/drawing/2014/main" id="{35BD9618-81C8-4DFC-8911-FF46D2B1AD73}"/>
                </a:ext>
              </a:extLst>
            </p:cNvPr>
            <p:cNvSpPr txBox="1"/>
            <p:nvPr/>
          </p:nvSpPr>
          <p:spPr>
            <a:xfrm>
              <a:off x="9409044" y="4386470"/>
              <a:ext cx="909441"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solidFill>
                    <a:srgbClr val="000099"/>
                  </a:solidFill>
                  <a:effectLst/>
                  <a:uLnTx/>
                  <a:uFillTx/>
                  <a:ea typeface="+mn-ea"/>
                  <a:cs typeface="+mn-cs"/>
                </a:rPr>
                <a:t>action</a:t>
              </a:r>
            </a:p>
          </p:txBody>
        </p:sp>
      </p:grpSp>
      <p:cxnSp>
        <p:nvCxnSpPr>
          <p:cNvPr id="69" name="Straight Connector 45">
            <a:extLst>
              <a:ext uri="{FF2B5EF4-FFF2-40B4-BE49-F238E27FC236}">
                <a16:creationId xmlns:a16="http://schemas.microsoft.com/office/drawing/2014/main" id="{6C4BD669-3529-4736-8CC9-50716046C0CF}"/>
              </a:ext>
            </a:extLst>
          </p:cNvPr>
          <p:cNvCxnSpPr>
            <a:cxnSpLocks/>
            <a:stCxn id="52" idx="0"/>
          </p:cNvCxnSpPr>
          <p:nvPr/>
        </p:nvCxnSpPr>
        <p:spPr>
          <a:xfrm flipV="1">
            <a:off x="4386238" y="5804452"/>
            <a:ext cx="2398875" cy="190362"/>
          </a:xfrm>
          <a:prstGeom prst="line">
            <a:avLst/>
          </a:prstGeom>
          <a:ln w="317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70" name="Straight Connector 47">
            <a:extLst>
              <a:ext uri="{FF2B5EF4-FFF2-40B4-BE49-F238E27FC236}">
                <a16:creationId xmlns:a16="http://schemas.microsoft.com/office/drawing/2014/main" id="{A12E9326-D24C-495B-AC19-4493AEAB9A2F}"/>
              </a:ext>
            </a:extLst>
          </p:cNvPr>
          <p:cNvCxnSpPr>
            <a:cxnSpLocks/>
          </p:cNvCxnSpPr>
          <p:nvPr/>
        </p:nvCxnSpPr>
        <p:spPr>
          <a:xfrm>
            <a:off x="4399722" y="6361044"/>
            <a:ext cx="755373" cy="326473"/>
          </a:xfrm>
          <a:prstGeom prst="line">
            <a:avLst/>
          </a:prstGeom>
          <a:ln w="317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71" name="TextBox 14">
            <a:extLst>
              <a:ext uri="{FF2B5EF4-FFF2-40B4-BE49-F238E27FC236}">
                <a16:creationId xmlns:a16="http://schemas.microsoft.com/office/drawing/2014/main" id="{7480D1CC-0EA7-45D3-A98C-C681324EE67C}"/>
              </a:ext>
            </a:extLst>
          </p:cNvPr>
          <p:cNvSpPr txBox="1"/>
          <p:nvPr/>
        </p:nvSpPr>
        <p:spPr>
          <a:xfrm>
            <a:off x="1828800" y="5870713"/>
            <a:ext cx="31290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i="0" u="none" strike="noStrike" kern="1200" cap="none" spc="0" normalizeH="0" baseline="0" noProof="0" dirty="0">
                <a:ln>
                  <a:noFill/>
                </a:ln>
                <a:solidFill>
                  <a:schemeClr val="accent2">
                    <a:lumMod val="75000"/>
                  </a:schemeClr>
                </a:solidFill>
                <a:effectLst/>
                <a:uLnTx/>
                <a:uFillTx/>
                <a:ea typeface="+mn-ea"/>
                <a:cs typeface="+mn-cs"/>
              </a:rPr>
              <a:t>1</a:t>
            </a:r>
          </a:p>
        </p:txBody>
      </p:sp>
      <p:sp>
        <p:nvSpPr>
          <p:cNvPr id="72" name="TextBox 30">
            <a:extLst>
              <a:ext uri="{FF2B5EF4-FFF2-40B4-BE49-F238E27FC236}">
                <a16:creationId xmlns:a16="http://schemas.microsoft.com/office/drawing/2014/main" id="{7959DAF9-630D-408E-9F38-0358BAE3B8EF}"/>
              </a:ext>
            </a:extLst>
          </p:cNvPr>
          <p:cNvSpPr txBox="1"/>
          <p:nvPr/>
        </p:nvSpPr>
        <p:spPr>
          <a:xfrm>
            <a:off x="4340087" y="6367669"/>
            <a:ext cx="31290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i="0" u="none" strike="noStrike" kern="1200" cap="none" spc="0" normalizeH="0" baseline="0" noProof="0" dirty="0">
                <a:ln>
                  <a:noFill/>
                </a:ln>
                <a:solidFill>
                  <a:schemeClr val="accent2">
                    <a:lumMod val="75000"/>
                  </a:schemeClr>
                </a:solidFill>
                <a:effectLst/>
                <a:uLnTx/>
                <a:uFillTx/>
                <a:ea typeface="+mn-ea"/>
                <a:cs typeface="+mn-cs"/>
              </a:rPr>
              <a:t>2</a:t>
            </a:r>
          </a:p>
        </p:txBody>
      </p:sp>
      <p:sp>
        <p:nvSpPr>
          <p:cNvPr id="73" name="TextBox 31">
            <a:extLst>
              <a:ext uri="{FF2B5EF4-FFF2-40B4-BE49-F238E27FC236}">
                <a16:creationId xmlns:a16="http://schemas.microsoft.com/office/drawing/2014/main" id="{7C9DCF22-1F66-4079-9118-39777A2DBE93}"/>
              </a:ext>
            </a:extLst>
          </p:cNvPr>
          <p:cNvSpPr txBox="1"/>
          <p:nvPr/>
        </p:nvSpPr>
        <p:spPr>
          <a:xfrm>
            <a:off x="4784035" y="6149009"/>
            <a:ext cx="31290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i="0" u="none" strike="noStrike" kern="1200" cap="none" spc="0" normalizeH="0" baseline="0" noProof="0" dirty="0">
                <a:ln>
                  <a:noFill/>
                </a:ln>
                <a:solidFill>
                  <a:schemeClr val="accent2">
                    <a:lumMod val="75000"/>
                  </a:schemeClr>
                </a:solidFill>
                <a:effectLst/>
                <a:uLnTx/>
                <a:uFillTx/>
                <a:ea typeface="+mn-ea"/>
                <a:cs typeface="+mn-cs"/>
              </a:rPr>
              <a:t>3</a:t>
            </a:r>
          </a:p>
        </p:txBody>
      </p:sp>
      <p:sp>
        <p:nvSpPr>
          <p:cNvPr id="74" name="TextBox 32">
            <a:extLst>
              <a:ext uri="{FF2B5EF4-FFF2-40B4-BE49-F238E27FC236}">
                <a16:creationId xmlns:a16="http://schemas.microsoft.com/office/drawing/2014/main" id="{3B9A91FA-D02C-45E6-BB19-EB179736B347}"/>
              </a:ext>
            </a:extLst>
          </p:cNvPr>
          <p:cNvSpPr txBox="1"/>
          <p:nvPr/>
        </p:nvSpPr>
        <p:spPr>
          <a:xfrm>
            <a:off x="4565375" y="5784575"/>
            <a:ext cx="312906" cy="369332"/>
          </a:xfrm>
          <a:prstGeom prst="rect">
            <a:avLst/>
          </a:prstGeom>
          <a:solidFill>
            <a:schemeClr val="bg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i="0" u="none" strike="noStrike" kern="1200" cap="none" spc="0" normalizeH="0" baseline="0" noProof="0" dirty="0">
                <a:ln>
                  <a:noFill/>
                </a:ln>
                <a:solidFill>
                  <a:schemeClr val="accent2">
                    <a:lumMod val="75000"/>
                  </a:schemeClr>
                </a:solidFill>
                <a:effectLst/>
                <a:uLnTx/>
                <a:uFillTx/>
                <a:ea typeface="+mn-ea"/>
                <a:cs typeface="+mn-cs"/>
              </a:rPr>
              <a:t>4</a:t>
            </a:r>
          </a:p>
        </p:txBody>
      </p:sp>
      <p:grpSp>
        <p:nvGrpSpPr>
          <p:cNvPr id="75" name="Group 24">
            <a:extLst>
              <a:ext uri="{FF2B5EF4-FFF2-40B4-BE49-F238E27FC236}">
                <a16:creationId xmlns:a16="http://schemas.microsoft.com/office/drawing/2014/main" id="{AD9569EE-B6B5-46CF-8B94-C9D0D74AE020}"/>
              </a:ext>
            </a:extLst>
          </p:cNvPr>
          <p:cNvGrpSpPr/>
          <p:nvPr/>
        </p:nvGrpSpPr>
        <p:grpSpPr>
          <a:xfrm>
            <a:off x="4533981" y="4345979"/>
            <a:ext cx="6820091" cy="1571138"/>
            <a:chOff x="4518991" y="4315999"/>
            <a:chExt cx="6820091" cy="1571138"/>
          </a:xfrm>
        </p:grpSpPr>
        <p:sp>
          <p:nvSpPr>
            <p:cNvPr id="76" name="TextBox 32">
              <a:extLst>
                <a:ext uri="{FF2B5EF4-FFF2-40B4-BE49-F238E27FC236}">
                  <a16:creationId xmlns:a16="http://schemas.microsoft.com/office/drawing/2014/main" id="{0C4850E8-5D2C-4E49-AC5D-D3FB925CD7A8}"/>
                </a:ext>
              </a:extLst>
            </p:cNvPr>
            <p:cNvSpPr txBox="1">
              <a:spLocks noChangeArrowheads="1"/>
            </p:cNvSpPr>
            <p:nvPr/>
          </p:nvSpPr>
          <p:spPr bwMode="auto">
            <a:xfrm>
              <a:off x="7424876" y="5517805"/>
              <a:ext cx="131318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i="0" u="none" strike="noStrike" kern="1200" cap="none" spc="0" normalizeH="0" baseline="0" noProof="0" dirty="0">
                  <a:ln>
                    <a:noFill/>
                  </a:ln>
                  <a:solidFill>
                    <a:srgbClr val="000099"/>
                  </a:solidFill>
                  <a:effectLst/>
                  <a:uLnTx/>
                  <a:uFillTx/>
                  <a:latin typeface="+mn-lt"/>
                  <a:ea typeface="ＭＳ Ｐゴシック" panose="020B0600070205080204" pitchFamily="34" charset="-128"/>
                  <a:cs typeface="+mn-cs"/>
                </a:rPr>
                <a:t>* : wildcard</a:t>
              </a:r>
            </a:p>
          </p:txBody>
        </p:sp>
        <p:sp>
          <p:nvSpPr>
            <p:cNvPr id="77" name="Freeform 15">
              <a:extLst>
                <a:ext uri="{FF2B5EF4-FFF2-40B4-BE49-F238E27FC236}">
                  <a16:creationId xmlns:a16="http://schemas.microsoft.com/office/drawing/2014/main" id="{816B7D40-E6AB-424D-BB6D-C62A72AB1736}"/>
                </a:ext>
              </a:extLst>
            </p:cNvPr>
            <p:cNvSpPr/>
            <p:nvPr/>
          </p:nvSpPr>
          <p:spPr>
            <a:xfrm>
              <a:off x="4518991" y="4320209"/>
              <a:ext cx="808383" cy="1497495"/>
            </a:xfrm>
            <a:custGeom>
              <a:avLst/>
              <a:gdLst>
                <a:gd name="connsiteX0" fmla="*/ 13252 w 808383"/>
                <a:gd name="connsiteY0" fmla="*/ 1497495 h 1497495"/>
                <a:gd name="connsiteX1" fmla="*/ 808383 w 808383"/>
                <a:gd name="connsiteY1" fmla="*/ 1192695 h 1497495"/>
                <a:gd name="connsiteX2" fmla="*/ 795131 w 808383"/>
                <a:gd name="connsiteY2" fmla="*/ 0 h 1497495"/>
                <a:gd name="connsiteX3" fmla="*/ 0 w 808383"/>
                <a:gd name="connsiteY3" fmla="*/ 887895 h 1497495"/>
                <a:gd name="connsiteX4" fmla="*/ 13252 w 808383"/>
                <a:gd name="connsiteY4" fmla="*/ 1497495 h 14974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8383" h="1497495">
                  <a:moveTo>
                    <a:pt x="13252" y="1497495"/>
                  </a:moveTo>
                  <a:lnTo>
                    <a:pt x="808383" y="1192695"/>
                  </a:lnTo>
                  <a:lnTo>
                    <a:pt x="795131" y="0"/>
                  </a:lnTo>
                  <a:lnTo>
                    <a:pt x="0" y="887895"/>
                  </a:lnTo>
                  <a:lnTo>
                    <a:pt x="13252" y="1497495"/>
                  </a:lnTo>
                  <a:close/>
                </a:path>
              </a:pathLst>
            </a:custGeom>
            <a:gradFill>
              <a:gsLst>
                <a:gs pos="0">
                  <a:schemeClr val="bg1">
                    <a:lumMod val="95000"/>
                  </a:schemeClr>
                </a:gs>
                <a:gs pos="100000">
                  <a:schemeClr val="bg1">
                    <a:lumMod val="8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i="0" u="none" strike="noStrike" kern="1200" cap="none" spc="0" normalizeH="0" baseline="0" noProof="0">
                <a:ln>
                  <a:noFill/>
                </a:ln>
                <a:solidFill>
                  <a:srgbClr val="000099"/>
                </a:solidFill>
                <a:effectLst/>
                <a:uLnTx/>
                <a:uFillTx/>
                <a:ea typeface="+mn-ea"/>
                <a:cs typeface="+mn-cs"/>
              </a:endParaRPr>
            </a:p>
          </p:txBody>
        </p:sp>
        <p:cxnSp>
          <p:nvCxnSpPr>
            <p:cNvPr id="78" name="Straight Connector 18">
              <a:extLst>
                <a:ext uri="{FF2B5EF4-FFF2-40B4-BE49-F238E27FC236}">
                  <a16:creationId xmlns:a16="http://schemas.microsoft.com/office/drawing/2014/main" id="{83D8E6B3-4C39-44A5-889A-90E90EACFED7}"/>
                </a:ext>
              </a:extLst>
            </p:cNvPr>
            <p:cNvCxnSpPr>
              <a:cxnSpLocks/>
            </p:cNvCxnSpPr>
            <p:nvPr/>
          </p:nvCxnSpPr>
          <p:spPr>
            <a:xfrm>
              <a:off x="8691768" y="4315999"/>
              <a:ext cx="0" cy="1200150"/>
            </a:xfrm>
            <a:prstGeom prst="line">
              <a:avLst/>
            </a:prstGeom>
            <a:ln w="254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79" name="Rectangle 22">
              <a:extLst>
                <a:ext uri="{FF2B5EF4-FFF2-40B4-BE49-F238E27FC236}">
                  <a16:creationId xmlns:a16="http://schemas.microsoft.com/office/drawing/2014/main" id="{DE09B9DB-2333-4F4C-B9CA-26ADA88D7E46}"/>
                </a:ext>
              </a:extLst>
            </p:cNvPr>
            <p:cNvSpPr>
              <a:spLocks/>
            </p:cNvSpPr>
            <p:nvPr/>
          </p:nvSpPr>
          <p:spPr bwMode="auto">
            <a:xfrm>
              <a:off x="5318056" y="4334323"/>
              <a:ext cx="3362117" cy="1191833"/>
            </a:xfrm>
            <a:prstGeom prst="rect">
              <a:avLst/>
            </a:prstGeom>
            <a:solidFill>
              <a:srgbClr val="BBE0E3"/>
            </a:solidFill>
            <a:ln w="12700">
              <a:noFill/>
              <a:miter lim="800000"/>
              <a:headEnd/>
              <a:tailEnd/>
            </a:ln>
          </p:spPr>
          <p:txBody>
            <a:bodyPr lIns="0" tIns="0" rIns="0" bIns="0"/>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lang="en-US" altLang="en-US" sz="1800" i="0" u="none" strike="noStrike" kern="0" cap="none" spc="0" normalizeH="0" baseline="0" noProof="0">
                <a:ln>
                  <a:noFill/>
                </a:ln>
                <a:solidFill>
                  <a:srgbClr val="000099"/>
                </a:solidFill>
                <a:effectLst/>
                <a:uLnTx/>
                <a:uFillTx/>
                <a:latin typeface="+mn-lt"/>
                <a:ea typeface="ＭＳ Ｐゴシック" panose="020B0600070205080204" pitchFamily="34" charset="-128"/>
                <a:cs typeface="+mn-cs"/>
              </a:endParaRPr>
            </a:p>
          </p:txBody>
        </p:sp>
        <p:sp>
          <p:nvSpPr>
            <p:cNvPr id="80" name="Rectangle 24">
              <a:extLst>
                <a:ext uri="{FF2B5EF4-FFF2-40B4-BE49-F238E27FC236}">
                  <a16:creationId xmlns:a16="http://schemas.microsoft.com/office/drawing/2014/main" id="{E9EF4D50-974E-47D9-A690-1196311BFA43}"/>
                </a:ext>
              </a:extLst>
            </p:cNvPr>
            <p:cNvSpPr>
              <a:spLocks/>
            </p:cNvSpPr>
            <p:nvPr/>
          </p:nvSpPr>
          <p:spPr bwMode="auto">
            <a:xfrm>
              <a:off x="8712339" y="4334323"/>
              <a:ext cx="2618270" cy="1191834"/>
            </a:xfrm>
            <a:prstGeom prst="rect">
              <a:avLst/>
            </a:prstGeom>
            <a:solidFill>
              <a:schemeClr val="accent6">
                <a:lumMod val="20000"/>
                <a:lumOff val="80000"/>
              </a:schemeClr>
            </a:solidFill>
            <a:ln w="12700">
              <a:noFill/>
              <a:miter lim="800000"/>
              <a:headEnd/>
              <a:tailEnd/>
            </a:ln>
          </p:spPr>
          <p:txBody>
            <a:bodyPr lIns="0" tIns="0" rIns="0" bIns="0"/>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lang="en-US" altLang="en-US" sz="1800" i="0" u="none" strike="noStrike" kern="1200" cap="none" spc="0" normalizeH="0" baseline="0" noProof="0">
                <a:ln>
                  <a:noFill/>
                </a:ln>
                <a:solidFill>
                  <a:srgbClr val="000099"/>
                </a:solidFill>
                <a:effectLst/>
                <a:uLnTx/>
                <a:uFillTx/>
                <a:latin typeface="+mn-lt"/>
                <a:ea typeface="ＭＳ Ｐゴシック" panose="020B0600070205080204" pitchFamily="34" charset="-128"/>
                <a:cs typeface="+mn-cs"/>
              </a:endParaRPr>
            </a:p>
          </p:txBody>
        </p:sp>
        <p:sp>
          <p:nvSpPr>
            <p:cNvPr id="81" name="Rectangle 27">
              <a:extLst>
                <a:ext uri="{FF2B5EF4-FFF2-40B4-BE49-F238E27FC236}">
                  <a16:creationId xmlns:a16="http://schemas.microsoft.com/office/drawing/2014/main" id="{A67EE42E-94F0-4B4B-A378-EC8ADF77AC20}"/>
                </a:ext>
              </a:extLst>
            </p:cNvPr>
            <p:cNvSpPr>
              <a:spLocks noChangeArrowheads="1"/>
            </p:cNvSpPr>
            <p:nvPr/>
          </p:nvSpPr>
          <p:spPr bwMode="auto">
            <a:xfrm>
              <a:off x="5322405" y="5059180"/>
              <a:ext cx="5981700" cy="430887"/>
            </a:xfrm>
            <a:prstGeom prst="rect">
              <a:avLst/>
            </a:prstGeom>
            <a:noFill/>
            <a:ln w="25400">
              <a:noFill/>
              <a:miter lim="800000"/>
              <a:headEnd/>
              <a:tailEnd/>
            </a:ln>
            <a:effectLst/>
          </p:spPr>
          <p:txBody>
            <a:bodyPr wrap="square">
              <a:spAutoFit/>
            </a:bodyPr>
            <a:lstStyle/>
            <a:p>
              <a:pPr marL="457200" marR="0" lvl="0" indent="-457200" algn="l" defTabSz="914400" rtl="0" eaLnBrk="1" fontAlgn="auto" latinLnBrk="0" hangingPunct="1">
                <a:lnSpc>
                  <a:spcPct val="100000"/>
                </a:lnSpc>
                <a:spcBef>
                  <a:spcPts val="0"/>
                </a:spcBef>
                <a:spcAft>
                  <a:spcPts val="0"/>
                </a:spcAft>
                <a:buClrTx/>
                <a:buSzTx/>
                <a:buFontTx/>
                <a:buNone/>
                <a:tabLst/>
                <a:defRPr/>
              </a:pPr>
              <a:r>
                <a:rPr kumimoji="0" lang="en-US" sz="2200" i="0" u="none" strike="noStrike" kern="1200" cap="none" spc="0" normalizeH="0" baseline="0" noProof="0" dirty="0" err="1">
                  <a:ln>
                    <a:noFill/>
                  </a:ln>
                  <a:solidFill>
                    <a:srgbClr val="000099"/>
                  </a:solidFill>
                  <a:effectLst/>
                  <a:uLnTx/>
                  <a:uFillTx/>
                  <a:ea typeface="ヒラギノ角ゴ Pro W3" charset="0"/>
                  <a:cs typeface="ヒラギノ角ゴ Pro W3" charset="0"/>
                  <a:sym typeface="Wingdings" charset="0"/>
                </a:rPr>
                <a:t>src</a:t>
              </a:r>
              <a:r>
                <a:rPr kumimoji="0" lang="en-US" sz="2200" i="0" u="none" strike="noStrike" kern="1200" cap="none" spc="0" normalizeH="0" baseline="0" noProof="0" dirty="0">
                  <a:ln>
                    <a:noFill/>
                  </a:ln>
                  <a:solidFill>
                    <a:srgbClr val="000099"/>
                  </a:solidFill>
                  <a:effectLst/>
                  <a:uLnTx/>
                  <a:uFillTx/>
                  <a:ea typeface="ヒラギノ角ゴ Pro W3" charset="0"/>
                  <a:cs typeface="ヒラギノ角ゴ Pro W3" charset="0"/>
                  <a:sym typeface="Wingdings" charset="0"/>
                </a:rPr>
                <a:t>=10.1.2.3, dest=*.*.*.*    send to controller</a:t>
              </a:r>
              <a:endParaRPr kumimoji="0" lang="en-US" sz="2200" i="0" u="none" strike="noStrike" kern="1200" cap="none" spc="0" normalizeH="0" baseline="0" noProof="0" dirty="0">
                <a:ln>
                  <a:noFill/>
                </a:ln>
                <a:solidFill>
                  <a:srgbClr val="000099"/>
                </a:solidFill>
                <a:effectLst/>
                <a:uLnTx/>
                <a:uFillTx/>
                <a:ea typeface="ヒラギノ角ゴ Pro W3" charset="0"/>
                <a:cs typeface="ヒラギノ角ゴ Pro W3" charset="0"/>
              </a:endParaRPr>
            </a:p>
          </p:txBody>
        </p:sp>
        <p:sp>
          <p:nvSpPr>
            <p:cNvPr id="82" name="Rectangle 34">
              <a:extLst>
                <a:ext uri="{FF2B5EF4-FFF2-40B4-BE49-F238E27FC236}">
                  <a16:creationId xmlns:a16="http://schemas.microsoft.com/office/drawing/2014/main" id="{D1997F4E-13ED-41EF-9EE3-048A71B89B49}"/>
                </a:ext>
              </a:extLst>
            </p:cNvPr>
            <p:cNvSpPr>
              <a:spLocks noChangeArrowheads="1"/>
            </p:cNvSpPr>
            <p:nvPr/>
          </p:nvSpPr>
          <p:spPr bwMode="auto">
            <a:xfrm>
              <a:off x="5339894" y="4686925"/>
              <a:ext cx="5981700" cy="430887"/>
            </a:xfrm>
            <a:prstGeom prst="rect">
              <a:avLst/>
            </a:prstGeom>
            <a:noFill/>
            <a:ln w="25400">
              <a:noFill/>
              <a:miter lim="800000"/>
              <a:headEnd/>
              <a:tailEnd/>
            </a:ln>
            <a:effectLst/>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200" i="0" u="none" strike="noStrike" kern="1200" cap="none" spc="0" normalizeH="0" baseline="0" noProof="0" dirty="0" err="1">
                  <a:ln>
                    <a:noFill/>
                  </a:ln>
                  <a:solidFill>
                    <a:srgbClr val="000099"/>
                  </a:solidFill>
                  <a:effectLst/>
                  <a:uLnTx/>
                  <a:uFillTx/>
                  <a:ea typeface="ヒラギノ角ゴ Pro W3" charset="0"/>
                  <a:cs typeface="ヒラギノ角ゴ Pro W3" charset="0"/>
                </a:rPr>
                <a:t>src</a:t>
              </a:r>
              <a:r>
                <a:rPr kumimoji="0" lang="en-US" sz="2200" i="0" u="none" strike="noStrike" kern="1200" cap="none" spc="0" normalizeH="0" baseline="0" noProof="0" dirty="0">
                  <a:ln>
                    <a:noFill/>
                  </a:ln>
                  <a:solidFill>
                    <a:srgbClr val="000099"/>
                  </a:solidFill>
                  <a:effectLst/>
                  <a:uLnTx/>
                  <a:uFillTx/>
                  <a:ea typeface="ヒラギノ角ゴ Pro W3" charset="0"/>
                  <a:cs typeface="ヒラギノ角ゴ Pro W3" charset="0"/>
                </a:rPr>
                <a:t>=1.2.*.*, </a:t>
              </a:r>
              <a:r>
                <a:rPr kumimoji="0" lang="en-US" sz="2200" i="0" u="none" strike="noStrike" kern="1200" cap="none" spc="0" normalizeH="0" baseline="0" noProof="0" dirty="0" err="1">
                  <a:ln>
                    <a:noFill/>
                  </a:ln>
                  <a:solidFill>
                    <a:srgbClr val="000099"/>
                  </a:solidFill>
                  <a:effectLst/>
                  <a:uLnTx/>
                  <a:uFillTx/>
                  <a:ea typeface="ヒラギノ角ゴ Pro W3" charset="0"/>
                  <a:cs typeface="ヒラギノ角ゴ Pro W3" charset="0"/>
                </a:rPr>
                <a:t>dest</a:t>
              </a:r>
              <a:r>
                <a:rPr kumimoji="0" lang="en-US" sz="2200" i="0" u="none" strike="noStrike" kern="1200" cap="none" spc="0" normalizeH="0" baseline="0" noProof="0" dirty="0">
                  <a:ln>
                    <a:noFill/>
                  </a:ln>
                  <a:solidFill>
                    <a:srgbClr val="000099"/>
                  </a:solidFill>
                  <a:effectLst/>
                  <a:uLnTx/>
                  <a:uFillTx/>
                  <a:ea typeface="ヒラギノ角ゴ Pro W3" charset="0"/>
                  <a:cs typeface="ヒラギノ角ゴ Pro W3" charset="0"/>
                </a:rPr>
                <a:t>=*.*.*.* </a:t>
              </a:r>
              <a:r>
                <a:rPr kumimoji="0" lang="en-US" sz="2200" i="0" u="none" strike="noStrike" kern="1200" cap="none" spc="0" normalizeH="0" baseline="0" noProof="0" dirty="0">
                  <a:ln>
                    <a:noFill/>
                  </a:ln>
                  <a:solidFill>
                    <a:srgbClr val="000099"/>
                  </a:solidFill>
                  <a:effectLst/>
                  <a:uLnTx/>
                  <a:uFillTx/>
                  <a:ea typeface="ヒラギノ角ゴ Pro W3" charset="0"/>
                  <a:cs typeface="ヒラギノ角ゴ Pro W3" charset="0"/>
                  <a:sym typeface="Wingdings" charset="0"/>
                </a:rPr>
                <a:t>      drop                        </a:t>
              </a:r>
            </a:p>
          </p:txBody>
        </p:sp>
        <p:sp>
          <p:nvSpPr>
            <p:cNvPr id="83" name="Rectangle 35">
              <a:extLst>
                <a:ext uri="{FF2B5EF4-FFF2-40B4-BE49-F238E27FC236}">
                  <a16:creationId xmlns:a16="http://schemas.microsoft.com/office/drawing/2014/main" id="{ACAA2456-2D7D-403B-9E32-09B4CE10263E}"/>
                </a:ext>
              </a:extLst>
            </p:cNvPr>
            <p:cNvSpPr>
              <a:spLocks noChangeArrowheads="1"/>
            </p:cNvSpPr>
            <p:nvPr/>
          </p:nvSpPr>
          <p:spPr bwMode="auto">
            <a:xfrm>
              <a:off x="5357382" y="4344648"/>
              <a:ext cx="5981700" cy="430887"/>
            </a:xfrm>
            <a:prstGeom prst="rect">
              <a:avLst/>
            </a:prstGeom>
            <a:noFill/>
            <a:ln w="25400">
              <a:noFill/>
              <a:miter lim="800000"/>
              <a:headEnd/>
              <a:tailEnd/>
            </a:ln>
            <a:effectLst/>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200" i="0" u="none" strike="noStrike" kern="1200" cap="none" spc="0" normalizeH="0" baseline="0" noProof="0" dirty="0" err="1">
                  <a:ln>
                    <a:noFill/>
                  </a:ln>
                  <a:solidFill>
                    <a:srgbClr val="000099"/>
                  </a:solidFill>
                  <a:effectLst/>
                  <a:uLnTx/>
                  <a:uFillTx/>
                  <a:ea typeface="ヒラギノ角ゴ Pro W3" charset="0"/>
                  <a:cs typeface="ヒラギノ角ゴ Pro W3" charset="0"/>
                  <a:sym typeface="Wingdings" charset="0"/>
                </a:rPr>
                <a:t>src</a:t>
              </a:r>
              <a:r>
                <a:rPr kumimoji="0" lang="en-US" sz="2200" i="0" u="none" strike="noStrike" kern="1200" cap="none" spc="0" normalizeH="0" baseline="0" noProof="0" dirty="0">
                  <a:ln>
                    <a:noFill/>
                  </a:ln>
                  <a:solidFill>
                    <a:srgbClr val="000099"/>
                  </a:solidFill>
                  <a:effectLst/>
                  <a:uLnTx/>
                  <a:uFillTx/>
                  <a:ea typeface="ヒラギノ角ゴ Pro W3" charset="0"/>
                  <a:cs typeface="ヒラギノ角ゴ Pro W3" charset="0"/>
                  <a:sym typeface="Wingdings" charset="0"/>
                </a:rPr>
                <a:t> = *.*.*.*, </a:t>
              </a:r>
              <a:r>
                <a:rPr kumimoji="0" lang="en-US" sz="2200" i="0" u="none" strike="noStrike" kern="1200" cap="none" spc="0" normalizeH="0" baseline="0" noProof="0" dirty="0" err="1">
                  <a:ln>
                    <a:noFill/>
                  </a:ln>
                  <a:solidFill>
                    <a:srgbClr val="000099"/>
                  </a:solidFill>
                  <a:effectLst/>
                  <a:uLnTx/>
                  <a:uFillTx/>
                  <a:ea typeface="ヒラギノ角ゴ Pro W3" charset="0"/>
                  <a:cs typeface="ヒラギノ角ゴ Pro W3" charset="0"/>
                  <a:sym typeface="Wingdings" charset="0"/>
                </a:rPr>
                <a:t>dest</a:t>
              </a:r>
              <a:r>
                <a:rPr kumimoji="0" lang="en-US" sz="2200" i="0" u="none" strike="noStrike" kern="1200" cap="none" spc="0" normalizeH="0" baseline="0" noProof="0" dirty="0">
                  <a:ln>
                    <a:noFill/>
                  </a:ln>
                  <a:solidFill>
                    <a:srgbClr val="000099"/>
                  </a:solidFill>
                  <a:effectLst/>
                  <a:uLnTx/>
                  <a:uFillTx/>
                  <a:ea typeface="ヒラギノ角ゴ Pro W3" charset="0"/>
                  <a:cs typeface="ヒラギノ角ゴ Pro W3" charset="0"/>
                  <a:sym typeface="Wingdings" charset="0"/>
                </a:rPr>
                <a:t>=3.4.*.*     forward(2)</a:t>
              </a:r>
            </a:p>
          </p:txBody>
        </p:sp>
      </p:grpSp>
    </p:spTree>
    <p:extLst>
      <p:ext uri="{BB962C8B-B14F-4D97-AF65-F5344CB8AC3E}">
        <p14:creationId xmlns:p14="http://schemas.microsoft.com/office/powerpoint/2010/main" val="3694593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5"/>
                                        </p:tgtEl>
                                        <p:attrNameLst>
                                          <p:attrName>style.visibility</p:attrName>
                                        </p:attrNameLst>
                                      </p:cBhvr>
                                      <p:to>
                                        <p:strVal val="visible"/>
                                      </p:to>
                                    </p:set>
                                    <p:animEffect transition="in" filter="wipe(left)">
                                      <p:cBhvr>
                                        <p:cTn id="7" dur="5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5" name="Rectangle 2"/>
          <p:cNvSpPr>
            <a:spLocks noGrp="1" noChangeArrowheads="1"/>
          </p:cNvSpPr>
          <p:nvPr>
            <p:ph type="title"/>
          </p:nvPr>
        </p:nvSpPr>
        <p:spPr>
          <a:xfrm>
            <a:off x="1775521" y="228600"/>
            <a:ext cx="8305106" cy="1143000"/>
          </a:xfrm>
        </p:spPr>
        <p:txBody>
          <a:bodyPr>
            <a:normAutofit fontScale="90000"/>
          </a:bodyPr>
          <a:lstStyle/>
          <a:p>
            <a:pPr>
              <a:defRPr/>
            </a:pPr>
            <a:r>
              <a:rPr lang="en-US" sz="3600" dirty="0"/>
              <a:t>Network layer: data plane, control plane</a:t>
            </a:r>
          </a:p>
        </p:txBody>
      </p:sp>
      <p:sp>
        <p:nvSpPr>
          <p:cNvPr id="45061" name="Rectangle 3"/>
          <p:cNvSpPr>
            <a:spLocks noGrp="1" noChangeArrowheads="1"/>
          </p:cNvSpPr>
          <p:nvPr>
            <p:ph type="body" idx="1"/>
          </p:nvPr>
        </p:nvSpPr>
        <p:spPr>
          <a:xfrm>
            <a:off x="1631504" y="1499828"/>
            <a:ext cx="4199631" cy="4648200"/>
          </a:xfrm>
        </p:spPr>
        <p:txBody>
          <a:bodyPr/>
          <a:lstStyle/>
          <a:p>
            <a:pPr marL="0" indent="0">
              <a:buNone/>
              <a:defRPr/>
            </a:pPr>
            <a:r>
              <a:rPr lang="en-US" i="1" dirty="0">
                <a:solidFill>
                  <a:srgbClr val="CC0000"/>
                </a:solidFill>
              </a:rPr>
              <a:t>Data plane</a:t>
            </a:r>
          </a:p>
          <a:p>
            <a:pPr>
              <a:lnSpc>
                <a:spcPct val="80000"/>
              </a:lnSpc>
              <a:spcAft>
                <a:spcPct val="0"/>
              </a:spcAft>
              <a:defRPr/>
            </a:pPr>
            <a:r>
              <a:rPr lang="en-US" sz="2400" dirty="0">
                <a:solidFill>
                  <a:schemeClr val="accent1">
                    <a:lumMod val="75000"/>
                  </a:schemeClr>
                </a:solidFill>
                <a:ea typeface="ＭＳ Ｐゴシック" panose="020B0600070205080204" pitchFamily="34" charset="-128"/>
                <a:cs typeface="ＭＳ Ｐゴシック" panose="020B0600070205080204" pitchFamily="34" charset="-128"/>
              </a:rPr>
              <a:t>local</a:t>
            </a:r>
            <a:r>
              <a:rPr lang="en-US" sz="2400" dirty="0">
                <a:solidFill>
                  <a:srgbClr val="000099"/>
                </a:solidFill>
                <a:ea typeface="ＭＳ Ｐゴシック" panose="020B0600070205080204" pitchFamily="34" charset="-128"/>
                <a:cs typeface="ＭＳ Ｐゴシック" panose="020B0600070205080204" pitchFamily="34" charset="-128"/>
              </a:rPr>
              <a:t>, per-router function</a:t>
            </a:r>
          </a:p>
          <a:p>
            <a:pPr>
              <a:lnSpc>
                <a:spcPct val="80000"/>
              </a:lnSpc>
              <a:spcAft>
                <a:spcPct val="0"/>
              </a:spcAft>
              <a:defRPr/>
            </a:pPr>
            <a:r>
              <a:rPr lang="en-US" sz="2400" dirty="0">
                <a:solidFill>
                  <a:srgbClr val="000099"/>
                </a:solidFill>
                <a:ea typeface="ＭＳ Ｐゴシック" panose="020B0600070205080204" pitchFamily="34" charset="-128"/>
                <a:cs typeface="ＭＳ Ｐゴシック" panose="020B0600070205080204" pitchFamily="34" charset="-128"/>
              </a:rPr>
              <a:t>determines </a:t>
            </a:r>
            <a:r>
              <a:rPr lang="en-US" sz="2400" dirty="0">
                <a:solidFill>
                  <a:schemeClr val="accent6">
                    <a:lumMod val="75000"/>
                  </a:schemeClr>
                </a:solidFill>
                <a:ea typeface="ＭＳ Ｐゴシック" panose="020B0600070205080204" pitchFamily="34" charset="-128"/>
                <a:cs typeface="ＭＳ Ｐゴシック" panose="020B0600070205080204" pitchFamily="34" charset="-128"/>
              </a:rPr>
              <a:t>how datagram </a:t>
            </a:r>
            <a:r>
              <a:rPr lang="en-US" sz="2400" dirty="0">
                <a:solidFill>
                  <a:srgbClr val="000099"/>
                </a:solidFill>
                <a:ea typeface="ＭＳ Ｐゴシック" panose="020B0600070205080204" pitchFamily="34" charset="-128"/>
                <a:cs typeface="ＭＳ Ｐゴシック" panose="020B0600070205080204" pitchFamily="34" charset="-128"/>
              </a:rPr>
              <a:t>arriving on router input port </a:t>
            </a:r>
            <a:r>
              <a:rPr lang="en-US" sz="2400" dirty="0">
                <a:solidFill>
                  <a:schemeClr val="accent6">
                    <a:lumMod val="75000"/>
                  </a:schemeClr>
                </a:solidFill>
                <a:ea typeface="ＭＳ Ｐゴシック" panose="020B0600070205080204" pitchFamily="34" charset="-128"/>
                <a:cs typeface="ＭＳ Ｐゴシック" panose="020B0600070205080204" pitchFamily="34" charset="-128"/>
              </a:rPr>
              <a:t>is forwarded </a:t>
            </a:r>
            <a:r>
              <a:rPr lang="en-US" sz="2400" dirty="0">
                <a:solidFill>
                  <a:srgbClr val="000099"/>
                </a:solidFill>
                <a:ea typeface="ＭＳ Ｐゴシック" panose="020B0600070205080204" pitchFamily="34" charset="-128"/>
                <a:cs typeface="ＭＳ Ｐゴシック" panose="020B0600070205080204" pitchFamily="34" charset="-128"/>
              </a:rPr>
              <a:t>to router output port</a:t>
            </a:r>
          </a:p>
          <a:p>
            <a:pPr>
              <a:lnSpc>
                <a:spcPct val="80000"/>
              </a:lnSpc>
              <a:spcAft>
                <a:spcPct val="0"/>
              </a:spcAft>
              <a:defRPr/>
            </a:pPr>
            <a:r>
              <a:rPr lang="en-US" sz="2400" dirty="0">
                <a:solidFill>
                  <a:srgbClr val="000099"/>
                </a:solidFill>
                <a:ea typeface="ＭＳ Ｐゴシック" panose="020B0600070205080204" pitchFamily="34" charset="-128"/>
                <a:cs typeface="ＭＳ Ｐゴシック" panose="020B0600070205080204" pitchFamily="34" charset="-128"/>
              </a:rPr>
              <a:t>forwarding function</a:t>
            </a:r>
          </a:p>
          <a:p>
            <a:pPr>
              <a:buFont typeface="Wingdings" charset="0"/>
              <a:buNone/>
              <a:defRPr/>
            </a:pPr>
            <a:endParaRPr lang="en-US" dirty="0"/>
          </a:p>
        </p:txBody>
      </p:sp>
      <p:sp>
        <p:nvSpPr>
          <p:cNvPr id="8" name="Rectangle 3"/>
          <p:cNvSpPr txBox="1">
            <a:spLocks noChangeArrowheads="1"/>
          </p:cNvSpPr>
          <p:nvPr/>
        </p:nvSpPr>
        <p:spPr bwMode="auto">
          <a:xfrm>
            <a:off x="6202705" y="1574949"/>
            <a:ext cx="4789839" cy="484202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lvl1pPr marL="342900" indent="-342900" algn="l" rtl="0" eaLnBrk="0" fontAlgn="base" hangingPunct="0">
              <a:lnSpc>
                <a:spcPct val="85000"/>
              </a:lnSpc>
              <a:spcBef>
                <a:spcPct val="20000"/>
              </a:spcBef>
              <a:spcAft>
                <a:spcPct val="0"/>
              </a:spcAft>
              <a:buClr>
                <a:srgbClr val="000099"/>
              </a:buClr>
              <a:buSzPct val="100000"/>
              <a:buFont typeface="Wingdings" charset="2"/>
              <a:buChar char="§"/>
              <a:defRPr sz="2800">
                <a:solidFill>
                  <a:schemeClr val="tx1"/>
                </a:solidFill>
                <a:latin typeface="+mn-lt"/>
                <a:ea typeface="ＭＳ Ｐゴシック" charset="0"/>
                <a:cs typeface="ＭＳ Ｐゴシック" charset="0"/>
              </a:defRPr>
            </a:lvl1pPr>
            <a:lvl2pPr marL="688975" indent="-231775" algn="l" rtl="0" eaLnBrk="0" fontAlgn="base" hangingPunct="0">
              <a:lnSpc>
                <a:spcPct val="85000"/>
              </a:lnSpc>
              <a:spcBef>
                <a:spcPct val="20000"/>
              </a:spcBef>
              <a:spcAft>
                <a:spcPct val="0"/>
              </a:spcAft>
              <a:buClr>
                <a:srgbClr val="000099"/>
              </a:buClr>
              <a:buFont typeface="Arial"/>
              <a:buChar char="•"/>
              <a:defRPr sz="2400">
                <a:solidFill>
                  <a:schemeClr val="tx1"/>
                </a:solidFill>
                <a:latin typeface="Gill Sans MT"/>
                <a:ea typeface="ＭＳ Ｐゴシック" charset="0"/>
                <a:cs typeface="Gill Sans MT"/>
              </a:defRPr>
            </a:lvl2pPr>
            <a:lvl3pPr marL="1143000" indent="-228600" algn="l" rtl="0" eaLnBrk="0" fontAlgn="base" hangingPunct="0">
              <a:spcBef>
                <a:spcPct val="20000"/>
              </a:spcBef>
              <a:spcAft>
                <a:spcPct val="0"/>
              </a:spcAft>
              <a:buChar char="•"/>
              <a:defRPr sz="2000">
                <a:solidFill>
                  <a:schemeClr val="tx1"/>
                </a:solidFill>
                <a:latin typeface="Gill Sans MT"/>
                <a:ea typeface="ＭＳ Ｐゴシック" charset="0"/>
                <a:cs typeface="Gill Sans MT"/>
              </a:defRPr>
            </a:lvl3pPr>
            <a:lvl4pPr marL="1600200" indent="-228600" algn="l" rtl="0" eaLnBrk="0" fontAlgn="base" hangingPunct="0">
              <a:spcBef>
                <a:spcPct val="20000"/>
              </a:spcBef>
              <a:spcAft>
                <a:spcPct val="0"/>
              </a:spcAft>
              <a:buChar char="–"/>
              <a:defRPr sz="2000">
                <a:solidFill>
                  <a:schemeClr val="tx1"/>
                </a:solidFill>
                <a:latin typeface="Times New Roman" pitchFamily="-109" charset="0"/>
                <a:ea typeface="ＭＳ Ｐゴシック" charset="0"/>
              </a:defRPr>
            </a:lvl4pPr>
            <a:lvl5pPr marL="2057400" indent="-228600" algn="l" rtl="0" eaLnBrk="0" fontAlgn="base" hangingPunct="0">
              <a:spcBef>
                <a:spcPct val="20000"/>
              </a:spcBef>
              <a:spcAft>
                <a:spcPct val="0"/>
              </a:spcAft>
              <a:buChar char="»"/>
              <a:defRPr sz="2000">
                <a:solidFill>
                  <a:schemeClr val="tx1"/>
                </a:solidFill>
                <a:latin typeface="Times New Roman" pitchFamily="-109" charset="0"/>
                <a:ea typeface="ＭＳ Ｐゴシック" charset="0"/>
              </a:defRPr>
            </a:lvl5pPr>
            <a:lvl6pPr marL="2514600" indent="-228600" algn="l" rtl="0" eaLnBrk="0" fontAlgn="base" hangingPunct="0">
              <a:spcBef>
                <a:spcPct val="20000"/>
              </a:spcBef>
              <a:spcAft>
                <a:spcPct val="0"/>
              </a:spcAft>
              <a:buChar char="»"/>
              <a:defRPr sz="2000">
                <a:solidFill>
                  <a:schemeClr val="tx1"/>
                </a:solidFill>
                <a:latin typeface="Times New Roman" pitchFamily="-109" charset="0"/>
              </a:defRPr>
            </a:lvl6pPr>
            <a:lvl7pPr marL="2971800" indent="-228600" algn="l" rtl="0" eaLnBrk="0" fontAlgn="base" hangingPunct="0">
              <a:spcBef>
                <a:spcPct val="20000"/>
              </a:spcBef>
              <a:spcAft>
                <a:spcPct val="0"/>
              </a:spcAft>
              <a:buChar char="»"/>
              <a:defRPr sz="2000">
                <a:solidFill>
                  <a:schemeClr val="tx1"/>
                </a:solidFill>
                <a:latin typeface="Times New Roman" pitchFamily="-109" charset="0"/>
              </a:defRPr>
            </a:lvl7pPr>
            <a:lvl8pPr marL="3429000" indent="-228600" algn="l" rtl="0" eaLnBrk="0" fontAlgn="base" hangingPunct="0">
              <a:spcBef>
                <a:spcPct val="20000"/>
              </a:spcBef>
              <a:spcAft>
                <a:spcPct val="0"/>
              </a:spcAft>
              <a:buChar char="»"/>
              <a:defRPr sz="2000">
                <a:solidFill>
                  <a:schemeClr val="tx1"/>
                </a:solidFill>
                <a:latin typeface="Times New Roman" pitchFamily="-109" charset="0"/>
              </a:defRPr>
            </a:lvl8pPr>
            <a:lvl9pPr marL="3886200" indent="-228600" algn="l" rtl="0" eaLnBrk="0" fontAlgn="base" hangingPunct="0">
              <a:spcBef>
                <a:spcPct val="20000"/>
              </a:spcBef>
              <a:spcAft>
                <a:spcPct val="0"/>
              </a:spcAft>
              <a:buChar char="»"/>
              <a:defRPr sz="2000">
                <a:solidFill>
                  <a:schemeClr val="tx1"/>
                </a:solidFill>
                <a:latin typeface="Times New Roman" pitchFamily="-109" charset="0"/>
              </a:defRPr>
            </a:lvl9pPr>
          </a:lstStyle>
          <a:p>
            <a:pPr marL="0" indent="0">
              <a:buNone/>
              <a:defRPr/>
            </a:pPr>
            <a:r>
              <a:rPr lang="en-US" i="1" dirty="0">
                <a:solidFill>
                  <a:srgbClr val="CC0000"/>
                </a:solidFill>
                <a:latin typeface="Comic Sans MS" panose="030F0702030302020204" pitchFamily="66" charset="0"/>
              </a:rPr>
              <a:t>Control plane</a:t>
            </a:r>
          </a:p>
          <a:p>
            <a:pPr eaLnBrk="1" hangingPunct="1">
              <a:lnSpc>
                <a:spcPct val="80000"/>
              </a:lnSpc>
              <a:buClrTx/>
              <a:buSzPct val="70000"/>
              <a:buFont typeface="Wingdings" panose="05000000000000000000" pitchFamily="2" charset="2"/>
              <a:buChar char="v"/>
              <a:defRPr/>
            </a:pPr>
            <a:r>
              <a:rPr lang="en-US" sz="2400" dirty="0">
                <a:solidFill>
                  <a:schemeClr val="accent1">
                    <a:lumMod val="75000"/>
                  </a:schemeClr>
                </a:solidFill>
                <a:latin typeface="Comic Sans MS" panose="030F0702030302020204" pitchFamily="66" charset="0"/>
                <a:ea typeface="ＭＳ Ｐゴシック" panose="020B0600070205080204" pitchFamily="34" charset="-128"/>
                <a:cs typeface="ＭＳ Ｐゴシック" panose="020B0600070205080204" pitchFamily="34" charset="-128"/>
              </a:rPr>
              <a:t>global</a:t>
            </a:r>
            <a:r>
              <a:rPr lang="en-US" sz="2400" dirty="0">
                <a:solidFill>
                  <a:srgbClr val="000099"/>
                </a:solidFill>
                <a:latin typeface="Comic Sans MS" panose="030F0702030302020204" pitchFamily="66" charset="0"/>
                <a:ea typeface="ＭＳ Ｐゴシック" panose="020B0600070205080204" pitchFamily="34" charset="-128"/>
                <a:cs typeface="ＭＳ Ｐゴシック" panose="020B0600070205080204" pitchFamily="34" charset="-128"/>
              </a:rPr>
              <a:t>(network-wide) logic</a:t>
            </a:r>
          </a:p>
          <a:p>
            <a:pPr eaLnBrk="1" hangingPunct="1">
              <a:lnSpc>
                <a:spcPct val="80000"/>
              </a:lnSpc>
              <a:buClrTx/>
              <a:buSzPct val="70000"/>
              <a:buFont typeface="Wingdings" panose="05000000000000000000" pitchFamily="2" charset="2"/>
              <a:buChar char="v"/>
              <a:defRPr/>
            </a:pPr>
            <a:r>
              <a:rPr lang="en-US" sz="2400" dirty="0">
                <a:solidFill>
                  <a:srgbClr val="000099"/>
                </a:solidFill>
                <a:latin typeface="Comic Sans MS" panose="030F0702030302020204" pitchFamily="66" charset="0"/>
                <a:ea typeface="ＭＳ Ｐゴシック" panose="020B0600070205080204" pitchFamily="34" charset="-128"/>
                <a:cs typeface="ＭＳ Ｐゴシック" panose="020B0600070205080204" pitchFamily="34" charset="-128"/>
              </a:rPr>
              <a:t>determines </a:t>
            </a:r>
            <a:r>
              <a:rPr lang="en-US" sz="2400" dirty="0">
                <a:solidFill>
                  <a:schemeClr val="accent6">
                    <a:lumMod val="75000"/>
                  </a:schemeClr>
                </a:solidFill>
                <a:latin typeface="Comic Sans MS" panose="030F0702030302020204" pitchFamily="66" charset="0"/>
                <a:ea typeface="ＭＳ Ｐゴシック" panose="020B0600070205080204" pitchFamily="34" charset="-128"/>
                <a:cs typeface="ＭＳ Ｐゴシック" panose="020B0600070205080204" pitchFamily="34" charset="-128"/>
              </a:rPr>
              <a:t>how datagram is routed</a:t>
            </a:r>
            <a:r>
              <a:rPr lang="en-US" sz="2400" dirty="0">
                <a:solidFill>
                  <a:srgbClr val="000099"/>
                </a:solidFill>
                <a:latin typeface="Comic Sans MS" panose="030F0702030302020204" pitchFamily="66" charset="0"/>
                <a:ea typeface="ＭＳ Ｐゴシック" panose="020B0600070205080204" pitchFamily="34" charset="-128"/>
                <a:cs typeface="ＭＳ Ｐゴシック" panose="020B0600070205080204" pitchFamily="34" charset="-128"/>
              </a:rPr>
              <a:t> among routers along end-end path from source host to destination host</a:t>
            </a:r>
          </a:p>
          <a:p>
            <a:pPr eaLnBrk="1" hangingPunct="1">
              <a:lnSpc>
                <a:spcPct val="80000"/>
              </a:lnSpc>
              <a:buClrTx/>
              <a:buSzPct val="70000"/>
              <a:buFont typeface="Wingdings" panose="05000000000000000000" pitchFamily="2" charset="2"/>
              <a:buChar char="v"/>
              <a:defRPr/>
            </a:pPr>
            <a:r>
              <a:rPr lang="en-US" sz="2400" dirty="0">
                <a:solidFill>
                  <a:srgbClr val="000099"/>
                </a:solidFill>
                <a:latin typeface="Comic Sans MS" panose="030F0702030302020204" pitchFamily="66" charset="0"/>
                <a:ea typeface="ＭＳ Ｐゴシック" panose="020B0600070205080204" pitchFamily="34" charset="-128"/>
                <a:cs typeface="ＭＳ Ｐゴシック" panose="020B0600070205080204" pitchFamily="34" charset="-128"/>
              </a:rPr>
              <a:t>two control-plane approaches:</a:t>
            </a:r>
          </a:p>
          <a:p>
            <a:pPr marL="742950" lvl="1" indent="-285750" eaLnBrk="1" hangingPunct="1">
              <a:lnSpc>
                <a:spcPct val="80000"/>
              </a:lnSpc>
              <a:spcBef>
                <a:spcPts val="600"/>
              </a:spcBef>
              <a:spcAft>
                <a:spcPts val="0"/>
              </a:spcAft>
              <a:buClrTx/>
              <a:buFontTx/>
              <a:buChar char="–"/>
              <a:defRPr/>
            </a:pPr>
            <a:r>
              <a:rPr lang="en-US" sz="2000" i="1" dirty="0">
                <a:solidFill>
                  <a:srgbClr val="0000FF"/>
                </a:solidFill>
                <a:latin typeface="Comic Sans MS" panose="030F0702030302020204" pitchFamily="66" charset="0"/>
              </a:rPr>
              <a:t>traditional routing algorithms: </a:t>
            </a:r>
            <a:r>
              <a:rPr lang="en-US" sz="2000" dirty="0">
                <a:solidFill>
                  <a:srgbClr val="000099"/>
                </a:solidFill>
                <a:latin typeface="Comic Sans MS" panose="030F0702030302020204" pitchFamily="66" charset="0"/>
              </a:rPr>
              <a:t>implemented in routers</a:t>
            </a:r>
            <a:endParaRPr lang="en-US" sz="2200" i="1" dirty="0">
              <a:solidFill>
                <a:srgbClr val="0000FF"/>
              </a:solidFill>
              <a:latin typeface="Comic Sans MS" panose="030F0702030302020204" pitchFamily="66" charset="0"/>
              <a:ea typeface="ＭＳ Ｐゴシック" panose="020B0600070205080204" pitchFamily="34" charset="-128"/>
              <a:cs typeface="+mn-cs"/>
            </a:endParaRPr>
          </a:p>
          <a:p>
            <a:pPr marL="742950" lvl="1" indent="-285750" eaLnBrk="1" hangingPunct="1">
              <a:lnSpc>
                <a:spcPct val="80000"/>
              </a:lnSpc>
              <a:spcBef>
                <a:spcPts val="600"/>
              </a:spcBef>
              <a:spcAft>
                <a:spcPts val="0"/>
              </a:spcAft>
              <a:buClrTx/>
              <a:buFontTx/>
              <a:buChar char="–"/>
              <a:defRPr/>
            </a:pPr>
            <a:r>
              <a:rPr lang="en-US" sz="2000" i="1" dirty="0">
                <a:solidFill>
                  <a:srgbClr val="0000FF"/>
                </a:solidFill>
                <a:latin typeface="Comic Sans MS" panose="030F0702030302020204" pitchFamily="66" charset="0"/>
              </a:rPr>
              <a:t>software-defined networking (SDN)</a:t>
            </a:r>
            <a:r>
              <a:rPr lang="en-US" sz="2000" dirty="0">
                <a:solidFill>
                  <a:srgbClr val="0000FF"/>
                </a:solidFill>
                <a:latin typeface="Comic Sans MS" panose="030F0702030302020204" pitchFamily="66" charset="0"/>
              </a:rPr>
              <a:t>: </a:t>
            </a:r>
            <a:r>
              <a:rPr lang="en-US" sz="2000" dirty="0">
                <a:solidFill>
                  <a:srgbClr val="000099"/>
                </a:solidFill>
                <a:latin typeface="Comic Sans MS" panose="030F0702030302020204" pitchFamily="66" charset="0"/>
              </a:rPr>
              <a:t>implemented in (remote) servers</a:t>
            </a:r>
            <a:endParaRPr lang="en-US" sz="2200" i="1" dirty="0">
              <a:solidFill>
                <a:srgbClr val="0000FF"/>
              </a:solidFill>
              <a:latin typeface="Comic Sans MS" panose="030F0702030302020204" pitchFamily="66" charset="0"/>
              <a:ea typeface="ＭＳ Ｐゴシック" panose="020B0600070205080204" pitchFamily="34" charset="-128"/>
              <a:cs typeface="+mn-cs"/>
            </a:endParaRPr>
          </a:p>
          <a:p>
            <a:pPr>
              <a:defRPr/>
            </a:pPr>
            <a:endParaRPr lang="en-US" dirty="0">
              <a:latin typeface="Comic Sans MS" panose="030F0702030302020204" pitchFamily="66" charset="0"/>
            </a:endParaRPr>
          </a:p>
          <a:p>
            <a:pPr>
              <a:buFont typeface="Wingdings" charset="0"/>
              <a:buNone/>
              <a:defRPr/>
            </a:pPr>
            <a:endParaRPr lang="en-US" dirty="0">
              <a:latin typeface="Comic Sans MS" panose="030F0702030302020204" pitchFamily="66" charset="0"/>
            </a:endParaRPr>
          </a:p>
        </p:txBody>
      </p:sp>
      <p:grpSp>
        <p:nvGrpSpPr>
          <p:cNvPr id="46085" name="Group 8"/>
          <p:cNvGrpSpPr>
            <a:grpSpLocks/>
          </p:cNvGrpSpPr>
          <p:nvPr/>
        </p:nvGrpSpPr>
        <p:grpSpPr bwMode="auto">
          <a:xfrm>
            <a:off x="2236663" y="4870598"/>
            <a:ext cx="3643313" cy="1582738"/>
            <a:chOff x="842050" y="4767952"/>
            <a:chExt cx="3644169" cy="1582996"/>
          </a:xfrm>
        </p:grpSpPr>
        <p:sp>
          <p:nvSpPr>
            <p:cNvPr id="10" name="Freeform 2"/>
            <p:cNvSpPr>
              <a:spLocks/>
            </p:cNvSpPr>
            <p:nvPr/>
          </p:nvSpPr>
          <p:spPr bwMode="auto">
            <a:xfrm>
              <a:off x="2591886" y="5436399"/>
              <a:ext cx="1894333" cy="914549"/>
            </a:xfrm>
            <a:custGeom>
              <a:avLst/>
              <a:gdLst>
                <a:gd name="T0" fmla="*/ 1611 w 10001"/>
                <a:gd name="T1" fmla="*/ 374679 h 10125"/>
                <a:gd name="T2" fmla="*/ 287991 w 10001"/>
                <a:gd name="T3" fmla="*/ 147961 h 10125"/>
                <a:gd name="T4" fmla="*/ 1260716 w 10001"/>
                <a:gd name="T5" fmla="*/ 93322 h 10125"/>
                <a:gd name="T6" fmla="*/ 2011909 w 10001"/>
                <a:gd name="T7" fmla="*/ 0 h 10125"/>
                <a:gd name="T8" fmla="*/ 2706712 w 10001"/>
                <a:gd name="T9" fmla="*/ 93600 h 10125"/>
                <a:gd name="T10" fmla="*/ 3255305 w 10001"/>
                <a:gd name="T11" fmla="*/ 46104 h 10125"/>
                <a:gd name="T12" fmla="*/ 4023415 w 10001"/>
                <a:gd name="T13" fmla="*/ 277276 h 10125"/>
                <a:gd name="T14" fmla="*/ 3463544 w 10001"/>
                <a:gd name="T15" fmla="*/ 630526 h 10125"/>
                <a:gd name="T16" fmla="*/ 2817478 w 10001"/>
                <a:gd name="T17" fmla="*/ 864758 h 10125"/>
                <a:gd name="T18" fmla="*/ 2137577 w 10001"/>
                <a:gd name="T19" fmla="*/ 820324 h 10125"/>
                <a:gd name="T20" fmla="*/ 1760571 w 10001"/>
                <a:gd name="T21" fmla="*/ 919490 h 10125"/>
                <a:gd name="T22" fmla="*/ 1264743 w 10001"/>
                <a:gd name="T23" fmla="*/ 929416 h 10125"/>
                <a:gd name="T24" fmla="*/ 877667 w 10001"/>
                <a:gd name="T25" fmla="*/ 732382 h 10125"/>
                <a:gd name="T26" fmla="*/ 478105 w 10001"/>
                <a:gd name="T27" fmla="*/ 695276 h 10125"/>
                <a:gd name="T28" fmla="*/ 1611 w 10001"/>
                <a:gd name="T29" fmla="*/ 374679 h 1012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0001" h="10125">
                  <a:moveTo>
                    <a:pt x="4" y="4039"/>
                  </a:moveTo>
                  <a:cubicBezTo>
                    <a:pt x="-29" y="2271"/>
                    <a:pt x="194" y="2100"/>
                    <a:pt x="715" y="1595"/>
                  </a:cubicBezTo>
                  <a:cubicBezTo>
                    <a:pt x="1236" y="1089"/>
                    <a:pt x="2417" y="1272"/>
                    <a:pt x="3130" y="1006"/>
                  </a:cubicBezTo>
                  <a:cubicBezTo>
                    <a:pt x="3843" y="740"/>
                    <a:pt x="4397" y="0"/>
                    <a:pt x="4995" y="0"/>
                  </a:cubicBezTo>
                  <a:cubicBezTo>
                    <a:pt x="5593" y="1"/>
                    <a:pt x="6206" y="926"/>
                    <a:pt x="6720" y="1009"/>
                  </a:cubicBezTo>
                  <a:cubicBezTo>
                    <a:pt x="7234" y="1092"/>
                    <a:pt x="7536" y="241"/>
                    <a:pt x="8082" y="497"/>
                  </a:cubicBezTo>
                  <a:cubicBezTo>
                    <a:pt x="8628" y="756"/>
                    <a:pt x="9854" y="442"/>
                    <a:pt x="9989" y="2989"/>
                  </a:cubicBezTo>
                  <a:cubicBezTo>
                    <a:pt x="10124" y="5536"/>
                    <a:pt x="9098" y="5742"/>
                    <a:pt x="8599" y="6797"/>
                  </a:cubicBezTo>
                  <a:cubicBezTo>
                    <a:pt x="8100" y="7852"/>
                    <a:pt x="7544" y="8981"/>
                    <a:pt x="6995" y="9322"/>
                  </a:cubicBezTo>
                  <a:cubicBezTo>
                    <a:pt x="6446" y="9663"/>
                    <a:pt x="5793" y="8957"/>
                    <a:pt x="5307" y="8843"/>
                  </a:cubicBezTo>
                  <a:cubicBezTo>
                    <a:pt x="4819" y="8726"/>
                    <a:pt x="4628" y="10048"/>
                    <a:pt x="4371" y="9912"/>
                  </a:cubicBezTo>
                  <a:cubicBezTo>
                    <a:pt x="4114" y="9775"/>
                    <a:pt x="3505" y="10355"/>
                    <a:pt x="3140" y="10019"/>
                  </a:cubicBezTo>
                  <a:cubicBezTo>
                    <a:pt x="2774" y="9683"/>
                    <a:pt x="2820" y="8138"/>
                    <a:pt x="2179" y="7895"/>
                  </a:cubicBezTo>
                  <a:cubicBezTo>
                    <a:pt x="1586" y="6800"/>
                    <a:pt x="1549" y="8137"/>
                    <a:pt x="1187" y="7495"/>
                  </a:cubicBezTo>
                  <a:cubicBezTo>
                    <a:pt x="825" y="6852"/>
                    <a:pt x="-7" y="6157"/>
                    <a:pt x="4" y="4039"/>
                  </a:cubicBezTo>
                  <a:close/>
                </a:path>
              </a:pathLst>
            </a:custGeom>
            <a:gradFill flip="none" rotWithShape="1">
              <a:gsLst>
                <a:gs pos="0">
                  <a:srgbClr val="66CCFF"/>
                </a:gs>
                <a:gs pos="100000">
                  <a:srgbClr val="FFFFFF"/>
                </a:gs>
                <a:gs pos="50000">
                  <a:schemeClr val="bg1"/>
                </a:gs>
              </a:gsLst>
              <a:lin ang="0" scaled="1"/>
              <a:tileRect/>
            </a:gradFill>
            <a:ln>
              <a:noFill/>
            </a:ln>
          </p:spPr>
          <p:txBody>
            <a:bodyPr wrap="none" anchor="ctr"/>
            <a:lstStyle/>
            <a:p>
              <a:pPr>
                <a:defRPr/>
              </a:pPr>
              <a:endParaRPr lang="en-US">
                <a:solidFill>
                  <a:srgbClr val="000099"/>
                </a:solidFill>
                <a:latin typeface="Arial" charset="0"/>
                <a:ea typeface="ＭＳ Ｐゴシック" charset="0"/>
                <a:cs typeface="ＭＳ Ｐゴシック" charset="0"/>
              </a:endParaRPr>
            </a:p>
          </p:txBody>
        </p:sp>
        <p:cxnSp>
          <p:nvCxnSpPr>
            <p:cNvPr id="11" name="Straight Connector 10"/>
            <p:cNvCxnSpPr/>
            <p:nvPr/>
          </p:nvCxnSpPr>
          <p:spPr>
            <a:xfrm flipV="1">
              <a:off x="3261968" y="5558656"/>
              <a:ext cx="500180" cy="157189"/>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3111121" y="5774591"/>
              <a:ext cx="862215" cy="104792"/>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3123824" y="5880971"/>
              <a:ext cx="714543" cy="274682"/>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flipH="1">
              <a:off x="1283479" y="5801583"/>
              <a:ext cx="1506892" cy="1587"/>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46093" name="TextBox 265"/>
            <p:cNvSpPr txBox="1">
              <a:spLocks noChangeArrowheads="1"/>
            </p:cNvSpPr>
            <p:nvPr/>
          </p:nvSpPr>
          <p:spPr bwMode="auto">
            <a:xfrm>
              <a:off x="3198813" y="5473700"/>
              <a:ext cx="269689" cy="277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200" dirty="0">
                  <a:solidFill>
                    <a:schemeClr val="accent2"/>
                  </a:solidFill>
                </a:rPr>
                <a:t>1</a:t>
              </a:r>
            </a:p>
          </p:txBody>
        </p:sp>
        <p:sp>
          <p:nvSpPr>
            <p:cNvPr id="46094" name="TextBox 281"/>
            <p:cNvSpPr txBox="1">
              <a:spLocks noChangeArrowheads="1"/>
            </p:cNvSpPr>
            <p:nvPr/>
          </p:nvSpPr>
          <p:spPr bwMode="auto">
            <a:xfrm>
              <a:off x="3373438" y="5761038"/>
              <a:ext cx="269689" cy="277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200" dirty="0">
                  <a:solidFill>
                    <a:schemeClr val="accent2"/>
                  </a:solidFill>
                </a:rPr>
                <a:t>2</a:t>
              </a:r>
            </a:p>
          </p:txBody>
        </p:sp>
        <p:sp>
          <p:nvSpPr>
            <p:cNvPr id="46095" name="TextBox 282"/>
            <p:cNvSpPr txBox="1">
              <a:spLocks noChangeArrowheads="1"/>
            </p:cNvSpPr>
            <p:nvPr/>
          </p:nvSpPr>
          <p:spPr bwMode="auto">
            <a:xfrm>
              <a:off x="3068638" y="5862638"/>
              <a:ext cx="269689" cy="277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200" dirty="0">
                  <a:solidFill>
                    <a:schemeClr val="accent2"/>
                  </a:solidFill>
                </a:rPr>
                <a:t>3</a:t>
              </a:r>
            </a:p>
          </p:txBody>
        </p:sp>
        <p:grpSp>
          <p:nvGrpSpPr>
            <p:cNvPr id="46096" name="Group 5"/>
            <p:cNvGrpSpPr>
              <a:grpSpLocks/>
            </p:cNvGrpSpPr>
            <p:nvPr/>
          </p:nvGrpSpPr>
          <p:grpSpPr bwMode="auto">
            <a:xfrm>
              <a:off x="938213" y="5237164"/>
              <a:ext cx="1616075" cy="524196"/>
              <a:chOff x="-4079003" y="2717403"/>
              <a:chExt cx="1616718" cy="525393"/>
            </a:xfrm>
          </p:grpSpPr>
          <p:sp>
            <p:nvSpPr>
              <p:cNvPr id="46109" name="Rectangle 97"/>
              <p:cNvSpPr>
                <a:spLocks noChangeArrowheads="1"/>
              </p:cNvSpPr>
              <p:nvPr/>
            </p:nvSpPr>
            <p:spPr bwMode="auto">
              <a:xfrm>
                <a:off x="-4052413" y="2965119"/>
                <a:ext cx="1290538" cy="208750"/>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99"/>
                  </a:solidFill>
                </a:endParaRPr>
              </a:p>
            </p:txBody>
          </p:sp>
          <p:sp>
            <p:nvSpPr>
              <p:cNvPr id="46110" name="Rectangle 98"/>
              <p:cNvSpPr>
                <a:spLocks noChangeArrowheads="1"/>
              </p:cNvSpPr>
              <p:nvPr/>
            </p:nvSpPr>
            <p:spPr bwMode="auto">
              <a:xfrm>
                <a:off x="-4079003" y="2985994"/>
                <a:ext cx="1281675" cy="208750"/>
              </a:xfrm>
              <a:prstGeom prst="rect">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99"/>
                  </a:solidFill>
                </a:endParaRPr>
              </a:p>
            </p:txBody>
          </p:sp>
          <p:sp>
            <p:nvSpPr>
              <p:cNvPr id="46111" name="Line 99"/>
              <p:cNvSpPr>
                <a:spLocks noChangeShapeType="1"/>
              </p:cNvSpPr>
              <p:nvPr/>
            </p:nvSpPr>
            <p:spPr bwMode="auto">
              <a:xfrm>
                <a:off x="-2933828" y="3101502"/>
                <a:ext cx="471543" cy="0"/>
              </a:xfrm>
              <a:prstGeom prst="line">
                <a:avLst/>
              </a:prstGeom>
              <a:noFill/>
              <a:ln w="952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46112" name="Rectangle 104"/>
              <p:cNvSpPr>
                <a:spLocks noChangeArrowheads="1"/>
              </p:cNvSpPr>
              <p:nvPr/>
            </p:nvSpPr>
            <p:spPr bwMode="auto">
              <a:xfrm>
                <a:off x="-3377007" y="2988777"/>
                <a:ext cx="476861" cy="210142"/>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99"/>
                  </a:solidFill>
                </a:endParaRPr>
              </a:p>
            </p:txBody>
          </p:sp>
          <p:sp>
            <p:nvSpPr>
              <p:cNvPr id="46113" name="Text Box 105"/>
              <p:cNvSpPr txBox="1">
                <a:spLocks noChangeArrowheads="1"/>
              </p:cNvSpPr>
              <p:nvPr/>
            </p:nvSpPr>
            <p:spPr bwMode="auto">
              <a:xfrm>
                <a:off x="-3430189" y="2965119"/>
                <a:ext cx="501994" cy="2776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zh-CN" sz="1200">
                    <a:solidFill>
                      <a:schemeClr val="accent4"/>
                    </a:solidFill>
                  </a:rPr>
                  <a:t>0111</a:t>
                </a:r>
              </a:p>
            </p:txBody>
          </p:sp>
          <p:sp>
            <p:nvSpPr>
              <p:cNvPr id="46114" name="Line 119"/>
              <p:cNvSpPr>
                <a:spLocks noChangeShapeType="1"/>
              </p:cNvSpPr>
              <p:nvPr/>
            </p:nvSpPr>
            <p:spPr bwMode="auto">
              <a:xfrm>
                <a:off x="-3621642" y="2717403"/>
                <a:ext cx="405953" cy="3006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solidFill>
                    <a:srgbClr val="000099"/>
                  </a:solidFill>
                </a:endParaRPr>
              </a:p>
            </p:txBody>
          </p:sp>
        </p:grpSp>
        <p:sp>
          <p:nvSpPr>
            <p:cNvPr id="46097" name="TextBox 6"/>
            <p:cNvSpPr txBox="1">
              <a:spLocks noChangeArrowheads="1"/>
            </p:cNvSpPr>
            <p:nvPr/>
          </p:nvSpPr>
          <p:spPr bwMode="auto">
            <a:xfrm>
              <a:off x="842050" y="4767952"/>
              <a:ext cx="199231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400" dirty="0">
                  <a:solidFill>
                    <a:srgbClr val="000099"/>
                  </a:solidFill>
                </a:rPr>
                <a:t>values in arriving </a:t>
              </a:r>
            </a:p>
            <a:p>
              <a:r>
                <a:rPr lang="en-US" altLang="zh-CN" sz="1400" dirty="0">
                  <a:solidFill>
                    <a:srgbClr val="000099"/>
                  </a:solidFill>
                </a:rPr>
                <a:t>packet header</a:t>
              </a:r>
              <a:endParaRPr lang="en-US" altLang="zh-CN" sz="1800" dirty="0">
                <a:solidFill>
                  <a:srgbClr val="000099"/>
                </a:solidFill>
              </a:endParaRPr>
            </a:p>
          </p:txBody>
        </p:sp>
        <p:grpSp>
          <p:nvGrpSpPr>
            <p:cNvPr id="46098" name="Group 357"/>
            <p:cNvGrpSpPr>
              <a:grpSpLocks/>
            </p:cNvGrpSpPr>
            <p:nvPr/>
          </p:nvGrpSpPr>
          <p:grpSpPr bwMode="auto">
            <a:xfrm>
              <a:off x="2714625" y="5659438"/>
              <a:ext cx="565150" cy="293687"/>
              <a:chOff x="1871277" y="1576300"/>
              <a:chExt cx="1128371" cy="437861"/>
            </a:xfrm>
          </p:grpSpPr>
          <p:sp>
            <p:nvSpPr>
              <p:cNvPr id="22" name="Oval 21"/>
              <p:cNvSpPr>
                <a:spLocks noChangeArrowheads="1"/>
              </p:cNvSpPr>
              <p:nvPr/>
            </p:nvSpPr>
            <p:spPr bwMode="auto">
              <a:xfrm flipV="1">
                <a:off x="1873504" y="1693538"/>
                <a:ext cx="1125467" cy="319572"/>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800">
                  <a:solidFill>
                    <a:srgbClr val="000099"/>
                  </a:solidFill>
                  <a:latin typeface="Gill Sans MT" panose="020B0502020104020203" pitchFamily="34" charset="0"/>
                </a:endParaRPr>
              </a:p>
            </p:txBody>
          </p:sp>
          <p:sp>
            <p:nvSpPr>
              <p:cNvPr id="23" name="Rectangle 22"/>
              <p:cNvSpPr/>
              <p:nvPr/>
            </p:nvSpPr>
            <p:spPr bwMode="auto">
              <a:xfrm>
                <a:off x="1870334" y="1738514"/>
                <a:ext cx="1128637" cy="11599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rgbClr val="000099"/>
                  </a:solidFill>
                </a:endParaRPr>
              </a:p>
            </p:txBody>
          </p:sp>
          <p:sp>
            <p:nvSpPr>
              <p:cNvPr id="24" name="Oval 23"/>
              <p:cNvSpPr>
                <a:spLocks noChangeArrowheads="1"/>
              </p:cNvSpPr>
              <p:nvPr/>
            </p:nvSpPr>
            <p:spPr bwMode="auto">
              <a:xfrm flipV="1">
                <a:off x="1870334" y="1575177"/>
                <a:ext cx="1125465" cy="319572"/>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800">
                  <a:solidFill>
                    <a:srgbClr val="000099"/>
                  </a:solidFill>
                  <a:latin typeface="Gill Sans MT" panose="020B0502020104020203" pitchFamily="34" charset="0"/>
                </a:endParaRPr>
              </a:p>
            </p:txBody>
          </p:sp>
          <p:sp>
            <p:nvSpPr>
              <p:cNvPr id="25" name="Freeform 24"/>
              <p:cNvSpPr/>
              <p:nvPr/>
            </p:nvSpPr>
            <p:spPr bwMode="auto">
              <a:xfrm>
                <a:off x="2158833" y="1672232"/>
                <a:ext cx="548468" cy="1609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rgbClr val="000099"/>
                  </a:solidFill>
                </a:endParaRPr>
              </a:p>
            </p:txBody>
          </p:sp>
          <p:sp>
            <p:nvSpPr>
              <p:cNvPr id="26" name="Freeform 25"/>
              <p:cNvSpPr>
                <a:spLocks/>
              </p:cNvSpPr>
              <p:nvPr/>
            </p:nvSpPr>
            <p:spPr bwMode="auto">
              <a:xfrm>
                <a:off x="2101767" y="1631990"/>
                <a:ext cx="662599" cy="111258"/>
              </a:xfrm>
              <a:custGeom>
                <a:avLst/>
                <a:gdLst>
                  <a:gd name="T0" fmla="*/ 0 w 3723451"/>
                  <a:gd name="T1" fmla="*/ 27219 h 932950"/>
                  <a:gd name="T2" fmla="*/ 116589 w 3723451"/>
                  <a:gd name="T3" fmla="*/ 321 h 932950"/>
                  <a:gd name="T4" fmla="*/ 330241 w 3723451"/>
                  <a:gd name="T5" fmla="*/ 62079 h 932950"/>
                  <a:gd name="T6" fmla="*/ 534068 w 3723451"/>
                  <a:gd name="T7" fmla="*/ 0 h 932950"/>
                  <a:gd name="T8" fmla="*/ 662599 w 3723451"/>
                  <a:gd name="T9" fmla="*/ 24703 h 932950"/>
                  <a:gd name="T10" fmla="*/ 566972 w 3723451"/>
                  <a:gd name="T11" fmla="*/ 55080 h 932950"/>
                  <a:gd name="T12" fmla="*/ 536184 w 3723451"/>
                  <a:gd name="T13" fmla="*/ 46891 h 932950"/>
                  <a:gd name="T14" fmla="*/ 333995 w 3723451"/>
                  <a:gd name="T15" fmla="*/ 111258 h 932950"/>
                  <a:gd name="T16" fmla="*/ 126634 w 3723451"/>
                  <a:gd name="T17" fmla="*/ 49258 h 932950"/>
                  <a:gd name="T18" fmla="*/ 93107 w 3723451"/>
                  <a:gd name="T19" fmla="*/ 55950 h 932950"/>
                  <a:gd name="T20" fmla="*/ 0 w 3723451"/>
                  <a:gd name="T21" fmla="*/ 27219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endParaRPr>
              </a:p>
            </p:txBody>
          </p:sp>
          <p:sp>
            <p:nvSpPr>
              <p:cNvPr id="27" name="Freeform 26"/>
              <p:cNvSpPr>
                <a:spLocks/>
              </p:cNvSpPr>
              <p:nvPr/>
            </p:nvSpPr>
            <p:spPr bwMode="auto">
              <a:xfrm>
                <a:off x="2536103" y="1726678"/>
                <a:ext cx="244114" cy="97055"/>
              </a:xfrm>
              <a:custGeom>
                <a:avLst/>
                <a:gdLst>
                  <a:gd name="T0" fmla="*/ 0 w 1366596"/>
                  <a:gd name="T1" fmla="*/ 0 h 809868"/>
                  <a:gd name="T2" fmla="*/ 244114 w 1366596"/>
                  <a:gd name="T3" fmla="*/ 74997 h 809868"/>
                  <a:gd name="T4" fmla="*/ 154523 w 1366596"/>
                  <a:gd name="T5" fmla="*/ 97055 h 809868"/>
                  <a:gd name="T6" fmla="*/ 822 w 1366596"/>
                  <a:gd name="T7" fmla="*/ 51285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endParaRPr>
              </a:p>
            </p:txBody>
          </p:sp>
          <p:sp>
            <p:nvSpPr>
              <p:cNvPr id="28" name="Freeform 27"/>
              <p:cNvSpPr>
                <a:spLocks/>
              </p:cNvSpPr>
              <p:nvPr/>
            </p:nvSpPr>
            <p:spPr bwMode="auto">
              <a:xfrm>
                <a:off x="2089086" y="1729045"/>
                <a:ext cx="240945" cy="97056"/>
              </a:xfrm>
              <a:custGeom>
                <a:avLst/>
                <a:gdLst>
                  <a:gd name="T0" fmla="*/ 237656 w 1348191"/>
                  <a:gd name="T1" fmla="*/ 0 h 791462"/>
                  <a:gd name="T2" fmla="*/ 240945 w 1348191"/>
                  <a:gd name="T3" fmla="*/ 46835 h 791462"/>
                  <a:gd name="T4" fmla="*/ 87168 w 1348191"/>
                  <a:gd name="T5" fmla="*/ 97056 h 791462"/>
                  <a:gd name="T6" fmla="*/ 0 w 1348191"/>
                  <a:gd name="T7" fmla="*/ 75049 h 791462"/>
                  <a:gd name="T8" fmla="*/ 237656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endParaRPr>
              </a:p>
            </p:txBody>
          </p:sp>
          <p:cxnSp>
            <p:nvCxnSpPr>
              <p:cNvPr id="29" name="Straight Connector 28"/>
              <p:cNvCxnSpPr>
                <a:cxnSpLocks noChangeShapeType="1"/>
                <a:endCxn id="24" idx="2"/>
              </p:cNvCxnSpPr>
              <p:nvPr/>
            </p:nvCxnSpPr>
            <p:spPr bwMode="auto">
              <a:xfrm flipH="1" flipV="1">
                <a:off x="1870334" y="1736147"/>
                <a:ext cx="3169" cy="123095"/>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0" name="Straight Connector 29"/>
              <p:cNvCxnSpPr>
                <a:cxnSpLocks noChangeShapeType="1"/>
              </p:cNvCxnSpPr>
              <p:nvPr/>
            </p:nvCxnSpPr>
            <p:spPr bwMode="auto">
              <a:xfrm flipH="1" flipV="1">
                <a:off x="2995800" y="1733779"/>
                <a:ext cx="3171" cy="123095"/>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46099" name="Freeform 120"/>
            <p:cNvSpPr>
              <a:spLocks/>
            </p:cNvSpPr>
            <p:nvPr/>
          </p:nvSpPr>
          <p:spPr bwMode="auto">
            <a:xfrm>
              <a:off x="2493963" y="5668963"/>
              <a:ext cx="982662" cy="233362"/>
            </a:xfrm>
            <a:custGeom>
              <a:avLst/>
              <a:gdLst>
                <a:gd name="T0" fmla="*/ 0 w 554"/>
                <a:gd name="T1" fmla="*/ 2147483647 h 167"/>
                <a:gd name="T2" fmla="*/ 2147483647 w 554"/>
                <a:gd name="T3" fmla="*/ 2147483647 h 167"/>
                <a:gd name="T4" fmla="*/ 2147483647 w 554"/>
                <a:gd name="T5" fmla="*/ 2147483647 h 167"/>
                <a:gd name="T6" fmla="*/ 0 60000 65536"/>
                <a:gd name="T7" fmla="*/ 0 60000 65536"/>
                <a:gd name="T8" fmla="*/ 0 60000 65536"/>
                <a:gd name="T9" fmla="*/ 0 w 554"/>
                <a:gd name="T10" fmla="*/ 0 h 167"/>
                <a:gd name="T11" fmla="*/ 554 w 554"/>
                <a:gd name="T12" fmla="*/ 167 h 167"/>
              </a:gdLst>
              <a:ahLst/>
              <a:cxnLst>
                <a:cxn ang="T6">
                  <a:pos x="T0" y="T1"/>
                </a:cxn>
                <a:cxn ang="T7">
                  <a:pos x="T2" y="T3"/>
                </a:cxn>
                <a:cxn ang="T8">
                  <a:pos x="T4" y="T5"/>
                </a:cxn>
              </a:cxnLst>
              <a:rect l="T9" t="T10" r="T11" b="T12"/>
              <a:pathLst>
                <a:path w="554" h="167">
                  <a:moveTo>
                    <a:pt x="0" y="10"/>
                  </a:moveTo>
                  <a:cubicBezTo>
                    <a:pt x="102" y="0"/>
                    <a:pt x="240" y="5"/>
                    <a:pt x="324" y="26"/>
                  </a:cubicBezTo>
                  <a:cubicBezTo>
                    <a:pt x="416" y="52"/>
                    <a:pt x="502" y="120"/>
                    <a:pt x="554" y="167"/>
                  </a:cubicBezTo>
                </a:path>
              </a:pathLst>
            </a:custGeom>
            <a:noFill/>
            <a:ln w="57150" cmpd="sng">
              <a:solidFill>
                <a:srgbClr val="FF33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endParaRPr>
            </a:p>
          </p:txBody>
        </p:sp>
      </p:grpSp>
      <p:sp>
        <p:nvSpPr>
          <p:cNvPr id="36" name="Rectangle 7"/>
          <p:cNvSpPr txBox="1">
            <a:spLocks noChangeArrowheads="1"/>
          </p:cNvSpPr>
          <p:nvPr/>
        </p:nvSpPr>
        <p:spPr>
          <a:xfrm>
            <a:off x="10344472" y="6624784"/>
            <a:ext cx="1440160"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rgbClr val="FF0000"/>
                </a:solidFill>
                <a:cs typeface="Arial" panose="020B0604020202020204" pitchFamily="34" charset="0"/>
              </a:rPr>
              <a:t>4.1 Overview</a:t>
            </a:r>
          </a:p>
        </p:txBody>
      </p:sp>
    </p:spTree>
    <p:extLst>
      <p:ext uri="{BB962C8B-B14F-4D97-AF65-F5344CB8AC3E}">
        <p14:creationId xmlns:p14="http://schemas.microsoft.com/office/powerpoint/2010/main" val="279984035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09" name="Rectangle 1"/>
          <p:cNvSpPr>
            <a:spLocks noGrp="1" noChangeArrowheads="1"/>
          </p:cNvSpPr>
          <p:nvPr>
            <p:ph type="title"/>
          </p:nvPr>
        </p:nvSpPr>
        <p:spPr/>
        <p:txBody>
          <a:bodyPr/>
          <a:lstStyle/>
          <a:p>
            <a:r>
              <a:rPr lang="en-US" altLang="zh-CN" dirty="0" err="1">
                <a:ea typeface="ＭＳ Ｐゴシック" panose="020B0600070205080204" pitchFamily="34" charset="-128"/>
              </a:rPr>
              <a:t>OpenFlow</a:t>
            </a:r>
            <a:r>
              <a:rPr lang="en-US" altLang="zh-CN" dirty="0">
                <a:ea typeface="ＭＳ Ｐゴシック" panose="020B0600070205080204" pitchFamily="34" charset="-128"/>
              </a:rPr>
              <a:t>: Flow Table Entries</a:t>
            </a:r>
          </a:p>
        </p:txBody>
      </p:sp>
      <p:sp>
        <p:nvSpPr>
          <p:cNvPr id="54" name="Rectangle 7"/>
          <p:cNvSpPr txBox="1">
            <a:spLocks noChangeArrowheads="1"/>
          </p:cNvSpPr>
          <p:nvPr/>
        </p:nvSpPr>
        <p:spPr>
          <a:xfrm>
            <a:off x="9120336" y="6624784"/>
            <a:ext cx="2592288"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4.4 Generalized  </a:t>
            </a:r>
            <a:r>
              <a:rPr lang="en-US" altLang="zh-CN" sz="1200" dirty="0">
                <a:solidFill>
                  <a:srgbClr val="FF0000"/>
                </a:solidFill>
                <a:cs typeface="Arial" panose="020B0604020202020204" pitchFamily="34" charset="0"/>
              </a:rPr>
              <a:t>Forward and SDN</a:t>
            </a:r>
          </a:p>
        </p:txBody>
      </p:sp>
      <p:sp>
        <p:nvSpPr>
          <p:cNvPr id="55" name="Rectangle 22">
            <a:extLst>
              <a:ext uri="{FF2B5EF4-FFF2-40B4-BE49-F238E27FC236}">
                <a16:creationId xmlns:a16="http://schemas.microsoft.com/office/drawing/2014/main" id="{1D6A0825-783D-4413-A937-CF159C3E41A3}"/>
              </a:ext>
            </a:extLst>
          </p:cNvPr>
          <p:cNvSpPr>
            <a:spLocks/>
          </p:cNvSpPr>
          <p:nvPr/>
        </p:nvSpPr>
        <p:spPr bwMode="auto">
          <a:xfrm>
            <a:off x="2071274" y="1501983"/>
            <a:ext cx="1446212" cy="687387"/>
          </a:xfrm>
          <a:prstGeom prst="rect">
            <a:avLst/>
          </a:prstGeom>
          <a:solidFill>
            <a:srgbClr val="BBE0E3"/>
          </a:solidFill>
          <a:ln w="12700">
            <a:solidFill>
              <a:srgbClr val="000000"/>
            </a:solidFill>
            <a:miter lim="800000"/>
            <a:headEnd/>
            <a:tailEnd/>
          </a:ln>
        </p:spPr>
        <p:txBody>
          <a:bodyPr lIns="0" tIns="0" rIns="0" bIns="0"/>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defTabSz="4572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99"/>
              </a:solidFill>
              <a:effectLst/>
              <a:uLnTx/>
              <a:uFillTx/>
              <a:latin typeface="Calibri" panose="020F0502020204030204" pitchFamily="34" charset="0"/>
              <a:ea typeface="ＭＳ Ｐゴシック" panose="020B0600070205080204" pitchFamily="34" charset="-128"/>
            </a:endParaRPr>
          </a:p>
        </p:txBody>
      </p:sp>
      <p:sp>
        <p:nvSpPr>
          <p:cNvPr id="56" name="Rectangle 23">
            <a:extLst>
              <a:ext uri="{FF2B5EF4-FFF2-40B4-BE49-F238E27FC236}">
                <a16:creationId xmlns:a16="http://schemas.microsoft.com/office/drawing/2014/main" id="{5487365B-5BC9-42FF-AD60-DE9CF9556F0F}"/>
              </a:ext>
            </a:extLst>
          </p:cNvPr>
          <p:cNvSpPr>
            <a:spLocks/>
          </p:cNvSpPr>
          <p:nvPr/>
        </p:nvSpPr>
        <p:spPr bwMode="auto">
          <a:xfrm>
            <a:off x="2412586" y="1705183"/>
            <a:ext cx="414338"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ctr">
            <a:spAutoFit/>
          </a:bodyP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pPr>
            <a:r>
              <a:rPr lang="en-US" altLang="en-US" sz="1800">
                <a:solidFill>
                  <a:srgbClr val="000099"/>
                </a:solidFill>
                <a:latin typeface="Calibri" panose="020F0502020204030204" pitchFamily="34" charset="0"/>
              </a:rPr>
              <a:t>Rule</a:t>
            </a:r>
          </a:p>
        </p:txBody>
      </p:sp>
      <p:sp>
        <p:nvSpPr>
          <p:cNvPr id="57" name="Rectangle 24">
            <a:extLst>
              <a:ext uri="{FF2B5EF4-FFF2-40B4-BE49-F238E27FC236}">
                <a16:creationId xmlns:a16="http://schemas.microsoft.com/office/drawing/2014/main" id="{1D5AAC8A-3280-48FF-86D9-1EE959D7848E}"/>
              </a:ext>
            </a:extLst>
          </p:cNvPr>
          <p:cNvSpPr>
            <a:spLocks/>
          </p:cNvSpPr>
          <p:nvPr/>
        </p:nvSpPr>
        <p:spPr bwMode="auto">
          <a:xfrm>
            <a:off x="3517486" y="1501983"/>
            <a:ext cx="1446213" cy="687387"/>
          </a:xfrm>
          <a:prstGeom prst="rect">
            <a:avLst/>
          </a:prstGeom>
          <a:solidFill>
            <a:srgbClr val="BEE395"/>
          </a:solidFill>
          <a:ln w="12700">
            <a:solidFill>
              <a:srgbClr val="697D3A"/>
            </a:solidFill>
            <a:miter lim="800000"/>
            <a:headEnd/>
            <a:tailEnd/>
          </a:ln>
        </p:spPr>
        <p:txBody>
          <a:bodyPr lIns="0" tIns="0" rIns="0" bIns="0"/>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pPr>
            <a:endParaRPr lang="en-US" altLang="en-US" sz="1800">
              <a:solidFill>
                <a:srgbClr val="000099"/>
              </a:solidFill>
              <a:latin typeface="Calibri" panose="020F0502020204030204" pitchFamily="34" charset="0"/>
            </a:endParaRPr>
          </a:p>
        </p:txBody>
      </p:sp>
      <p:sp>
        <p:nvSpPr>
          <p:cNvPr id="58" name="Rectangle 25">
            <a:extLst>
              <a:ext uri="{FF2B5EF4-FFF2-40B4-BE49-F238E27FC236}">
                <a16:creationId xmlns:a16="http://schemas.microsoft.com/office/drawing/2014/main" id="{FFF94D48-4D01-4792-8E68-577428716690}"/>
              </a:ext>
            </a:extLst>
          </p:cNvPr>
          <p:cNvSpPr>
            <a:spLocks/>
          </p:cNvSpPr>
          <p:nvPr/>
        </p:nvSpPr>
        <p:spPr bwMode="auto">
          <a:xfrm>
            <a:off x="3690524" y="1705183"/>
            <a:ext cx="603250"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ctr">
            <a:spAutoFit/>
          </a:bodyP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pPr>
            <a:r>
              <a:rPr lang="en-US" altLang="en-US" sz="1800">
                <a:solidFill>
                  <a:srgbClr val="000099"/>
                </a:solidFill>
                <a:latin typeface="Calibri" panose="020F0502020204030204" pitchFamily="34" charset="0"/>
              </a:rPr>
              <a:t>Action</a:t>
            </a:r>
          </a:p>
        </p:txBody>
      </p:sp>
      <p:sp>
        <p:nvSpPr>
          <p:cNvPr id="59" name="Rectangle 26">
            <a:extLst>
              <a:ext uri="{FF2B5EF4-FFF2-40B4-BE49-F238E27FC236}">
                <a16:creationId xmlns:a16="http://schemas.microsoft.com/office/drawing/2014/main" id="{7BBC0482-DBEE-4616-A458-C84CAB05B4D2}"/>
              </a:ext>
            </a:extLst>
          </p:cNvPr>
          <p:cNvSpPr>
            <a:spLocks/>
          </p:cNvSpPr>
          <p:nvPr/>
        </p:nvSpPr>
        <p:spPr bwMode="auto">
          <a:xfrm>
            <a:off x="4963699" y="1501983"/>
            <a:ext cx="1447800" cy="687387"/>
          </a:xfrm>
          <a:prstGeom prst="rect">
            <a:avLst/>
          </a:prstGeom>
          <a:solidFill>
            <a:schemeClr val="accent2">
              <a:lumMod val="20000"/>
              <a:lumOff val="80000"/>
            </a:schemeClr>
          </a:solidFill>
          <a:ln w="12700">
            <a:solidFill>
              <a:srgbClr val="800000"/>
            </a:solidFill>
            <a:miter lim="800000"/>
            <a:headEnd/>
            <a:tailEnd/>
          </a:ln>
        </p:spPr>
        <p:txBody>
          <a:bodyPr lIns="0" tIns="0" rIns="0" bIns="0"/>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pPr>
            <a:endParaRPr lang="en-US" altLang="en-US" sz="1800">
              <a:solidFill>
                <a:srgbClr val="000099"/>
              </a:solidFill>
              <a:latin typeface="Calibri" panose="020F0502020204030204" pitchFamily="34" charset="0"/>
            </a:endParaRPr>
          </a:p>
        </p:txBody>
      </p:sp>
      <p:sp>
        <p:nvSpPr>
          <p:cNvPr id="60" name="Rectangle 27">
            <a:extLst>
              <a:ext uri="{FF2B5EF4-FFF2-40B4-BE49-F238E27FC236}">
                <a16:creationId xmlns:a16="http://schemas.microsoft.com/office/drawing/2014/main" id="{7F804037-F2C5-4E8A-BBC2-4DDDB8FEE5E0}"/>
              </a:ext>
            </a:extLst>
          </p:cNvPr>
          <p:cNvSpPr>
            <a:spLocks/>
          </p:cNvSpPr>
          <p:nvPr/>
        </p:nvSpPr>
        <p:spPr bwMode="auto">
          <a:xfrm>
            <a:off x="5403642" y="1705183"/>
            <a:ext cx="460375"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ctr">
            <a:spAutoFit/>
          </a:bodyP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pPr>
            <a:r>
              <a:rPr lang="en-US" altLang="en-US" sz="1800" dirty="0">
                <a:solidFill>
                  <a:srgbClr val="000099"/>
                </a:solidFill>
                <a:latin typeface="Calibri" panose="020F0502020204030204" pitchFamily="34" charset="0"/>
              </a:rPr>
              <a:t>Stats</a:t>
            </a:r>
          </a:p>
        </p:txBody>
      </p:sp>
      <p:grpSp>
        <p:nvGrpSpPr>
          <p:cNvPr id="61" name="Group 26">
            <a:extLst>
              <a:ext uri="{FF2B5EF4-FFF2-40B4-BE49-F238E27FC236}">
                <a16:creationId xmlns:a16="http://schemas.microsoft.com/office/drawing/2014/main" id="{A86FD4AB-415E-4B65-AF3E-3A38F4289EED}"/>
              </a:ext>
            </a:extLst>
          </p:cNvPr>
          <p:cNvGrpSpPr/>
          <p:nvPr/>
        </p:nvGrpSpPr>
        <p:grpSpPr>
          <a:xfrm>
            <a:off x="2053811" y="2270333"/>
            <a:ext cx="7709314" cy="3449637"/>
            <a:chOff x="2053811" y="2270333"/>
            <a:chExt cx="7709314" cy="3449637"/>
          </a:xfrm>
        </p:grpSpPr>
        <p:grpSp>
          <p:nvGrpSpPr>
            <p:cNvPr id="62" name="Group 25">
              <a:extLst>
                <a:ext uri="{FF2B5EF4-FFF2-40B4-BE49-F238E27FC236}">
                  <a16:creationId xmlns:a16="http://schemas.microsoft.com/office/drawing/2014/main" id="{175B4BE5-0B98-47CE-A27B-A0D1EE407846}"/>
                </a:ext>
              </a:extLst>
            </p:cNvPr>
            <p:cNvGrpSpPr/>
            <p:nvPr/>
          </p:nvGrpSpPr>
          <p:grpSpPr>
            <a:xfrm>
              <a:off x="2053811" y="5159583"/>
              <a:ext cx="7709314" cy="560387"/>
              <a:chOff x="2053811" y="5159583"/>
              <a:chExt cx="7709314" cy="560387"/>
            </a:xfrm>
          </p:grpSpPr>
          <p:sp>
            <p:nvSpPr>
              <p:cNvPr id="64" name="Rectangle 2">
                <a:extLst>
                  <a:ext uri="{FF2B5EF4-FFF2-40B4-BE49-F238E27FC236}">
                    <a16:creationId xmlns:a16="http://schemas.microsoft.com/office/drawing/2014/main" id="{4A280DA4-7388-47B1-BB80-01FB6E92884D}"/>
                  </a:ext>
                </a:extLst>
              </p:cNvPr>
              <p:cNvSpPr>
                <a:spLocks/>
              </p:cNvSpPr>
              <p:nvPr/>
            </p:nvSpPr>
            <p:spPr bwMode="auto">
              <a:xfrm>
                <a:off x="2053811" y="5170695"/>
                <a:ext cx="758825" cy="536575"/>
              </a:xfrm>
              <a:prstGeom prst="rect">
                <a:avLst/>
              </a:prstGeom>
              <a:solidFill>
                <a:srgbClr val="BBE0E3"/>
              </a:solidFill>
              <a:ln w="12700">
                <a:solidFill>
                  <a:srgbClr val="000000"/>
                </a:solidFill>
                <a:miter lim="800000"/>
                <a:headEnd/>
                <a:tailEnd/>
              </a:ln>
            </p:spPr>
            <p:txBody>
              <a:bodyPr lIns="0" tIns="0" rIns="0" bIns="0"/>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4572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99"/>
                  </a:solidFill>
                  <a:effectLst/>
                  <a:uLnTx/>
                  <a:uFillTx/>
                  <a:latin typeface="Calibri" panose="020F0502020204030204" pitchFamily="34" charset="0"/>
                  <a:ea typeface="ＭＳ Ｐゴシック" panose="020B0600070205080204" pitchFamily="34" charset="-128"/>
                </a:endParaRPr>
              </a:p>
            </p:txBody>
          </p:sp>
          <p:sp>
            <p:nvSpPr>
              <p:cNvPr id="65" name="Rectangle 3">
                <a:extLst>
                  <a:ext uri="{FF2B5EF4-FFF2-40B4-BE49-F238E27FC236}">
                    <a16:creationId xmlns:a16="http://schemas.microsoft.com/office/drawing/2014/main" id="{993E3F47-DEF3-414D-9DF4-A03E2F05C534}"/>
                  </a:ext>
                </a:extLst>
              </p:cNvPr>
              <p:cNvSpPr>
                <a:spLocks/>
              </p:cNvSpPr>
              <p:nvPr/>
            </p:nvSpPr>
            <p:spPr bwMode="auto">
              <a:xfrm>
                <a:off x="2104611" y="5159583"/>
                <a:ext cx="5810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ctr">
                <a:spAutoFit/>
              </a:bodyP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r>
                  <a:rPr lang="en-US" altLang="en-US" sz="1700" dirty="0">
                    <a:solidFill>
                      <a:srgbClr val="000099"/>
                    </a:solidFill>
                    <a:latin typeface="Calibri" panose="020F0502020204030204" pitchFamily="34" charset="0"/>
                  </a:rPr>
                  <a:t>Switch</a:t>
                </a:r>
              </a:p>
              <a:p>
                <a:pPr algn="ctr" eaLnBrk="0" fontAlgn="base" hangingPunct="0">
                  <a:spcBef>
                    <a:spcPct val="0"/>
                  </a:spcBef>
                  <a:spcAft>
                    <a:spcPct val="0"/>
                  </a:spcAft>
                </a:pPr>
                <a:r>
                  <a:rPr lang="en-US" altLang="en-US" sz="1700" dirty="0">
                    <a:solidFill>
                      <a:srgbClr val="000099"/>
                    </a:solidFill>
                    <a:latin typeface="Calibri" panose="020F0502020204030204" pitchFamily="34" charset="0"/>
                  </a:rPr>
                  <a:t>Port</a:t>
                </a:r>
              </a:p>
            </p:txBody>
          </p:sp>
          <p:sp>
            <p:nvSpPr>
              <p:cNvPr id="66" name="Rectangle 4">
                <a:extLst>
                  <a:ext uri="{FF2B5EF4-FFF2-40B4-BE49-F238E27FC236}">
                    <a16:creationId xmlns:a16="http://schemas.microsoft.com/office/drawing/2014/main" id="{AF971D6B-7A17-4333-B754-C0FBC392C0D9}"/>
                  </a:ext>
                </a:extLst>
              </p:cNvPr>
              <p:cNvSpPr>
                <a:spLocks/>
              </p:cNvSpPr>
              <p:nvPr/>
            </p:nvSpPr>
            <p:spPr bwMode="auto">
              <a:xfrm>
                <a:off x="3565111" y="5172283"/>
                <a:ext cx="758825" cy="536575"/>
              </a:xfrm>
              <a:prstGeom prst="rect">
                <a:avLst/>
              </a:prstGeom>
              <a:solidFill>
                <a:srgbClr val="BBE0E3"/>
              </a:solidFill>
              <a:ln w="12700">
                <a:solidFill>
                  <a:srgbClr val="000000"/>
                </a:solidFill>
                <a:miter lim="800000"/>
                <a:headEnd/>
                <a:tailEnd/>
              </a:ln>
            </p:spPr>
            <p:txBody>
              <a:bodyPr lIns="0" tIns="0" rIns="0" bIns="0"/>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4572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99"/>
                  </a:solidFill>
                  <a:effectLst/>
                  <a:uLnTx/>
                  <a:uFillTx/>
                  <a:latin typeface="Calibri" panose="020F0502020204030204" pitchFamily="34" charset="0"/>
                  <a:ea typeface="ＭＳ Ｐゴシック" panose="020B0600070205080204" pitchFamily="34" charset="-128"/>
                </a:endParaRPr>
              </a:p>
            </p:txBody>
          </p:sp>
          <p:sp>
            <p:nvSpPr>
              <p:cNvPr id="67" name="Rectangle 5">
                <a:extLst>
                  <a:ext uri="{FF2B5EF4-FFF2-40B4-BE49-F238E27FC236}">
                    <a16:creationId xmlns:a16="http://schemas.microsoft.com/office/drawing/2014/main" id="{2F54EEF6-DD5C-40F2-B7AC-E4DE8B61B1B9}"/>
                  </a:ext>
                </a:extLst>
              </p:cNvPr>
              <p:cNvSpPr>
                <a:spLocks/>
              </p:cNvSpPr>
              <p:nvPr/>
            </p:nvSpPr>
            <p:spPr bwMode="auto">
              <a:xfrm>
                <a:off x="3677824" y="5196095"/>
                <a:ext cx="42703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ctr">
                <a:spAutoFit/>
              </a:bodyP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r>
                  <a:rPr lang="en-US" altLang="en-US" sz="1700">
                    <a:solidFill>
                      <a:srgbClr val="000099"/>
                    </a:solidFill>
                    <a:latin typeface="Calibri" panose="020F0502020204030204" pitchFamily="34" charset="0"/>
                  </a:rPr>
                  <a:t>MAC</a:t>
                </a:r>
              </a:p>
              <a:p>
                <a:pPr algn="ctr" eaLnBrk="0" fontAlgn="base" hangingPunct="0">
                  <a:spcBef>
                    <a:spcPct val="0"/>
                  </a:spcBef>
                  <a:spcAft>
                    <a:spcPct val="0"/>
                  </a:spcAft>
                </a:pPr>
                <a:r>
                  <a:rPr lang="en-US" altLang="en-US" sz="1700">
                    <a:solidFill>
                      <a:srgbClr val="000099"/>
                    </a:solidFill>
                    <a:latin typeface="Calibri" panose="020F0502020204030204" pitchFamily="34" charset="0"/>
                  </a:rPr>
                  <a:t>src</a:t>
                </a:r>
              </a:p>
            </p:txBody>
          </p:sp>
          <p:sp>
            <p:nvSpPr>
              <p:cNvPr id="68" name="Rectangle 6">
                <a:extLst>
                  <a:ext uri="{FF2B5EF4-FFF2-40B4-BE49-F238E27FC236}">
                    <a16:creationId xmlns:a16="http://schemas.microsoft.com/office/drawing/2014/main" id="{7622E669-D45D-4F3A-8794-D1806FE9EB06}"/>
                  </a:ext>
                </a:extLst>
              </p:cNvPr>
              <p:cNvSpPr>
                <a:spLocks/>
              </p:cNvSpPr>
              <p:nvPr/>
            </p:nvSpPr>
            <p:spPr bwMode="auto">
              <a:xfrm>
                <a:off x="4323936" y="5172283"/>
                <a:ext cx="758825" cy="536575"/>
              </a:xfrm>
              <a:prstGeom prst="rect">
                <a:avLst/>
              </a:prstGeom>
              <a:solidFill>
                <a:srgbClr val="BBE0E3"/>
              </a:solidFill>
              <a:ln w="12700">
                <a:solidFill>
                  <a:srgbClr val="000000"/>
                </a:solidFill>
                <a:miter lim="800000"/>
                <a:headEnd/>
                <a:tailEnd/>
              </a:ln>
            </p:spPr>
            <p:txBody>
              <a:bodyPr lIns="0" tIns="0" rIns="0" bIns="0"/>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4572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99"/>
                  </a:solidFill>
                  <a:effectLst/>
                  <a:uLnTx/>
                  <a:uFillTx/>
                  <a:latin typeface="Calibri" panose="020F0502020204030204" pitchFamily="34" charset="0"/>
                  <a:ea typeface="ＭＳ Ｐゴシック" panose="020B0600070205080204" pitchFamily="34" charset="-128"/>
                </a:endParaRPr>
              </a:p>
            </p:txBody>
          </p:sp>
          <p:sp>
            <p:nvSpPr>
              <p:cNvPr id="69" name="Rectangle 7">
                <a:extLst>
                  <a:ext uri="{FF2B5EF4-FFF2-40B4-BE49-F238E27FC236}">
                    <a16:creationId xmlns:a16="http://schemas.microsoft.com/office/drawing/2014/main" id="{3F8ED129-EC3B-42C9-B358-F359316615BC}"/>
                  </a:ext>
                </a:extLst>
              </p:cNvPr>
              <p:cNvSpPr>
                <a:spLocks/>
              </p:cNvSpPr>
              <p:nvPr/>
            </p:nvSpPr>
            <p:spPr bwMode="auto">
              <a:xfrm>
                <a:off x="4439824" y="5196095"/>
                <a:ext cx="42703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ctr">
                <a:spAutoFit/>
              </a:bodyP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r>
                  <a:rPr lang="en-US" altLang="en-US" sz="1700">
                    <a:solidFill>
                      <a:srgbClr val="000099"/>
                    </a:solidFill>
                    <a:latin typeface="Calibri" panose="020F0502020204030204" pitchFamily="34" charset="0"/>
                  </a:rPr>
                  <a:t>MAC</a:t>
                </a:r>
              </a:p>
              <a:p>
                <a:pPr algn="ctr" eaLnBrk="0" fontAlgn="base" hangingPunct="0">
                  <a:spcBef>
                    <a:spcPct val="0"/>
                  </a:spcBef>
                  <a:spcAft>
                    <a:spcPct val="0"/>
                  </a:spcAft>
                </a:pPr>
                <a:r>
                  <a:rPr lang="en-US" altLang="en-US" sz="1700">
                    <a:solidFill>
                      <a:srgbClr val="000099"/>
                    </a:solidFill>
                    <a:latin typeface="Calibri" panose="020F0502020204030204" pitchFamily="34" charset="0"/>
                  </a:rPr>
                  <a:t>dst</a:t>
                </a:r>
              </a:p>
            </p:txBody>
          </p:sp>
          <p:sp>
            <p:nvSpPr>
              <p:cNvPr id="70" name="Rectangle 8">
                <a:extLst>
                  <a:ext uri="{FF2B5EF4-FFF2-40B4-BE49-F238E27FC236}">
                    <a16:creationId xmlns:a16="http://schemas.microsoft.com/office/drawing/2014/main" id="{5070047B-82D2-4D6C-B30F-AE2EB5CA47E9}"/>
                  </a:ext>
                </a:extLst>
              </p:cNvPr>
              <p:cNvSpPr>
                <a:spLocks/>
              </p:cNvSpPr>
              <p:nvPr/>
            </p:nvSpPr>
            <p:spPr bwMode="auto">
              <a:xfrm>
                <a:off x="5054186" y="5172283"/>
                <a:ext cx="758825" cy="536575"/>
              </a:xfrm>
              <a:prstGeom prst="rect">
                <a:avLst/>
              </a:prstGeom>
              <a:solidFill>
                <a:srgbClr val="BBE0E3"/>
              </a:solidFill>
              <a:ln w="12700">
                <a:solidFill>
                  <a:srgbClr val="000000"/>
                </a:solidFill>
                <a:miter lim="800000"/>
                <a:headEnd/>
                <a:tailEnd/>
              </a:ln>
            </p:spPr>
            <p:txBody>
              <a:bodyPr lIns="0" tIns="0" rIns="0" bIns="0"/>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4572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99"/>
                  </a:solidFill>
                  <a:effectLst/>
                  <a:uLnTx/>
                  <a:uFillTx/>
                  <a:latin typeface="Calibri" panose="020F0502020204030204" pitchFamily="34" charset="0"/>
                  <a:ea typeface="ＭＳ Ｐゴシック" panose="020B0600070205080204" pitchFamily="34" charset="-128"/>
                </a:endParaRPr>
              </a:p>
            </p:txBody>
          </p:sp>
          <p:sp>
            <p:nvSpPr>
              <p:cNvPr id="71" name="Rectangle 9">
                <a:extLst>
                  <a:ext uri="{FF2B5EF4-FFF2-40B4-BE49-F238E27FC236}">
                    <a16:creationId xmlns:a16="http://schemas.microsoft.com/office/drawing/2014/main" id="{676A6EDE-A72B-43E0-836C-EDBF56C094CA}"/>
                  </a:ext>
                </a:extLst>
              </p:cNvPr>
              <p:cNvSpPr>
                <a:spLocks/>
              </p:cNvSpPr>
              <p:nvPr/>
            </p:nvSpPr>
            <p:spPr bwMode="auto">
              <a:xfrm>
                <a:off x="5241511" y="5185566"/>
                <a:ext cx="39528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ctr">
                <a:spAutoFit/>
              </a:bodyP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r>
                  <a:rPr lang="en-US" altLang="en-US" sz="1700" dirty="0">
                    <a:solidFill>
                      <a:srgbClr val="000099"/>
                    </a:solidFill>
                    <a:latin typeface="Calibri" panose="020F0502020204030204" pitchFamily="34" charset="0"/>
                  </a:rPr>
                  <a:t>Eth</a:t>
                </a:r>
              </a:p>
              <a:p>
                <a:pPr algn="ctr" eaLnBrk="0" fontAlgn="base" hangingPunct="0">
                  <a:spcBef>
                    <a:spcPct val="0"/>
                  </a:spcBef>
                  <a:spcAft>
                    <a:spcPct val="0"/>
                  </a:spcAft>
                </a:pPr>
                <a:r>
                  <a:rPr lang="en-US" altLang="en-US" sz="1700" dirty="0">
                    <a:solidFill>
                      <a:srgbClr val="000099"/>
                    </a:solidFill>
                    <a:latin typeface="Calibri" panose="020F0502020204030204" pitchFamily="34" charset="0"/>
                  </a:rPr>
                  <a:t>type</a:t>
                </a:r>
              </a:p>
            </p:txBody>
          </p:sp>
          <p:sp>
            <p:nvSpPr>
              <p:cNvPr id="72" name="Rectangle 10">
                <a:extLst>
                  <a:ext uri="{FF2B5EF4-FFF2-40B4-BE49-F238E27FC236}">
                    <a16:creationId xmlns:a16="http://schemas.microsoft.com/office/drawing/2014/main" id="{A9DA3DD4-F265-463C-A44F-22C8395E04B2}"/>
                  </a:ext>
                </a:extLst>
              </p:cNvPr>
              <p:cNvSpPr>
                <a:spLocks/>
              </p:cNvSpPr>
              <p:nvPr/>
            </p:nvSpPr>
            <p:spPr bwMode="auto">
              <a:xfrm>
                <a:off x="2803111" y="5172283"/>
                <a:ext cx="758825" cy="536575"/>
              </a:xfrm>
              <a:prstGeom prst="rect">
                <a:avLst/>
              </a:prstGeom>
              <a:solidFill>
                <a:srgbClr val="BBE0E3"/>
              </a:solidFill>
              <a:ln w="12700">
                <a:solidFill>
                  <a:srgbClr val="000000"/>
                </a:solidFill>
                <a:miter lim="800000"/>
                <a:headEnd/>
                <a:tailEnd/>
              </a:ln>
            </p:spPr>
            <p:txBody>
              <a:bodyPr lIns="0" tIns="0" rIns="0" bIns="0"/>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4572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99"/>
                  </a:solidFill>
                  <a:effectLst/>
                  <a:uLnTx/>
                  <a:uFillTx/>
                  <a:latin typeface="Calibri" panose="020F0502020204030204" pitchFamily="34" charset="0"/>
                  <a:ea typeface="ＭＳ Ｐゴシック" panose="020B0600070205080204" pitchFamily="34" charset="-128"/>
                </a:endParaRPr>
              </a:p>
            </p:txBody>
          </p:sp>
          <p:sp>
            <p:nvSpPr>
              <p:cNvPr id="73" name="Rectangle 11">
                <a:extLst>
                  <a:ext uri="{FF2B5EF4-FFF2-40B4-BE49-F238E27FC236}">
                    <a16:creationId xmlns:a16="http://schemas.microsoft.com/office/drawing/2014/main" id="{B2A90291-2BF5-481A-824B-A1693C74750A}"/>
                  </a:ext>
                </a:extLst>
              </p:cNvPr>
              <p:cNvSpPr>
                <a:spLocks/>
              </p:cNvSpPr>
              <p:nvPr/>
            </p:nvSpPr>
            <p:spPr bwMode="auto">
              <a:xfrm>
                <a:off x="2884074" y="5196095"/>
                <a:ext cx="4826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ctr">
                <a:spAutoFit/>
              </a:bodyP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r>
                  <a:rPr lang="en-US" altLang="en-US" sz="1700">
                    <a:solidFill>
                      <a:srgbClr val="000099"/>
                    </a:solidFill>
                    <a:latin typeface="Calibri" panose="020F0502020204030204" pitchFamily="34" charset="0"/>
                  </a:rPr>
                  <a:t>VLAN</a:t>
                </a:r>
              </a:p>
              <a:p>
                <a:pPr algn="ctr" eaLnBrk="0" fontAlgn="base" hangingPunct="0">
                  <a:spcBef>
                    <a:spcPct val="0"/>
                  </a:spcBef>
                  <a:spcAft>
                    <a:spcPct val="0"/>
                  </a:spcAft>
                </a:pPr>
                <a:r>
                  <a:rPr lang="en-US" altLang="en-US" sz="1700">
                    <a:solidFill>
                      <a:srgbClr val="000099"/>
                    </a:solidFill>
                    <a:latin typeface="Calibri" panose="020F0502020204030204" pitchFamily="34" charset="0"/>
                  </a:rPr>
                  <a:t>ID</a:t>
                </a:r>
              </a:p>
            </p:txBody>
          </p:sp>
          <p:sp>
            <p:nvSpPr>
              <p:cNvPr id="74" name="Rectangle 12">
                <a:extLst>
                  <a:ext uri="{FF2B5EF4-FFF2-40B4-BE49-F238E27FC236}">
                    <a16:creationId xmlns:a16="http://schemas.microsoft.com/office/drawing/2014/main" id="{4F58427B-F2B2-4778-BF9E-E0237DFA2CBB}"/>
                  </a:ext>
                </a:extLst>
              </p:cNvPr>
              <p:cNvSpPr>
                <a:spLocks/>
              </p:cNvSpPr>
              <p:nvPr/>
            </p:nvSpPr>
            <p:spPr bwMode="auto">
              <a:xfrm>
                <a:off x="5803486" y="5172283"/>
                <a:ext cx="758825" cy="536575"/>
              </a:xfrm>
              <a:prstGeom prst="rect">
                <a:avLst/>
              </a:prstGeom>
              <a:solidFill>
                <a:srgbClr val="BBE0E3"/>
              </a:solidFill>
              <a:ln w="12700">
                <a:solidFill>
                  <a:srgbClr val="000000"/>
                </a:solidFill>
                <a:miter lim="800000"/>
                <a:headEnd/>
                <a:tailEnd/>
              </a:ln>
            </p:spPr>
            <p:txBody>
              <a:bodyPr lIns="0" tIns="0" rIns="0" bIns="0"/>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4572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99"/>
                  </a:solidFill>
                  <a:effectLst/>
                  <a:uLnTx/>
                  <a:uFillTx/>
                  <a:latin typeface="Calibri" panose="020F0502020204030204" pitchFamily="34" charset="0"/>
                  <a:ea typeface="ＭＳ Ｐゴシック" panose="020B0600070205080204" pitchFamily="34" charset="-128"/>
                </a:endParaRPr>
              </a:p>
            </p:txBody>
          </p:sp>
          <p:sp>
            <p:nvSpPr>
              <p:cNvPr id="75" name="Rectangle 13">
                <a:extLst>
                  <a:ext uri="{FF2B5EF4-FFF2-40B4-BE49-F238E27FC236}">
                    <a16:creationId xmlns:a16="http://schemas.microsoft.com/office/drawing/2014/main" id="{F765254A-C1F2-4069-B1D3-E9BCA90489C5}"/>
                  </a:ext>
                </a:extLst>
              </p:cNvPr>
              <p:cNvSpPr>
                <a:spLocks/>
              </p:cNvSpPr>
              <p:nvPr/>
            </p:nvSpPr>
            <p:spPr bwMode="auto">
              <a:xfrm>
                <a:off x="6009861" y="5178633"/>
                <a:ext cx="26511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ctr">
                <a:spAutoFit/>
              </a:bodyP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r>
                  <a:rPr lang="en-US" altLang="en-US" sz="1700">
                    <a:solidFill>
                      <a:srgbClr val="000099"/>
                    </a:solidFill>
                    <a:latin typeface="Calibri" panose="020F0502020204030204" pitchFamily="34" charset="0"/>
                  </a:rPr>
                  <a:t>IP</a:t>
                </a:r>
              </a:p>
              <a:p>
                <a:pPr algn="ctr" eaLnBrk="0" fontAlgn="base" hangingPunct="0">
                  <a:spcBef>
                    <a:spcPct val="0"/>
                  </a:spcBef>
                  <a:spcAft>
                    <a:spcPct val="0"/>
                  </a:spcAft>
                </a:pPr>
                <a:r>
                  <a:rPr lang="en-US" altLang="en-US" sz="1700">
                    <a:solidFill>
                      <a:srgbClr val="000099"/>
                    </a:solidFill>
                    <a:latin typeface="Calibri" panose="020F0502020204030204" pitchFamily="34" charset="0"/>
                  </a:rPr>
                  <a:t>Src</a:t>
                </a:r>
              </a:p>
            </p:txBody>
          </p:sp>
          <p:sp>
            <p:nvSpPr>
              <p:cNvPr id="76" name="Rectangle 14">
                <a:extLst>
                  <a:ext uri="{FF2B5EF4-FFF2-40B4-BE49-F238E27FC236}">
                    <a16:creationId xmlns:a16="http://schemas.microsoft.com/office/drawing/2014/main" id="{928FDF66-CD23-4378-8B0D-31609F27021B}"/>
                  </a:ext>
                </a:extLst>
              </p:cNvPr>
              <p:cNvSpPr>
                <a:spLocks/>
              </p:cNvSpPr>
              <p:nvPr/>
            </p:nvSpPr>
            <p:spPr bwMode="auto">
              <a:xfrm>
                <a:off x="6571836" y="5172283"/>
                <a:ext cx="758825" cy="536575"/>
              </a:xfrm>
              <a:prstGeom prst="rect">
                <a:avLst/>
              </a:prstGeom>
              <a:solidFill>
                <a:srgbClr val="BBE0E3"/>
              </a:solidFill>
              <a:ln w="12700">
                <a:solidFill>
                  <a:srgbClr val="000000"/>
                </a:solidFill>
                <a:miter lim="800000"/>
                <a:headEnd/>
                <a:tailEnd/>
              </a:ln>
            </p:spPr>
            <p:txBody>
              <a:bodyPr lIns="0" tIns="0" rIns="0" bIns="0"/>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4572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99"/>
                  </a:solidFill>
                  <a:effectLst/>
                  <a:uLnTx/>
                  <a:uFillTx/>
                  <a:latin typeface="Calibri" panose="020F0502020204030204" pitchFamily="34" charset="0"/>
                  <a:ea typeface="ＭＳ Ｐゴシック" panose="020B0600070205080204" pitchFamily="34" charset="-128"/>
                </a:endParaRPr>
              </a:p>
            </p:txBody>
          </p:sp>
          <p:sp>
            <p:nvSpPr>
              <p:cNvPr id="77" name="Rectangle 15">
                <a:extLst>
                  <a:ext uri="{FF2B5EF4-FFF2-40B4-BE49-F238E27FC236}">
                    <a16:creationId xmlns:a16="http://schemas.microsoft.com/office/drawing/2014/main" id="{B993EE3E-328B-45AF-A585-99F17281145E}"/>
                  </a:ext>
                </a:extLst>
              </p:cNvPr>
              <p:cNvSpPr>
                <a:spLocks/>
              </p:cNvSpPr>
              <p:nvPr/>
            </p:nvSpPr>
            <p:spPr bwMode="auto">
              <a:xfrm>
                <a:off x="6751224" y="5178633"/>
                <a:ext cx="2952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ctr">
                <a:spAutoFit/>
              </a:bodyP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r>
                  <a:rPr lang="en-US" altLang="en-US" sz="1700">
                    <a:solidFill>
                      <a:srgbClr val="000099"/>
                    </a:solidFill>
                    <a:latin typeface="Calibri" panose="020F0502020204030204" pitchFamily="34" charset="0"/>
                  </a:rPr>
                  <a:t>IP</a:t>
                </a:r>
              </a:p>
              <a:p>
                <a:pPr algn="ctr" eaLnBrk="0" fontAlgn="base" hangingPunct="0">
                  <a:spcBef>
                    <a:spcPct val="0"/>
                  </a:spcBef>
                  <a:spcAft>
                    <a:spcPct val="0"/>
                  </a:spcAft>
                </a:pPr>
                <a:r>
                  <a:rPr lang="en-US" altLang="en-US" sz="1700">
                    <a:solidFill>
                      <a:srgbClr val="000099"/>
                    </a:solidFill>
                    <a:latin typeface="Calibri" panose="020F0502020204030204" pitchFamily="34" charset="0"/>
                  </a:rPr>
                  <a:t>Dst</a:t>
                </a:r>
              </a:p>
            </p:txBody>
          </p:sp>
          <p:sp>
            <p:nvSpPr>
              <p:cNvPr id="78" name="Rectangle 16">
                <a:extLst>
                  <a:ext uri="{FF2B5EF4-FFF2-40B4-BE49-F238E27FC236}">
                    <a16:creationId xmlns:a16="http://schemas.microsoft.com/office/drawing/2014/main" id="{BB3AA3B6-23CA-4E98-88AF-F72BFF2351ED}"/>
                  </a:ext>
                </a:extLst>
              </p:cNvPr>
              <p:cNvSpPr>
                <a:spLocks/>
              </p:cNvSpPr>
              <p:nvPr/>
            </p:nvSpPr>
            <p:spPr bwMode="auto">
              <a:xfrm>
                <a:off x="7330661" y="5172283"/>
                <a:ext cx="758825" cy="536575"/>
              </a:xfrm>
              <a:prstGeom prst="rect">
                <a:avLst/>
              </a:prstGeom>
              <a:solidFill>
                <a:srgbClr val="BBE0E3"/>
              </a:solidFill>
              <a:ln w="12700">
                <a:solidFill>
                  <a:srgbClr val="000000"/>
                </a:solidFill>
                <a:miter lim="800000"/>
                <a:headEnd/>
                <a:tailEnd/>
              </a:ln>
            </p:spPr>
            <p:txBody>
              <a:bodyPr lIns="0" tIns="0" rIns="0" bIns="0"/>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4572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99"/>
                  </a:solidFill>
                  <a:effectLst/>
                  <a:uLnTx/>
                  <a:uFillTx/>
                  <a:latin typeface="Calibri" panose="020F0502020204030204" pitchFamily="34" charset="0"/>
                  <a:ea typeface="ＭＳ Ｐゴシック" panose="020B0600070205080204" pitchFamily="34" charset="-128"/>
                </a:endParaRPr>
              </a:p>
            </p:txBody>
          </p:sp>
          <p:sp>
            <p:nvSpPr>
              <p:cNvPr id="79" name="Rectangle 17">
                <a:extLst>
                  <a:ext uri="{FF2B5EF4-FFF2-40B4-BE49-F238E27FC236}">
                    <a16:creationId xmlns:a16="http://schemas.microsoft.com/office/drawing/2014/main" id="{FAAD460D-C287-401B-AEB2-B6CB77249D1D}"/>
                  </a:ext>
                </a:extLst>
              </p:cNvPr>
              <p:cNvSpPr>
                <a:spLocks/>
              </p:cNvSpPr>
              <p:nvPr/>
            </p:nvSpPr>
            <p:spPr bwMode="auto">
              <a:xfrm>
                <a:off x="7481474" y="5178633"/>
                <a:ext cx="37306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ctr">
                <a:spAutoFit/>
              </a:bodyP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r>
                  <a:rPr lang="en-US" altLang="en-US" sz="1700">
                    <a:solidFill>
                      <a:srgbClr val="000099"/>
                    </a:solidFill>
                    <a:latin typeface="Calibri" panose="020F0502020204030204" pitchFamily="34" charset="0"/>
                  </a:rPr>
                  <a:t>IP</a:t>
                </a:r>
              </a:p>
              <a:p>
                <a:pPr algn="ctr" eaLnBrk="0" fontAlgn="base" hangingPunct="0">
                  <a:spcBef>
                    <a:spcPct val="0"/>
                  </a:spcBef>
                  <a:spcAft>
                    <a:spcPct val="0"/>
                  </a:spcAft>
                </a:pPr>
                <a:r>
                  <a:rPr lang="en-US" altLang="en-US" sz="1700">
                    <a:solidFill>
                      <a:srgbClr val="000099"/>
                    </a:solidFill>
                    <a:latin typeface="Calibri" panose="020F0502020204030204" pitchFamily="34" charset="0"/>
                  </a:rPr>
                  <a:t>Prot</a:t>
                </a:r>
              </a:p>
            </p:txBody>
          </p:sp>
          <p:sp>
            <p:nvSpPr>
              <p:cNvPr id="80" name="Rectangle 18">
                <a:extLst>
                  <a:ext uri="{FF2B5EF4-FFF2-40B4-BE49-F238E27FC236}">
                    <a16:creationId xmlns:a16="http://schemas.microsoft.com/office/drawing/2014/main" id="{64FC062F-8AB9-4A5D-9503-5461CC40D08B}"/>
                  </a:ext>
                </a:extLst>
              </p:cNvPr>
              <p:cNvSpPr>
                <a:spLocks/>
              </p:cNvSpPr>
              <p:nvPr/>
            </p:nvSpPr>
            <p:spPr bwMode="auto">
              <a:xfrm>
                <a:off x="8089486" y="5172283"/>
                <a:ext cx="825584" cy="536575"/>
              </a:xfrm>
              <a:prstGeom prst="rect">
                <a:avLst/>
              </a:prstGeom>
              <a:solidFill>
                <a:srgbClr val="BBE0E3"/>
              </a:solidFill>
              <a:ln w="12700">
                <a:solidFill>
                  <a:srgbClr val="000000"/>
                </a:solidFill>
                <a:miter lim="800000"/>
                <a:headEnd/>
                <a:tailEnd/>
              </a:ln>
            </p:spPr>
            <p:txBody>
              <a:bodyPr lIns="0" tIns="0" rIns="0" bIns="0"/>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4572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99"/>
                  </a:solidFill>
                  <a:effectLst/>
                  <a:uLnTx/>
                  <a:uFillTx/>
                  <a:latin typeface="Calibri" panose="020F0502020204030204" pitchFamily="34" charset="0"/>
                  <a:ea typeface="ＭＳ Ｐゴシック" panose="020B0600070205080204" pitchFamily="34" charset="-128"/>
                </a:endParaRPr>
              </a:p>
            </p:txBody>
          </p:sp>
          <p:sp>
            <p:nvSpPr>
              <p:cNvPr id="81" name="Rectangle 19">
                <a:extLst>
                  <a:ext uri="{FF2B5EF4-FFF2-40B4-BE49-F238E27FC236}">
                    <a16:creationId xmlns:a16="http://schemas.microsoft.com/office/drawing/2014/main" id="{87B3EBC1-C07D-4E6B-AD8C-2CEC42E0FFB2}"/>
                  </a:ext>
                </a:extLst>
              </p:cNvPr>
              <p:cNvSpPr>
                <a:spLocks/>
              </p:cNvSpPr>
              <p:nvPr/>
            </p:nvSpPr>
            <p:spPr bwMode="auto">
              <a:xfrm>
                <a:off x="8113966" y="5178960"/>
                <a:ext cx="79034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ctr">
                <a:spAutoFit/>
              </a:bodyP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r>
                  <a:rPr lang="en-US" altLang="en-US" sz="1700" dirty="0">
                    <a:solidFill>
                      <a:srgbClr val="000099"/>
                    </a:solidFill>
                    <a:latin typeface="Calibri" panose="020F0502020204030204" pitchFamily="34" charset="0"/>
                  </a:rPr>
                  <a:t>TCP/UDP</a:t>
                </a:r>
              </a:p>
              <a:p>
                <a:pPr algn="ctr" eaLnBrk="0" fontAlgn="base" hangingPunct="0">
                  <a:spcBef>
                    <a:spcPct val="0"/>
                  </a:spcBef>
                  <a:spcAft>
                    <a:spcPct val="0"/>
                  </a:spcAft>
                </a:pPr>
                <a:r>
                  <a:rPr lang="en-US" altLang="en-US" sz="1700" dirty="0">
                    <a:solidFill>
                      <a:srgbClr val="000099"/>
                    </a:solidFill>
                    <a:latin typeface="Calibri" panose="020F0502020204030204" pitchFamily="34" charset="0"/>
                  </a:rPr>
                  <a:t>sport</a:t>
                </a:r>
              </a:p>
            </p:txBody>
          </p:sp>
          <p:sp>
            <p:nvSpPr>
              <p:cNvPr id="82" name="Rectangle 20">
                <a:extLst>
                  <a:ext uri="{FF2B5EF4-FFF2-40B4-BE49-F238E27FC236}">
                    <a16:creationId xmlns:a16="http://schemas.microsoft.com/office/drawing/2014/main" id="{E1E24142-8CC3-4225-9757-16D925A84A56}"/>
                  </a:ext>
                </a:extLst>
              </p:cNvPr>
              <p:cNvSpPr>
                <a:spLocks/>
              </p:cNvSpPr>
              <p:nvPr/>
            </p:nvSpPr>
            <p:spPr bwMode="auto">
              <a:xfrm>
                <a:off x="8915070" y="5172283"/>
                <a:ext cx="848055" cy="536575"/>
              </a:xfrm>
              <a:prstGeom prst="rect">
                <a:avLst/>
              </a:prstGeom>
              <a:solidFill>
                <a:srgbClr val="BBE0E3"/>
              </a:solidFill>
              <a:ln w="12700">
                <a:solidFill>
                  <a:srgbClr val="000000"/>
                </a:solidFill>
                <a:miter lim="800000"/>
                <a:headEnd/>
                <a:tailEnd/>
              </a:ln>
            </p:spPr>
            <p:txBody>
              <a:bodyPr lIns="0" tIns="0" rIns="0" bIns="0"/>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4572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99"/>
                  </a:solidFill>
                  <a:effectLst/>
                  <a:uLnTx/>
                  <a:uFillTx/>
                  <a:latin typeface="Calibri" panose="020F0502020204030204" pitchFamily="34" charset="0"/>
                  <a:ea typeface="ＭＳ Ｐゴシック" panose="020B0600070205080204" pitchFamily="34" charset="-128"/>
                </a:endParaRPr>
              </a:p>
            </p:txBody>
          </p:sp>
          <p:sp>
            <p:nvSpPr>
              <p:cNvPr id="83" name="Rectangle 21">
                <a:extLst>
                  <a:ext uri="{FF2B5EF4-FFF2-40B4-BE49-F238E27FC236}">
                    <a16:creationId xmlns:a16="http://schemas.microsoft.com/office/drawing/2014/main" id="{76E917ED-2ABD-4492-B968-3CE76943E3E2}"/>
                  </a:ext>
                </a:extLst>
              </p:cNvPr>
              <p:cNvSpPr>
                <a:spLocks/>
              </p:cNvSpPr>
              <p:nvPr/>
            </p:nvSpPr>
            <p:spPr bwMode="auto">
              <a:xfrm>
                <a:off x="8949484" y="5178960"/>
                <a:ext cx="79034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ctr">
                <a:spAutoFit/>
              </a:bodyP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r>
                  <a:rPr lang="en-US" altLang="en-US" sz="1700" dirty="0">
                    <a:solidFill>
                      <a:srgbClr val="000099"/>
                    </a:solidFill>
                    <a:latin typeface="Calibri" panose="020F0502020204030204" pitchFamily="34" charset="0"/>
                  </a:rPr>
                  <a:t>TCP/UDP</a:t>
                </a:r>
              </a:p>
              <a:p>
                <a:pPr algn="ctr" eaLnBrk="0" fontAlgn="base" hangingPunct="0">
                  <a:spcBef>
                    <a:spcPct val="0"/>
                  </a:spcBef>
                  <a:spcAft>
                    <a:spcPct val="0"/>
                  </a:spcAft>
                </a:pPr>
                <a:r>
                  <a:rPr lang="en-US" altLang="en-US" sz="1700" dirty="0" err="1">
                    <a:solidFill>
                      <a:srgbClr val="000099"/>
                    </a:solidFill>
                    <a:latin typeface="Calibri" panose="020F0502020204030204" pitchFamily="34" charset="0"/>
                  </a:rPr>
                  <a:t>dport</a:t>
                </a:r>
                <a:endParaRPr lang="en-US" altLang="en-US" sz="1700" dirty="0">
                  <a:solidFill>
                    <a:srgbClr val="000099"/>
                  </a:solidFill>
                  <a:latin typeface="Calibri" panose="020F0502020204030204" pitchFamily="34" charset="0"/>
                </a:endParaRPr>
              </a:p>
            </p:txBody>
          </p:sp>
        </p:grpSp>
        <p:sp>
          <p:nvSpPr>
            <p:cNvPr id="63" name="Line 30">
              <a:extLst>
                <a:ext uri="{FF2B5EF4-FFF2-40B4-BE49-F238E27FC236}">
                  <a16:creationId xmlns:a16="http://schemas.microsoft.com/office/drawing/2014/main" id="{CAC33E9A-168F-46F5-816A-AC9F62468F74}"/>
                </a:ext>
              </a:extLst>
            </p:cNvPr>
            <p:cNvSpPr>
              <a:spLocks noChangeShapeType="1"/>
            </p:cNvSpPr>
            <p:nvPr/>
          </p:nvSpPr>
          <p:spPr bwMode="auto">
            <a:xfrm>
              <a:off x="2071274" y="2270333"/>
              <a:ext cx="1587" cy="2892425"/>
            </a:xfrm>
            <a:prstGeom prst="line">
              <a:avLst/>
            </a:prstGeom>
            <a:noFill/>
            <a:ln w="38100">
              <a:solidFill>
                <a:srgbClr val="000000"/>
              </a:solidFill>
              <a:prstDash val="sysDot"/>
              <a:round/>
              <a:headEnd/>
              <a:tailEnd/>
            </a:ln>
            <a:extLst>
              <a:ext uri="{909E8E84-426E-40DD-AFC4-6F175D3DCCD1}">
                <a14:hiddenFill xmlns:a14="http://schemas.microsoft.com/office/drawing/2010/main">
                  <a:noFill/>
                </a14:hiddenFill>
              </a:ext>
            </a:extLst>
          </p:spPr>
          <p:txBody>
            <a:bodyPr lIns="64291" tIns="32146" rIns="64291" bIns="32146"/>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grpSp>
      <p:grpSp>
        <p:nvGrpSpPr>
          <p:cNvPr id="84" name="Group 17">
            <a:extLst>
              <a:ext uri="{FF2B5EF4-FFF2-40B4-BE49-F238E27FC236}">
                <a16:creationId xmlns:a16="http://schemas.microsoft.com/office/drawing/2014/main" id="{56CBDA77-6F90-4138-9CBD-291A4E8C7045}"/>
              </a:ext>
            </a:extLst>
          </p:cNvPr>
          <p:cNvGrpSpPr/>
          <p:nvPr/>
        </p:nvGrpSpPr>
        <p:grpSpPr>
          <a:xfrm>
            <a:off x="3169824" y="2189370"/>
            <a:ext cx="5634037" cy="2554288"/>
            <a:chOff x="3169824" y="2189370"/>
            <a:chExt cx="5634037" cy="2554288"/>
          </a:xfrm>
        </p:grpSpPr>
        <p:sp>
          <p:nvSpPr>
            <p:cNvPr id="85" name="Rectangle 28">
              <a:extLst>
                <a:ext uri="{FF2B5EF4-FFF2-40B4-BE49-F238E27FC236}">
                  <a16:creationId xmlns:a16="http://schemas.microsoft.com/office/drawing/2014/main" id="{4410F613-0D03-4FB4-B10A-863A43D2CCB2}"/>
                </a:ext>
              </a:extLst>
            </p:cNvPr>
            <p:cNvSpPr>
              <a:spLocks/>
            </p:cNvSpPr>
            <p:nvPr/>
          </p:nvSpPr>
          <p:spPr bwMode="auto">
            <a:xfrm>
              <a:off x="3169824" y="2967245"/>
              <a:ext cx="5634037" cy="1776413"/>
            </a:xfrm>
            <a:prstGeom prst="rect">
              <a:avLst/>
            </a:prstGeom>
            <a:solidFill>
              <a:srgbClr val="BEE395"/>
            </a:solidFill>
            <a:ln w="12700">
              <a:solidFill>
                <a:srgbClr val="697D3A"/>
              </a:solidFill>
              <a:miter lim="800000"/>
              <a:headEnd/>
              <a:tailEnd/>
            </a:ln>
          </p:spPr>
          <p:txBody>
            <a:bodyPr lIns="0" tIns="0" rIns="0" bIns="0" anchor="ctr"/>
            <a:lstStyle>
              <a:lvl1pPr marL="357188" indent="-330200"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buFontTx/>
                <a:buAutoNum type="arabicPeriod"/>
              </a:pPr>
              <a:r>
                <a:rPr lang="en-US" altLang="en-US" sz="2200" dirty="0">
                  <a:solidFill>
                    <a:srgbClr val="000099"/>
                  </a:solidFill>
                  <a:latin typeface="Calibri" panose="020F0502020204030204" pitchFamily="34" charset="0"/>
                </a:rPr>
                <a:t>Forward packet to port(s)</a:t>
              </a:r>
            </a:p>
            <a:p>
              <a:pPr eaLnBrk="0" fontAlgn="base" hangingPunct="0">
                <a:spcBef>
                  <a:spcPct val="0"/>
                </a:spcBef>
                <a:spcAft>
                  <a:spcPct val="0"/>
                </a:spcAft>
                <a:buFontTx/>
                <a:buAutoNum type="arabicPeriod"/>
              </a:pPr>
              <a:r>
                <a:rPr lang="en-US" altLang="en-US" sz="2200" dirty="0">
                  <a:solidFill>
                    <a:srgbClr val="000099"/>
                  </a:solidFill>
                  <a:latin typeface="Calibri" panose="020F0502020204030204" pitchFamily="34" charset="0"/>
                </a:rPr>
                <a:t>Encapsulate and forward to controller</a:t>
              </a:r>
            </a:p>
            <a:p>
              <a:pPr eaLnBrk="0" fontAlgn="base" hangingPunct="0">
                <a:spcBef>
                  <a:spcPct val="0"/>
                </a:spcBef>
                <a:spcAft>
                  <a:spcPct val="0"/>
                </a:spcAft>
                <a:buFontTx/>
                <a:buAutoNum type="arabicPeriod"/>
              </a:pPr>
              <a:r>
                <a:rPr lang="en-US" altLang="en-US" sz="2200" dirty="0">
                  <a:solidFill>
                    <a:srgbClr val="000099"/>
                  </a:solidFill>
                  <a:latin typeface="Calibri" panose="020F0502020204030204" pitchFamily="34" charset="0"/>
                </a:rPr>
                <a:t>Drop packet</a:t>
              </a:r>
            </a:p>
            <a:p>
              <a:pPr eaLnBrk="0" fontAlgn="base" hangingPunct="0">
                <a:spcBef>
                  <a:spcPct val="0"/>
                </a:spcBef>
                <a:spcAft>
                  <a:spcPct val="0"/>
                </a:spcAft>
                <a:buFontTx/>
                <a:buAutoNum type="arabicPeriod"/>
              </a:pPr>
              <a:r>
                <a:rPr lang="en-US" altLang="en-US" sz="2200" dirty="0">
                  <a:solidFill>
                    <a:srgbClr val="000099"/>
                  </a:solidFill>
                  <a:latin typeface="Calibri" panose="020F0502020204030204" pitchFamily="34" charset="0"/>
                </a:rPr>
                <a:t>Send to normal processing pipeline</a:t>
              </a:r>
            </a:p>
            <a:p>
              <a:pPr eaLnBrk="0" fontAlgn="base" hangingPunct="0">
                <a:spcBef>
                  <a:spcPct val="0"/>
                </a:spcBef>
                <a:spcAft>
                  <a:spcPct val="0"/>
                </a:spcAft>
                <a:buFontTx/>
                <a:buAutoNum type="arabicPeriod"/>
              </a:pPr>
              <a:r>
                <a:rPr lang="en-US" altLang="en-US" sz="2200" dirty="0">
                  <a:solidFill>
                    <a:srgbClr val="000099"/>
                  </a:solidFill>
                  <a:latin typeface="Calibri" panose="020F0502020204030204" pitchFamily="34" charset="0"/>
                </a:rPr>
                <a:t>Modify Fields</a:t>
              </a:r>
            </a:p>
          </p:txBody>
        </p:sp>
        <p:sp>
          <p:nvSpPr>
            <p:cNvPr id="86" name="Line 31">
              <a:extLst>
                <a:ext uri="{FF2B5EF4-FFF2-40B4-BE49-F238E27FC236}">
                  <a16:creationId xmlns:a16="http://schemas.microsoft.com/office/drawing/2014/main" id="{60DEDC28-0BC9-42C1-BD99-3065413384CE}"/>
                </a:ext>
              </a:extLst>
            </p:cNvPr>
            <p:cNvSpPr>
              <a:spLocks noChangeShapeType="1"/>
            </p:cNvSpPr>
            <p:nvPr/>
          </p:nvSpPr>
          <p:spPr bwMode="auto">
            <a:xfrm>
              <a:off x="4044536" y="2189370"/>
              <a:ext cx="1588" cy="758825"/>
            </a:xfrm>
            <a:prstGeom prst="line">
              <a:avLst/>
            </a:prstGeom>
            <a:noFill/>
            <a:ln w="38100">
              <a:solidFill>
                <a:srgbClr val="000000"/>
              </a:solidFill>
              <a:prstDash val="sysDot"/>
              <a:round/>
              <a:headEnd/>
              <a:tailEnd/>
            </a:ln>
            <a:extLst>
              <a:ext uri="{909E8E84-426E-40DD-AFC4-6F175D3DCCD1}">
                <a14:hiddenFill xmlns:a14="http://schemas.microsoft.com/office/drawing/2010/main">
                  <a:noFill/>
                </a14:hiddenFill>
              </a:ext>
            </a:extLst>
          </p:spPr>
          <p:txBody>
            <a:bodyPr lIns="64291" tIns="32146" rIns="64291" bIns="32146"/>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grpSp>
      <p:grpSp>
        <p:nvGrpSpPr>
          <p:cNvPr id="87" name="Group 140">
            <a:extLst>
              <a:ext uri="{FF2B5EF4-FFF2-40B4-BE49-F238E27FC236}">
                <a16:creationId xmlns:a16="http://schemas.microsoft.com/office/drawing/2014/main" id="{D0860534-F973-482A-AEDF-FC5CCAF5F8E7}"/>
              </a:ext>
            </a:extLst>
          </p:cNvPr>
          <p:cNvGrpSpPr/>
          <p:nvPr/>
        </p:nvGrpSpPr>
        <p:grpSpPr>
          <a:xfrm>
            <a:off x="5116099" y="2189370"/>
            <a:ext cx="3044825" cy="635000"/>
            <a:chOff x="5116099" y="2189370"/>
            <a:chExt cx="3044825" cy="635000"/>
          </a:xfrm>
          <a:solidFill>
            <a:schemeClr val="accent2">
              <a:lumMod val="20000"/>
              <a:lumOff val="80000"/>
            </a:schemeClr>
          </a:solidFill>
        </p:grpSpPr>
        <p:sp>
          <p:nvSpPr>
            <p:cNvPr id="88" name="Rectangle 32">
              <a:extLst>
                <a:ext uri="{FF2B5EF4-FFF2-40B4-BE49-F238E27FC236}">
                  <a16:creationId xmlns:a16="http://schemas.microsoft.com/office/drawing/2014/main" id="{FFFB960E-48B7-4854-958D-571628FE7B0F}"/>
                </a:ext>
              </a:extLst>
            </p:cNvPr>
            <p:cNvSpPr>
              <a:spLocks/>
            </p:cNvSpPr>
            <p:nvPr/>
          </p:nvSpPr>
          <p:spPr bwMode="auto">
            <a:xfrm>
              <a:off x="5116099" y="2440195"/>
              <a:ext cx="3044825" cy="384175"/>
            </a:xfrm>
            <a:prstGeom prst="rect">
              <a:avLst/>
            </a:prstGeom>
            <a:grpFill/>
            <a:ln w="12700">
              <a:solidFill>
                <a:srgbClr val="800000"/>
              </a:solidFill>
              <a:miter lim="800000"/>
              <a:headEnd/>
              <a:tailEnd/>
            </a:ln>
          </p:spPr>
          <p:txBody>
            <a:bodyPr lIns="0" tIns="0" rIns="0" bIns="0"/>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pPr>
              <a:endParaRPr lang="en-US" altLang="en-US" sz="1800">
                <a:solidFill>
                  <a:srgbClr val="000099"/>
                </a:solidFill>
                <a:latin typeface="Calibri" panose="020F0502020204030204" pitchFamily="34" charset="0"/>
              </a:endParaRPr>
            </a:p>
          </p:txBody>
        </p:sp>
        <p:grpSp>
          <p:nvGrpSpPr>
            <p:cNvPr id="89" name="Group 24">
              <a:extLst>
                <a:ext uri="{FF2B5EF4-FFF2-40B4-BE49-F238E27FC236}">
                  <a16:creationId xmlns:a16="http://schemas.microsoft.com/office/drawing/2014/main" id="{B88E83EA-DDA9-43C9-972A-7B9EEC10E922}"/>
                </a:ext>
              </a:extLst>
            </p:cNvPr>
            <p:cNvGrpSpPr/>
            <p:nvPr/>
          </p:nvGrpSpPr>
          <p:grpSpPr>
            <a:xfrm>
              <a:off x="5258974" y="2189370"/>
              <a:ext cx="2581275" cy="611188"/>
              <a:chOff x="5258974" y="2189370"/>
              <a:chExt cx="2581275" cy="611188"/>
            </a:xfrm>
            <a:grpFill/>
          </p:grpSpPr>
          <p:sp>
            <p:nvSpPr>
              <p:cNvPr id="90" name="Rectangle 33">
                <a:extLst>
                  <a:ext uri="{FF2B5EF4-FFF2-40B4-BE49-F238E27FC236}">
                    <a16:creationId xmlns:a16="http://schemas.microsoft.com/office/drawing/2014/main" id="{EF928C23-DA8E-49DC-AA63-8C64F1E15238}"/>
                  </a:ext>
                </a:extLst>
              </p:cNvPr>
              <p:cNvSpPr>
                <a:spLocks/>
              </p:cNvSpPr>
              <p:nvPr/>
            </p:nvSpPr>
            <p:spPr bwMode="auto">
              <a:xfrm>
                <a:off x="5258974" y="2462420"/>
                <a:ext cx="2581275" cy="338138"/>
              </a:xfrm>
              <a:prstGeom prst="rect">
                <a:avLst/>
              </a:prstGeom>
              <a:grp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ctr">
                <a:spAutoFit/>
              </a:bodyP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pPr>
                <a:r>
                  <a:rPr lang="en-US" altLang="en-US" sz="2200">
                    <a:solidFill>
                      <a:srgbClr val="000099"/>
                    </a:solidFill>
                    <a:latin typeface="Calibri" panose="020F0502020204030204" pitchFamily="34" charset="0"/>
                  </a:rPr>
                  <a:t>Packet + byte counters</a:t>
                </a:r>
              </a:p>
            </p:txBody>
          </p:sp>
          <p:sp>
            <p:nvSpPr>
              <p:cNvPr id="91" name="Line 34">
                <a:extLst>
                  <a:ext uri="{FF2B5EF4-FFF2-40B4-BE49-F238E27FC236}">
                    <a16:creationId xmlns:a16="http://schemas.microsoft.com/office/drawing/2014/main" id="{2DFF3BEE-16E9-4D5D-9502-C4224C30C991}"/>
                  </a:ext>
                </a:extLst>
              </p:cNvPr>
              <p:cNvSpPr>
                <a:spLocks noChangeShapeType="1"/>
              </p:cNvSpPr>
              <p:nvPr/>
            </p:nvSpPr>
            <p:spPr bwMode="auto">
              <a:xfrm rot="10800000" flipH="1">
                <a:off x="5500274" y="2189370"/>
                <a:ext cx="1587" cy="231775"/>
              </a:xfrm>
              <a:prstGeom prst="line">
                <a:avLst/>
              </a:prstGeom>
              <a:grpFill/>
              <a:ln w="38100">
                <a:solidFill>
                  <a:srgbClr val="000000"/>
                </a:solidFill>
                <a:prstDash val="sysDot"/>
                <a:round/>
                <a:headEnd/>
                <a:tailEnd/>
              </a:ln>
            </p:spPr>
            <p:txBody>
              <a:bodyPr lIns="64291" tIns="32146" rIns="64291" bIns="32146"/>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grpSp>
      </p:grpSp>
      <p:grpSp>
        <p:nvGrpSpPr>
          <p:cNvPr id="92" name="Group 33">
            <a:extLst>
              <a:ext uri="{FF2B5EF4-FFF2-40B4-BE49-F238E27FC236}">
                <a16:creationId xmlns:a16="http://schemas.microsoft.com/office/drawing/2014/main" id="{ED7663E3-9E21-4B80-BFD5-1CEA35D4F090}"/>
              </a:ext>
            </a:extLst>
          </p:cNvPr>
          <p:cNvGrpSpPr/>
          <p:nvPr/>
        </p:nvGrpSpPr>
        <p:grpSpPr>
          <a:xfrm>
            <a:off x="2836449" y="5843795"/>
            <a:ext cx="2917825" cy="538399"/>
            <a:chOff x="2836449" y="5843795"/>
            <a:chExt cx="2917825" cy="538399"/>
          </a:xfrm>
        </p:grpSpPr>
        <p:sp>
          <p:nvSpPr>
            <p:cNvPr id="93" name="文字方塊 29">
              <a:extLst>
                <a:ext uri="{FF2B5EF4-FFF2-40B4-BE49-F238E27FC236}">
                  <a16:creationId xmlns:a16="http://schemas.microsoft.com/office/drawing/2014/main" id="{344FD396-9FBA-4C62-BBC6-1409CE1613A2}"/>
                </a:ext>
              </a:extLst>
            </p:cNvPr>
            <p:cNvSpPr txBox="1">
              <a:spLocks noChangeArrowheads="1"/>
            </p:cNvSpPr>
            <p:nvPr/>
          </p:nvSpPr>
          <p:spPr bwMode="auto">
            <a:xfrm>
              <a:off x="3811176" y="6012862"/>
              <a:ext cx="107042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fontAlgn="base">
                <a:spcBef>
                  <a:spcPct val="0"/>
                </a:spcBef>
                <a:spcAft>
                  <a:spcPct val="0"/>
                </a:spcAft>
              </a:pPr>
              <a:r>
                <a:rPr lang="en-US" altLang="zh-TW" sz="1800" dirty="0">
                  <a:solidFill>
                    <a:srgbClr val="000099"/>
                  </a:solidFill>
                  <a:latin typeface="Calibri" panose="020F0502020204030204" pitchFamily="34" charset="0"/>
                </a:rPr>
                <a:t>Link layer</a:t>
              </a:r>
              <a:endParaRPr lang="zh-TW" altLang="en-US" sz="1800" dirty="0">
                <a:solidFill>
                  <a:srgbClr val="000099"/>
                </a:solidFill>
                <a:latin typeface="Calibri" panose="020F0502020204030204" pitchFamily="34" charset="0"/>
              </a:endParaRPr>
            </a:p>
          </p:txBody>
        </p:sp>
        <p:grpSp>
          <p:nvGrpSpPr>
            <p:cNvPr id="94" name="Group 37">
              <a:extLst>
                <a:ext uri="{FF2B5EF4-FFF2-40B4-BE49-F238E27FC236}">
                  <a16:creationId xmlns:a16="http://schemas.microsoft.com/office/drawing/2014/main" id="{F70D861B-DFDF-4E4D-8DD9-BC63D7527D58}"/>
                </a:ext>
              </a:extLst>
            </p:cNvPr>
            <p:cNvGrpSpPr>
              <a:grpSpLocks/>
            </p:cNvGrpSpPr>
            <p:nvPr/>
          </p:nvGrpSpPr>
          <p:grpSpPr bwMode="auto">
            <a:xfrm>
              <a:off x="2836449" y="5843795"/>
              <a:ext cx="2917825" cy="234950"/>
              <a:chOff x="1392851" y="2310653"/>
              <a:chExt cx="3302446" cy="234913"/>
            </a:xfrm>
          </p:grpSpPr>
          <p:cxnSp>
            <p:nvCxnSpPr>
              <p:cNvPr id="95" name="Straight Connector 38">
                <a:extLst>
                  <a:ext uri="{FF2B5EF4-FFF2-40B4-BE49-F238E27FC236}">
                    <a16:creationId xmlns:a16="http://schemas.microsoft.com/office/drawing/2014/main" id="{3163341C-5B8C-4B22-9207-0E643785B1E3}"/>
                  </a:ext>
                </a:extLst>
              </p:cNvPr>
              <p:cNvCxnSpPr>
                <a:cxnSpLocks noChangeShapeType="1"/>
              </p:cNvCxnSpPr>
              <p:nvPr/>
            </p:nvCxnSpPr>
            <p:spPr bwMode="auto">
              <a:xfrm>
                <a:off x="1394004" y="2310653"/>
                <a:ext cx="0" cy="116458"/>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6" name="Straight Connector 39">
                <a:extLst>
                  <a:ext uri="{FF2B5EF4-FFF2-40B4-BE49-F238E27FC236}">
                    <a16:creationId xmlns:a16="http://schemas.microsoft.com/office/drawing/2014/main" id="{804A98CE-8626-4343-94E8-0A723D678FA1}"/>
                  </a:ext>
                </a:extLst>
              </p:cNvPr>
              <p:cNvCxnSpPr>
                <a:cxnSpLocks noChangeShapeType="1"/>
              </p:cNvCxnSpPr>
              <p:nvPr/>
            </p:nvCxnSpPr>
            <p:spPr bwMode="auto">
              <a:xfrm>
                <a:off x="1392851" y="2427111"/>
                <a:ext cx="3302446"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7" name="Straight Connector 40">
                <a:extLst>
                  <a:ext uri="{FF2B5EF4-FFF2-40B4-BE49-F238E27FC236}">
                    <a16:creationId xmlns:a16="http://schemas.microsoft.com/office/drawing/2014/main" id="{37600B0C-04C8-4451-993D-6DE454B05111}"/>
                  </a:ext>
                </a:extLst>
              </p:cNvPr>
              <p:cNvCxnSpPr>
                <a:cxnSpLocks noChangeShapeType="1"/>
              </p:cNvCxnSpPr>
              <p:nvPr/>
            </p:nvCxnSpPr>
            <p:spPr bwMode="auto">
              <a:xfrm>
                <a:off x="4695297" y="2310653"/>
                <a:ext cx="0" cy="116458"/>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8" name="Straight Connector 41">
                <a:extLst>
                  <a:ext uri="{FF2B5EF4-FFF2-40B4-BE49-F238E27FC236}">
                    <a16:creationId xmlns:a16="http://schemas.microsoft.com/office/drawing/2014/main" id="{2DFE4569-4C33-4288-BEA9-388CF2E9721F}"/>
                  </a:ext>
                </a:extLst>
              </p:cNvPr>
              <p:cNvCxnSpPr>
                <a:cxnSpLocks noChangeShapeType="1"/>
              </p:cNvCxnSpPr>
              <p:nvPr/>
            </p:nvCxnSpPr>
            <p:spPr bwMode="auto">
              <a:xfrm>
                <a:off x="3042374" y="2429108"/>
                <a:ext cx="0" cy="116458"/>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grpSp>
        <p:nvGrpSpPr>
          <p:cNvPr id="99" name="Group 29">
            <a:extLst>
              <a:ext uri="{FF2B5EF4-FFF2-40B4-BE49-F238E27FC236}">
                <a16:creationId xmlns:a16="http://schemas.microsoft.com/office/drawing/2014/main" id="{3CE78732-CB8E-4D8C-BA2E-FFEB1BA7D6C3}"/>
              </a:ext>
            </a:extLst>
          </p:cNvPr>
          <p:cNvGrpSpPr/>
          <p:nvPr/>
        </p:nvGrpSpPr>
        <p:grpSpPr>
          <a:xfrm>
            <a:off x="5849524" y="5838239"/>
            <a:ext cx="2211387" cy="543160"/>
            <a:chOff x="5849524" y="5845383"/>
            <a:chExt cx="2211387" cy="543160"/>
          </a:xfrm>
        </p:grpSpPr>
        <p:grpSp>
          <p:nvGrpSpPr>
            <p:cNvPr id="100" name="Group 42">
              <a:extLst>
                <a:ext uri="{FF2B5EF4-FFF2-40B4-BE49-F238E27FC236}">
                  <a16:creationId xmlns:a16="http://schemas.microsoft.com/office/drawing/2014/main" id="{12A8AC8A-3573-4AC5-987E-40E72E7BE45B}"/>
                </a:ext>
              </a:extLst>
            </p:cNvPr>
            <p:cNvGrpSpPr>
              <a:grpSpLocks/>
            </p:cNvGrpSpPr>
            <p:nvPr/>
          </p:nvGrpSpPr>
          <p:grpSpPr bwMode="auto">
            <a:xfrm>
              <a:off x="5849524" y="5845383"/>
              <a:ext cx="2211387" cy="234950"/>
              <a:chOff x="1392851" y="2310653"/>
              <a:chExt cx="3302446" cy="234913"/>
            </a:xfrm>
          </p:grpSpPr>
          <p:cxnSp>
            <p:nvCxnSpPr>
              <p:cNvPr id="102" name="Straight Connector 43">
                <a:extLst>
                  <a:ext uri="{FF2B5EF4-FFF2-40B4-BE49-F238E27FC236}">
                    <a16:creationId xmlns:a16="http://schemas.microsoft.com/office/drawing/2014/main" id="{F6AD3E96-6EE0-4E90-A0BF-07B57BA03558}"/>
                  </a:ext>
                </a:extLst>
              </p:cNvPr>
              <p:cNvCxnSpPr>
                <a:cxnSpLocks noChangeShapeType="1"/>
              </p:cNvCxnSpPr>
              <p:nvPr/>
            </p:nvCxnSpPr>
            <p:spPr bwMode="auto">
              <a:xfrm>
                <a:off x="1394004" y="2310653"/>
                <a:ext cx="0" cy="116458"/>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3" name="Straight Connector 44">
                <a:extLst>
                  <a:ext uri="{FF2B5EF4-FFF2-40B4-BE49-F238E27FC236}">
                    <a16:creationId xmlns:a16="http://schemas.microsoft.com/office/drawing/2014/main" id="{E57CE279-06F8-43FA-8AF0-06DFD93139E7}"/>
                  </a:ext>
                </a:extLst>
              </p:cNvPr>
              <p:cNvCxnSpPr>
                <a:cxnSpLocks noChangeShapeType="1"/>
              </p:cNvCxnSpPr>
              <p:nvPr/>
            </p:nvCxnSpPr>
            <p:spPr bwMode="auto">
              <a:xfrm>
                <a:off x="1392851" y="2427111"/>
                <a:ext cx="3302446"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4" name="Straight Connector 45">
                <a:extLst>
                  <a:ext uri="{FF2B5EF4-FFF2-40B4-BE49-F238E27FC236}">
                    <a16:creationId xmlns:a16="http://schemas.microsoft.com/office/drawing/2014/main" id="{DBAAAB19-B758-4869-A737-A9ABE26B7114}"/>
                  </a:ext>
                </a:extLst>
              </p:cNvPr>
              <p:cNvCxnSpPr>
                <a:cxnSpLocks noChangeShapeType="1"/>
              </p:cNvCxnSpPr>
              <p:nvPr/>
            </p:nvCxnSpPr>
            <p:spPr bwMode="auto">
              <a:xfrm>
                <a:off x="4695297" y="2310653"/>
                <a:ext cx="0" cy="116458"/>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5" name="Straight Connector 46">
                <a:extLst>
                  <a:ext uri="{FF2B5EF4-FFF2-40B4-BE49-F238E27FC236}">
                    <a16:creationId xmlns:a16="http://schemas.microsoft.com/office/drawing/2014/main" id="{A29F12A6-D1EC-4C1A-8B2B-B8FC755D1D92}"/>
                  </a:ext>
                </a:extLst>
              </p:cNvPr>
              <p:cNvCxnSpPr>
                <a:cxnSpLocks noChangeShapeType="1"/>
              </p:cNvCxnSpPr>
              <p:nvPr/>
            </p:nvCxnSpPr>
            <p:spPr bwMode="auto">
              <a:xfrm>
                <a:off x="3042374" y="2429108"/>
                <a:ext cx="0" cy="116458"/>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101" name="文字方塊 29">
              <a:extLst>
                <a:ext uri="{FF2B5EF4-FFF2-40B4-BE49-F238E27FC236}">
                  <a16:creationId xmlns:a16="http://schemas.microsoft.com/office/drawing/2014/main" id="{1884D33D-BE9B-4579-A87F-3762EDD7E114}"/>
                </a:ext>
              </a:extLst>
            </p:cNvPr>
            <p:cNvSpPr txBox="1">
              <a:spLocks noChangeArrowheads="1"/>
            </p:cNvSpPr>
            <p:nvPr/>
          </p:nvSpPr>
          <p:spPr bwMode="auto">
            <a:xfrm>
              <a:off x="6209095" y="6019211"/>
              <a:ext cx="150310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fontAlgn="base">
                <a:spcBef>
                  <a:spcPct val="0"/>
                </a:spcBef>
                <a:spcAft>
                  <a:spcPct val="0"/>
                </a:spcAft>
              </a:pPr>
              <a:r>
                <a:rPr lang="en-US" altLang="zh-TW" sz="1800" dirty="0">
                  <a:solidFill>
                    <a:srgbClr val="000099"/>
                  </a:solidFill>
                  <a:latin typeface="Calibri" panose="020F0502020204030204" pitchFamily="34" charset="0"/>
                </a:rPr>
                <a:t>Network layer</a:t>
              </a:r>
              <a:endParaRPr lang="zh-TW" altLang="en-US" sz="1800" dirty="0">
                <a:solidFill>
                  <a:srgbClr val="000099"/>
                </a:solidFill>
                <a:latin typeface="Calibri" panose="020F0502020204030204" pitchFamily="34" charset="0"/>
              </a:endParaRPr>
            </a:p>
          </p:txBody>
        </p:sp>
      </p:grpSp>
      <p:grpSp>
        <p:nvGrpSpPr>
          <p:cNvPr id="106" name="Group 141">
            <a:extLst>
              <a:ext uri="{FF2B5EF4-FFF2-40B4-BE49-F238E27FC236}">
                <a16:creationId xmlns:a16="http://schemas.microsoft.com/office/drawing/2014/main" id="{5777F392-6C6B-47A0-B782-F38EC650293C}"/>
              </a:ext>
            </a:extLst>
          </p:cNvPr>
          <p:cNvGrpSpPr/>
          <p:nvPr/>
        </p:nvGrpSpPr>
        <p:grpSpPr>
          <a:xfrm>
            <a:off x="7721188" y="5858083"/>
            <a:ext cx="2349500" cy="515936"/>
            <a:chOff x="7721188" y="5858083"/>
            <a:chExt cx="2349500" cy="515936"/>
          </a:xfrm>
        </p:grpSpPr>
        <p:grpSp>
          <p:nvGrpSpPr>
            <p:cNvPr id="107" name="Group 47">
              <a:extLst>
                <a:ext uri="{FF2B5EF4-FFF2-40B4-BE49-F238E27FC236}">
                  <a16:creationId xmlns:a16="http://schemas.microsoft.com/office/drawing/2014/main" id="{F42B28B0-A7B1-409D-BE4C-18C729EC4733}"/>
                </a:ext>
              </a:extLst>
            </p:cNvPr>
            <p:cNvGrpSpPr>
              <a:grpSpLocks/>
            </p:cNvGrpSpPr>
            <p:nvPr/>
          </p:nvGrpSpPr>
          <p:grpSpPr bwMode="auto">
            <a:xfrm>
              <a:off x="8227599" y="5858083"/>
              <a:ext cx="1376362" cy="214313"/>
              <a:chOff x="1392851" y="2310653"/>
              <a:chExt cx="3302446" cy="234913"/>
            </a:xfrm>
          </p:grpSpPr>
          <p:cxnSp>
            <p:nvCxnSpPr>
              <p:cNvPr id="109" name="Straight Connector 48">
                <a:extLst>
                  <a:ext uri="{FF2B5EF4-FFF2-40B4-BE49-F238E27FC236}">
                    <a16:creationId xmlns:a16="http://schemas.microsoft.com/office/drawing/2014/main" id="{A8F984C4-34EB-4006-8A1F-5CD8954432B3}"/>
                  </a:ext>
                </a:extLst>
              </p:cNvPr>
              <p:cNvCxnSpPr>
                <a:cxnSpLocks noChangeShapeType="1"/>
              </p:cNvCxnSpPr>
              <p:nvPr/>
            </p:nvCxnSpPr>
            <p:spPr bwMode="auto">
              <a:xfrm>
                <a:off x="1394004" y="2310653"/>
                <a:ext cx="0" cy="116458"/>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0" name="Straight Connector 49">
                <a:extLst>
                  <a:ext uri="{FF2B5EF4-FFF2-40B4-BE49-F238E27FC236}">
                    <a16:creationId xmlns:a16="http://schemas.microsoft.com/office/drawing/2014/main" id="{85514DE7-F382-4383-BB3A-92DFD178C876}"/>
                  </a:ext>
                </a:extLst>
              </p:cNvPr>
              <p:cNvCxnSpPr>
                <a:cxnSpLocks noChangeShapeType="1"/>
              </p:cNvCxnSpPr>
              <p:nvPr/>
            </p:nvCxnSpPr>
            <p:spPr bwMode="auto">
              <a:xfrm>
                <a:off x="1392851" y="2427111"/>
                <a:ext cx="3302446"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1" name="Straight Connector 50">
                <a:extLst>
                  <a:ext uri="{FF2B5EF4-FFF2-40B4-BE49-F238E27FC236}">
                    <a16:creationId xmlns:a16="http://schemas.microsoft.com/office/drawing/2014/main" id="{44082A28-6B61-486E-802D-C63D7A6C9BB4}"/>
                  </a:ext>
                </a:extLst>
              </p:cNvPr>
              <p:cNvCxnSpPr>
                <a:cxnSpLocks noChangeShapeType="1"/>
              </p:cNvCxnSpPr>
              <p:nvPr/>
            </p:nvCxnSpPr>
            <p:spPr bwMode="auto">
              <a:xfrm>
                <a:off x="4695297" y="2310653"/>
                <a:ext cx="0" cy="116458"/>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2" name="Straight Connector 51">
                <a:extLst>
                  <a:ext uri="{FF2B5EF4-FFF2-40B4-BE49-F238E27FC236}">
                    <a16:creationId xmlns:a16="http://schemas.microsoft.com/office/drawing/2014/main" id="{EF8BFAF9-982F-4237-82A7-5E8692F3E3E4}"/>
                  </a:ext>
                </a:extLst>
              </p:cNvPr>
              <p:cNvCxnSpPr>
                <a:cxnSpLocks noChangeShapeType="1"/>
              </p:cNvCxnSpPr>
              <p:nvPr/>
            </p:nvCxnSpPr>
            <p:spPr bwMode="auto">
              <a:xfrm>
                <a:off x="3042374" y="2429108"/>
                <a:ext cx="0" cy="116458"/>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108" name="文字方塊 29">
              <a:extLst>
                <a:ext uri="{FF2B5EF4-FFF2-40B4-BE49-F238E27FC236}">
                  <a16:creationId xmlns:a16="http://schemas.microsoft.com/office/drawing/2014/main" id="{2FC7E3D6-55DD-44DF-A69B-6909F1CEDF8A}"/>
                </a:ext>
              </a:extLst>
            </p:cNvPr>
            <p:cNvSpPr txBox="1">
              <a:spLocks noChangeArrowheads="1"/>
            </p:cNvSpPr>
            <p:nvPr/>
          </p:nvSpPr>
          <p:spPr bwMode="auto">
            <a:xfrm>
              <a:off x="7721188" y="6004131"/>
              <a:ext cx="23495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fontAlgn="base">
                <a:spcBef>
                  <a:spcPct val="0"/>
                </a:spcBef>
                <a:spcAft>
                  <a:spcPct val="0"/>
                </a:spcAft>
              </a:pPr>
              <a:r>
                <a:rPr lang="en-US" altLang="zh-TW" sz="1800" dirty="0">
                  <a:solidFill>
                    <a:srgbClr val="000099"/>
                  </a:solidFill>
                  <a:latin typeface="Calibri" panose="020F0502020204030204" pitchFamily="34" charset="0"/>
                </a:rPr>
                <a:t>Transport layer</a:t>
              </a:r>
              <a:endParaRPr lang="zh-TW" altLang="en-US" sz="1800" dirty="0">
                <a:solidFill>
                  <a:srgbClr val="000099"/>
                </a:solidFill>
                <a:latin typeface="Calibri" panose="020F0502020204030204" pitchFamily="34" charset="0"/>
              </a:endParaRPr>
            </a:p>
          </p:txBody>
        </p:sp>
      </p:grpSp>
      <p:sp>
        <p:nvSpPr>
          <p:cNvPr id="113" name="Rectangle 3">
            <a:extLst>
              <a:ext uri="{FF2B5EF4-FFF2-40B4-BE49-F238E27FC236}">
                <a16:creationId xmlns:a16="http://schemas.microsoft.com/office/drawing/2014/main" id="{8508804C-F0C8-4870-8D0C-4CEC8D43CD82}"/>
              </a:ext>
            </a:extLst>
          </p:cNvPr>
          <p:cNvSpPr>
            <a:spLocks/>
          </p:cNvSpPr>
          <p:nvPr/>
        </p:nvSpPr>
        <p:spPr bwMode="auto">
          <a:xfrm>
            <a:off x="2121312" y="5970294"/>
            <a:ext cx="62228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ctr">
            <a:spAutoFit/>
          </a:bodyP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r>
              <a:rPr lang="en-US" altLang="en-US" sz="1700" dirty="0">
                <a:solidFill>
                  <a:schemeClr val="accent6">
                    <a:lumMod val="75000"/>
                  </a:schemeClr>
                </a:solidFill>
                <a:latin typeface="Calibri" panose="020F0502020204030204" pitchFamily="34" charset="0"/>
              </a:rPr>
              <a:t>Ingress</a:t>
            </a:r>
          </a:p>
          <a:p>
            <a:pPr algn="ctr" eaLnBrk="0" fontAlgn="base" hangingPunct="0">
              <a:spcBef>
                <a:spcPct val="0"/>
              </a:spcBef>
              <a:spcAft>
                <a:spcPct val="0"/>
              </a:spcAft>
            </a:pPr>
            <a:r>
              <a:rPr lang="en-US" altLang="en-US" sz="1700" dirty="0">
                <a:solidFill>
                  <a:schemeClr val="accent6">
                    <a:lumMod val="75000"/>
                  </a:schemeClr>
                </a:solidFill>
                <a:latin typeface="Calibri" panose="020F0502020204030204" pitchFamily="34" charset="0"/>
              </a:rPr>
              <a:t>Port</a:t>
            </a:r>
          </a:p>
        </p:txBody>
      </p:sp>
      <p:cxnSp>
        <p:nvCxnSpPr>
          <p:cNvPr id="3" name="直接箭头连接符 2">
            <a:extLst>
              <a:ext uri="{FF2B5EF4-FFF2-40B4-BE49-F238E27FC236}">
                <a16:creationId xmlns:a16="http://schemas.microsoft.com/office/drawing/2014/main" id="{A29A4310-7A42-4B9B-A1B5-7F238E94DE90}"/>
              </a:ext>
            </a:extLst>
          </p:cNvPr>
          <p:cNvCxnSpPr>
            <a:stCxn id="113" idx="0"/>
            <a:endCxn id="64" idx="2"/>
          </p:cNvCxnSpPr>
          <p:nvPr/>
        </p:nvCxnSpPr>
        <p:spPr>
          <a:xfrm flipV="1">
            <a:off x="2432455" y="5707270"/>
            <a:ext cx="769" cy="2630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056708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1"/>
                                        </p:tgtEl>
                                        <p:attrNameLst>
                                          <p:attrName>style.visibility</p:attrName>
                                        </p:attrNameLst>
                                      </p:cBhvr>
                                      <p:to>
                                        <p:strVal val="visible"/>
                                      </p:to>
                                    </p:set>
                                    <p:animEffect transition="in" filter="dissolve">
                                      <p:cBhvr>
                                        <p:cTn id="7" dur="500"/>
                                        <p:tgtEl>
                                          <p:spTgt spid="61"/>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99"/>
                                        </p:tgtEl>
                                        <p:attrNameLst>
                                          <p:attrName>style.visibility</p:attrName>
                                        </p:attrNameLst>
                                      </p:cBhvr>
                                      <p:to>
                                        <p:strVal val="visible"/>
                                      </p:to>
                                    </p:set>
                                    <p:animEffect transition="in" filter="dissolve">
                                      <p:cBhvr>
                                        <p:cTn id="12" dur="500"/>
                                        <p:tgtEl>
                                          <p:spTgt spid="99"/>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92"/>
                                        </p:tgtEl>
                                        <p:attrNameLst>
                                          <p:attrName>style.visibility</p:attrName>
                                        </p:attrNameLst>
                                      </p:cBhvr>
                                      <p:to>
                                        <p:strVal val="visible"/>
                                      </p:to>
                                    </p:set>
                                    <p:animEffect transition="in" filter="dissolve">
                                      <p:cBhvr>
                                        <p:cTn id="17" dur="500"/>
                                        <p:tgtEl>
                                          <p:spTgt spid="92"/>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06"/>
                                        </p:tgtEl>
                                        <p:attrNameLst>
                                          <p:attrName>style.visibility</p:attrName>
                                        </p:attrNameLst>
                                      </p:cBhvr>
                                      <p:to>
                                        <p:strVal val="visible"/>
                                      </p:to>
                                    </p:set>
                                    <p:animEffect transition="in" filter="dissolve">
                                      <p:cBhvr>
                                        <p:cTn id="22" dur="500"/>
                                        <p:tgtEl>
                                          <p:spTgt spid="106"/>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84"/>
                                        </p:tgtEl>
                                        <p:attrNameLst>
                                          <p:attrName>style.visibility</p:attrName>
                                        </p:attrNameLst>
                                      </p:cBhvr>
                                      <p:to>
                                        <p:strVal val="visible"/>
                                      </p:to>
                                    </p:set>
                                    <p:animEffect transition="in" filter="dissolve">
                                      <p:cBhvr>
                                        <p:cTn id="27" dur="500"/>
                                        <p:tgtEl>
                                          <p:spTgt spid="84"/>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87"/>
                                        </p:tgtEl>
                                        <p:attrNameLst>
                                          <p:attrName>style.visibility</p:attrName>
                                        </p:attrNameLst>
                                      </p:cBhvr>
                                      <p:to>
                                        <p:strVal val="visible"/>
                                      </p:to>
                                    </p:set>
                                    <p:animEffect transition="in" filter="dissolve">
                                      <p:cBhvr>
                                        <p:cTn id="32" dur="500"/>
                                        <p:tgtEl>
                                          <p:spTgt spid="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71" name="Rectangle 1"/>
          <p:cNvSpPr txBox="1">
            <a:spLocks noChangeArrowheads="1"/>
          </p:cNvSpPr>
          <p:nvPr/>
        </p:nvSpPr>
        <p:spPr bwMode="auto">
          <a:xfrm>
            <a:off x="788194" y="-78822"/>
            <a:ext cx="5739854" cy="10624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4400" dirty="0">
                <a:solidFill>
                  <a:srgbClr val="000099"/>
                </a:solidFill>
                <a:latin typeface="Comic Sans MS" panose="030F0702030302020204" pitchFamily="66" charset="0"/>
              </a:rPr>
              <a:t>OpenFlow: Examples</a:t>
            </a:r>
            <a:endParaRPr lang="en-US" altLang="zh-CN" sz="3900" dirty="0">
              <a:solidFill>
                <a:srgbClr val="000099"/>
              </a:solidFill>
              <a:latin typeface="Comic Sans MS" panose="030F0702030302020204" pitchFamily="66" charset="0"/>
            </a:endParaRPr>
          </a:p>
        </p:txBody>
      </p:sp>
      <p:sp>
        <p:nvSpPr>
          <p:cNvPr id="121857" name="Rectangle 2"/>
          <p:cNvSpPr>
            <a:spLocks/>
          </p:cNvSpPr>
          <p:nvPr/>
        </p:nvSpPr>
        <p:spPr bwMode="auto">
          <a:xfrm>
            <a:off x="2193926" y="1194078"/>
            <a:ext cx="436818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ctr">
            <a:spAutoFit/>
          </a:bodyP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dirty="0">
                <a:solidFill>
                  <a:srgbClr val="000090"/>
                </a:solidFill>
                <a:latin typeface="Comic Sans MS" panose="030F0702030302020204" pitchFamily="66" charset="0"/>
              </a:rPr>
              <a:t>Destination-based forwarding:</a:t>
            </a:r>
          </a:p>
        </p:txBody>
      </p:sp>
      <p:sp>
        <p:nvSpPr>
          <p:cNvPr id="121858" name="Rectangle 3"/>
          <p:cNvSpPr>
            <a:spLocks/>
          </p:cNvSpPr>
          <p:nvPr/>
        </p:nvSpPr>
        <p:spPr bwMode="auto">
          <a:xfrm>
            <a:off x="2530773" y="2312989"/>
            <a:ext cx="39687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700" dirty="0">
                <a:solidFill>
                  <a:srgbClr val="0000FF"/>
                </a:solidFill>
                <a:latin typeface="Calibri" panose="020F0502020204030204" pitchFamily="34" charset="0"/>
              </a:rPr>
              <a:t>*</a:t>
            </a:r>
          </a:p>
        </p:txBody>
      </p:sp>
      <p:grpSp>
        <p:nvGrpSpPr>
          <p:cNvPr id="121859" name="Group 4"/>
          <p:cNvGrpSpPr>
            <a:grpSpLocks/>
          </p:cNvGrpSpPr>
          <p:nvPr/>
        </p:nvGrpSpPr>
        <p:grpSpPr bwMode="auto">
          <a:xfrm>
            <a:off x="2211389" y="1644650"/>
            <a:ext cx="7483475" cy="571500"/>
            <a:chOff x="0" y="0"/>
            <a:chExt cx="6704" cy="512"/>
          </a:xfrm>
        </p:grpSpPr>
        <p:sp>
          <p:nvSpPr>
            <p:cNvPr id="121944" name="Rectangle 5"/>
            <p:cNvSpPr>
              <a:spLocks/>
            </p:cNvSpPr>
            <p:nvPr/>
          </p:nvSpPr>
          <p:spPr bwMode="auto">
            <a:xfrm>
              <a:off x="0" y="15"/>
              <a:ext cx="592" cy="480"/>
            </a:xfrm>
            <a:prstGeom prst="rect">
              <a:avLst/>
            </a:prstGeom>
            <a:solidFill>
              <a:srgbClr val="BBE0E3"/>
            </a:solidFill>
            <a:ln w="12700">
              <a:solidFill>
                <a:schemeClr val="tx1"/>
              </a:solidFill>
              <a:miter lim="800000"/>
              <a:headEnd/>
              <a:tailEnd/>
            </a:ln>
          </p:spPr>
          <p:txBody>
            <a:bodyPr lIns="0" tIns="0" rIns="0" bIns="0"/>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latin typeface="Calibri" panose="020F0502020204030204" pitchFamily="34" charset="0"/>
              </a:endParaRPr>
            </a:p>
          </p:txBody>
        </p:sp>
        <p:sp>
          <p:nvSpPr>
            <p:cNvPr id="121945" name="Rectangle 6"/>
            <p:cNvSpPr>
              <a:spLocks/>
            </p:cNvSpPr>
            <p:nvPr/>
          </p:nvSpPr>
          <p:spPr bwMode="auto">
            <a:xfrm>
              <a:off x="3" y="0"/>
              <a:ext cx="589"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700" dirty="0">
                  <a:solidFill>
                    <a:srgbClr val="0000FF"/>
                  </a:solidFill>
                  <a:latin typeface="Calibri" panose="020F0502020204030204" pitchFamily="34" charset="0"/>
                </a:rPr>
                <a:t>Switch</a:t>
              </a:r>
            </a:p>
            <a:p>
              <a:pPr algn="ctr"/>
              <a:r>
                <a:rPr lang="en-US" altLang="zh-CN" sz="1700" dirty="0">
                  <a:solidFill>
                    <a:srgbClr val="0000FF"/>
                  </a:solidFill>
                  <a:latin typeface="Calibri" panose="020F0502020204030204" pitchFamily="34" charset="0"/>
                </a:rPr>
                <a:t>Port</a:t>
              </a:r>
            </a:p>
          </p:txBody>
        </p:sp>
        <p:sp>
          <p:nvSpPr>
            <p:cNvPr id="121946" name="Rectangle 7"/>
            <p:cNvSpPr>
              <a:spLocks/>
            </p:cNvSpPr>
            <p:nvPr/>
          </p:nvSpPr>
          <p:spPr bwMode="auto">
            <a:xfrm>
              <a:off x="592" y="15"/>
              <a:ext cx="593" cy="480"/>
            </a:xfrm>
            <a:prstGeom prst="rect">
              <a:avLst/>
            </a:prstGeom>
            <a:solidFill>
              <a:srgbClr val="BBE0E3"/>
            </a:solidFill>
            <a:ln w="12700">
              <a:solidFill>
                <a:schemeClr val="tx1"/>
              </a:solidFill>
              <a:miter lim="800000"/>
              <a:headEnd/>
              <a:tailEnd/>
            </a:ln>
          </p:spPr>
          <p:txBody>
            <a:bodyPr lIns="0" tIns="0" rIns="0" bIns="0"/>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latin typeface="Calibri" panose="020F0502020204030204" pitchFamily="34" charset="0"/>
              </a:endParaRPr>
            </a:p>
          </p:txBody>
        </p:sp>
        <p:sp>
          <p:nvSpPr>
            <p:cNvPr id="121947" name="Rectangle 8"/>
            <p:cNvSpPr>
              <a:spLocks/>
            </p:cNvSpPr>
            <p:nvPr/>
          </p:nvSpPr>
          <p:spPr bwMode="auto">
            <a:xfrm>
              <a:off x="588" y="0"/>
              <a:ext cx="589"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700">
                  <a:solidFill>
                    <a:srgbClr val="0000FF"/>
                  </a:solidFill>
                  <a:latin typeface="Calibri" panose="020F0502020204030204" pitchFamily="34" charset="0"/>
                </a:rPr>
                <a:t>MAC</a:t>
              </a:r>
            </a:p>
            <a:p>
              <a:pPr algn="ctr"/>
              <a:r>
                <a:rPr lang="en-US" altLang="zh-CN" sz="1700">
                  <a:solidFill>
                    <a:srgbClr val="0000FF"/>
                  </a:solidFill>
                  <a:latin typeface="Calibri" panose="020F0502020204030204" pitchFamily="34" charset="0"/>
                </a:rPr>
                <a:t>src</a:t>
              </a:r>
            </a:p>
          </p:txBody>
        </p:sp>
        <p:sp>
          <p:nvSpPr>
            <p:cNvPr id="121948" name="Rectangle 9"/>
            <p:cNvSpPr>
              <a:spLocks/>
            </p:cNvSpPr>
            <p:nvPr/>
          </p:nvSpPr>
          <p:spPr bwMode="auto">
            <a:xfrm>
              <a:off x="1185" y="15"/>
              <a:ext cx="593" cy="480"/>
            </a:xfrm>
            <a:prstGeom prst="rect">
              <a:avLst/>
            </a:prstGeom>
            <a:solidFill>
              <a:srgbClr val="BBE0E3"/>
            </a:solidFill>
            <a:ln w="12700">
              <a:solidFill>
                <a:schemeClr val="tx1"/>
              </a:solidFill>
              <a:miter lim="800000"/>
              <a:headEnd/>
              <a:tailEnd/>
            </a:ln>
          </p:spPr>
          <p:txBody>
            <a:bodyPr lIns="0" tIns="0" rIns="0" bIns="0"/>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latin typeface="Calibri" panose="020F0502020204030204" pitchFamily="34" charset="0"/>
              </a:endParaRPr>
            </a:p>
          </p:txBody>
        </p:sp>
        <p:sp>
          <p:nvSpPr>
            <p:cNvPr id="121949" name="Rectangle 10"/>
            <p:cNvSpPr>
              <a:spLocks/>
            </p:cNvSpPr>
            <p:nvPr/>
          </p:nvSpPr>
          <p:spPr bwMode="auto">
            <a:xfrm>
              <a:off x="1212" y="0"/>
              <a:ext cx="567"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700">
                  <a:solidFill>
                    <a:srgbClr val="0000FF"/>
                  </a:solidFill>
                  <a:latin typeface="Calibri" panose="020F0502020204030204" pitchFamily="34" charset="0"/>
                </a:rPr>
                <a:t>MAC</a:t>
              </a:r>
            </a:p>
            <a:p>
              <a:pPr algn="ctr"/>
              <a:r>
                <a:rPr lang="en-US" altLang="zh-CN" sz="1700">
                  <a:solidFill>
                    <a:srgbClr val="0000FF"/>
                  </a:solidFill>
                  <a:latin typeface="Calibri" panose="020F0502020204030204" pitchFamily="34" charset="0"/>
                </a:rPr>
                <a:t>dst</a:t>
              </a:r>
            </a:p>
          </p:txBody>
        </p:sp>
        <p:sp>
          <p:nvSpPr>
            <p:cNvPr id="121950" name="Rectangle 11"/>
            <p:cNvSpPr>
              <a:spLocks/>
            </p:cNvSpPr>
            <p:nvPr/>
          </p:nvSpPr>
          <p:spPr bwMode="auto">
            <a:xfrm>
              <a:off x="1785" y="15"/>
              <a:ext cx="593" cy="480"/>
            </a:xfrm>
            <a:prstGeom prst="rect">
              <a:avLst/>
            </a:prstGeom>
            <a:solidFill>
              <a:srgbClr val="BBE0E3"/>
            </a:solidFill>
            <a:ln w="12700">
              <a:solidFill>
                <a:schemeClr val="tx1"/>
              </a:solidFill>
              <a:miter lim="800000"/>
              <a:headEnd/>
              <a:tailEnd/>
            </a:ln>
          </p:spPr>
          <p:txBody>
            <a:bodyPr lIns="0" tIns="0" rIns="0" bIns="0"/>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latin typeface="Calibri" panose="020F0502020204030204" pitchFamily="34" charset="0"/>
              </a:endParaRPr>
            </a:p>
          </p:txBody>
        </p:sp>
        <p:sp>
          <p:nvSpPr>
            <p:cNvPr id="121951" name="Rectangle 12"/>
            <p:cNvSpPr>
              <a:spLocks/>
            </p:cNvSpPr>
            <p:nvPr/>
          </p:nvSpPr>
          <p:spPr bwMode="auto">
            <a:xfrm>
              <a:off x="1783" y="0"/>
              <a:ext cx="590"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700">
                  <a:solidFill>
                    <a:srgbClr val="0000FF"/>
                  </a:solidFill>
                  <a:latin typeface="Calibri" panose="020F0502020204030204" pitchFamily="34" charset="0"/>
                </a:rPr>
                <a:t>Eth</a:t>
              </a:r>
            </a:p>
            <a:p>
              <a:pPr algn="ctr"/>
              <a:r>
                <a:rPr lang="en-US" altLang="zh-CN" sz="1700">
                  <a:solidFill>
                    <a:srgbClr val="0000FF"/>
                  </a:solidFill>
                  <a:latin typeface="Calibri" panose="020F0502020204030204" pitchFamily="34" charset="0"/>
                </a:rPr>
                <a:t>type</a:t>
              </a:r>
            </a:p>
          </p:txBody>
        </p:sp>
        <p:sp>
          <p:nvSpPr>
            <p:cNvPr id="121952" name="Rectangle 13"/>
            <p:cNvSpPr>
              <a:spLocks/>
            </p:cNvSpPr>
            <p:nvPr/>
          </p:nvSpPr>
          <p:spPr bwMode="auto">
            <a:xfrm>
              <a:off x="2378" y="15"/>
              <a:ext cx="593" cy="480"/>
            </a:xfrm>
            <a:prstGeom prst="rect">
              <a:avLst/>
            </a:prstGeom>
            <a:solidFill>
              <a:srgbClr val="BBE0E3"/>
            </a:solidFill>
            <a:ln w="12700">
              <a:solidFill>
                <a:schemeClr val="tx1"/>
              </a:solidFill>
              <a:miter lim="800000"/>
              <a:headEnd/>
              <a:tailEnd/>
            </a:ln>
          </p:spPr>
          <p:txBody>
            <a:bodyPr lIns="0" tIns="0" rIns="0" bIns="0"/>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latin typeface="Calibri" panose="020F0502020204030204" pitchFamily="34" charset="0"/>
              </a:endParaRPr>
            </a:p>
          </p:txBody>
        </p:sp>
        <p:sp>
          <p:nvSpPr>
            <p:cNvPr id="121953" name="Rectangle 14"/>
            <p:cNvSpPr>
              <a:spLocks/>
            </p:cNvSpPr>
            <p:nvPr/>
          </p:nvSpPr>
          <p:spPr bwMode="auto">
            <a:xfrm>
              <a:off x="2380" y="0"/>
              <a:ext cx="590"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700">
                  <a:solidFill>
                    <a:srgbClr val="0000FF"/>
                  </a:solidFill>
                  <a:latin typeface="Calibri" panose="020F0502020204030204" pitchFamily="34" charset="0"/>
                </a:rPr>
                <a:t>VLAN</a:t>
              </a:r>
            </a:p>
            <a:p>
              <a:pPr algn="ctr"/>
              <a:r>
                <a:rPr lang="en-US" altLang="zh-CN" sz="1700">
                  <a:solidFill>
                    <a:srgbClr val="0000FF"/>
                  </a:solidFill>
                  <a:latin typeface="Calibri" panose="020F0502020204030204" pitchFamily="34" charset="0"/>
                </a:rPr>
                <a:t>ID</a:t>
              </a:r>
            </a:p>
          </p:txBody>
        </p:sp>
        <p:sp>
          <p:nvSpPr>
            <p:cNvPr id="121954" name="Rectangle 15"/>
            <p:cNvSpPr>
              <a:spLocks/>
            </p:cNvSpPr>
            <p:nvPr/>
          </p:nvSpPr>
          <p:spPr bwMode="auto">
            <a:xfrm>
              <a:off x="2971" y="15"/>
              <a:ext cx="593" cy="480"/>
            </a:xfrm>
            <a:prstGeom prst="rect">
              <a:avLst/>
            </a:prstGeom>
            <a:solidFill>
              <a:srgbClr val="BBE0E3"/>
            </a:solidFill>
            <a:ln w="12700">
              <a:solidFill>
                <a:schemeClr val="tx1"/>
              </a:solidFill>
              <a:miter lim="800000"/>
              <a:headEnd/>
              <a:tailEnd/>
            </a:ln>
          </p:spPr>
          <p:txBody>
            <a:bodyPr lIns="0" tIns="0" rIns="0" bIns="0"/>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800">
                <a:solidFill>
                  <a:srgbClr val="0000FF"/>
                </a:solidFill>
                <a:latin typeface="Calibri" panose="020F0502020204030204" pitchFamily="34" charset="0"/>
              </a:endParaRPr>
            </a:p>
          </p:txBody>
        </p:sp>
        <p:sp>
          <p:nvSpPr>
            <p:cNvPr id="121955" name="Rectangle 16"/>
            <p:cNvSpPr>
              <a:spLocks/>
            </p:cNvSpPr>
            <p:nvPr/>
          </p:nvSpPr>
          <p:spPr bwMode="auto">
            <a:xfrm>
              <a:off x="2977" y="0"/>
              <a:ext cx="589"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700" dirty="0">
                  <a:solidFill>
                    <a:srgbClr val="0000FF"/>
                  </a:solidFill>
                  <a:latin typeface="Calibri" panose="020F0502020204030204" pitchFamily="34" charset="0"/>
                </a:rPr>
                <a:t>IP</a:t>
              </a:r>
            </a:p>
            <a:p>
              <a:pPr algn="ctr"/>
              <a:r>
                <a:rPr lang="en-US" altLang="zh-CN" sz="1700" dirty="0" err="1">
                  <a:solidFill>
                    <a:srgbClr val="0000FF"/>
                  </a:solidFill>
                  <a:latin typeface="Calibri" panose="020F0502020204030204" pitchFamily="34" charset="0"/>
                </a:rPr>
                <a:t>Src</a:t>
              </a:r>
              <a:endParaRPr lang="en-US" altLang="zh-CN" sz="1700" dirty="0">
                <a:solidFill>
                  <a:srgbClr val="0000FF"/>
                </a:solidFill>
                <a:latin typeface="Calibri" panose="020F0502020204030204" pitchFamily="34" charset="0"/>
              </a:endParaRPr>
            </a:p>
          </p:txBody>
        </p:sp>
        <p:sp>
          <p:nvSpPr>
            <p:cNvPr id="121956" name="Rectangle 17"/>
            <p:cNvSpPr>
              <a:spLocks/>
            </p:cNvSpPr>
            <p:nvPr/>
          </p:nvSpPr>
          <p:spPr bwMode="auto">
            <a:xfrm>
              <a:off x="3571" y="15"/>
              <a:ext cx="593" cy="480"/>
            </a:xfrm>
            <a:prstGeom prst="rect">
              <a:avLst/>
            </a:prstGeom>
            <a:solidFill>
              <a:srgbClr val="BBE0E3"/>
            </a:solidFill>
            <a:ln w="12700">
              <a:solidFill>
                <a:schemeClr val="tx1"/>
              </a:solidFill>
              <a:miter lim="800000"/>
              <a:headEnd/>
              <a:tailEnd/>
            </a:ln>
          </p:spPr>
          <p:txBody>
            <a:bodyPr lIns="0" tIns="0" rIns="0" bIns="0"/>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latin typeface="Calibri" panose="020F0502020204030204" pitchFamily="34" charset="0"/>
              </a:endParaRPr>
            </a:p>
          </p:txBody>
        </p:sp>
        <p:sp>
          <p:nvSpPr>
            <p:cNvPr id="121957" name="Rectangle 18"/>
            <p:cNvSpPr>
              <a:spLocks/>
            </p:cNvSpPr>
            <p:nvPr/>
          </p:nvSpPr>
          <p:spPr bwMode="auto">
            <a:xfrm>
              <a:off x="3567" y="0"/>
              <a:ext cx="597"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700" dirty="0">
                  <a:solidFill>
                    <a:srgbClr val="0000FF"/>
                  </a:solidFill>
                  <a:latin typeface="Calibri" panose="020F0502020204030204" pitchFamily="34" charset="0"/>
                </a:rPr>
                <a:t>IP</a:t>
              </a:r>
            </a:p>
            <a:p>
              <a:pPr algn="ctr"/>
              <a:r>
                <a:rPr lang="en-US" altLang="zh-CN" sz="1700" dirty="0" err="1">
                  <a:solidFill>
                    <a:srgbClr val="0000FF"/>
                  </a:solidFill>
                  <a:latin typeface="Calibri" panose="020F0502020204030204" pitchFamily="34" charset="0"/>
                </a:rPr>
                <a:t>Dst</a:t>
              </a:r>
              <a:endParaRPr lang="en-US" altLang="zh-CN" sz="1700" dirty="0">
                <a:solidFill>
                  <a:srgbClr val="0000FF"/>
                </a:solidFill>
                <a:latin typeface="Calibri" panose="020F0502020204030204" pitchFamily="34" charset="0"/>
              </a:endParaRPr>
            </a:p>
          </p:txBody>
        </p:sp>
        <p:sp>
          <p:nvSpPr>
            <p:cNvPr id="121958" name="Rectangle 19"/>
            <p:cNvSpPr>
              <a:spLocks/>
            </p:cNvSpPr>
            <p:nvPr/>
          </p:nvSpPr>
          <p:spPr bwMode="auto">
            <a:xfrm>
              <a:off x="4164" y="15"/>
              <a:ext cx="592" cy="480"/>
            </a:xfrm>
            <a:prstGeom prst="rect">
              <a:avLst/>
            </a:prstGeom>
            <a:solidFill>
              <a:srgbClr val="BBE0E3"/>
            </a:solidFill>
            <a:ln w="12700">
              <a:solidFill>
                <a:schemeClr val="tx1"/>
              </a:solidFill>
              <a:miter lim="800000"/>
              <a:headEnd/>
              <a:tailEnd/>
            </a:ln>
          </p:spPr>
          <p:txBody>
            <a:bodyPr lIns="0" tIns="0" rIns="0" bIns="0"/>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latin typeface="Calibri" panose="020F0502020204030204" pitchFamily="34" charset="0"/>
              </a:endParaRPr>
            </a:p>
          </p:txBody>
        </p:sp>
        <p:sp>
          <p:nvSpPr>
            <p:cNvPr id="121959" name="Rectangle 20"/>
            <p:cNvSpPr>
              <a:spLocks/>
            </p:cNvSpPr>
            <p:nvPr/>
          </p:nvSpPr>
          <p:spPr bwMode="auto">
            <a:xfrm>
              <a:off x="4165" y="0"/>
              <a:ext cx="583"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700">
                  <a:solidFill>
                    <a:srgbClr val="0000FF"/>
                  </a:solidFill>
                  <a:latin typeface="Calibri" panose="020F0502020204030204" pitchFamily="34" charset="0"/>
                </a:rPr>
                <a:t>IP</a:t>
              </a:r>
            </a:p>
            <a:p>
              <a:pPr algn="ctr"/>
              <a:r>
                <a:rPr lang="en-US" altLang="zh-CN" sz="1700">
                  <a:solidFill>
                    <a:srgbClr val="0000FF"/>
                  </a:solidFill>
                  <a:latin typeface="Calibri" panose="020F0502020204030204" pitchFamily="34" charset="0"/>
                </a:rPr>
                <a:t>Prot</a:t>
              </a:r>
            </a:p>
          </p:txBody>
        </p:sp>
        <p:sp>
          <p:nvSpPr>
            <p:cNvPr id="121960" name="Rectangle 21"/>
            <p:cNvSpPr>
              <a:spLocks/>
            </p:cNvSpPr>
            <p:nvPr/>
          </p:nvSpPr>
          <p:spPr bwMode="auto">
            <a:xfrm>
              <a:off x="4756" y="15"/>
              <a:ext cx="593" cy="480"/>
            </a:xfrm>
            <a:prstGeom prst="rect">
              <a:avLst/>
            </a:prstGeom>
            <a:solidFill>
              <a:srgbClr val="BBE0E3"/>
            </a:solidFill>
            <a:ln w="12700">
              <a:solidFill>
                <a:schemeClr val="tx1"/>
              </a:solidFill>
              <a:miter lim="800000"/>
              <a:headEnd/>
              <a:tailEnd/>
            </a:ln>
          </p:spPr>
          <p:txBody>
            <a:bodyPr lIns="0" tIns="0" rIns="0" bIns="0"/>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latin typeface="Calibri" panose="020F0502020204030204" pitchFamily="34" charset="0"/>
              </a:endParaRPr>
            </a:p>
          </p:txBody>
        </p:sp>
        <p:sp>
          <p:nvSpPr>
            <p:cNvPr id="121961" name="Rectangle 22"/>
            <p:cNvSpPr>
              <a:spLocks/>
            </p:cNvSpPr>
            <p:nvPr/>
          </p:nvSpPr>
          <p:spPr bwMode="auto">
            <a:xfrm>
              <a:off x="4760" y="0"/>
              <a:ext cx="596"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700">
                  <a:solidFill>
                    <a:srgbClr val="0000FF"/>
                  </a:solidFill>
                  <a:latin typeface="Calibri" panose="020F0502020204030204" pitchFamily="34" charset="0"/>
                </a:rPr>
                <a:t>TCP</a:t>
              </a:r>
            </a:p>
            <a:p>
              <a:pPr algn="ctr"/>
              <a:r>
                <a:rPr lang="en-US" altLang="zh-CN" sz="1700">
                  <a:solidFill>
                    <a:srgbClr val="0000FF"/>
                  </a:solidFill>
                  <a:latin typeface="Calibri" panose="020F0502020204030204" pitchFamily="34" charset="0"/>
                </a:rPr>
                <a:t>sport</a:t>
              </a:r>
            </a:p>
          </p:txBody>
        </p:sp>
        <p:sp>
          <p:nvSpPr>
            <p:cNvPr id="121962" name="Rectangle 23"/>
            <p:cNvSpPr>
              <a:spLocks/>
            </p:cNvSpPr>
            <p:nvPr/>
          </p:nvSpPr>
          <p:spPr bwMode="auto">
            <a:xfrm>
              <a:off x="5356" y="15"/>
              <a:ext cx="593" cy="480"/>
            </a:xfrm>
            <a:prstGeom prst="rect">
              <a:avLst/>
            </a:prstGeom>
            <a:solidFill>
              <a:srgbClr val="BBE0E3"/>
            </a:solidFill>
            <a:ln w="12700">
              <a:solidFill>
                <a:schemeClr val="tx1"/>
              </a:solidFill>
              <a:miter lim="800000"/>
              <a:headEnd/>
              <a:tailEnd/>
            </a:ln>
          </p:spPr>
          <p:txBody>
            <a:bodyPr lIns="0" tIns="0" rIns="0" bIns="0"/>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latin typeface="Calibri" panose="020F0502020204030204" pitchFamily="34" charset="0"/>
              </a:endParaRPr>
            </a:p>
          </p:txBody>
        </p:sp>
        <p:sp>
          <p:nvSpPr>
            <p:cNvPr id="121963" name="Rectangle 24"/>
            <p:cNvSpPr>
              <a:spLocks/>
            </p:cNvSpPr>
            <p:nvPr/>
          </p:nvSpPr>
          <p:spPr bwMode="auto">
            <a:xfrm>
              <a:off x="5351" y="0"/>
              <a:ext cx="597"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700">
                  <a:solidFill>
                    <a:srgbClr val="0000FF"/>
                  </a:solidFill>
                  <a:latin typeface="Calibri" panose="020F0502020204030204" pitchFamily="34" charset="0"/>
                </a:rPr>
                <a:t>TCP</a:t>
              </a:r>
            </a:p>
            <a:p>
              <a:pPr algn="ctr"/>
              <a:r>
                <a:rPr lang="en-US" altLang="zh-CN" sz="1700">
                  <a:solidFill>
                    <a:srgbClr val="0000FF"/>
                  </a:solidFill>
                  <a:latin typeface="Calibri" panose="020F0502020204030204" pitchFamily="34" charset="0"/>
                </a:rPr>
                <a:t>dport</a:t>
              </a:r>
            </a:p>
          </p:txBody>
        </p:sp>
        <p:sp>
          <p:nvSpPr>
            <p:cNvPr id="121964" name="Rectangle 25"/>
            <p:cNvSpPr>
              <a:spLocks/>
            </p:cNvSpPr>
            <p:nvPr/>
          </p:nvSpPr>
          <p:spPr bwMode="auto">
            <a:xfrm>
              <a:off x="5956" y="12"/>
              <a:ext cx="748" cy="488"/>
            </a:xfrm>
            <a:prstGeom prst="rect">
              <a:avLst/>
            </a:prstGeom>
            <a:solidFill>
              <a:srgbClr val="CBE97B"/>
            </a:solidFill>
            <a:ln w="12700">
              <a:solidFill>
                <a:srgbClr val="697D3A"/>
              </a:solidFill>
              <a:miter lim="800000"/>
              <a:headEnd/>
              <a:tailEnd/>
            </a:ln>
          </p:spPr>
          <p:txBody>
            <a:bodyPr lIns="0" tIns="0" rIns="0" bIns="0"/>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latin typeface="Calibri" panose="020F0502020204030204" pitchFamily="34" charset="0"/>
              </a:endParaRPr>
            </a:p>
          </p:txBody>
        </p:sp>
        <p:sp>
          <p:nvSpPr>
            <p:cNvPr id="121965" name="Rectangle 26"/>
            <p:cNvSpPr>
              <a:spLocks/>
            </p:cNvSpPr>
            <p:nvPr/>
          </p:nvSpPr>
          <p:spPr bwMode="auto">
            <a:xfrm>
              <a:off x="5948" y="111"/>
              <a:ext cx="75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700">
                  <a:solidFill>
                    <a:srgbClr val="0000FF"/>
                  </a:solidFill>
                  <a:latin typeface="Calibri" panose="020F0502020204030204" pitchFamily="34" charset="0"/>
                </a:rPr>
                <a:t>Action</a:t>
              </a:r>
            </a:p>
          </p:txBody>
        </p:sp>
      </p:grpSp>
      <p:sp>
        <p:nvSpPr>
          <p:cNvPr id="121860" name="Rectangle 27"/>
          <p:cNvSpPr>
            <a:spLocks/>
          </p:cNvSpPr>
          <p:nvPr/>
        </p:nvSpPr>
        <p:spPr bwMode="auto">
          <a:xfrm>
            <a:off x="3131344" y="2312989"/>
            <a:ext cx="466229"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700" dirty="0">
                <a:solidFill>
                  <a:srgbClr val="0000FF"/>
                </a:solidFill>
                <a:latin typeface="Calibri" panose="020F0502020204030204" pitchFamily="34" charset="0"/>
              </a:rPr>
              <a:t>*</a:t>
            </a:r>
          </a:p>
        </p:txBody>
      </p:sp>
      <p:sp>
        <p:nvSpPr>
          <p:cNvPr id="121861" name="Rectangle 28"/>
          <p:cNvSpPr>
            <a:spLocks/>
          </p:cNvSpPr>
          <p:nvPr/>
        </p:nvSpPr>
        <p:spPr bwMode="auto">
          <a:xfrm>
            <a:off x="3770313" y="2312989"/>
            <a:ext cx="661988"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700" dirty="0">
                <a:solidFill>
                  <a:srgbClr val="0000FF"/>
                </a:solidFill>
                <a:latin typeface="Calibri" panose="020F0502020204030204" pitchFamily="34" charset="0"/>
              </a:rPr>
              <a:t>*</a:t>
            </a:r>
          </a:p>
        </p:txBody>
      </p:sp>
      <p:sp>
        <p:nvSpPr>
          <p:cNvPr id="121862" name="Rectangle 29"/>
          <p:cNvSpPr>
            <a:spLocks/>
          </p:cNvSpPr>
          <p:nvPr/>
        </p:nvSpPr>
        <p:spPr bwMode="auto">
          <a:xfrm>
            <a:off x="4432300" y="2312989"/>
            <a:ext cx="420687"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700" dirty="0">
                <a:solidFill>
                  <a:srgbClr val="0000FF"/>
                </a:solidFill>
                <a:latin typeface="Calibri" panose="020F0502020204030204" pitchFamily="34" charset="0"/>
              </a:rPr>
              <a:t>*</a:t>
            </a:r>
          </a:p>
        </p:txBody>
      </p:sp>
      <p:sp>
        <p:nvSpPr>
          <p:cNvPr id="121863" name="Rectangle 30"/>
          <p:cNvSpPr>
            <a:spLocks/>
          </p:cNvSpPr>
          <p:nvPr/>
        </p:nvSpPr>
        <p:spPr bwMode="auto">
          <a:xfrm>
            <a:off x="5092700" y="2312989"/>
            <a:ext cx="420687"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700" dirty="0">
                <a:solidFill>
                  <a:srgbClr val="0000FF"/>
                </a:solidFill>
                <a:latin typeface="Calibri" panose="020F0502020204030204" pitchFamily="34" charset="0"/>
              </a:rPr>
              <a:t>*</a:t>
            </a:r>
          </a:p>
        </p:txBody>
      </p:sp>
      <p:sp>
        <p:nvSpPr>
          <p:cNvPr id="121864" name="Rectangle 31"/>
          <p:cNvSpPr>
            <a:spLocks/>
          </p:cNvSpPr>
          <p:nvPr/>
        </p:nvSpPr>
        <p:spPr bwMode="auto">
          <a:xfrm>
            <a:off x="5663952" y="2312989"/>
            <a:ext cx="509836"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700" dirty="0">
                <a:solidFill>
                  <a:srgbClr val="0000FF"/>
                </a:solidFill>
                <a:latin typeface="Calibri" panose="020F0502020204030204" pitchFamily="34" charset="0"/>
              </a:rPr>
              <a:t>*</a:t>
            </a:r>
          </a:p>
        </p:txBody>
      </p:sp>
      <p:sp>
        <p:nvSpPr>
          <p:cNvPr id="121865" name="Rectangle 32"/>
          <p:cNvSpPr>
            <a:spLocks/>
          </p:cNvSpPr>
          <p:nvPr/>
        </p:nvSpPr>
        <p:spPr bwMode="auto">
          <a:xfrm>
            <a:off x="6173788" y="2276476"/>
            <a:ext cx="66040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400">
                <a:solidFill>
                  <a:srgbClr val="0000FF"/>
                </a:solidFill>
                <a:latin typeface="Calibri" panose="020F0502020204030204" pitchFamily="34" charset="0"/>
              </a:rPr>
              <a:t>51.6.0.8</a:t>
            </a:r>
          </a:p>
        </p:txBody>
      </p:sp>
      <p:sp>
        <p:nvSpPr>
          <p:cNvPr id="121866" name="Rectangle 33"/>
          <p:cNvSpPr>
            <a:spLocks/>
          </p:cNvSpPr>
          <p:nvPr/>
        </p:nvSpPr>
        <p:spPr bwMode="auto">
          <a:xfrm>
            <a:off x="7104111" y="2312989"/>
            <a:ext cx="400001"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700" dirty="0">
                <a:solidFill>
                  <a:srgbClr val="0000FF"/>
                </a:solidFill>
                <a:latin typeface="Calibri" panose="020F0502020204030204" pitchFamily="34" charset="0"/>
              </a:rPr>
              <a:t>*</a:t>
            </a:r>
          </a:p>
        </p:txBody>
      </p:sp>
      <p:sp>
        <p:nvSpPr>
          <p:cNvPr id="121867" name="Rectangle 34"/>
          <p:cNvSpPr>
            <a:spLocks/>
          </p:cNvSpPr>
          <p:nvPr/>
        </p:nvSpPr>
        <p:spPr bwMode="auto">
          <a:xfrm>
            <a:off x="7764511" y="2312989"/>
            <a:ext cx="40159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700" dirty="0">
                <a:solidFill>
                  <a:srgbClr val="0000FF"/>
                </a:solidFill>
                <a:latin typeface="Calibri" panose="020F0502020204030204" pitchFamily="34" charset="0"/>
              </a:rPr>
              <a:t>*</a:t>
            </a:r>
          </a:p>
        </p:txBody>
      </p:sp>
      <p:sp>
        <p:nvSpPr>
          <p:cNvPr id="121868" name="Rectangle 35"/>
          <p:cNvSpPr>
            <a:spLocks/>
          </p:cNvSpPr>
          <p:nvPr/>
        </p:nvSpPr>
        <p:spPr bwMode="auto">
          <a:xfrm>
            <a:off x="8424910" y="2312989"/>
            <a:ext cx="40159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700" dirty="0">
                <a:solidFill>
                  <a:srgbClr val="0000FF"/>
                </a:solidFill>
                <a:latin typeface="Calibri" panose="020F0502020204030204" pitchFamily="34" charset="0"/>
              </a:rPr>
              <a:t>*</a:t>
            </a:r>
          </a:p>
        </p:txBody>
      </p:sp>
      <p:sp>
        <p:nvSpPr>
          <p:cNvPr id="121869" name="Rectangle 36"/>
          <p:cNvSpPr>
            <a:spLocks/>
          </p:cNvSpPr>
          <p:nvPr/>
        </p:nvSpPr>
        <p:spPr bwMode="auto">
          <a:xfrm>
            <a:off x="8995248" y="2276475"/>
            <a:ext cx="66040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700" dirty="0">
                <a:solidFill>
                  <a:srgbClr val="0000FF"/>
                </a:solidFill>
                <a:latin typeface="Calibri" panose="020F0502020204030204" pitchFamily="34" charset="0"/>
              </a:rPr>
              <a:t>port 6</a:t>
            </a:r>
          </a:p>
        </p:txBody>
      </p:sp>
      <p:sp>
        <p:nvSpPr>
          <p:cNvPr id="121872" name="Rectangle 2"/>
          <p:cNvSpPr>
            <a:spLocks/>
          </p:cNvSpPr>
          <p:nvPr/>
        </p:nvSpPr>
        <p:spPr bwMode="auto">
          <a:xfrm>
            <a:off x="4163599" y="2671961"/>
            <a:ext cx="5531265"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0" tIns="0" rIns="0" bIns="0" anchor="ctr">
            <a:spAutoFit/>
          </a:bodyP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r"/>
            <a:r>
              <a:rPr lang="en-US" altLang="zh-CN" sz="2000" dirty="0">
                <a:solidFill>
                  <a:srgbClr val="000099"/>
                </a:solidFill>
                <a:latin typeface="Comic Sans MS" panose="030F0702030302020204" pitchFamily="66" charset="0"/>
              </a:rPr>
              <a:t>IP datagrams destined to IP address  51.6.0.8 should be forwarded to router output port 6 </a:t>
            </a:r>
          </a:p>
        </p:txBody>
      </p:sp>
      <p:grpSp>
        <p:nvGrpSpPr>
          <p:cNvPr id="2" name="组合 1">
            <a:extLst>
              <a:ext uri="{FF2B5EF4-FFF2-40B4-BE49-F238E27FC236}">
                <a16:creationId xmlns:a16="http://schemas.microsoft.com/office/drawing/2014/main" id="{CC99F123-3A0D-492F-A741-85616C6AC848}"/>
              </a:ext>
            </a:extLst>
          </p:cNvPr>
          <p:cNvGrpSpPr/>
          <p:nvPr/>
        </p:nvGrpSpPr>
        <p:grpSpPr>
          <a:xfrm>
            <a:off x="938237" y="3187978"/>
            <a:ext cx="8856984" cy="2084610"/>
            <a:chOff x="938237" y="3187978"/>
            <a:chExt cx="8856984" cy="2084610"/>
          </a:xfrm>
        </p:grpSpPr>
        <p:sp>
          <p:nvSpPr>
            <p:cNvPr id="121873" name="Rectangle 73"/>
            <p:cNvSpPr>
              <a:spLocks/>
            </p:cNvSpPr>
            <p:nvPr/>
          </p:nvSpPr>
          <p:spPr bwMode="auto">
            <a:xfrm>
              <a:off x="2530772" y="4351338"/>
              <a:ext cx="339427" cy="32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700" dirty="0">
                  <a:solidFill>
                    <a:srgbClr val="0000FF"/>
                  </a:solidFill>
                  <a:latin typeface="Calibri" panose="020F0502020204030204" pitchFamily="34" charset="0"/>
                </a:rPr>
                <a:t>*</a:t>
              </a:r>
            </a:p>
          </p:txBody>
        </p:sp>
        <p:grpSp>
          <p:nvGrpSpPr>
            <p:cNvPr id="121874" name="Group 74"/>
            <p:cNvGrpSpPr>
              <a:grpSpLocks/>
            </p:cNvGrpSpPr>
            <p:nvPr/>
          </p:nvGrpSpPr>
          <p:grpSpPr bwMode="auto">
            <a:xfrm>
              <a:off x="2211389" y="3684588"/>
              <a:ext cx="7483475" cy="571500"/>
              <a:chOff x="0" y="0"/>
              <a:chExt cx="6704" cy="512"/>
            </a:xfrm>
          </p:grpSpPr>
          <p:sp>
            <p:nvSpPr>
              <p:cNvPr id="121922" name="Rectangle 75"/>
              <p:cNvSpPr>
                <a:spLocks/>
              </p:cNvSpPr>
              <p:nvPr/>
            </p:nvSpPr>
            <p:spPr bwMode="auto">
              <a:xfrm>
                <a:off x="0" y="15"/>
                <a:ext cx="592" cy="480"/>
              </a:xfrm>
              <a:prstGeom prst="rect">
                <a:avLst/>
              </a:prstGeom>
              <a:solidFill>
                <a:srgbClr val="BBE0E3"/>
              </a:solidFill>
              <a:ln w="12700">
                <a:solidFill>
                  <a:schemeClr val="tx1"/>
                </a:solidFill>
                <a:miter lim="800000"/>
                <a:headEnd/>
                <a:tailEnd/>
              </a:ln>
            </p:spPr>
            <p:txBody>
              <a:bodyPr lIns="0" tIns="0" rIns="0" bIns="0"/>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latin typeface="Calibri" panose="020F0502020204030204" pitchFamily="34" charset="0"/>
                </a:endParaRPr>
              </a:p>
            </p:txBody>
          </p:sp>
          <p:sp>
            <p:nvSpPr>
              <p:cNvPr id="121923" name="Rectangle 76"/>
              <p:cNvSpPr>
                <a:spLocks/>
              </p:cNvSpPr>
              <p:nvPr/>
            </p:nvSpPr>
            <p:spPr bwMode="auto">
              <a:xfrm>
                <a:off x="3" y="0"/>
                <a:ext cx="589"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700" dirty="0">
                    <a:solidFill>
                      <a:srgbClr val="0000FF"/>
                    </a:solidFill>
                    <a:latin typeface="Calibri" panose="020F0502020204030204" pitchFamily="34" charset="0"/>
                  </a:rPr>
                  <a:t>Switch</a:t>
                </a:r>
              </a:p>
              <a:p>
                <a:pPr algn="ctr"/>
                <a:r>
                  <a:rPr lang="en-US" altLang="zh-CN" sz="1700" dirty="0">
                    <a:solidFill>
                      <a:srgbClr val="0000FF"/>
                    </a:solidFill>
                    <a:latin typeface="Calibri" panose="020F0502020204030204" pitchFamily="34" charset="0"/>
                  </a:rPr>
                  <a:t>Port</a:t>
                </a:r>
              </a:p>
            </p:txBody>
          </p:sp>
          <p:sp>
            <p:nvSpPr>
              <p:cNvPr id="121924" name="Rectangle 77"/>
              <p:cNvSpPr>
                <a:spLocks/>
              </p:cNvSpPr>
              <p:nvPr/>
            </p:nvSpPr>
            <p:spPr bwMode="auto">
              <a:xfrm>
                <a:off x="592" y="15"/>
                <a:ext cx="593" cy="480"/>
              </a:xfrm>
              <a:prstGeom prst="rect">
                <a:avLst/>
              </a:prstGeom>
              <a:solidFill>
                <a:srgbClr val="BBE0E3"/>
              </a:solidFill>
              <a:ln w="12700">
                <a:solidFill>
                  <a:schemeClr val="tx1"/>
                </a:solidFill>
                <a:miter lim="800000"/>
                <a:headEnd/>
                <a:tailEnd/>
              </a:ln>
            </p:spPr>
            <p:txBody>
              <a:bodyPr lIns="0" tIns="0" rIns="0" bIns="0"/>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latin typeface="Calibri" panose="020F0502020204030204" pitchFamily="34" charset="0"/>
                </a:endParaRPr>
              </a:p>
            </p:txBody>
          </p:sp>
          <p:sp>
            <p:nvSpPr>
              <p:cNvPr id="121925" name="Rectangle 78"/>
              <p:cNvSpPr>
                <a:spLocks/>
              </p:cNvSpPr>
              <p:nvPr/>
            </p:nvSpPr>
            <p:spPr bwMode="auto">
              <a:xfrm>
                <a:off x="588" y="0"/>
                <a:ext cx="589"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700">
                    <a:solidFill>
                      <a:srgbClr val="0000FF"/>
                    </a:solidFill>
                    <a:latin typeface="Calibri" panose="020F0502020204030204" pitchFamily="34" charset="0"/>
                  </a:rPr>
                  <a:t>MAC</a:t>
                </a:r>
              </a:p>
              <a:p>
                <a:pPr algn="ctr"/>
                <a:r>
                  <a:rPr lang="en-US" altLang="zh-CN" sz="1700">
                    <a:solidFill>
                      <a:srgbClr val="0000FF"/>
                    </a:solidFill>
                    <a:latin typeface="Calibri" panose="020F0502020204030204" pitchFamily="34" charset="0"/>
                  </a:rPr>
                  <a:t>src</a:t>
                </a:r>
              </a:p>
            </p:txBody>
          </p:sp>
          <p:sp>
            <p:nvSpPr>
              <p:cNvPr id="121926" name="Rectangle 79"/>
              <p:cNvSpPr>
                <a:spLocks/>
              </p:cNvSpPr>
              <p:nvPr/>
            </p:nvSpPr>
            <p:spPr bwMode="auto">
              <a:xfrm>
                <a:off x="1185" y="15"/>
                <a:ext cx="593" cy="480"/>
              </a:xfrm>
              <a:prstGeom prst="rect">
                <a:avLst/>
              </a:prstGeom>
              <a:solidFill>
                <a:srgbClr val="BBE0E3"/>
              </a:solidFill>
              <a:ln w="12700">
                <a:solidFill>
                  <a:schemeClr val="tx1"/>
                </a:solidFill>
                <a:miter lim="800000"/>
                <a:headEnd/>
                <a:tailEnd/>
              </a:ln>
            </p:spPr>
            <p:txBody>
              <a:bodyPr lIns="0" tIns="0" rIns="0" bIns="0"/>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latin typeface="Calibri" panose="020F0502020204030204" pitchFamily="34" charset="0"/>
                </a:endParaRPr>
              </a:p>
            </p:txBody>
          </p:sp>
          <p:sp>
            <p:nvSpPr>
              <p:cNvPr id="121927" name="Rectangle 80"/>
              <p:cNvSpPr>
                <a:spLocks/>
              </p:cNvSpPr>
              <p:nvPr/>
            </p:nvSpPr>
            <p:spPr bwMode="auto">
              <a:xfrm>
                <a:off x="1212" y="0"/>
                <a:ext cx="567"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700">
                    <a:solidFill>
                      <a:srgbClr val="0000FF"/>
                    </a:solidFill>
                    <a:latin typeface="Calibri" panose="020F0502020204030204" pitchFamily="34" charset="0"/>
                  </a:rPr>
                  <a:t>MAC</a:t>
                </a:r>
              </a:p>
              <a:p>
                <a:pPr algn="ctr"/>
                <a:r>
                  <a:rPr lang="en-US" altLang="zh-CN" sz="1700">
                    <a:solidFill>
                      <a:srgbClr val="0000FF"/>
                    </a:solidFill>
                    <a:latin typeface="Calibri" panose="020F0502020204030204" pitchFamily="34" charset="0"/>
                  </a:rPr>
                  <a:t>dst</a:t>
                </a:r>
              </a:p>
            </p:txBody>
          </p:sp>
          <p:sp>
            <p:nvSpPr>
              <p:cNvPr id="121928" name="Rectangle 81"/>
              <p:cNvSpPr>
                <a:spLocks/>
              </p:cNvSpPr>
              <p:nvPr/>
            </p:nvSpPr>
            <p:spPr bwMode="auto">
              <a:xfrm>
                <a:off x="1785" y="15"/>
                <a:ext cx="593" cy="480"/>
              </a:xfrm>
              <a:prstGeom prst="rect">
                <a:avLst/>
              </a:prstGeom>
              <a:solidFill>
                <a:srgbClr val="BBE0E3"/>
              </a:solidFill>
              <a:ln w="12700">
                <a:solidFill>
                  <a:schemeClr val="tx1"/>
                </a:solidFill>
                <a:miter lim="800000"/>
                <a:headEnd/>
                <a:tailEnd/>
              </a:ln>
            </p:spPr>
            <p:txBody>
              <a:bodyPr lIns="0" tIns="0" rIns="0" bIns="0"/>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latin typeface="Calibri" panose="020F0502020204030204" pitchFamily="34" charset="0"/>
                </a:endParaRPr>
              </a:p>
            </p:txBody>
          </p:sp>
          <p:sp>
            <p:nvSpPr>
              <p:cNvPr id="121929" name="Rectangle 82"/>
              <p:cNvSpPr>
                <a:spLocks/>
              </p:cNvSpPr>
              <p:nvPr/>
            </p:nvSpPr>
            <p:spPr bwMode="auto">
              <a:xfrm>
                <a:off x="1783" y="0"/>
                <a:ext cx="590"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700">
                    <a:solidFill>
                      <a:srgbClr val="0000FF"/>
                    </a:solidFill>
                    <a:latin typeface="Calibri" panose="020F0502020204030204" pitchFamily="34" charset="0"/>
                  </a:rPr>
                  <a:t>Eth</a:t>
                </a:r>
              </a:p>
              <a:p>
                <a:pPr algn="ctr"/>
                <a:r>
                  <a:rPr lang="en-US" altLang="zh-CN" sz="1700">
                    <a:solidFill>
                      <a:srgbClr val="0000FF"/>
                    </a:solidFill>
                    <a:latin typeface="Calibri" panose="020F0502020204030204" pitchFamily="34" charset="0"/>
                  </a:rPr>
                  <a:t>type</a:t>
                </a:r>
              </a:p>
            </p:txBody>
          </p:sp>
          <p:sp>
            <p:nvSpPr>
              <p:cNvPr id="121930" name="Rectangle 83"/>
              <p:cNvSpPr>
                <a:spLocks/>
              </p:cNvSpPr>
              <p:nvPr/>
            </p:nvSpPr>
            <p:spPr bwMode="auto">
              <a:xfrm>
                <a:off x="2378" y="15"/>
                <a:ext cx="593" cy="480"/>
              </a:xfrm>
              <a:prstGeom prst="rect">
                <a:avLst/>
              </a:prstGeom>
              <a:solidFill>
                <a:srgbClr val="BBE0E3"/>
              </a:solidFill>
              <a:ln w="12700">
                <a:solidFill>
                  <a:schemeClr val="tx1"/>
                </a:solidFill>
                <a:miter lim="800000"/>
                <a:headEnd/>
                <a:tailEnd/>
              </a:ln>
            </p:spPr>
            <p:txBody>
              <a:bodyPr lIns="0" tIns="0" rIns="0" bIns="0"/>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latin typeface="Calibri" panose="020F0502020204030204" pitchFamily="34" charset="0"/>
                </a:endParaRPr>
              </a:p>
            </p:txBody>
          </p:sp>
          <p:sp>
            <p:nvSpPr>
              <p:cNvPr id="121931" name="Rectangle 84"/>
              <p:cNvSpPr>
                <a:spLocks/>
              </p:cNvSpPr>
              <p:nvPr/>
            </p:nvSpPr>
            <p:spPr bwMode="auto">
              <a:xfrm>
                <a:off x="2380" y="0"/>
                <a:ext cx="590"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700">
                    <a:solidFill>
                      <a:srgbClr val="0000FF"/>
                    </a:solidFill>
                    <a:latin typeface="Calibri" panose="020F0502020204030204" pitchFamily="34" charset="0"/>
                  </a:rPr>
                  <a:t>VLAN</a:t>
                </a:r>
              </a:p>
              <a:p>
                <a:pPr algn="ctr"/>
                <a:r>
                  <a:rPr lang="en-US" altLang="zh-CN" sz="1700">
                    <a:solidFill>
                      <a:srgbClr val="0000FF"/>
                    </a:solidFill>
                    <a:latin typeface="Calibri" panose="020F0502020204030204" pitchFamily="34" charset="0"/>
                  </a:rPr>
                  <a:t>ID</a:t>
                </a:r>
              </a:p>
            </p:txBody>
          </p:sp>
          <p:sp>
            <p:nvSpPr>
              <p:cNvPr id="121932" name="Rectangle 85"/>
              <p:cNvSpPr>
                <a:spLocks/>
              </p:cNvSpPr>
              <p:nvPr/>
            </p:nvSpPr>
            <p:spPr bwMode="auto">
              <a:xfrm>
                <a:off x="2971" y="15"/>
                <a:ext cx="593" cy="480"/>
              </a:xfrm>
              <a:prstGeom prst="rect">
                <a:avLst/>
              </a:prstGeom>
              <a:solidFill>
                <a:srgbClr val="BBE0E3"/>
              </a:solidFill>
              <a:ln w="12700">
                <a:solidFill>
                  <a:schemeClr val="tx1"/>
                </a:solidFill>
                <a:miter lim="800000"/>
                <a:headEnd/>
                <a:tailEnd/>
              </a:ln>
            </p:spPr>
            <p:txBody>
              <a:bodyPr lIns="0" tIns="0" rIns="0" bIns="0"/>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800" dirty="0">
                  <a:solidFill>
                    <a:srgbClr val="0000FF"/>
                  </a:solidFill>
                  <a:latin typeface="Calibri" panose="020F0502020204030204" pitchFamily="34" charset="0"/>
                </a:endParaRPr>
              </a:p>
            </p:txBody>
          </p:sp>
          <p:sp>
            <p:nvSpPr>
              <p:cNvPr id="121933" name="Rectangle 86"/>
              <p:cNvSpPr>
                <a:spLocks/>
              </p:cNvSpPr>
              <p:nvPr/>
            </p:nvSpPr>
            <p:spPr bwMode="auto">
              <a:xfrm>
                <a:off x="2977" y="0"/>
                <a:ext cx="589"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700" dirty="0">
                    <a:solidFill>
                      <a:srgbClr val="0000FF"/>
                    </a:solidFill>
                    <a:latin typeface="Calibri" panose="020F0502020204030204" pitchFamily="34" charset="0"/>
                  </a:rPr>
                  <a:t>IP</a:t>
                </a:r>
              </a:p>
              <a:p>
                <a:pPr algn="ctr"/>
                <a:r>
                  <a:rPr lang="en-US" altLang="zh-CN" sz="1700" dirty="0" err="1">
                    <a:solidFill>
                      <a:srgbClr val="0000FF"/>
                    </a:solidFill>
                    <a:latin typeface="Calibri" panose="020F0502020204030204" pitchFamily="34" charset="0"/>
                  </a:rPr>
                  <a:t>Src</a:t>
                </a:r>
                <a:endParaRPr lang="en-US" altLang="zh-CN" sz="1700" dirty="0">
                  <a:solidFill>
                    <a:srgbClr val="0000FF"/>
                  </a:solidFill>
                  <a:latin typeface="Calibri" panose="020F0502020204030204" pitchFamily="34" charset="0"/>
                </a:endParaRPr>
              </a:p>
            </p:txBody>
          </p:sp>
          <p:sp>
            <p:nvSpPr>
              <p:cNvPr id="121934" name="Rectangle 87"/>
              <p:cNvSpPr>
                <a:spLocks/>
              </p:cNvSpPr>
              <p:nvPr/>
            </p:nvSpPr>
            <p:spPr bwMode="auto">
              <a:xfrm>
                <a:off x="3571" y="15"/>
                <a:ext cx="593" cy="480"/>
              </a:xfrm>
              <a:prstGeom prst="rect">
                <a:avLst/>
              </a:prstGeom>
              <a:solidFill>
                <a:srgbClr val="BBE0E3"/>
              </a:solidFill>
              <a:ln w="12700">
                <a:solidFill>
                  <a:schemeClr val="tx1"/>
                </a:solidFill>
                <a:miter lim="800000"/>
                <a:headEnd/>
                <a:tailEnd/>
              </a:ln>
            </p:spPr>
            <p:txBody>
              <a:bodyPr lIns="0" tIns="0" rIns="0" bIns="0"/>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latin typeface="Calibri" panose="020F0502020204030204" pitchFamily="34" charset="0"/>
                </a:endParaRPr>
              </a:p>
            </p:txBody>
          </p:sp>
          <p:sp>
            <p:nvSpPr>
              <p:cNvPr id="121935" name="Rectangle 88"/>
              <p:cNvSpPr>
                <a:spLocks/>
              </p:cNvSpPr>
              <p:nvPr/>
            </p:nvSpPr>
            <p:spPr bwMode="auto">
              <a:xfrm>
                <a:off x="3567" y="0"/>
                <a:ext cx="597"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700">
                    <a:solidFill>
                      <a:srgbClr val="0000FF"/>
                    </a:solidFill>
                    <a:latin typeface="Calibri" panose="020F0502020204030204" pitchFamily="34" charset="0"/>
                  </a:rPr>
                  <a:t>IP</a:t>
                </a:r>
              </a:p>
              <a:p>
                <a:pPr algn="ctr"/>
                <a:r>
                  <a:rPr lang="en-US" altLang="zh-CN" sz="1700">
                    <a:solidFill>
                      <a:srgbClr val="0000FF"/>
                    </a:solidFill>
                    <a:latin typeface="Calibri" panose="020F0502020204030204" pitchFamily="34" charset="0"/>
                  </a:rPr>
                  <a:t>Dst</a:t>
                </a:r>
              </a:p>
            </p:txBody>
          </p:sp>
          <p:sp>
            <p:nvSpPr>
              <p:cNvPr id="121936" name="Rectangle 89"/>
              <p:cNvSpPr>
                <a:spLocks/>
              </p:cNvSpPr>
              <p:nvPr/>
            </p:nvSpPr>
            <p:spPr bwMode="auto">
              <a:xfrm>
                <a:off x="4164" y="15"/>
                <a:ext cx="592" cy="480"/>
              </a:xfrm>
              <a:prstGeom prst="rect">
                <a:avLst/>
              </a:prstGeom>
              <a:solidFill>
                <a:srgbClr val="BBE0E3"/>
              </a:solidFill>
              <a:ln w="12700">
                <a:solidFill>
                  <a:schemeClr val="tx1"/>
                </a:solidFill>
                <a:miter lim="800000"/>
                <a:headEnd/>
                <a:tailEnd/>
              </a:ln>
            </p:spPr>
            <p:txBody>
              <a:bodyPr lIns="0" tIns="0" rIns="0" bIns="0"/>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latin typeface="Calibri" panose="020F0502020204030204" pitchFamily="34" charset="0"/>
                </a:endParaRPr>
              </a:p>
            </p:txBody>
          </p:sp>
          <p:sp>
            <p:nvSpPr>
              <p:cNvPr id="121937" name="Rectangle 90"/>
              <p:cNvSpPr>
                <a:spLocks/>
              </p:cNvSpPr>
              <p:nvPr/>
            </p:nvSpPr>
            <p:spPr bwMode="auto">
              <a:xfrm>
                <a:off x="4165" y="0"/>
                <a:ext cx="583"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700">
                    <a:solidFill>
                      <a:srgbClr val="0000FF"/>
                    </a:solidFill>
                    <a:latin typeface="Calibri" panose="020F0502020204030204" pitchFamily="34" charset="0"/>
                  </a:rPr>
                  <a:t>IP</a:t>
                </a:r>
              </a:p>
              <a:p>
                <a:pPr algn="ctr"/>
                <a:r>
                  <a:rPr lang="en-US" altLang="zh-CN" sz="1700">
                    <a:solidFill>
                      <a:srgbClr val="0000FF"/>
                    </a:solidFill>
                    <a:latin typeface="Calibri" panose="020F0502020204030204" pitchFamily="34" charset="0"/>
                  </a:rPr>
                  <a:t>Prot</a:t>
                </a:r>
              </a:p>
            </p:txBody>
          </p:sp>
          <p:sp>
            <p:nvSpPr>
              <p:cNvPr id="121938" name="Rectangle 91"/>
              <p:cNvSpPr>
                <a:spLocks/>
              </p:cNvSpPr>
              <p:nvPr/>
            </p:nvSpPr>
            <p:spPr bwMode="auto">
              <a:xfrm>
                <a:off x="4756" y="15"/>
                <a:ext cx="593" cy="480"/>
              </a:xfrm>
              <a:prstGeom prst="rect">
                <a:avLst/>
              </a:prstGeom>
              <a:solidFill>
                <a:srgbClr val="BBE0E3"/>
              </a:solidFill>
              <a:ln w="12700">
                <a:solidFill>
                  <a:schemeClr val="tx1"/>
                </a:solidFill>
                <a:miter lim="800000"/>
                <a:headEnd/>
                <a:tailEnd/>
              </a:ln>
            </p:spPr>
            <p:txBody>
              <a:bodyPr lIns="0" tIns="0" rIns="0" bIns="0"/>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latin typeface="Calibri" panose="020F0502020204030204" pitchFamily="34" charset="0"/>
                </a:endParaRPr>
              </a:p>
            </p:txBody>
          </p:sp>
          <p:sp>
            <p:nvSpPr>
              <p:cNvPr id="121939" name="Rectangle 92"/>
              <p:cNvSpPr>
                <a:spLocks/>
              </p:cNvSpPr>
              <p:nvPr/>
            </p:nvSpPr>
            <p:spPr bwMode="auto">
              <a:xfrm>
                <a:off x="4760" y="0"/>
                <a:ext cx="596"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700">
                    <a:solidFill>
                      <a:srgbClr val="0000FF"/>
                    </a:solidFill>
                    <a:latin typeface="Calibri" panose="020F0502020204030204" pitchFamily="34" charset="0"/>
                  </a:rPr>
                  <a:t>TCP</a:t>
                </a:r>
              </a:p>
              <a:p>
                <a:pPr algn="ctr"/>
                <a:r>
                  <a:rPr lang="en-US" altLang="zh-CN" sz="1700">
                    <a:solidFill>
                      <a:srgbClr val="0000FF"/>
                    </a:solidFill>
                    <a:latin typeface="Calibri" panose="020F0502020204030204" pitchFamily="34" charset="0"/>
                  </a:rPr>
                  <a:t>sport</a:t>
                </a:r>
              </a:p>
            </p:txBody>
          </p:sp>
          <p:sp>
            <p:nvSpPr>
              <p:cNvPr id="121940" name="Rectangle 93"/>
              <p:cNvSpPr>
                <a:spLocks/>
              </p:cNvSpPr>
              <p:nvPr/>
            </p:nvSpPr>
            <p:spPr bwMode="auto">
              <a:xfrm>
                <a:off x="5356" y="15"/>
                <a:ext cx="593" cy="480"/>
              </a:xfrm>
              <a:prstGeom prst="rect">
                <a:avLst/>
              </a:prstGeom>
              <a:solidFill>
                <a:srgbClr val="BBE0E3"/>
              </a:solidFill>
              <a:ln w="12700">
                <a:solidFill>
                  <a:schemeClr val="tx1"/>
                </a:solidFill>
                <a:miter lim="800000"/>
                <a:headEnd/>
                <a:tailEnd/>
              </a:ln>
            </p:spPr>
            <p:txBody>
              <a:bodyPr lIns="0" tIns="0" rIns="0" bIns="0"/>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latin typeface="Calibri" panose="020F0502020204030204" pitchFamily="34" charset="0"/>
                </a:endParaRPr>
              </a:p>
            </p:txBody>
          </p:sp>
          <p:sp>
            <p:nvSpPr>
              <p:cNvPr id="121941" name="Rectangle 94"/>
              <p:cNvSpPr>
                <a:spLocks/>
              </p:cNvSpPr>
              <p:nvPr/>
            </p:nvSpPr>
            <p:spPr bwMode="auto">
              <a:xfrm>
                <a:off x="5351" y="0"/>
                <a:ext cx="597"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700">
                    <a:solidFill>
                      <a:srgbClr val="0000FF"/>
                    </a:solidFill>
                    <a:latin typeface="Calibri" panose="020F0502020204030204" pitchFamily="34" charset="0"/>
                  </a:rPr>
                  <a:t>TCP</a:t>
                </a:r>
              </a:p>
              <a:p>
                <a:pPr algn="ctr"/>
                <a:r>
                  <a:rPr lang="en-US" altLang="zh-CN" sz="1700">
                    <a:solidFill>
                      <a:srgbClr val="0000FF"/>
                    </a:solidFill>
                    <a:latin typeface="Calibri" panose="020F0502020204030204" pitchFamily="34" charset="0"/>
                  </a:rPr>
                  <a:t>dport</a:t>
                </a:r>
              </a:p>
            </p:txBody>
          </p:sp>
          <p:sp>
            <p:nvSpPr>
              <p:cNvPr id="121942" name="Rectangle 95"/>
              <p:cNvSpPr>
                <a:spLocks/>
              </p:cNvSpPr>
              <p:nvPr/>
            </p:nvSpPr>
            <p:spPr bwMode="auto">
              <a:xfrm>
                <a:off x="5956" y="12"/>
                <a:ext cx="748" cy="488"/>
              </a:xfrm>
              <a:prstGeom prst="rect">
                <a:avLst/>
              </a:prstGeom>
              <a:solidFill>
                <a:srgbClr val="CBE97B"/>
              </a:solidFill>
              <a:ln w="12700">
                <a:solidFill>
                  <a:srgbClr val="697D3A"/>
                </a:solidFill>
                <a:miter lim="800000"/>
                <a:headEnd/>
                <a:tailEnd/>
              </a:ln>
            </p:spPr>
            <p:txBody>
              <a:bodyPr lIns="0" tIns="0" rIns="0" bIns="0"/>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latin typeface="Calibri" panose="020F0502020204030204" pitchFamily="34" charset="0"/>
                </a:endParaRPr>
              </a:p>
            </p:txBody>
          </p:sp>
          <p:sp>
            <p:nvSpPr>
              <p:cNvPr id="121943" name="Rectangle 96"/>
              <p:cNvSpPr>
                <a:spLocks/>
              </p:cNvSpPr>
              <p:nvPr/>
            </p:nvSpPr>
            <p:spPr bwMode="auto">
              <a:xfrm>
                <a:off x="5948" y="111"/>
                <a:ext cx="75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700" dirty="0">
                    <a:solidFill>
                      <a:srgbClr val="0000FF"/>
                    </a:solidFill>
                    <a:latin typeface="Calibri" panose="020F0502020204030204" pitchFamily="34" charset="0"/>
                  </a:rPr>
                  <a:t>Forward</a:t>
                </a:r>
              </a:p>
            </p:txBody>
          </p:sp>
        </p:grpSp>
        <p:sp>
          <p:nvSpPr>
            <p:cNvPr id="121875" name="Rectangle 97"/>
            <p:cNvSpPr>
              <a:spLocks/>
            </p:cNvSpPr>
            <p:nvPr/>
          </p:nvSpPr>
          <p:spPr bwMode="auto">
            <a:xfrm>
              <a:off x="3129008" y="4351338"/>
              <a:ext cx="401592" cy="32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700" dirty="0">
                  <a:solidFill>
                    <a:srgbClr val="0000FF"/>
                  </a:solidFill>
                  <a:latin typeface="Calibri" panose="020F0502020204030204" pitchFamily="34" charset="0"/>
                </a:rPr>
                <a:t>*</a:t>
              </a:r>
            </a:p>
          </p:txBody>
        </p:sp>
        <p:sp>
          <p:nvSpPr>
            <p:cNvPr id="121876" name="Rectangle 98"/>
            <p:cNvSpPr>
              <a:spLocks/>
            </p:cNvSpPr>
            <p:nvPr/>
          </p:nvSpPr>
          <p:spPr bwMode="auto">
            <a:xfrm>
              <a:off x="3770313" y="4351338"/>
              <a:ext cx="661988" cy="32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700" dirty="0">
                  <a:solidFill>
                    <a:srgbClr val="0000FF"/>
                  </a:solidFill>
                  <a:latin typeface="Calibri" panose="020F0502020204030204" pitchFamily="34" charset="0"/>
                </a:rPr>
                <a:t>*</a:t>
              </a:r>
            </a:p>
          </p:txBody>
        </p:sp>
        <p:sp>
          <p:nvSpPr>
            <p:cNvPr id="121877" name="Rectangle 99"/>
            <p:cNvSpPr>
              <a:spLocks/>
            </p:cNvSpPr>
            <p:nvPr/>
          </p:nvSpPr>
          <p:spPr bwMode="auto">
            <a:xfrm>
              <a:off x="4502076" y="4351338"/>
              <a:ext cx="350911" cy="32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700" dirty="0">
                  <a:solidFill>
                    <a:srgbClr val="0000FF"/>
                  </a:solidFill>
                  <a:latin typeface="Calibri" panose="020F0502020204030204" pitchFamily="34" charset="0"/>
                </a:rPr>
                <a:t>*</a:t>
              </a:r>
            </a:p>
          </p:txBody>
        </p:sp>
        <p:sp>
          <p:nvSpPr>
            <p:cNvPr id="121878" name="Rectangle 100"/>
            <p:cNvSpPr>
              <a:spLocks/>
            </p:cNvSpPr>
            <p:nvPr/>
          </p:nvSpPr>
          <p:spPr bwMode="auto">
            <a:xfrm>
              <a:off x="5111796" y="4351338"/>
              <a:ext cx="401592" cy="32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700" dirty="0">
                  <a:solidFill>
                    <a:srgbClr val="0000FF"/>
                  </a:solidFill>
                  <a:latin typeface="Calibri" panose="020F0502020204030204" pitchFamily="34" charset="0"/>
                </a:rPr>
                <a:t>*</a:t>
              </a:r>
            </a:p>
          </p:txBody>
        </p:sp>
        <p:sp>
          <p:nvSpPr>
            <p:cNvPr id="121879" name="Rectangle 101"/>
            <p:cNvSpPr>
              <a:spLocks/>
            </p:cNvSpPr>
            <p:nvPr/>
          </p:nvSpPr>
          <p:spPr bwMode="auto">
            <a:xfrm>
              <a:off x="5740456" y="4351338"/>
              <a:ext cx="433332" cy="32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700" dirty="0">
                  <a:solidFill>
                    <a:srgbClr val="0000FF"/>
                  </a:solidFill>
                  <a:latin typeface="Calibri" panose="020F0502020204030204" pitchFamily="34" charset="0"/>
                </a:rPr>
                <a:t>*</a:t>
              </a:r>
            </a:p>
          </p:txBody>
        </p:sp>
        <p:sp>
          <p:nvSpPr>
            <p:cNvPr id="121880" name="Rectangle 102"/>
            <p:cNvSpPr>
              <a:spLocks/>
            </p:cNvSpPr>
            <p:nvPr/>
          </p:nvSpPr>
          <p:spPr bwMode="auto">
            <a:xfrm>
              <a:off x="6432596" y="4351338"/>
              <a:ext cx="401591" cy="32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700" dirty="0">
                  <a:solidFill>
                    <a:srgbClr val="0000FF"/>
                  </a:solidFill>
                  <a:latin typeface="Calibri" panose="020F0502020204030204" pitchFamily="34" charset="0"/>
                </a:rPr>
                <a:t>*</a:t>
              </a:r>
            </a:p>
          </p:txBody>
        </p:sp>
        <p:sp>
          <p:nvSpPr>
            <p:cNvPr id="121881" name="Rectangle 103"/>
            <p:cNvSpPr>
              <a:spLocks/>
            </p:cNvSpPr>
            <p:nvPr/>
          </p:nvSpPr>
          <p:spPr bwMode="auto">
            <a:xfrm>
              <a:off x="7092997" y="4351338"/>
              <a:ext cx="411116" cy="32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700" dirty="0">
                  <a:solidFill>
                    <a:srgbClr val="0000FF"/>
                  </a:solidFill>
                  <a:latin typeface="Calibri" panose="020F0502020204030204" pitchFamily="34" charset="0"/>
                </a:rPr>
                <a:t>*</a:t>
              </a:r>
            </a:p>
          </p:txBody>
        </p:sp>
        <p:sp>
          <p:nvSpPr>
            <p:cNvPr id="121882" name="Rectangle 104"/>
            <p:cNvSpPr>
              <a:spLocks/>
            </p:cNvSpPr>
            <p:nvPr/>
          </p:nvSpPr>
          <p:spPr bwMode="auto">
            <a:xfrm>
              <a:off x="7896200" y="4351338"/>
              <a:ext cx="269901" cy="32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700" dirty="0">
                  <a:solidFill>
                    <a:srgbClr val="0000FF"/>
                  </a:solidFill>
                  <a:latin typeface="Calibri" panose="020F0502020204030204" pitchFamily="34" charset="0"/>
                </a:rPr>
                <a:t>*</a:t>
              </a:r>
            </a:p>
          </p:txBody>
        </p:sp>
        <p:sp>
          <p:nvSpPr>
            <p:cNvPr id="121883" name="Rectangle 105"/>
            <p:cNvSpPr>
              <a:spLocks/>
            </p:cNvSpPr>
            <p:nvPr/>
          </p:nvSpPr>
          <p:spPr bwMode="auto">
            <a:xfrm>
              <a:off x="8424910" y="4351338"/>
              <a:ext cx="401590" cy="32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700" dirty="0">
                  <a:solidFill>
                    <a:srgbClr val="0000FF"/>
                  </a:solidFill>
                  <a:latin typeface="Calibri" panose="020F0502020204030204" pitchFamily="34" charset="0"/>
                </a:rPr>
                <a:t>22</a:t>
              </a:r>
            </a:p>
          </p:txBody>
        </p:sp>
        <p:sp>
          <p:nvSpPr>
            <p:cNvPr id="121884" name="Rectangle 106"/>
            <p:cNvSpPr>
              <a:spLocks/>
            </p:cNvSpPr>
            <p:nvPr/>
          </p:nvSpPr>
          <p:spPr bwMode="auto">
            <a:xfrm>
              <a:off x="9053569" y="4345833"/>
              <a:ext cx="660400" cy="32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700" dirty="0">
                  <a:solidFill>
                    <a:srgbClr val="0000FF"/>
                  </a:solidFill>
                  <a:latin typeface="Calibri" panose="020F0502020204030204" pitchFamily="34" charset="0"/>
                </a:rPr>
                <a:t>drop</a:t>
              </a:r>
            </a:p>
          </p:txBody>
        </p:sp>
        <p:sp>
          <p:nvSpPr>
            <p:cNvPr id="121885" name="Rectangle 2"/>
            <p:cNvSpPr>
              <a:spLocks/>
            </p:cNvSpPr>
            <p:nvPr/>
          </p:nvSpPr>
          <p:spPr bwMode="auto">
            <a:xfrm>
              <a:off x="2197100" y="3187978"/>
              <a:ext cx="121828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ctr">
              <a:spAutoFit/>
            </a:bodyP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dirty="0">
                  <a:solidFill>
                    <a:srgbClr val="000090"/>
                  </a:solidFill>
                  <a:latin typeface="Comic Sans MS" panose="030F0702030302020204" pitchFamily="66" charset="0"/>
                </a:rPr>
                <a:t>Firewall:</a:t>
              </a:r>
            </a:p>
          </p:txBody>
        </p:sp>
        <p:sp>
          <p:nvSpPr>
            <p:cNvPr id="121886" name="Rectangle 2"/>
            <p:cNvSpPr>
              <a:spLocks/>
            </p:cNvSpPr>
            <p:nvPr/>
          </p:nvSpPr>
          <p:spPr bwMode="auto">
            <a:xfrm>
              <a:off x="938237" y="4657035"/>
              <a:ext cx="8856984"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0" tIns="0" rIns="0" bIns="0" anchor="ctr">
              <a:spAutoFit/>
            </a:bodyP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r"/>
              <a:r>
                <a:rPr lang="en-US" altLang="zh-CN" sz="2000" dirty="0">
                  <a:solidFill>
                    <a:srgbClr val="000099"/>
                  </a:solidFill>
                  <a:latin typeface="Comic Sans MS" panose="030F0702030302020204" pitchFamily="66" charset="0"/>
                </a:rPr>
                <a:t>do not forward (block) all datagrams destined to TCP  port 22 (</a:t>
              </a:r>
              <a:r>
                <a:rPr lang="en-US" altLang="zh-CN" sz="2000" dirty="0" err="1">
                  <a:solidFill>
                    <a:srgbClr val="000099"/>
                  </a:solidFill>
                  <a:latin typeface="Comic Sans MS" panose="030F0702030302020204" pitchFamily="66" charset="0"/>
                </a:rPr>
                <a:t>ssh</a:t>
              </a:r>
              <a:r>
                <a:rPr lang="en-US" altLang="zh-CN" sz="2000" dirty="0">
                  <a:solidFill>
                    <a:srgbClr val="000099"/>
                  </a:solidFill>
                  <a:latin typeface="Comic Sans MS" panose="030F0702030302020204" pitchFamily="66" charset="0"/>
                </a:rPr>
                <a:t> port #)</a:t>
              </a:r>
            </a:p>
            <a:p>
              <a:pPr algn="r"/>
              <a:endParaRPr lang="en-US" altLang="zh-CN" sz="2000" dirty="0">
                <a:solidFill>
                  <a:srgbClr val="000099"/>
                </a:solidFill>
                <a:latin typeface="Comic Sans MS" panose="030F0702030302020204" pitchFamily="66" charset="0"/>
              </a:endParaRPr>
            </a:p>
          </p:txBody>
        </p:sp>
      </p:grpSp>
      <p:grpSp>
        <p:nvGrpSpPr>
          <p:cNvPr id="3" name="组合 2">
            <a:extLst>
              <a:ext uri="{FF2B5EF4-FFF2-40B4-BE49-F238E27FC236}">
                <a16:creationId xmlns:a16="http://schemas.microsoft.com/office/drawing/2014/main" id="{4CF08FF7-17AE-4D31-9040-B95D213785E2}"/>
              </a:ext>
            </a:extLst>
          </p:cNvPr>
          <p:cNvGrpSpPr/>
          <p:nvPr/>
        </p:nvGrpSpPr>
        <p:grpSpPr>
          <a:xfrm>
            <a:off x="2173289" y="5372100"/>
            <a:ext cx="7572374" cy="1231802"/>
            <a:chOff x="2173289" y="5372100"/>
            <a:chExt cx="7572374" cy="1231802"/>
          </a:xfrm>
        </p:grpSpPr>
        <p:sp>
          <p:nvSpPr>
            <p:cNvPr id="121887" name="Rectangle 73"/>
            <p:cNvSpPr>
              <a:spLocks/>
            </p:cNvSpPr>
            <p:nvPr/>
          </p:nvSpPr>
          <p:spPr bwMode="auto">
            <a:xfrm>
              <a:off x="2428824" y="6038851"/>
              <a:ext cx="403276"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700" dirty="0">
                  <a:solidFill>
                    <a:srgbClr val="0000FF"/>
                  </a:solidFill>
                  <a:latin typeface="Calibri" panose="020F0502020204030204" pitchFamily="34" charset="0"/>
                </a:rPr>
                <a:t>*</a:t>
              </a:r>
            </a:p>
          </p:txBody>
        </p:sp>
        <p:grpSp>
          <p:nvGrpSpPr>
            <p:cNvPr id="121888" name="Group 74"/>
            <p:cNvGrpSpPr>
              <a:grpSpLocks/>
            </p:cNvGrpSpPr>
            <p:nvPr/>
          </p:nvGrpSpPr>
          <p:grpSpPr bwMode="auto">
            <a:xfrm>
              <a:off x="2173289" y="5372100"/>
              <a:ext cx="7483475" cy="571500"/>
              <a:chOff x="0" y="0"/>
              <a:chExt cx="6704" cy="512"/>
            </a:xfrm>
          </p:grpSpPr>
          <p:sp>
            <p:nvSpPr>
              <p:cNvPr id="121900" name="Rectangle 75"/>
              <p:cNvSpPr>
                <a:spLocks/>
              </p:cNvSpPr>
              <p:nvPr/>
            </p:nvSpPr>
            <p:spPr bwMode="auto">
              <a:xfrm>
                <a:off x="0" y="15"/>
                <a:ext cx="592" cy="480"/>
              </a:xfrm>
              <a:prstGeom prst="rect">
                <a:avLst/>
              </a:prstGeom>
              <a:solidFill>
                <a:srgbClr val="BBE0E3"/>
              </a:solidFill>
              <a:ln w="12700">
                <a:solidFill>
                  <a:schemeClr val="tx1"/>
                </a:solidFill>
                <a:miter lim="800000"/>
                <a:headEnd/>
                <a:tailEnd/>
              </a:ln>
            </p:spPr>
            <p:txBody>
              <a:bodyPr lIns="0" tIns="0" rIns="0" bIns="0"/>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latin typeface="Calibri" panose="020F0502020204030204" pitchFamily="34" charset="0"/>
                </a:endParaRPr>
              </a:p>
            </p:txBody>
          </p:sp>
          <p:sp>
            <p:nvSpPr>
              <p:cNvPr id="121901" name="Rectangle 76"/>
              <p:cNvSpPr>
                <a:spLocks/>
              </p:cNvSpPr>
              <p:nvPr/>
            </p:nvSpPr>
            <p:spPr bwMode="auto">
              <a:xfrm>
                <a:off x="3" y="0"/>
                <a:ext cx="589"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700" dirty="0">
                    <a:solidFill>
                      <a:srgbClr val="0000FF"/>
                    </a:solidFill>
                    <a:latin typeface="Calibri" panose="020F0502020204030204" pitchFamily="34" charset="0"/>
                  </a:rPr>
                  <a:t>Switch</a:t>
                </a:r>
              </a:p>
              <a:p>
                <a:pPr algn="ctr"/>
                <a:r>
                  <a:rPr lang="en-US" altLang="zh-CN" sz="1700" dirty="0">
                    <a:solidFill>
                      <a:srgbClr val="0000FF"/>
                    </a:solidFill>
                    <a:latin typeface="Calibri" panose="020F0502020204030204" pitchFamily="34" charset="0"/>
                  </a:rPr>
                  <a:t>Port</a:t>
                </a:r>
              </a:p>
            </p:txBody>
          </p:sp>
          <p:sp>
            <p:nvSpPr>
              <p:cNvPr id="121902" name="Rectangle 77"/>
              <p:cNvSpPr>
                <a:spLocks/>
              </p:cNvSpPr>
              <p:nvPr/>
            </p:nvSpPr>
            <p:spPr bwMode="auto">
              <a:xfrm>
                <a:off x="592" y="15"/>
                <a:ext cx="593" cy="480"/>
              </a:xfrm>
              <a:prstGeom prst="rect">
                <a:avLst/>
              </a:prstGeom>
              <a:solidFill>
                <a:srgbClr val="BBE0E3"/>
              </a:solidFill>
              <a:ln w="12700">
                <a:solidFill>
                  <a:schemeClr val="tx1"/>
                </a:solidFill>
                <a:miter lim="800000"/>
                <a:headEnd/>
                <a:tailEnd/>
              </a:ln>
            </p:spPr>
            <p:txBody>
              <a:bodyPr lIns="0" tIns="0" rIns="0" bIns="0"/>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latin typeface="Calibri" panose="020F0502020204030204" pitchFamily="34" charset="0"/>
                </a:endParaRPr>
              </a:p>
            </p:txBody>
          </p:sp>
          <p:sp>
            <p:nvSpPr>
              <p:cNvPr id="121903" name="Rectangle 78"/>
              <p:cNvSpPr>
                <a:spLocks/>
              </p:cNvSpPr>
              <p:nvPr/>
            </p:nvSpPr>
            <p:spPr bwMode="auto">
              <a:xfrm>
                <a:off x="588" y="0"/>
                <a:ext cx="589"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700">
                    <a:solidFill>
                      <a:srgbClr val="0000FF"/>
                    </a:solidFill>
                    <a:latin typeface="Calibri" panose="020F0502020204030204" pitchFamily="34" charset="0"/>
                  </a:rPr>
                  <a:t>MAC</a:t>
                </a:r>
              </a:p>
              <a:p>
                <a:pPr algn="ctr"/>
                <a:r>
                  <a:rPr lang="en-US" altLang="zh-CN" sz="1700">
                    <a:solidFill>
                      <a:srgbClr val="0000FF"/>
                    </a:solidFill>
                    <a:latin typeface="Calibri" panose="020F0502020204030204" pitchFamily="34" charset="0"/>
                  </a:rPr>
                  <a:t>src</a:t>
                </a:r>
              </a:p>
            </p:txBody>
          </p:sp>
          <p:sp>
            <p:nvSpPr>
              <p:cNvPr id="121904" name="Rectangle 79"/>
              <p:cNvSpPr>
                <a:spLocks/>
              </p:cNvSpPr>
              <p:nvPr/>
            </p:nvSpPr>
            <p:spPr bwMode="auto">
              <a:xfrm>
                <a:off x="1185" y="15"/>
                <a:ext cx="593" cy="480"/>
              </a:xfrm>
              <a:prstGeom prst="rect">
                <a:avLst/>
              </a:prstGeom>
              <a:solidFill>
                <a:srgbClr val="BBE0E3"/>
              </a:solidFill>
              <a:ln w="12700">
                <a:solidFill>
                  <a:schemeClr val="tx1"/>
                </a:solidFill>
                <a:miter lim="800000"/>
                <a:headEnd/>
                <a:tailEnd/>
              </a:ln>
            </p:spPr>
            <p:txBody>
              <a:bodyPr lIns="0" tIns="0" rIns="0" bIns="0"/>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latin typeface="Calibri" panose="020F0502020204030204" pitchFamily="34" charset="0"/>
                </a:endParaRPr>
              </a:p>
            </p:txBody>
          </p:sp>
          <p:sp>
            <p:nvSpPr>
              <p:cNvPr id="121905" name="Rectangle 80"/>
              <p:cNvSpPr>
                <a:spLocks/>
              </p:cNvSpPr>
              <p:nvPr/>
            </p:nvSpPr>
            <p:spPr bwMode="auto">
              <a:xfrm>
                <a:off x="1212" y="0"/>
                <a:ext cx="567"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700">
                    <a:solidFill>
                      <a:srgbClr val="0000FF"/>
                    </a:solidFill>
                    <a:latin typeface="Calibri" panose="020F0502020204030204" pitchFamily="34" charset="0"/>
                  </a:rPr>
                  <a:t>MAC</a:t>
                </a:r>
              </a:p>
              <a:p>
                <a:pPr algn="ctr"/>
                <a:r>
                  <a:rPr lang="en-US" altLang="zh-CN" sz="1700">
                    <a:solidFill>
                      <a:srgbClr val="0000FF"/>
                    </a:solidFill>
                    <a:latin typeface="Calibri" panose="020F0502020204030204" pitchFamily="34" charset="0"/>
                  </a:rPr>
                  <a:t>dst</a:t>
                </a:r>
              </a:p>
            </p:txBody>
          </p:sp>
          <p:sp>
            <p:nvSpPr>
              <p:cNvPr id="121906" name="Rectangle 81"/>
              <p:cNvSpPr>
                <a:spLocks/>
              </p:cNvSpPr>
              <p:nvPr/>
            </p:nvSpPr>
            <p:spPr bwMode="auto">
              <a:xfrm>
                <a:off x="1785" y="15"/>
                <a:ext cx="593" cy="480"/>
              </a:xfrm>
              <a:prstGeom prst="rect">
                <a:avLst/>
              </a:prstGeom>
              <a:solidFill>
                <a:srgbClr val="BBE0E3"/>
              </a:solidFill>
              <a:ln w="12700">
                <a:solidFill>
                  <a:schemeClr val="tx1"/>
                </a:solidFill>
                <a:miter lim="800000"/>
                <a:headEnd/>
                <a:tailEnd/>
              </a:ln>
            </p:spPr>
            <p:txBody>
              <a:bodyPr lIns="0" tIns="0" rIns="0" bIns="0"/>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latin typeface="Calibri" panose="020F0502020204030204" pitchFamily="34" charset="0"/>
                </a:endParaRPr>
              </a:p>
            </p:txBody>
          </p:sp>
          <p:sp>
            <p:nvSpPr>
              <p:cNvPr id="121907" name="Rectangle 82"/>
              <p:cNvSpPr>
                <a:spLocks/>
              </p:cNvSpPr>
              <p:nvPr/>
            </p:nvSpPr>
            <p:spPr bwMode="auto">
              <a:xfrm>
                <a:off x="1783" y="0"/>
                <a:ext cx="590"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700">
                    <a:solidFill>
                      <a:srgbClr val="0000FF"/>
                    </a:solidFill>
                    <a:latin typeface="Calibri" panose="020F0502020204030204" pitchFamily="34" charset="0"/>
                  </a:rPr>
                  <a:t>Eth</a:t>
                </a:r>
              </a:p>
              <a:p>
                <a:pPr algn="ctr"/>
                <a:r>
                  <a:rPr lang="en-US" altLang="zh-CN" sz="1700">
                    <a:solidFill>
                      <a:srgbClr val="0000FF"/>
                    </a:solidFill>
                    <a:latin typeface="Calibri" panose="020F0502020204030204" pitchFamily="34" charset="0"/>
                  </a:rPr>
                  <a:t>type</a:t>
                </a:r>
              </a:p>
            </p:txBody>
          </p:sp>
          <p:sp>
            <p:nvSpPr>
              <p:cNvPr id="121908" name="Rectangle 83"/>
              <p:cNvSpPr>
                <a:spLocks/>
              </p:cNvSpPr>
              <p:nvPr/>
            </p:nvSpPr>
            <p:spPr bwMode="auto">
              <a:xfrm>
                <a:off x="2378" y="15"/>
                <a:ext cx="593" cy="480"/>
              </a:xfrm>
              <a:prstGeom prst="rect">
                <a:avLst/>
              </a:prstGeom>
              <a:solidFill>
                <a:srgbClr val="BBE0E3"/>
              </a:solidFill>
              <a:ln w="12700">
                <a:solidFill>
                  <a:schemeClr val="tx1"/>
                </a:solidFill>
                <a:miter lim="800000"/>
                <a:headEnd/>
                <a:tailEnd/>
              </a:ln>
            </p:spPr>
            <p:txBody>
              <a:bodyPr lIns="0" tIns="0" rIns="0" bIns="0"/>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latin typeface="Calibri" panose="020F0502020204030204" pitchFamily="34" charset="0"/>
                </a:endParaRPr>
              </a:p>
            </p:txBody>
          </p:sp>
          <p:sp>
            <p:nvSpPr>
              <p:cNvPr id="121909" name="Rectangle 84"/>
              <p:cNvSpPr>
                <a:spLocks/>
              </p:cNvSpPr>
              <p:nvPr/>
            </p:nvSpPr>
            <p:spPr bwMode="auto">
              <a:xfrm>
                <a:off x="2380" y="0"/>
                <a:ext cx="590"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700">
                    <a:solidFill>
                      <a:srgbClr val="0000FF"/>
                    </a:solidFill>
                    <a:latin typeface="Calibri" panose="020F0502020204030204" pitchFamily="34" charset="0"/>
                  </a:rPr>
                  <a:t>VLAN</a:t>
                </a:r>
              </a:p>
              <a:p>
                <a:pPr algn="ctr"/>
                <a:r>
                  <a:rPr lang="en-US" altLang="zh-CN" sz="1700">
                    <a:solidFill>
                      <a:srgbClr val="0000FF"/>
                    </a:solidFill>
                    <a:latin typeface="Calibri" panose="020F0502020204030204" pitchFamily="34" charset="0"/>
                  </a:rPr>
                  <a:t>ID</a:t>
                </a:r>
              </a:p>
            </p:txBody>
          </p:sp>
          <p:sp>
            <p:nvSpPr>
              <p:cNvPr id="121910" name="Rectangle 85"/>
              <p:cNvSpPr>
                <a:spLocks/>
              </p:cNvSpPr>
              <p:nvPr/>
            </p:nvSpPr>
            <p:spPr bwMode="auto">
              <a:xfrm>
                <a:off x="2971" y="15"/>
                <a:ext cx="593" cy="480"/>
              </a:xfrm>
              <a:prstGeom prst="rect">
                <a:avLst/>
              </a:prstGeom>
              <a:solidFill>
                <a:srgbClr val="BBE0E3"/>
              </a:solidFill>
              <a:ln w="12700">
                <a:solidFill>
                  <a:schemeClr val="tx1"/>
                </a:solidFill>
                <a:miter lim="800000"/>
                <a:headEnd/>
                <a:tailEnd/>
              </a:ln>
            </p:spPr>
            <p:txBody>
              <a:bodyPr lIns="0" tIns="0" rIns="0" bIns="0"/>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latin typeface="Calibri" panose="020F0502020204030204" pitchFamily="34" charset="0"/>
                </a:endParaRPr>
              </a:p>
            </p:txBody>
          </p:sp>
          <p:sp>
            <p:nvSpPr>
              <p:cNvPr id="121911" name="Rectangle 86"/>
              <p:cNvSpPr>
                <a:spLocks/>
              </p:cNvSpPr>
              <p:nvPr/>
            </p:nvSpPr>
            <p:spPr bwMode="auto">
              <a:xfrm>
                <a:off x="2977" y="0"/>
                <a:ext cx="589"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700">
                    <a:solidFill>
                      <a:srgbClr val="0000FF"/>
                    </a:solidFill>
                    <a:latin typeface="Calibri" panose="020F0502020204030204" pitchFamily="34" charset="0"/>
                  </a:rPr>
                  <a:t>IP</a:t>
                </a:r>
              </a:p>
              <a:p>
                <a:pPr algn="ctr"/>
                <a:r>
                  <a:rPr lang="en-US" altLang="zh-CN" sz="1700">
                    <a:solidFill>
                      <a:srgbClr val="0000FF"/>
                    </a:solidFill>
                    <a:latin typeface="Calibri" panose="020F0502020204030204" pitchFamily="34" charset="0"/>
                  </a:rPr>
                  <a:t>Src</a:t>
                </a:r>
              </a:p>
            </p:txBody>
          </p:sp>
          <p:sp>
            <p:nvSpPr>
              <p:cNvPr id="121912" name="Rectangle 87"/>
              <p:cNvSpPr>
                <a:spLocks/>
              </p:cNvSpPr>
              <p:nvPr/>
            </p:nvSpPr>
            <p:spPr bwMode="auto">
              <a:xfrm>
                <a:off x="3571" y="15"/>
                <a:ext cx="593" cy="480"/>
              </a:xfrm>
              <a:prstGeom prst="rect">
                <a:avLst/>
              </a:prstGeom>
              <a:solidFill>
                <a:srgbClr val="BBE0E3"/>
              </a:solidFill>
              <a:ln w="12700">
                <a:solidFill>
                  <a:schemeClr val="tx1"/>
                </a:solidFill>
                <a:miter lim="800000"/>
                <a:headEnd/>
                <a:tailEnd/>
              </a:ln>
            </p:spPr>
            <p:txBody>
              <a:bodyPr lIns="0" tIns="0" rIns="0" bIns="0"/>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latin typeface="Calibri" panose="020F0502020204030204" pitchFamily="34" charset="0"/>
                </a:endParaRPr>
              </a:p>
            </p:txBody>
          </p:sp>
          <p:sp>
            <p:nvSpPr>
              <p:cNvPr id="121913" name="Rectangle 88"/>
              <p:cNvSpPr>
                <a:spLocks/>
              </p:cNvSpPr>
              <p:nvPr/>
            </p:nvSpPr>
            <p:spPr bwMode="auto">
              <a:xfrm>
                <a:off x="3567" y="0"/>
                <a:ext cx="597"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700">
                    <a:solidFill>
                      <a:srgbClr val="0000FF"/>
                    </a:solidFill>
                    <a:latin typeface="Calibri" panose="020F0502020204030204" pitchFamily="34" charset="0"/>
                  </a:rPr>
                  <a:t>IP</a:t>
                </a:r>
              </a:p>
              <a:p>
                <a:pPr algn="ctr"/>
                <a:r>
                  <a:rPr lang="en-US" altLang="zh-CN" sz="1700">
                    <a:solidFill>
                      <a:srgbClr val="0000FF"/>
                    </a:solidFill>
                    <a:latin typeface="Calibri" panose="020F0502020204030204" pitchFamily="34" charset="0"/>
                  </a:rPr>
                  <a:t>Dst</a:t>
                </a:r>
              </a:p>
            </p:txBody>
          </p:sp>
          <p:sp>
            <p:nvSpPr>
              <p:cNvPr id="121914" name="Rectangle 89"/>
              <p:cNvSpPr>
                <a:spLocks/>
              </p:cNvSpPr>
              <p:nvPr/>
            </p:nvSpPr>
            <p:spPr bwMode="auto">
              <a:xfrm>
                <a:off x="4164" y="15"/>
                <a:ext cx="592" cy="480"/>
              </a:xfrm>
              <a:prstGeom prst="rect">
                <a:avLst/>
              </a:prstGeom>
              <a:solidFill>
                <a:srgbClr val="BBE0E3"/>
              </a:solidFill>
              <a:ln w="12700">
                <a:solidFill>
                  <a:schemeClr val="tx1"/>
                </a:solidFill>
                <a:miter lim="800000"/>
                <a:headEnd/>
                <a:tailEnd/>
              </a:ln>
            </p:spPr>
            <p:txBody>
              <a:bodyPr lIns="0" tIns="0" rIns="0" bIns="0"/>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800">
                  <a:solidFill>
                    <a:srgbClr val="0000FF"/>
                  </a:solidFill>
                  <a:latin typeface="Calibri" panose="020F0502020204030204" pitchFamily="34" charset="0"/>
                </a:endParaRPr>
              </a:p>
            </p:txBody>
          </p:sp>
          <p:sp>
            <p:nvSpPr>
              <p:cNvPr id="121915" name="Rectangle 90"/>
              <p:cNvSpPr>
                <a:spLocks/>
              </p:cNvSpPr>
              <p:nvPr/>
            </p:nvSpPr>
            <p:spPr bwMode="auto">
              <a:xfrm>
                <a:off x="4165" y="0"/>
                <a:ext cx="583"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700">
                    <a:solidFill>
                      <a:srgbClr val="0000FF"/>
                    </a:solidFill>
                    <a:latin typeface="Calibri" panose="020F0502020204030204" pitchFamily="34" charset="0"/>
                  </a:rPr>
                  <a:t>IP</a:t>
                </a:r>
              </a:p>
              <a:p>
                <a:pPr algn="ctr"/>
                <a:r>
                  <a:rPr lang="en-US" altLang="zh-CN" sz="1700">
                    <a:solidFill>
                      <a:srgbClr val="0000FF"/>
                    </a:solidFill>
                    <a:latin typeface="Calibri" panose="020F0502020204030204" pitchFamily="34" charset="0"/>
                  </a:rPr>
                  <a:t>Prot</a:t>
                </a:r>
              </a:p>
            </p:txBody>
          </p:sp>
          <p:sp>
            <p:nvSpPr>
              <p:cNvPr id="121916" name="Rectangle 91"/>
              <p:cNvSpPr>
                <a:spLocks/>
              </p:cNvSpPr>
              <p:nvPr/>
            </p:nvSpPr>
            <p:spPr bwMode="auto">
              <a:xfrm>
                <a:off x="4756" y="15"/>
                <a:ext cx="593" cy="480"/>
              </a:xfrm>
              <a:prstGeom prst="rect">
                <a:avLst/>
              </a:prstGeom>
              <a:solidFill>
                <a:srgbClr val="BBE0E3"/>
              </a:solidFill>
              <a:ln w="12700">
                <a:solidFill>
                  <a:schemeClr val="tx1"/>
                </a:solidFill>
                <a:miter lim="800000"/>
                <a:headEnd/>
                <a:tailEnd/>
              </a:ln>
            </p:spPr>
            <p:txBody>
              <a:bodyPr lIns="0" tIns="0" rIns="0" bIns="0"/>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800">
                  <a:solidFill>
                    <a:srgbClr val="0000FF"/>
                  </a:solidFill>
                  <a:latin typeface="Calibri" panose="020F0502020204030204" pitchFamily="34" charset="0"/>
                </a:endParaRPr>
              </a:p>
            </p:txBody>
          </p:sp>
          <p:sp>
            <p:nvSpPr>
              <p:cNvPr id="121917" name="Rectangle 92"/>
              <p:cNvSpPr>
                <a:spLocks/>
              </p:cNvSpPr>
              <p:nvPr/>
            </p:nvSpPr>
            <p:spPr bwMode="auto">
              <a:xfrm>
                <a:off x="4760" y="0"/>
                <a:ext cx="596"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700">
                    <a:solidFill>
                      <a:srgbClr val="0000FF"/>
                    </a:solidFill>
                    <a:latin typeface="Calibri" panose="020F0502020204030204" pitchFamily="34" charset="0"/>
                  </a:rPr>
                  <a:t>TCP</a:t>
                </a:r>
              </a:p>
              <a:p>
                <a:pPr algn="ctr"/>
                <a:r>
                  <a:rPr lang="en-US" altLang="zh-CN" sz="1700">
                    <a:solidFill>
                      <a:srgbClr val="0000FF"/>
                    </a:solidFill>
                    <a:latin typeface="Calibri" panose="020F0502020204030204" pitchFamily="34" charset="0"/>
                  </a:rPr>
                  <a:t>sport</a:t>
                </a:r>
              </a:p>
            </p:txBody>
          </p:sp>
          <p:sp>
            <p:nvSpPr>
              <p:cNvPr id="121918" name="Rectangle 93"/>
              <p:cNvSpPr>
                <a:spLocks/>
              </p:cNvSpPr>
              <p:nvPr/>
            </p:nvSpPr>
            <p:spPr bwMode="auto">
              <a:xfrm>
                <a:off x="5356" y="15"/>
                <a:ext cx="593" cy="480"/>
              </a:xfrm>
              <a:prstGeom prst="rect">
                <a:avLst/>
              </a:prstGeom>
              <a:solidFill>
                <a:srgbClr val="BBE0E3"/>
              </a:solidFill>
              <a:ln w="12700">
                <a:solidFill>
                  <a:schemeClr val="tx1"/>
                </a:solidFill>
                <a:miter lim="800000"/>
                <a:headEnd/>
                <a:tailEnd/>
              </a:ln>
            </p:spPr>
            <p:txBody>
              <a:bodyPr lIns="0" tIns="0" rIns="0" bIns="0"/>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latin typeface="Calibri" panose="020F0502020204030204" pitchFamily="34" charset="0"/>
                </a:endParaRPr>
              </a:p>
            </p:txBody>
          </p:sp>
          <p:sp>
            <p:nvSpPr>
              <p:cNvPr id="121919" name="Rectangle 94"/>
              <p:cNvSpPr>
                <a:spLocks/>
              </p:cNvSpPr>
              <p:nvPr/>
            </p:nvSpPr>
            <p:spPr bwMode="auto">
              <a:xfrm>
                <a:off x="5351" y="0"/>
                <a:ext cx="597"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700">
                    <a:solidFill>
                      <a:srgbClr val="0000FF"/>
                    </a:solidFill>
                    <a:latin typeface="Calibri" panose="020F0502020204030204" pitchFamily="34" charset="0"/>
                  </a:rPr>
                  <a:t>TCP</a:t>
                </a:r>
              </a:p>
              <a:p>
                <a:pPr algn="ctr"/>
                <a:r>
                  <a:rPr lang="en-US" altLang="zh-CN" sz="1700">
                    <a:solidFill>
                      <a:srgbClr val="0000FF"/>
                    </a:solidFill>
                    <a:latin typeface="Calibri" panose="020F0502020204030204" pitchFamily="34" charset="0"/>
                  </a:rPr>
                  <a:t>dport</a:t>
                </a:r>
              </a:p>
            </p:txBody>
          </p:sp>
          <p:sp>
            <p:nvSpPr>
              <p:cNvPr id="121920" name="Rectangle 95"/>
              <p:cNvSpPr>
                <a:spLocks/>
              </p:cNvSpPr>
              <p:nvPr/>
            </p:nvSpPr>
            <p:spPr bwMode="auto">
              <a:xfrm>
                <a:off x="5956" y="12"/>
                <a:ext cx="748" cy="488"/>
              </a:xfrm>
              <a:prstGeom prst="rect">
                <a:avLst/>
              </a:prstGeom>
              <a:solidFill>
                <a:srgbClr val="CBE97B"/>
              </a:solidFill>
              <a:ln w="12700">
                <a:solidFill>
                  <a:srgbClr val="697D3A"/>
                </a:solidFill>
                <a:miter lim="800000"/>
                <a:headEnd/>
                <a:tailEnd/>
              </a:ln>
            </p:spPr>
            <p:txBody>
              <a:bodyPr lIns="0" tIns="0" rIns="0" bIns="0"/>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latin typeface="Calibri" panose="020F0502020204030204" pitchFamily="34" charset="0"/>
                </a:endParaRPr>
              </a:p>
            </p:txBody>
          </p:sp>
          <p:sp>
            <p:nvSpPr>
              <p:cNvPr id="121921" name="Rectangle 96"/>
              <p:cNvSpPr>
                <a:spLocks/>
              </p:cNvSpPr>
              <p:nvPr/>
            </p:nvSpPr>
            <p:spPr bwMode="auto">
              <a:xfrm>
                <a:off x="5948" y="111"/>
                <a:ext cx="75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700" dirty="0">
                    <a:solidFill>
                      <a:srgbClr val="0000FF"/>
                    </a:solidFill>
                    <a:latin typeface="Calibri" panose="020F0502020204030204" pitchFamily="34" charset="0"/>
                  </a:rPr>
                  <a:t>Forward</a:t>
                </a:r>
              </a:p>
            </p:txBody>
          </p:sp>
        </p:grpSp>
        <p:sp>
          <p:nvSpPr>
            <p:cNvPr id="121889" name="Rectangle 97"/>
            <p:cNvSpPr>
              <a:spLocks/>
            </p:cNvSpPr>
            <p:nvPr/>
          </p:nvSpPr>
          <p:spPr bwMode="auto">
            <a:xfrm>
              <a:off x="3089224" y="6038851"/>
              <a:ext cx="403275"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700" dirty="0">
                  <a:solidFill>
                    <a:srgbClr val="0000FF"/>
                  </a:solidFill>
                  <a:latin typeface="Calibri" panose="020F0502020204030204" pitchFamily="34" charset="0"/>
                </a:rPr>
                <a:t>*</a:t>
              </a:r>
            </a:p>
          </p:txBody>
        </p:sp>
        <p:sp>
          <p:nvSpPr>
            <p:cNvPr id="121890" name="Rectangle 98"/>
            <p:cNvSpPr>
              <a:spLocks/>
            </p:cNvSpPr>
            <p:nvPr/>
          </p:nvSpPr>
          <p:spPr bwMode="auto">
            <a:xfrm>
              <a:off x="3789408" y="6038851"/>
              <a:ext cx="604793"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700" dirty="0">
                  <a:solidFill>
                    <a:srgbClr val="0000FF"/>
                  </a:solidFill>
                  <a:latin typeface="Calibri" panose="020F0502020204030204" pitchFamily="34" charset="0"/>
                </a:rPr>
                <a:t>*</a:t>
              </a:r>
            </a:p>
          </p:txBody>
        </p:sp>
        <p:sp>
          <p:nvSpPr>
            <p:cNvPr id="121891" name="Rectangle 99"/>
            <p:cNvSpPr>
              <a:spLocks/>
            </p:cNvSpPr>
            <p:nvPr/>
          </p:nvSpPr>
          <p:spPr bwMode="auto">
            <a:xfrm>
              <a:off x="4394200" y="6038851"/>
              <a:ext cx="420687"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700" dirty="0">
                  <a:solidFill>
                    <a:srgbClr val="0000FF"/>
                  </a:solidFill>
                  <a:latin typeface="Calibri" panose="020F0502020204030204" pitchFamily="34" charset="0"/>
                </a:rPr>
                <a:t>*</a:t>
              </a:r>
            </a:p>
          </p:txBody>
        </p:sp>
        <p:sp>
          <p:nvSpPr>
            <p:cNvPr id="121892" name="Rectangle 100"/>
            <p:cNvSpPr>
              <a:spLocks/>
            </p:cNvSpPr>
            <p:nvPr/>
          </p:nvSpPr>
          <p:spPr bwMode="auto">
            <a:xfrm>
              <a:off x="5072012" y="6038851"/>
              <a:ext cx="403276"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700" dirty="0">
                  <a:solidFill>
                    <a:srgbClr val="0000FF"/>
                  </a:solidFill>
                  <a:latin typeface="Calibri" panose="020F0502020204030204" pitchFamily="34" charset="0"/>
                </a:rPr>
                <a:t>*</a:t>
              </a:r>
            </a:p>
          </p:txBody>
        </p:sp>
        <p:sp>
          <p:nvSpPr>
            <p:cNvPr id="121893" name="Rectangle 101"/>
            <p:cNvSpPr>
              <a:spLocks/>
            </p:cNvSpPr>
            <p:nvPr/>
          </p:nvSpPr>
          <p:spPr bwMode="auto">
            <a:xfrm>
              <a:off x="5591944" y="6021388"/>
              <a:ext cx="598487"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900" dirty="0">
                  <a:solidFill>
                    <a:srgbClr val="0000FF"/>
                  </a:solidFill>
                  <a:latin typeface="Calibri" panose="020F0502020204030204" pitchFamily="34" charset="0"/>
                </a:rPr>
                <a:t>128.119.1.1</a:t>
              </a:r>
            </a:p>
          </p:txBody>
        </p:sp>
        <p:sp>
          <p:nvSpPr>
            <p:cNvPr id="121894" name="Rectangle 102"/>
            <p:cNvSpPr>
              <a:spLocks/>
            </p:cNvSpPr>
            <p:nvPr/>
          </p:nvSpPr>
          <p:spPr bwMode="auto">
            <a:xfrm>
              <a:off x="6432596" y="6038851"/>
              <a:ext cx="363492"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700" dirty="0">
                  <a:solidFill>
                    <a:srgbClr val="0000FF"/>
                  </a:solidFill>
                  <a:latin typeface="Calibri" panose="020F0502020204030204" pitchFamily="34" charset="0"/>
                </a:rPr>
                <a:t>*</a:t>
              </a:r>
            </a:p>
          </p:txBody>
        </p:sp>
        <p:sp>
          <p:nvSpPr>
            <p:cNvPr id="121895" name="Rectangle 103"/>
            <p:cNvSpPr>
              <a:spLocks/>
            </p:cNvSpPr>
            <p:nvPr/>
          </p:nvSpPr>
          <p:spPr bwMode="auto">
            <a:xfrm>
              <a:off x="7043687" y="6038851"/>
              <a:ext cx="422325"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700" dirty="0">
                  <a:solidFill>
                    <a:srgbClr val="0000FF"/>
                  </a:solidFill>
                  <a:latin typeface="Calibri" panose="020F0502020204030204" pitchFamily="34" charset="0"/>
                </a:rPr>
                <a:t>*</a:t>
              </a:r>
            </a:p>
          </p:txBody>
        </p:sp>
        <p:sp>
          <p:nvSpPr>
            <p:cNvPr id="121896" name="Rectangle 104"/>
            <p:cNvSpPr>
              <a:spLocks/>
            </p:cNvSpPr>
            <p:nvPr/>
          </p:nvSpPr>
          <p:spPr bwMode="auto">
            <a:xfrm>
              <a:off x="7754985" y="6038851"/>
              <a:ext cx="373016"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700" dirty="0">
                  <a:solidFill>
                    <a:srgbClr val="0000FF"/>
                  </a:solidFill>
                  <a:latin typeface="Calibri" panose="020F0502020204030204" pitchFamily="34" charset="0"/>
                </a:rPr>
                <a:t>*</a:t>
              </a:r>
            </a:p>
          </p:txBody>
        </p:sp>
        <p:sp>
          <p:nvSpPr>
            <p:cNvPr id="121897" name="Rectangle 105"/>
            <p:cNvSpPr>
              <a:spLocks/>
            </p:cNvSpPr>
            <p:nvPr/>
          </p:nvSpPr>
          <p:spPr bwMode="auto">
            <a:xfrm>
              <a:off x="8424910" y="6038851"/>
              <a:ext cx="363490"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700" dirty="0">
                  <a:solidFill>
                    <a:srgbClr val="0000FF"/>
                  </a:solidFill>
                  <a:latin typeface="Calibri" panose="020F0502020204030204" pitchFamily="34" charset="0"/>
                </a:rPr>
                <a:t>*</a:t>
              </a:r>
            </a:p>
          </p:txBody>
        </p:sp>
        <p:sp>
          <p:nvSpPr>
            <p:cNvPr id="121898" name="Rectangle 106"/>
            <p:cNvSpPr>
              <a:spLocks/>
            </p:cNvSpPr>
            <p:nvPr/>
          </p:nvSpPr>
          <p:spPr bwMode="auto">
            <a:xfrm>
              <a:off x="9036000" y="5975351"/>
              <a:ext cx="660400"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700" dirty="0">
                  <a:solidFill>
                    <a:srgbClr val="0000FF"/>
                  </a:solidFill>
                  <a:latin typeface="Calibri" panose="020F0502020204030204" pitchFamily="34" charset="0"/>
                </a:rPr>
                <a:t>drop</a:t>
              </a:r>
            </a:p>
          </p:txBody>
        </p:sp>
        <p:sp>
          <p:nvSpPr>
            <p:cNvPr id="121899" name="Rectangle 2"/>
            <p:cNvSpPr>
              <a:spLocks/>
            </p:cNvSpPr>
            <p:nvPr/>
          </p:nvSpPr>
          <p:spPr bwMode="auto">
            <a:xfrm>
              <a:off x="2209800" y="6296125"/>
              <a:ext cx="753586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0" tIns="0" rIns="0" bIns="0" anchor="ctr">
              <a:spAutoFit/>
            </a:bodyP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r"/>
              <a:r>
                <a:rPr lang="en-US" altLang="zh-CN" sz="2000" dirty="0">
                  <a:solidFill>
                    <a:srgbClr val="000099"/>
                  </a:solidFill>
                  <a:latin typeface="Comic Sans MS" panose="030F0702030302020204" pitchFamily="66" charset="0"/>
                </a:rPr>
                <a:t>do not forward (block) all datagrams sent by host 128.119.1.1</a:t>
              </a:r>
            </a:p>
          </p:txBody>
        </p:sp>
      </p:grpSp>
      <p:sp>
        <p:nvSpPr>
          <p:cNvPr id="112" name="Rectangle 7"/>
          <p:cNvSpPr txBox="1">
            <a:spLocks noChangeArrowheads="1"/>
          </p:cNvSpPr>
          <p:nvPr/>
        </p:nvSpPr>
        <p:spPr>
          <a:xfrm>
            <a:off x="9120336" y="6624784"/>
            <a:ext cx="2592288"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4.4 Generalized  </a:t>
            </a:r>
            <a:r>
              <a:rPr lang="en-US" altLang="zh-CN" sz="1200" dirty="0">
                <a:solidFill>
                  <a:srgbClr val="FF0000"/>
                </a:solidFill>
                <a:cs typeface="Arial" panose="020B0604020202020204" pitchFamily="34" charset="0"/>
              </a:rPr>
              <a:t>Forward and SDN</a:t>
            </a:r>
          </a:p>
        </p:txBody>
      </p:sp>
    </p:spTree>
    <p:extLst>
      <p:ext uri="{BB962C8B-B14F-4D97-AF65-F5344CB8AC3E}">
        <p14:creationId xmlns:p14="http://schemas.microsoft.com/office/powerpoint/2010/main" val="400924406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1" name="Rectangle 2"/>
          <p:cNvSpPr>
            <a:spLocks/>
          </p:cNvSpPr>
          <p:nvPr/>
        </p:nvSpPr>
        <p:spPr bwMode="auto">
          <a:xfrm>
            <a:off x="2193925" y="3763199"/>
            <a:ext cx="669895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ctr">
            <a:spAutoFit/>
          </a:bodyP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dirty="0">
                <a:solidFill>
                  <a:srgbClr val="000090"/>
                </a:solidFill>
                <a:latin typeface="Comic Sans MS" panose="030F0702030302020204" pitchFamily="66" charset="0"/>
              </a:rPr>
              <a:t>Destination-based layer 2 (switch) forwarding:</a:t>
            </a:r>
          </a:p>
        </p:txBody>
      </p:sp>
      <p:sp>
        <p:nvSpPr>
          <p:cNvPr id="122882" name="Rectangle 3"/>
          <p:cNvSpPr>
            <a:spLocks/>
          </p:cNvSpPr>
          <p:nvPr/>
        </p:nvSpPr>
        <p:spPr bwMode="auto">
          <a:xfrm>
            <a:off x="2209800" y="4882110"/>
            <a:ext cx="66040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700">
                <a:solidFill>
                  <a:srgbClr val="0000FF"/>
                </a:solidFill>
                <a:cs typeface="Arial" panose="020B0604020202020204" pitchFamily="34" charset="0"/>
              </a:rPr>
              <a:t>*</a:t>
            </a:r>
          </a:p>
        </p:txBody>
      </p:sp>
      <p:grpSp>
        <p:nvGrpSpPr>
          <p:cNvPr id="122883" name="Group 4"/>
          <p:cNvGrpSpPr>
            <a:grpSpLocks/>
          </p:cNvGrpSpPr>
          <p:nvPr/>
        </p:nvGrpSpPr>
        <p:grpSpPr bwMode="auto">
          <a:xfrm>
            <a:off x="2211389" y="4213771"/>
            <a:ext cx="7483475" cy="571500"/>
            <a:chOff x="0" y="0"/>
            <a:chExt cx="6704" cy="512"/>
          </a:xfrm>
        </p:grpSpPr>
        <p:sp>
          <p:nvSpPr>
            <p:cNvPr id="122899" name="Rectangle 5"/>
            <p:cNvSpPr>
              <a:spLocks/>
            </p:cNvSpPr>
            <p:nvPr/>
          </p:nvSpPr>
          <p:spPr bwMode="auto">
            <a:xfrm>
              <a:off x="0" y="15"/>
              <a:ext cx="592" cy="480"/>
            </a:xfrm>
            <a:prstGeom prst="rect">
              <a:avLst/>
            </a:prstGeom>
            <a:solidFill>
              <a:srgbClr val="BBE0E3"/>
            </a:solidFill>
            <a:ln w="12700">
              <a:solidFill>
                <a:schemeClr val="tx1"/>
              </a:solidFill>
              <a:miter lim="800000"/>
              <a:headEnd/>
              <a:tailEnd/>
            </a:ln>
          </p:spPr>
          <p:txBody>
            <a:bodyPr lIns="0" tIns="0" rIns="0" bIns="0"/>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800">
                <a:solidFill>
                  <a:srgbClr val="0000FF"/>
                </a:solidFill>
                <a:cs typeface="Arial" panose="020B0604020202020204" pitchFamily="34" charset="0"/>
              </a:endParaRPr>
            </a:p>
          </p:txBody>
        </p:sp>
        <p:sp>
          <p:nvSpPr>
            <p:cNvPr id="122900" name="Rectangle 6"/>
            <p:cNvSpPr>
              <a:spLocks/>
            </p:cNvSpPr>
            <p:nvPr/>
          </p:nvSpPr>
          <p:spPr bwMode="auto">
            <a:xfrm>
              <a:off x="3" y="0"/>
              <a:ext cx="589"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700">
                  <a:solidFill>
                    <a:srgbClr val="0000FF"/>
                  </a:solidFill>
                  <a:cs typeface="Arial" panose="020B0604020202020204" pitchFamily="34" charset="0"/>
                </a:rPr>
                <a:t>Switch</a:t>
              </a:r>
            </a:p>
            <a:p>
              <a:pPr algn="ctr"/>
              <a:r>
                <a:rPr lang="en-US" altLang="zh-CN" sz="1700">
                  <a:solidFill>
                    <a:srgbClr val="0000FF"/>
                  </a:solidFill>
                  <a:cs typeface="Arial" panose="020B0604020202020204" pitchFamily="34" charset="0"/>
                </a:rPr>
                <a:t>Port</a:t>
              </a:r>
            </a:p>
          </p:txBody>
        </p:sp>
        <p:sp>
          <p:nvSpPr>
            <p:cNvPr id="122901" name="Rectangle 7"/>
            <p:cNvSpPr>
              <a:spLocks/>
            </p:cNvSpPr>
            <p:nvPr/>
          </p:nvSpPr>
          <p:spPr bwMode="auto">
            <a:xfrm>
              <a:off x="592" y="15"/>
              <a:ext cx="593" cy="480"/>
            </a:xfrm>
            <a:prstGeom prst="rect">
              <a:avLst/>
            </a:prstGeom>
            <a:solidFill>
              <a:srgbClr val="BBE0E3"/>
            </a:solidFill>
            <a:ln w="12700">
              <a:solidFill>
                <a:schemeClr val="tx1"/>
              </a:solidFill>
              <a:miter lim="800000"/>
              <a:headEnd/>
              <a:tailEnd/>
            </a:ln>
          </p:spPr>
          <p:txBody>
            <a:bodyPr lIns="0" tIns="0" rIns="0" bIns="0"/>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800">
                <a:solidFill>
                  <a:srgbClr val="0000FF"/>
                </a:solidFill>
                <a:cs typeface="Arial" panose="020B0604020202020204" pitchFamily="34" charset="0"/>
              </a:endParaRPr>
            </a:p>
          </p:txBody>
        </p:sp>
        <p:sp>
          <p:nvSpPr>
            <p:cNvPr id="122902" name="Rectangle 8"/>
            <p:cNvSpPr>
              <a:spLocks/>
            </p:cNvSpPr>
            <p:nvPr/>
          </p:nvSpPr>
          <p:spPr bwMode="auto">
            <a:xfrm>
              <a:off x="588" y="0"/>
              <a:ext cx="589"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700">
                  <a:solidFill>
                    <a:srgbClr val="0000FF"/>
                  </a:solidFill>
                  <a:cs typeface="Arial" panose="020B0604020202020204" pitchFamily="34" charset="0"/>
                </a:rPr>
                <a:t>MAC</a:t>
              </a:r>
            </a:p>
            <a:p>
              <a:pPr algn="ctr"/>
              <a:r>
                <a:rPr lang="en-US" altLang="zh-CN" sz="1700">
                  <a:solidFill>
                    <a:srgbClr val="0000FF"/>
                  </a:solidFill>
                  <a:cs typeface="Arial" panose="020B0604020202020204" pitchFamily="34" charset="0"/>
                </a:rPr>
                <a:t>src</a:t>
              </a:r>
            </a:p>
          </p:txBody>
        </p:sp>
        <p:sp>
          <p:nvSpPr>
            <p:cNvPr id="122903" name="Rectangle 9"/>
            <p:cNvSpPr>
              <a:spLocks/>
            </p:cNvSpPr>
            <p:nvPr/>
          </p:nvSpPr>
          <p:spPr bwMode="auto">
            <a:xfrm>
              <a:off x="1185" y="15"/>
              <a:ext cx="593" cy="480"/>
            </a:xfrm>
            <a:prstGeom prst="rect">
              <a:avLst/>
            </a:prstGeom>
            <a:solidFill>
              <a:srgbClr val="BBE0E3"/>
            </a:solidFill>
            <a:ln w="12700">
              <a:solidFill>
                <a:schemeClr val="tx1"/>
              </a:solidFill>
              <a:miter lim="800000"/>
              <a:headEnd/>
              <a:tailEnd/>
            </a:ln>
          </p:spPr>
          <p:txBody>
            <a:bodyPr lIns="0" tIns="0" rIns="0" bIns="0"/>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800">
                <a:solidFill>
                  <a:srgbClr val="0000FF"/>
                </a:solidFill>
                <a:cs typeface="Arial" panose="020B0604020202020204" pitchFamily="34" charset="0"/>
              </a:endParaRPr>
            </a:p>
          </p:txBody>
        </p:sp>
        <p:sp>
          <p:nvSpPr>
            <p:cNvPr id="122904" name="Rectangle 10"/>
            <p:cNvSpPr>
              <a:spLocks/>
            </p:cNvSpPr>
            <p:nvPr/>
          </p:nvSpPr>
          <p:spPr bwMode="auto">
            <a:xfrm>
              <a:off x="1212" y="0"/>
              <a:ext cx="567"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700">
                  <a:solidFill>
                    <a:srgbClr val="0000FF"/>
                  </a:solidFill>
                  <a:cs typeface="Arial" panose="020B0604020202020204" pitchFamily="34" charset="0"/>
                </a:rPr>
                <a:t>MAC</a:t>
              </a:r>
            </a:p>
            <a:p>
              <a:pPr algn="ctr"/>
              <a:r>
                <a:rPr lang="en-US" altLang="zh-CN" sz="1700">
                  <a:solidFill>
                    <a:srgbClr val="0000FF"/>
                  </a:solidFill>
                  <a:cs typeface="Arial" panose="020B0604020202020204" pitchFamily="34" charset="0"/>
                </a:rPr>
                <a:t>dst</a:t>
              </a:r>
            </a:p>
          </p:txBody>
        </p:sp>
        <p:sp>
          <p:nvSpPr>
            <p:cNvPr id="122905" name="Rectangle 11"/>
            <p:cNvSpPr>
              <a:spLocks/>
            </p:cNvSpPr>
            <p:nvPr/>
          </p:nvSpPr>
          <p:spPr bwMode="auto">
            <a:xfrm>
              <a:off x="1785" y="15"/>
              <a:ext cx="593" cy="480"/>
            </a:xfrm>
            <a:prstGeom prst="rect">
              <a:avLst/>
            </a:prstGeom>
            <a:solidFill>
              <a:srgbClr val="BBE0E3"/>
            </a:solidFill>
            <a:ln w="12700">
              <a:solidFill>
                <a:schemeClr val="tx1"/>
              </a:solidFill>
              <a:miter lim="800000"/>
              <a:headEnd/>
              <a:tailEnd/>
            </a:ln>
          </p:spPr>
          <p:txBody>
            <a:bodyPr lIns="0" tIns="0" rIns="0" bIns="0"/>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800">
                <a:solidFill>
                  <a:srgbClr val="0000FF"/>
                </a:solidFill>
                <a:cs typeface="Arial" panose="020B0604020202020204" pitchFamily="34" charset="0"/>
              </a:endParaRPr>
            </a:p>
          </p:txBody>
        </p:sp>
        <p:sp>
          <p:nvSpPr>
            <p:cNvPr id="122906" name="Rectangle 12"/>
            <p:cNvSpPr>
              <a:spLocks/>
            </p:cNvSpPr>
            <p:nvPr/>
          </p:nvSpPr>
          <p:spPr bwMode="auto">
            <a:xfrm>
              <a:off x="1783" y="0"/>
              <a:ext cx="590"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700">
                  <a:solidFill>
                    <a:srgbClr val="0000FF"/>
                  </a:solidFill>
                  <a:cs typeface="Arial" panose="020B0604020202020204" pitchFamily="34" charset="0"/>
                </a:rPr>
                <a:t>Eth</a:t>
              </a:r>
            </a:p>
            <a:p>
              <a:pPr algn="ctr"/>
              <a:r>
                <a:rPr lang="en-US" altLang="zh-CN" sz="1700">
                  <a:solidFill>
                    <a:srgbClr val="0000FF"/>
                  </a:solidFill>
                  <a:cs typeface="Arial" panose="020B0604020202020204" pitchFamily="34" charset="0"/>
                </a:rPr>
                <a:t>type</a:t>
              </a:r>
            </a:p>
          </p:txBody>
        </p:sp>
        <p:sp>
          <p:nvSpPr>
            <p:cNvPr id="122907" name="Rectangle 13"/>
            <p:cNvSpPr>
              <a:spLocks/>
            </p:cNvSpPr>
            <p:nvPr/>
          </p:nvSpPr>
          <p:spPr bwMode="auto">
            <a:xfrm>
              <a:off x="2378" y="15"/>
              <a:ext cx="593" cy="480"/>
            </a:xfrm>
            <a:prstGeom prst="rect">
              <a:avLst/>
            </a:prstGeom>
            <a:solidFill>
              <a:srgbClr val="BBE0E3"/>
            </a:solidFill>
            <a:ln w="12700">
              <a:solidFill>
                <a:schemeClr val="tx1"/>
              </a:solidFill>
              <a:miter lim="800000"/>
              <a:headEnd/>
              <a:tailEnd/>
            </a:ln>
          </p:spPr>
          <p:txBody>
            <a:bodyPr lIns="0" tIns="0" rIns="0" bIns="0"/>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800">
                <a:solidFill>
                  <a:srgbClr val="0000FF"/>
                </a:solidFill>
                <a:cs typeface="Arial" panose="020B0604020202020204" pitchFamily="34" charset="0"/>
              </a:endParaRPr>
            </a:p>
          </p:txBody>
        </p:sp>
        <p:sp>
          <p:nvSpPr>
            <p:cNvPr id="122908" name="Rectangle 14"/>
            <p:cNvSpPr>
              <a:spLocks/>
            </p:cNvSpPr>
            <p:nvPr/>
          </p:nvSpPr>
          <p:spPr bwMode="auto">
            <a:xfrm>
              <a:off x="2380" y="0"/>
              <a:ext cx="590"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700">
                  <a:solidFill>
                    <a:srgbClr val="0000FF"/>
                  </a:solidFill>
                  <a:cs typeface="Arial" panose="020B0604020202020204" pitchFamily="34" charset="0"/>
                </a:rPr>
                <a:t>VLAN</a:t>
              </a:r>
            </a:p>
            <a:p>
              <a:pPr algn="ctr"/>
              <a:r>
                <a:rPr lang="en-US" altLang="zh-CN" sz="1700">
                  <a:solidFill>
                    <a:srgbClr val="0000FF"/>
                  </a:solidFill>
                  <a:cs typeface="Arial" panose="020B0604020202020204" pitchFamily="34" charset="0"/>
                </a:rPr>
                <a:t>ID</a:t>
              </a:r>
            </a:p>
          </p:txBody>
        </p:sp>
        <p:sp>
          <p:nvSpPr>
            <p:cNvPr id="122909" name="Rectangle 15"/>
            <p:cNvSpPr>
              <a:spLocks/>
            </p:cNvSpPr>
            <p:nvPr/>
          </p:nvSpPr>
          <p:spPr bwMode="auto">
            <a:xfrm>
              <a:off x="2971" y="15"/>
              <a:ext cx="593" cy="480"/>
            </a:xfrm>
            <a:prstGeom prst="rect">
              <a:avLst/>
            </a:prstGeom>
            <a:solidFill>
              <a:srgbClr val="BBE0E3"/>
            </a:solidFill>
            <a:ln w="12700">
              <a:solidFill>
                <a:schemeClr val="tx1"/>
              </a:solidFill>
              <a:miter lim="800000"/>
              <a:headEnd/>
              <a:tailEnd/>
            </a:ln>
          </p:spPr>
          <p:txBody>
            <a:bodyPr lIns="0" tIns="0" rIns="0" bIns="0"/>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800">
                <a:solidFill>
                  <a:srgbClr val="0000FF"/>
                </a:solidFill>
                <a:cs typeface="Arial" panose="020B0604020202020204" pitchFamily="34" charset="0"/>
              </a:endParaRPr>
            </a:p>
          </p:txBody>
        </p:sp>
        <p:sp>
          <p:nvSpPr>
            <p:cNvPr id="122910" name="Rectangle 16"/>
            <p:cNvSpPr>
              <a:spLocks/>
            </p:cNvSpPr>
            <p:nvPr/>
          </p:nvSpPr>
          <p:spPr bwMode="auto">
            <a:xfrm>
              <a:off x="2977" y="0"/>
              <a:ext cx="589"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700">
                  <a:solidFill>
                    <a:srgbClr val="0000FF"/>
                  </a:solidFill>
                  <a:cs typeface="Arial" panose="020B0604020202020204" pitchFamily="34" charset="0"/>
                </a:rPr>
                <a:t>IP</a:t>
              </a:r>
            </a:p>
            <a:p>
              <a:pPr algn="ctr"/>
              <a:r>
                <a:rPr lang="en-US" altLang="zh-CN" sz="1700">
                  <a:solidFill>
                    <a:srgbClr val="0000FF"/>
                  </a:solidFill>
                  <a:cs typeface="Arial" panose="020B0604020202020204" pitchFamily="34" charset="0"/>
                </a:rPr>
                <a:t>Src</a:t>
              </a:r>
            </a:p>
          </p:txBody>
        </p:sp>
        <p:sp>
          <p:nvSpPr>
            <p:cNvPr id="122911" name="Rectangle 17"/>
            <p:cNvSpPr>
              <a:spLocks/>
            </p:cNvSpPr>
            <p:nvPr/>
          </p:nvSpPr>
          <p:spPr bwMode="auto">
            <a:xfrm>
              <a:off x="3571" y="15"/>
              <a:ext cx="593" cy="480"/>
            </a:xfrm>
            <a:prstGeom prst="rect">
              <a:avLst/>
            </a:prstGeom>
            <a:solidFill>
              <a:srgbClr val="BBE0E3"/>
            </a:solidFill>
            <a:ln w="12700">
              <a:solidFill>
                <a:schemeClr val="tx1"/>
              </a:solidFill>
              <a:miter lim="800000"/>
              <a:headEnd/>
              <a:tailEnd/>
            </a:ln>
          </p:spPr>
          <p:txBody>
            <a:bodyPr lIns="0" tIns="0" rIns="0" bIns="0"/>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800">
                <a:solidFill>
                  <a:srgbClr val="0000FF"/>
                </a:solidFill>
                <a:cs typeface="Arial" panose="020B0604020202020204" pitchFamily="34" charset="0"/>
              </a:endParaRPr>
            </a:p>
          </p:txBody>
        </p:sp>
        <p:sp>
          <p:nvSpPr>
            <p:cNvPr id="122912" name="Rectangle 18"/>
            <p:cNvSpPr>
              <a:spLocks/>
            </p:cNvSpPr>
            <p:nvPr/>
          </p:nvSpPr>
          <p:spPr bwMode="auto">
            <a:xfrm>
              <a:off x="3567" y="0"/>
              <a:ext cx="597"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700">
                  <a:solidFill>
                    <a:srgbClr val="0000FF"/>
                  </a:solidFill>
                  <a:cs typeface="Arial" panose="020B0604020202020204" pitchFamily="34" charset="0"/>
                </a:rPr>
                <a:t>IP</a:t>
              </a:r>
            </a:p>
            <a:p>
              <a:pPr algn="ctr"/>
              <a:r>
                <a:rPr lang="en-US" altLang="zh-CN" sz="1700">
                  <a:solidFill>
                    <a:srgbClr val="0000FF"/>
                  </a:solidFill>
                  <a:cs typeface="Arial" panose="020B0604020202020204" pitchFamily="34" charset="0"/>
                </a:rPr>
                <a:t>Dst</a:t>
              </a:r>
            </a:p>
          </p:txBody>
        </p:sp>
        <p:sp>
          <p:nvSpPr>
            <p:cNvPr id="122913" name="Rectangle 19"/>
            <p:cNvSpPr>
              <a:spLocks/>
            </p:cNvSpPr>
            <p:nvPr/>
          </p:nvSpPr>
          <p:spPr bwMode="auto">
            <a:xfrm>
              <a:off x="4164" y="15"/>
              <a:ext cx="592" cy="480"/>
            </a:xfrm>
            <a:prstGeom prst="rect">
              <a:avLst/>
            </a:prstGeom>
            <a:solidFill>
              <a:srgbClr val="BBE0E3"/>
            </a:solidFill>
            <a:ln w="12700">
              <a:solidFill>
                <a:schemeClr val="tx1"/>
              </a:solidFill>
              <a:miter lim="800000"/>
              <a:headEnd/>
              <a:tailEnd/>
            </a:ln>
          </p:spPr>
          <p:txBody>
            <a:bodyPr lIns="0" tIns="0" rIns="0" bIns="0"/>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800">
                <a:solidFill>
                  <a:srgbClr val="0000FF"/>
                </a:solidFill>
                <a:cs typeface="Arial" panose="020B0604020202020204" pitchFamily="34" charset="0"/>
              </a:endParaRPr>
            </a:p>
          </p:txBody>
        </p:sp>
        <p:sp>
          <p:nvSpPr>
            <p:cNvPr id="122914" name="Rectangle 20"/>
            <p:cNvSpPr>
              <a:spLocks/>
            </p:cNvSpPr>
            <p:nvPr/>
          </p:nvSpPr>
          <p:spPr bwMode="auto">
            <a:xfrm>
              <a:off x="4165" y="0"/>
              <a:ext cx="583"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700">
                  <a:solidFill>
                    <a:srgbClr val="0000FF"/>
                  </a:solidFill>
                  <a:cs typeface="Arial" panose="020B0604020202020204" pitchFamily="34" charset="0"/>
                </a:rPr>
                <a:t>IP</a:t>
              </a:r>
            </a:p>
            <a:p>
              <a:pPr algn="ctr"/>
              <a:r>
                <a:rPr lang="en-US" altLang="zh-CN" sz="1700">
                  <a:solidFill>
                    <a:srgbClr val="0000FF"/>
                  </a:solidFill>
                  <a:cs typeface="Arial" panose="020B0604020202020204" pitchFamily="34" charset="0"/>
                </a:rPr>
                <a:t>Prot</a:t>
              </a:r>
            </a:p>
          </p:txBody>
        </p:sp>
        <p:sp>
          <p:nvSpPr>
            <p:cNvPr id="122915" name="Rectangle 21"/>
            <p:cNvSpPr>
              <a:spLocks/>
            </p:cNvSpPr>
            <p:nvPr/>
          </p:nvSpPr>
          <p:spPr bwMode="auto">
            <a:xfrm>
              <a:off x="4756" y="15"/>
              <a:ext cx="593" cy="480"/>
            </a:xfrm>
            <a:prstGeom prst="rect">
              <a:avLst/>
            </a:prstGeom>
            <a:solidFill>
              <a:srgbClr val="BBE0E3"/>
            </a:solidFill>
            <a:ln w="12700">
              <a:solidFill>
                <a:schemeClr val="tx1"/>
              </a:solidFill>
              <a:miter lim="800000"/>
              <a:headEnd/>
              <a:tailEnd/>
            </a:ln>
          </p:spPr>
          <p:txBody>
            <a:bodyPr lIns="0" tIns="0" rIns="0" bIns="0"/>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800">
                <a:solidFill>
                  <a:srgbClr val="0000FF"/>
                </a:solidFill>
                <a:cs typeface="Arial" panose="020B0604020202020204" pitchFamily="34" charset="0"/>
              </a:endParaRPr>
            </a:p>
          </p:txBody>
        </p:sp>
        <p:sp>
          <p:nvSpPr>
            <p:cNvPr id="122916" name="Rectangle 22"/>
            <p:cNvSpPr>
              <a:spLocks/>
            </p:cNvSpPr>
            <p:nvPr/>
          </p:nvSpPr>
          <p:spPr bwMode="auto">
            <a:xfrm>
              <a:off x="4760" y="0"/>
              <a:ext cx="596"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700">
                  <a:solidFill>
                    <a:srgbClr val="0000FF"/>
                  </a:solidFill>
                  <a:cs typeface="Arial" panose="020B0604020202020204" pitchFamily="34" charset="0"/>
                </a:rPr>
                <a:t>TCP</a:t>
              </a:r>
            </a:p>
            <a:p>
              <a:pPr algn="ctr"/>
              <a:r>
                <a:rPr lang="en-US" altLang="zh-CN" sz="1700">
                  <a:solidFill>
                    <a:srgbClr val="0000FF"/>
                  </a:solidFill>
                  <a:cs typeface="Arial" panose="020B0604020202020204" pitchFamily="34" charset="0"/>
                </a:rPr>
                <a:t>sport</a:t>
              </a:r>
            </a:p>
          </p:txBody>
        </p:sp>
        <p:sp>
          <p:nvSpPr>
            <p:cNvPr id="122917" name="Rectangle 23"/>
            <p:cNvSpPr>
              <a:spLocks/>
            </p:cNvSpPr>
            <p:nvPr/>
          </p:nvSpPr>
          <p:spPr bwMode="auto">
            <a:xfrm>
              <a:off x="5356" y="15"/>
              <a:ext cx="593" cy="480"/>
            </a:xfrm>
            <a:prstGeom prst="rect">
              <a:avLst/>
            </a:prstGeom>
            <a:solidFill>
              <a:srgbClr val="BBE0E3"/>
            </a:solidFill>
            <a:ln w="12700">
              <a:solidFill>
                <a:schemeClr val="tx1"/>
              </a:solidFill>
              <a:miter lim="800000"/>
              <a:headEnd/>
              <a:tailEnd/>
            </a:ln>
          </p:spPr>
          <p:txBody>
            <a:bodyPr lIns="0" tIns="0" rIns="0" bIns="0"/>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800">
                <a:solidFill>
                  <a:srgbClr val="0000FF"/>
                </a:solidFill>
                <a:cs typeface="Arial" panose="020B0604020202020204" pitchFamily="34" charset="0"/>
              </a:endParaRPr>
            </a:p>
          </p:txBody>
        </p:sp>
        <p:sp>
          <p:nvSpPr>
            <p:cNvPr id="122918" name="Rectangle 24"/>
            <p:cNvSpPr>
              <a:spLocks/>
            </p:cNvSpPr>
            <p:nvPr/>
          </p:nvSpPr>
          <p:spPr bwMode="auto">
            <a:xfrm>
              <a:off x="5351" y="0"/>
              <a:ext cx="597"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700">
                  <a:solidFill>
                    <a:srgbClr val="0000FF"/>
                  </a:solidFill>
                  <a:cs typeface="Arial" panose="020B0604020202020204" pitchFamily="34" charset="0"/>
                </a:rPr>
                <a:t>TCP</a:t>
              </a:r>
            </a:p>
            <a:p>
              <a:pPr algn="ctr"/>
              <a:r>
                <a:rPr lang="en-US" altLang="zh-CN" sz="1700">
                  <a:solidFill>
                    <a:srgbClr val="0000FF"/>
                  </a:solidFill>
                  <a:cs typeface="Arial" panose="020B0604020202020204" pitchFamily="34" charset="0"/>
                </a:rPr>
                <a:t>dport</a:t>
              </a:r>
            </a:p>
          </p:txBody>
        </p:sp>
        <p:sp>
          <p:nvSpPr>
            <p:cNvPr id="122919" name="Rectangle 25"/>
            <p:cNvSpPr>
              <a:spLocks/>
            </p:cNvSpPr>
            <p:nvPr/>
          </p:nvSpPr>
          <p:spPr bwMode="auto">
            <a:xfrm>
              <a:off x="5956" y="12"/>
              <a:ext cx="748" cy="488"/>
            </a:xfrm>
            <a:prstGeom prst="rect">
              <a:avLst/>
            </a:prstGeom>
            <a:solidFill>
              <a:srgbClr val="CBE97B"/>
            </a:solidFill>
            <a:ln w="12700">
              <a:solidFill>
                <a:srgbClr val="697D3A"/>
              </a:solidFill>
              <a:miter lim="800000"/>
              <a:headEnd/>
              <a:tailEnd/>
            </a:ln>
          </p:spPr>
          <p:txBody>
            <a:bodyPr lIns="0" tIns="0" rIns="0" bIns="0"/>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800">
                <a:solidFill>
                  <a:srgbClr val="0000FF"/>
                </a:solidFill>
                <a:cs typeface="Arial" panose="020B0604020202020204" pitchFamily="34" charset="0"/>
              </a:endParaRPr>
            </a:p>
          </p:txBody>
        </p:sp>
        <p:sp>
          <p:nvSpPr>
            <p:cNvPr id="122920" name="Rectangle 26"/>
            <p:cNvSpPr>
              <a:spLocks/>
            </p:cNvSpPr>
            <p:nvPr/>
          </p:nvSpPr>
          <p:spPr bwMode="auto">
            <a:xfrm>
              <a:off x="5948" y="111"/>
              <a:ext cx="75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700">
                  <a:solidFill>
                    <a:srgbClr val="0000FF"/>
                  </a:solidFill>
                  <a:cs typeface="Arial" panose="020B0604020202020204" pitchFamily="34" charset="0"/>
                </a:rPr>
                <a:t>Action</a:t>
              </a:r>
            </a:p>
          </p:txBody>
        </p:sp>
      </p:grpSp>
      <p:sp>
        <p:nvSpPr>
          <p:cNvPr id="122884" name="Rectangle 28"/>
          <p:cNvSpPr>
            <a:spLocks/>
          </p:cNvSpPr>
          <p:nvPr/>
        </p:nvSpPr>
        <p:spPr bwMode="auto">
          <a:xfrm>
            <a:off x="2639616" y="4882110"/>
            <a:ext cx="113347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700" dirty="0">
                <a:solidFill>
                  <a:srgbClr val="0000FF"/>
                </a:solidFill>
                <a:cs typeface="Arial" panose="020B0604020202020204" pitchFamily="34" charset="0"/>
              </a:rPr>
              <a:t>*</a:t>
            </a:r>
          </a:p>
        </p:txBody>
      </p:sp>
      <p:sp>
        <p:nvSpPr>
          <p:cNvPr id="122885" name="Rectangle 29"/>
          <p:cNvSpPr>
            <a:spLocks/>
          </p:cNvSpPr>
          <p:nvPr/>
        </p:nvSpPr>
        <p:spPr bwMode="auto">
          <a:xfrm>
            <a:off x="4191000" y="4882110"/>
            <a:ext cx="661988"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700">
                <a:solidFill>
                  <a:srgbClr val="0000FF"/>
                </a:solidFill>
                <a:cs typeface="Arial" panose="020B0604020202020204" pitchFamily="34" charset="0"/>
              </a:rPr>
              <a:t>*</a:t>
            </a:r>
          </a:p>
        </p:txBody>
      </p:sp>
      <p:sp>
        <p:nvSpPr>
          <p:cNvPr id="122886" name="Rectangle 30"/>
          <p:cNvSpPr>
            <a:spLocks/>
          </p:cNvSpPr>
          <p:nvPr/>
        </p:nvSpPr>
        <p:spPr bwMode="auto">
          <a:xfrm>
            <a:off x="4852988" y="4882110"/>
            <a:ext cx="66040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700">
                <a:solidFill>
                  <a:srgbClr val="0000FF"/>
                </a:solidFill>
                <a:cs typeface="Arial" panose="020B0604020202020204" pitchFamily="34" charset="0"/>
              </a:rPr>
              <a:t>*</a:t>
            </a:r>
          </a:p>
        </p:txBody>
      </p:sp>
      <p:sp>
        <p:nvSpPr>
          <p:cNvPr id="122887" name="Rectangle 31"/>
          <p:cNvSpPr>
            <a:spLocks/>
          </p:cNvSpPr>
          <p:nvPr/>
        </p:nvSpPr>
        <p:spPr bwMode="auto">
          <a:xfrm>
            <a:off x="5513388" y="4882110"/>
            <a:ext cx="66040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700">
                <a:solidFill>
                  <a:srgbClr val="0000FF"/>
                </a:solidFill>
                <a:cs typeface="Arial" panose="020B0604020202020204" pitchFamily="34" charset="0"/>
              </a:rPr>
              <a:t>*</a:t>
            </a:r>
          </a:p>
        </p:txBody>
      </p:sp>
      <p:sp>
        <p:nvSpPr>
          <p:cNvPr id="122888" name="Rectangle 32"/>
          <p:cNvSpPr>
            <a:spLocks/>
          </p:cNvSpPr>
          <p:nvPr/>
        </p:nvSpPr>
        <p:spPr bwMode="auto">
          <a:xfrm>
            <a:off x="6173788" y="4882110"/>
            <a:ext cx="66040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700">
                <a:solidFill>
                  <a:srgbClr val="0000FF"/>
                </a:solidFill>
                <a:cs typeface="Arial" panose="020B0604020202020204" pitchFamily="34" charset="0"/>
              </a:rPr>
              <a:t>*</a:t>
            </a:r>
          </a:p>
        </p:txBody>
      </p:sp>
      <p:sp>
        <p:nvSpPr>
          <p:cNvPr id="122889" name="Rectangle 33"/>
          <p:cNvSpPr>
            <a:spLocks/>
          </p:cNvSpPr>
          <p:nvPr/>
        </p:nvSpPr>
        <p:spPr bwMode="auto">
          <a:xfrm>
            <a:off x="6843713" y="4882110"/>
            <a:ext cx="66040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700">
                <a:solidFill>
                  <a:srgbClr val="0000FF"/>
                </a:solidFill>
                <a:cs typeface="Arial" panose="020B0604020202020204" pitchFamily="34" charset="0"/>
              </a:rPr>
              <a:t>*</a:t>
            </a:r>
          </a:p>
        </p:txBody>
      </p:sp>
      <p:sp>
        <p:nvSpPr>
          <p:cNvPr id="122890" name="Rectangle 34"/>
          <p:cNvSpPr>
            <a:spLocks/>
          </p:cNvSpPr>
          <p:nvPr/>
        </p:nvSpPr>
        <p:spPr bwMode="auto">
          <a:xfrm>
            <a:off x="7504114" y="4882110"/>
            <a:ext cx="661987"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700">
                <a:solidFill>
                  <a:srgbClr val="0000FF"/>
                </a:solidFill>
                <a:cs typeface="Arial" panose="020B0604020202020204" pitchFamily="34" charset="0"/>
              </a:rPr>
              <a:t>*</a:t>
            </a:r>
          </a:p>
        </p:txBody>
      </p:sp>
      <p:sp>
        <p:nvSpPr>
          <p:cNvPr id="122891" name="Rectangle 35"/>
          <p:cNvSpPr>
            <a:spLocks/>
          </p:cNvSpPr>
          <p:nvPr/>
        </p:nvSpPr>
        <p:spPr bwMode="auto">
          <a:xfrm>
            <a:off x="8166100" y="4882110"/>
            <a:ext cx="66040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700">
                <a:solidFill>
                  <a:srgbClr val="0000FF"/>
                </a:solidFill>
                <a:cs typeface="Arial" panose="020B0604020202020204" pitchFamily="34" charset="0"/>
              </a:rPr>
              <a:t>*</a:t>
            </a:r>
          </a:p>
        </p:txBody>
      </p:sp>
      <p:sp>
        <p:nvSpPr>
          <p:cNvPr id="122892" name="Rectangle 36"/>
          <p:cNvSpPr>
            <a:spLocks/>
          </p:cNvSpPr>
          <p:nvPr/>
        </p:nvSpPr>
        <p:spPr bwMode="auto">
          <a:xfrm>
            <a:off x="8924925" y="4882110"/>
            <a:ext cx="66040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700" dirty="0">
                <a:solidFill>
                  <a:srgbClr val="0000FF"/>
                </a:solidFill>
                <a:cs typeface="Arial" panose="020B0604020202020204" pitchFamily="34" charset="0"/>
              </a:rPr>
              <a:t>port 3</a:t>
            </a:r>
          </a:p>
        </p:txBody>
      </p:sp>
      <p:sp>
        <p:nvSpPr>
          <p:cNvPr id="122894" name="Rectangle 1"/>
          <p:cNvSpPr txBox="1">
            <a:spLocks noChangeArrowheads="1"/>
          </p:cNvSpPr>
          <p:nvPr/>
        </p:nvSpPr>
        <p:spPr bwMode="auto">
          <a:xfrm>
            <a:off x="713776" y="-141324"/>
            <a:ext cx="732644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4400" dirty="0">
                <a:solidFill>
                  <a:srgbClr val="000099"/>
                </a:solidFill>
                <a:latin typeface="Comic Sans MS" panose="030F0702030302020204" pitchFamily="66" charset="0"/>
              </a:rPr>
              <a:t>OpenFlow: Examples</a:t>
            </a:r>
            <a:endParaRPr lang="en-US" altLang="zh-CN" sz="3900" dirty="0">
              <a:solidFill>
                <a:srgbClr val="000099"/>
              </a:solidFill>
              <a:latin typeface="Comic Sans MS" panose="030F0702030302020204" pitchFamily="66" charset="0"/>
            </a:endParaRPr>
          </a:p>
        </p:txBody>
      </p:sp>
      <p:sp>
        <p:nvSpPr>
          <p:cNvPr id="122895" name="Rectangle 2"/>
          <p:cNvSpPr>
            <a:spLocks/>
          </p:cNvSpPr>
          <p:nvPr/>
        </p:nvSpPr>
        <p:spPr bwMode="auto">
          <a:xfrm>
            <a:off x="2999656" y="5261719"/>
            <a:ext cx="6695209"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0" tIns="0" rIns="0" bIns="0" anchor="ctr">
            <a:spAutoFit/>
          </a:bodyP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r"/>
            <a:r>
              <a:rPr lang="en-US" altLang="zh-CN" sz="2000" dirty="0">
                <a:solidFill>
                  <a:srgbClr val="000099"/>
                </a:solidFill>
                <a:latin typeface="Comic Sans MS" panose="030F0702030302020204" pitchFamily="66" charset="0"/>
              </a:rPr>
              <a:t>layer 2 frames with </a:t>
            </a:r>
            <a:r>
              <a:rPr lang="en-US" altLang="zh-CN" sz="2000" dirty="0" err="1">
                <a:solidFill>
                  <a:srgbClr val="000099"/>
                </a:solidFill>
                <a:latin typeface="Comic Sans MS" panose="030F0702030302020204" pitchFamily="66" charset="0"/>
              </a:rPr>
              <a:t>dst</a:t>
            </a:r>
            <a:r>
              <a:rPr lang="en-US" altLang="zh-CN" sz="2000" dirty="0">
                <a:solidFill>
                  <a:srgbClr val="000099"/>
                </a:solidFill>
                <a:latin typeface="Comic Sans MS" panose="030F0702030302020204" pitchFamily="66" charset="0"/>
              </a:rPr>
              <a:t> MAC address 22:A7:23:11:E1:02 should be forwarded to output port 3 </a:t>
            </a:r>
          </a:p>
        </p:txBody>
      </p:sp>
      <p:sp>
        <p:nvSpPr>
          <p:cNvPr id="122896" name="Rectangle 28"/>
          <p:cNvSpPr>
            <a:spLocks/>
          </p:cNvSpPr>
          <p:nvPr/>
        </p:nvSpPr>
        <p:spPr bwMode="auto">
          <a:xfrm>
            <a:off x="3542886" y="4851381"/>
            <a:ext cx="658813" cy="31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100" dirty="0">
                <a:solidFill>
                  <a:srgbClr val="0000FF"/>
                </a:solidFill>
                <a:cs typeface="Arial" panose="020B0604020202020204" pitchFamily="34" charset="0"/>
              </a:rPr>
              <a:t>22:A7:23:</a:t>
            </a:r>
          </a:p>
          <a:p>
            <a:pPr algn="ctr"/>
            <a:r>
              <a:rPr lang="en-US" altLang="zh-CN" sz="1100" dirty="0">
                <a:solidFill>
                  <a:srgbClr val="0000FF"/>
                </a:solidFill>
                <a:cs typeface="Arial" panose="020B0604020202020204" pitchFamily="34" charset="0"/>
              </a:rPr>
              <a:t>11:E1:02</a:t>
            </a:r>
          </a:p>
        </p:txBody>
      </p:sp>
      <p:sp>
        <p:nvSpPr>
          <p:cNvPr id="43" name="Rectangle 7"/>
          <p:cNvSpPr txBox="1">
            <a:spLocks noChangeArrowheads="1"/>
          </p:cNvSpPr>
          <p:nvPr/>
        </p:nvSpPr>
        <p:spPr>
          <a:xfrm>
            <a:off x="9120336" y="6624784"/>
            <a:ext cx="2592288"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4.4 Generalized  </a:t>
            </a:r>
            <a:r>
              <a:rPr lang="en-US" altLang="zh-CN" sz="1200" dirty="0">
                <a:solidFill>
                  <a:srgbClr val="FF0000"/>
                </a:solidFill>
                <a:cs typeface="Arial" panose="020B0604020202020204" pitchFamily="34" charset="0"/>
              </a:rPr>
              <a:t>Forward and SDN</a:t>
            </a:r>
          </a:p>
        </p:txBody>
      </p:sp>
      <p:sp>
        <p:nvSpPr>
          <p:cNvPr id="41" name="Rectangle 2">
            <a:extLst>
              <a:ext uri="{FF2B5EF4-FFF2-40B4-BE49-F238E27FC236}">
                <a16:creationId xmlns:a16="http://schemas.microsoft.com/office/drawing/2014/main" id="{67390D90-B45E-45E9-BD43-A6B89D900A7A}"/>
              </a:ext>
            </a:extLst>
          </p:cNvPr>
          <p:cNvSpPr>
            <a:spLocks/>
          </p:cNvSpPr>
          <p:nvPr/>
        </p:nvSpPr>
        <p:spPr bwMode="auto">
          <a:xfrm>
            <a:off x="2193925" y="1194078"/>
            <a:ext cx="606416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ctr">
            <a:spAutoFit/>
          </a:bodyP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dirty="0">
                <a:solidFill>
                  <a:srgbClr val="000090"/>
                </a:solidFill>
                <a:latin typeface="Comic Sans MS" panose="030F0702030302020204" pitchFamily="66" charset="0"/>
              </a:rPr>
              <a:t>Source-based layer 2 (switch) forwarding:</a:t>
            </a:r>
          </a:p>
        </p:txBody>
      </p:sp>
      <p:sp>
        <p:nvSpPr>
          <p:cNvPr id="42" name="Rectangle 3">
            <a:extLst>
              <a:ext uri="{FF2B5EF4-FFF2-40B4-BE49-F238E27FC236}">
                <a16:creationId xmlns:a16="http://schemas.microsoft.com/office/drawing/2014/main" id="{9F24314F-E655-4E81-8E88-B0D0ACF557CC}"/>
              </a:ext>
            </a:extLst>
          </p:cNvPr>
          <p:cNvSpPr>
            <a:spLocks/>
          </p:cNvSpPr>
          <p:nvPr/>
        </p:nvSpPr>
        <p:spPr bwMode="auto">
          <a:xfrm>
            <a:off x="2209800" y="2312989"/>
            <a:ext cx="66040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700">
                <a:solidFill>
                  <a:srgbClr val="0000FF"/>
                </a:solidFill>
                <a:cs typeface="Arial" panose="020B0604020202020204" pitchFamily="34" charset="0"/>
              </a:rPr>
              <a:t>*</a:t>
            </a:r>
          </a:p>
        </p:txBody>
      </p:sp>
      <p:grpSp>
        <p:nvGrpSpPr>
          <p:cNvPr id="44" name="Group 4">
            <a:extLst>
              <a:ext uri="{FF2B5EF4-FFF2-40B4-BE49-F238E27FC236}">
                <a16:creationId xmlns:a16="http://schemas.microsoft.com/office/drawing/2014/main" id="{81BF5EBD-1ACE-4244-97E5-1E13C55DD623}"/>
              </a:ext>
            </a:extLst>
          </p:cNvPr>
          <p:cNvGrpSpPr>
            <a:grpSpLocks/>
          </p:cNvGrpSpPr>
          <p:nvPr/>
        </p:nvGrpSpPr>
        <p:grpSpPr bwMode="auto">
          <a:xfrm>
            <a:off x="2211389" y="1644650"/>
            <a:ext cx="7483475" cy="571500"/>
            <a:chOff x="0" y="0"/>
            <a:chExt cx="6704" cy="512"/>
          </a:xfrm>
        </p:grpSpPr>
        <p:sp>
          <p:nvSpPr>
            <p:cNvPr id="45" name="Rectangle 5">
              <a:extLst>
                <a:ext uri="{FF2B5EF4-FFF2-40B4-BE49-F238E27FC236}">
                  <a16:creationId xmlns:a16="http://schemas.microsoft.com/office/drawing/2014/main" id="{7772CE27-EF5D-4CED-BF58-F3A97294D85E}"/>
                </a:ext>
              </a:extLst>
            </p:cNvPr>
            <p:cNvSpPr>
              <a:spLocks/>
            </p:cNvSpPr>
            <p:nvPr/>
          </p:nvSpPr>
          <p:spPr bwMode="auto">
            <a:xfrm>
              <a:off x="0" y="15"/>
              <a:ext cx="592" cy="480"/>
            </a:xfrm>
            <a:prstGeom prst="rect">
              <a:avLst/>
            </a:prstGeom>
            <a:solidFill>
              <a:srgbClr val="BBE0E3"/>
            </a:solidFill>
            <a:ln w="12700">
              <a:solidFill>
                <a:schemeClr val="tx1"/>
              </a:solidFill>
              <a:miter lim="800000"/>
              <a:headEnd/>
              <a:tailEnd/>
            </a:ln>
          </p:spPr>
          <p:txBody>
            <a:bodyPr lIns="0" tIns="0" rIns="0" bIns="0"/>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800">
                <a:solidFill>
                  <a:srgbClr val="0000FF"/>
                </a:solidFill>
                <a:cs typeface="Arial" panose="020B0604020202020204" pitchFamily="34" charset="0"/>
              </a:endParaRPr>
            </a:p>
          </p:txBody>
        </p:sp>
        <p:sp>
          <p:nvSpPr>
            <p:cNvPr id="46" name="Rectangle 6">
              <a:extLst>
                <a:ext uri="{FF2B5EF4-FFF2-40B4-BE49-F238E27FC236}">
                  <a16:creationId xmlns:a16="http://schemas.microsoft.com/office/drawing/2014/main" id="{B03A2D59-2AA4-402F-A25C-5ADC73ADB80A}"/>
                </a:ext>
              </a:extLst>
            </p:cNvPr>
            <p:cNvSpPr>
              <a:spLocks/>
            </p:cNvSpPr>
            <p:nvPr/>
          </p:nvSpPr>
          <p:spPr bwMode="auto">
            <a:xfrm>
              <a:off x="3" y="0"/>
              <a:ext cx="589"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700">
                  <a:solidFill>
                    <a:srgbClr val="0000FF"/>
                  </a:solidFill>
                  <a:cs typeface="Arial" panose="020B0604020202020204" pitchFamily="34" charset="0"/>
                </a:rPr>
                <a:t>Switch</a:t>
              </a:r>
            </a:p>
            <a:p>
              <a:pPr algn="ctr"/>
              <a:r>
                <a:rPr lang="en-US" altLang="zh-CN" sz="1700">
                  <a:solidFill>
                    <a:srgbClr val="0000FF"/>
                  </a:solidFill>
                  <a:cs typeface="Arial" panose="020B0604020202020204" pitchFamily="34" charset="0"/>
                </a:rPr>
                <a:t>Port</a:t>
              </a:r>
            </a:p>
          </p:txBody>
        </p:sp>
        <p:sp>
          <p:nvSpPr>
            <p:cNvPr id="47" name="Rectangle 7">
              <a:extLst>
                <a:ext uri="{FF2B5EF4-FFF2-40B4-BE49-F238E27FC236}">
                  <a16:creationId xmlns:a16="http://schemas.microsoft.com/office/drawing/2014/main" id="{F6890374-95BB-4539-828A-E93EBE502B86}"/>
                </a:ext>
              </a:extLst>
            </p:cNvPr>
            <p:cNvSpPr>
              <a:spLocks/>
            </p:cNvSpPr>
            <p:nvPr/>
          </p:nvSpPr>
          <p:spPr bwMode="auto">
            <a:xfrm>
              <a:off x="592" y="15"/>
              <a:ext cx="593" cy="480"/>
            </a:xfrm>
            <a:prstGeom prst="rect">
              <a:avLst/>
            </a:prstGeom>
            <a:solidFill>
              <a:srgbClr val="BBE0E3"/>
            </a:solidFill>
            <a:ln w="12700">
              <a:solidFill>
                <a:schemeClr val="tx1"/>
              </a:solidFill>
              <a:miter lim="800000"/>
              <a:headEnd/>
              <a:tailEnd/>
            </a:ln>
          </p:spPr>
          <p:txBody>
            <a:bodyPr lIns="0" tIns="0" rIns="0" bIns="0"/>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800">
                <a:solidFill>
                  <a:srgbClr val="0000FF"/>
                </a:solidFill>
                <a:cs typeface="Arial" panose="020B0604020202020204" pitchFamily="34" charset="0"/>
              </a:endParaRPr>
            </a:p>
          </p:txBody>
        </p:sp>
        <p:sp>
          <p:nvSpPr>
            <p:cNvPr id="48" name="Rectangle 8">
              <a:extLst>
                <a:ext uri="{FF2B5EF4-FFF2-40B4-BE49-F238E27FC236}">
                  <a16:creationId xmlns:a16="http://schemas.microsoft.com/office/drawing/2014/main" id="{B7FF8E6B-F231-4398-B572-029FD90A02B2}"/>
                </a:ext>
              </a:extLst>
            </p:cNvPr>
            <p:cNvSpPr>
              <a:spLocks/>
            </p:cNvSpPr>
            <p:nvPr/>
          </p:nvSpPr>
          <p:spPr bwMode="auto">
            <a:xfrm>
              <a:off x="588" y="0"/>
              <a:ext cx="589"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700">
                  <a:solidFill>
                    <a:srgbClr val="0000FF"/>
                  </a:solidFill>
                  <a:cs typeface="Arial" panose="020B0604020202020204" pitchFamily="34" charset="0"/>
                </a:rPr>
                <a:t>MAC</a:t>
              </a:r>
            </a:p>
            <a:p>
              <a:pPr algn="ctr"/>
              <a:r>
                <a:rPr lang="en-US" altLang="zh-CN" sz="1700">
                  <a:solidFill>
                    <a:srgbClr val="0000FF"/>
                  </a:solidFill>
                  <a:cs typeface="Arial" panose="020B0604020202020204" pitchFamily="34" charset="0"/>
                </a:rPr>
                <a:t>src</a:t>
              </a:r>
            </a:p>
          </p:txBody>
        </p:sp>
        <p:sp>
          <p:nvSpPr>
            <p:cNvPr id="49" name="Rectangle 9">
              <a:extLst>
                <a:ext uri="{FF2B5EF4-FFF2-40B4-BE49-F238E27FC236}">
                  <a16:creationId xmlns:a16="http://schemas.microsoft.com/office/drawing/2014/main" id="{B5F6400D-D15E-4E84-A7C6-E2EF774F7598}"/>
                </a:ext>
              </a:extLst>
            </p:cNvPr>
            <p:cNvSpPr>
              <a:spLocks/>
            </p:cNvSpPr>
            <p:nvPr/>
          </p:nvSpPr>
          <p:spPr bwMode="auto">
            <a:xfrm>
              <a:off x="1185" y="15"/>
              <a:ext cx="593" cy="480"/>
            </a:xfrm>
            <a:prstGeom prst="rect">
              <a:avLst/>
            </a:prstGeom>
            <a:solidFill>
              <a:srgbClr val="BBE0E3"/>
            </a:solidFill>
            <a:ln w="12700">
              <a:solidFill>
                <a:schemeClr val="tx1"/>
              </a:solidFill>
              <a:miter lim="800000"/>
              <a:headEnd/>
              <a:tailEnd/>
            </a:ln>
          </p:spPr>
          <p:txBody>
            <a:bodyPr lIns="0" tIns="0" rIns="0" bIns="0"/>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800">
                <a:solidFill>
                  <a:srgbClr val="0000FF"/>
                </a:solidFill>
                <a:cs typeface="Arial" panose="020B0604020202020204" pitchFamily="34" charset="0"/>
              </a:endParaRPr>
            </a:p>
          </p:txBody>
        </p:sp>
        <p:sp>
          <p:nvSpPr>
            <p:cNvPr id="50" name="Rectangle 10">
              <a:extLst>
                <a:ext uri="{FF2B5EF4-FFF2-40B4-BE49-F238E27FC236}">
                  <a16:creationId xmlns:a16="http://schemas.microsoft.com/office/drawing/2014/main" id="{F5CA93E4-7D6B-44C1-9BFB-914063AD3D06}"/>
                </a:ext>
              </a:extLst>
            </p:cNvPr>
            <p:cNvSpPr>
              <a:spLocks/>
            </p:cNvSpPr>
            <p:nvPr/>
          </p:nvSpPr>
          <p:spPr bwMode="auto">
            <a:xfrm>
              <a:off x="1212" y="0"/>
              <a:ext cx="567"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700">
                  <a:solidFill>
                    <a:srgbClr val="0000FF"/>
                  </a:solidFill>
                  <a:cs typeface="Arial" panose="020B0604020202020204" pitchFamily="34" charset="0"/>
                </a:rPr>
                <a:t>MAC</a:t>
              </a:r>
            </a:p>
            <a:p>
              <a:pPr algn="ctr"/>
              <a:r>
                <a:rPr lang="en-US" altLang="zh-CN" sz="1700">
                  <a:solidFill>
                    <a:srgbClr val="0000FF"/>
                  </a:solidFill>
                  <a:cs typeface="Arial" panose="020B0604020202020204" pitchFamily="34" charset="0"/>
                </a:rPr>
                <a:t>dst</a:t>
              </a:r>
            </a:p>
          </p:txBody>
        </p:sp>
        <p:sp>
          <p:nvSpPr>
            <p:cNvPr id="51" name="Rectangle 11">
              <a:extLst>
                <a:ext uri="{FF2B5EF4-FFF2-40B4-BE49-F238E27FC236}">
                  <a16:creationId xmlns:a16="http://schemas.microsoft.com/office/drawing/2014/main" id="{F3FEF02A-7247-4108-8AD9-CE0967C8914F}"/>
                </a:ext>
              </a:extLst>
            </p:cNvPr>
            <p:cNvSpPr>
              <a:spLocks/>
            </p:cNvSpPr>
            <p:nvPr/>
          </p:nvSpPr>
          <p:spPr bwMode="auto">
            <a:xfrm>
              <a:off x="1785" y="15"/>
              <a:ext cx="593" cy="480"/>
            </a:xfrm>
            <a:prstGeom prst="rect">
              <a:avLst/>
            </a:prstGeom>
            <a:solidFill>
              <a:srgbClr val="BBE0E3"/>
            </a:solidFill>
            <a:ln w="12700">
              <a:solidFill>
                <a:schemeClr val="tx1"/>
              </a:solidFill>
              <a:miter lim="800000"/>
              <a:headEnd/>
              <a:tailEnd/>
            </a:ln>
          </p:spPr>
          <p:txBody>
            <a:bodyPr lIns="0" tIns="0" rIns="0" bIns="0"/>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800">
                <a:solidFill>
                  <a:srgbClr val="0000FF"/>
                </a:solidFill>
                <a:cs typeface="Arial" panose="020B0604020202020204" pitchFamily="34" charset="0"/>
              </a:endParaRPr>
            </a:p>
          </p:txBody>
        </p:sp>
        <p:sp>
          <p:nvSpPr>
            <p:cNvPr id="52" name="Rectangle 12">
              <a:extLst>
                <a:ext uri="{FF2B5EF4-FFF2-40B4-BE49-F238E27FC236}">
                  <a16:creationId xmlns:a16="http://schemas.microsoft.com/office/drawing/2014/main" id="{80E46F90-2B7E-4AEB-9FFF-00727B221E49}"/>
                </a:ext>
              </a:extLst>
            </p:cNvPr>
            <p:cNvSpPr>
              <a:spLocks/>
            </p:cNvSpPr>
            <p:nvPr/>
          </p:nvSpPr>
          <p:spPr bwMode="auto">
            <a:xfrm>
              <a:off x="1783" y="0"/>
              <a:ext cx="590"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700">
                  <a:solidFill>
                    <a:srgbClr val="0000FF"/>
                  </a:solidFill>
                  <a:cs typeface="Arial" panose="020B0604020202020204" pitchFamily="34" charset="0"/>
                </a:rPr>
                <a:t>Eth</a:t>
              </a:r>
            </a:p>
            <a:p>
              <a:pPr algn="ctr"/>
              <a:r>
                <a:rPr lang="en-US" altLang="zh-CN" sz="1700">
                  <a:solidFill>
                    <a:srgbClr val="0000FF"/>
                  </a:solidFill>
                  <a:cs typeface="Arial" panose="020B0604020202020204" pitchFamily="34" charset="0"/>
                </a:rPr>
                <a:t>type</a:t>
              </a:r>
            </a:p>
          </p:txBody>
        </p:sp>
        <p:sp>
          <p:nvSpPr>
            <p:cNvPr id="53" name="Rectangle 13">
              <a:extLst>
                <a:ext uri="{FF2B5EF4-FFF2-40B4-BE49-F238E27FC236}">
                  <a16:creationId xmlns:a16="http://schemas.microsoft.com/office/drawing/2014/main" id="{E690C797-5A3F-489D-8EF3-B43B6849EBD0}"/>
                </a:ext>
              </a:extLst>
            </p:cNvPr>
            <p:cNvSpPr>
              <a:spLocks/>
            </p:cNvSpPr>
            <p:nvPr/>
          </p:nvSpPr>
          <p:spPr bwMode="auto">
            <a:xfrm>
              <a:off x="2378" y="15"/>
              <a:ext cx="593" cy="480"/>
            </a:xfrm>
            <a:prstGeom prst="rect">
              <a:avLst/>
            </a:prstGeom>
            <a:solidFill>
              <a:srgbClr val="BBE0E3"/>
            </a:solidFill>
            <a:ln w="12700">
              <a:solidFill>
                <a:schemeClr val="tx1"/>
              </a:solidFill>
              <a:miter lim="800000"/>
              <a:headEnd/>
              <a:tailEnd/>
            </a:ln>
          </p:spPr>
          <p:txBody>
            <a:bodyPr lIns="0" tIns="0" rIns="0" bIns="0"/>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800">
                <a:solidFill>
                  <a:srgbClr val="0000FF"/>
                </a:solidFill>
                <a:cs typeface="Arial" panose="020B0604020202020204" pitchFamily="34" charset="0"/>
              </a:endParaRPr>
            </a:p>
          </p:txBody>
        </p:sp>
        <p:sp>
          <p:nvSpPr>
            <p:cNvPr id="54" name="Rectangle 14">
              <a:extLst>
                <a:ext uri="{FF2B5EF4-FFF2-40B4-BE49-F238E27FC236}">
                  <a16:creationId xmlns:a16="http://schemas.microsoft.com/office/drawing/2014/main" id="{4879D0B7-E3CE-4329-8DB0-1A4E78739BB7}"/>
                </a:ext>
              </a:extLst>
            </p:cNvPr>
            <p:cNvSpPr>
              <a:spLocks/>
            </p:cNvSpPr>
            <p:nvPr/>
          </p:nvSpPr>
          <p:spPr bwMode="auto">
            <a:xfrm>
              <a:off x="2380" y="0"/>
              <a:ext cx="590"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700">
                  <a:solidFill>
                    <a:srgbClr val="0000FF"/>
                  </a:solidFill>
                  <a:cs typeface="Arial" panose="020B0604020202020204" pitchFamily="34" charset="0"/>
                </a:rPr>
                <a:t>VLAN</a:t>
              </a:r>
            </a:p>
            <a:p>
              <a:pPr algn="ctr"/>
              <a:r>
                <a:rPr lang="en-US" altLang="zh-CN" sz="1700">
                  <a:solidFill>
                    <a:srgbClr val="0000FF"/>
                  </a:solidFill>
                  <a:cs typeface="Arial" panose="020B0604020202020204" pitchFamily="34" charset="0"/>
                </a:rPr>
                <a:t>ID</a:t>
              </a:r>
            </a:p>
          </p:txBody>
        </p:sp>
        <p:sp>
          <p:nvSpPr>
            <p:cNvPr id="55" name="Rectangle 15">
              <a:extLst>
                <a:ext uri="{FF2B5EF4-FFF2-40B4-BE49-F238E27FC236}">
                  <a16:creationId xmlns:a16="http://schemas.microsoft.com/office/drawing/2014/main" id="{8179E2EF-E134-43FB-8F73-7C12DABC34DB}"/>
                </a:ext>
              </a:extLst>
            </p:cNvPr>
            <p:cNvSpPr>
              <a:spLocks/>
            </p:cNvSpPr>
            <p:nvPr/>
          </p:nvSpPr>
          <p:spPr bwMode="auto">
            <a:xfrm>
              <a:off x="2971" y="15"/>
              <a:ext cx="593" cy="480"/>
            </a:xfrm>
            <a:prstGeom prst="rect">
              <a:avLst/>
            </a:prstGeom>
            <a:solidFill>
              <a:srgbClr val="BBE0E3"/>
            </a:solidFill>
            <a:ln w="12700">
              <a:solidFill>
                <a:schemeClr val="tx1"/>
              </a:solidFill>
              <a:miter lim="800000"/>
              <a:headEnd/>
              <a:tailEnd/>
            </a:ln>
          </p:spPr>
          <p:txBody>
            <a:bodyPr lIns="0" tIns="0" rIns="0" bIns="0"/>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800">
                <a:solidFill>
                  <a:srgbClr val="0000FF"/>
                </a:solidFill>
                <a:cs typeface="Arial" panose="020B0604020202020204" pitchFamily="34" charset="0"/>
              </a:endParaRPr>
            </a:p>
          </p:txBody>
        </p:sp>
        <p:sp>
          <p:nvSpPr>
            <p:cNvPr id="56" name="Rectangle 16">
              <a:extLst>
                <a:ext uri="{FF2B5EF4-FFF2-40B4-BE49-F238E27FC236}">
                  <a16:creationId xmlns:a16="http://schemas.microsoft.com/office/drawing/2014/main" id="{7F78A9AD-72AC-4886-9021-C79E230DE2B0}"/>
                </a:ext>
              </a:extLst>
            </p:cNvPr>
            <p:cNvSpPr>
              <a:spLocks/>
            </p:cNvSpPr>
            <p:nvPr/>
          </p:nvSpPr>
          <p:spPr bwMode="auto">
            <a:xfrm>
              <a:off x="2977" y="0"/>
              <a:ext cx="589"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700">
                  <a:solidFill>
                    <a:srgbClr val="0000FF"/>
                  </a:solidFill>
                  <a:cs typeface="Arial" panose="020B0604020202020204" pitchFamily="34" charset="0"/>
                </a:rPr>
                <a:t>IP</a:t>
              </a:r>
            </a:p>
            <a:p>
              <a:pPr algn="ctr"/>
              <a:r>
                <a:rPr lang="en-US" altLang="zh-CN" sz="1700">
                  <a:solidFill>
                    <a:srgbClr val="0000FF"/>
                  </a:solidFill>
                  <a:cs typeface="Arial" panose="020B0604020202020204" pitchFamily="34" charset="0"/>
                </a:rPr>
                <a:t>Src</a:t>
              </a:r>
            </a:p>
          </p:txBody>
        </p:sp>
        <p:sp>
          <p:nvSpPr>
            <p:cNvPr id="57" name="Rectangle 17">
              <a:extLst>
                <a:ext uri="{FF2B5EF4-FFF2-40B4-BE49-F238E27FC236}">
                  <a16:creationId xmlns:a16="http://schemas.microsoft.com/office/drawing/2014/main" id="{467FFE76-DAF6-4F46-8E7F-255D35E7D11C}"/>
                </a:ext>
              </a:extLst>
            </p:cNvPr>
            <p:cNvSpPr>
              <a:spLocks/>
            </p:cNvSpPr>
            <p:nvPr/>
          </p:nvSpPr>
          <p:spPr bwMode="auto">
            <a:xfrm>
              <a:off x="3571" y="15"/>
              <a:ext cx="593" cy="480"/>
            </a:xfrm>
            <a:prstGeom prst="rect">
              <a:avLst/>
            </a:prstGeom>
            <a:solidFill>
              <a:srgbClr val="BBE0E3"/>
            </a:solidFill>
            <a:ln w="12700">
              <a:solidFill>
                <a:schemeClr val="tx1"/>
              </a:solidFill>
              <a:miter lim="800000"/>
              <a:headEnd/>
              <a:tailEnd/>
            </a:ln>
          </p:spPr>
          <p:txBody>
            <a:bodyPr lIns="0" tIns="0" rIns="0" bIns="0"/>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800">
                <a:solidFill>
                  <a:srgbClr val="0000FF"/>
                </a:solidFill>
                <a:cs typeface="Arial" panose="020B0604020202020204" pitchFamily="34" charset="0"/>
              </a:endParaRPr>
            </a:p>
          </p:txBody>
        </p:sp>
        <p:sp>
          <p:nvSpPr>
            <p:cNvPr id="58" name="Rectangle 18">
              <a:extLst>
                <a:ext uri="{FF2B5EF4-FFF2-40B4-BE49-F238E27FC236}">
                  <a16:creationId xmlns:a16="http://schemas.microsoft.com/office/drawing/2014/main" id="{27D81613-3FB7-460A-A53A-6EFBC54EE6BD}"/>
                </a:ext>
              </a:extLst>
            </p:cNvPr>
            <p:cNvSpPr>
              <a:spLocks/>
            </p:cNvSpPr>
            <p:nvPr/>
          </p:nvSpPr>
          <p:spPr bwMode="auto">
            <a:xfrm>
              <a:off x="3567" y="0"/>
              <a:ext cx="597"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700">
                  <a:solidFill>
                    <a:srgbClr val="0000FF"/>
                  </a:solidFill>
                  <a:cs typeface="Arial" panose="020B0604020202020204" pitchFamily="34" charset="0"/>
                </a:rPr>
                <a:t>IP</a:t>
              </a:r>
            </a:p>
            <a:p>
              <a:pPr algn="ctr"/>
              <a:r>
                <a:rPr lang="en-US" altLang="zh-CN" sz="1700">
                  <a:solidFill>
                    <a:srgbClr val="0000FF"/>
                  </a:solidFill>
                  <a:cs typeface="Arial" panose="020B0604020202020204" pitchFamily="34" charset="0"/>
                </a:rPr>
                <a:t>Dst</a:t>
              </a:r>
            </a:p>
          </p:txBody>
        </p:sp>
        <p:sp>
          <p:nvSpPr>
            <p:cNvPr id="59" name="Rectangle 19">
              <a:extLst>
                <a:ext uri="{FF2B5EF4-FFF2-40B4-BE49-F238E27FC236}">
                  <a16:creationId xmlns:a16="http://schemas.microsoft.com/office/drawing/2014/main" id="{E371194B-77E7-4E52-9335-CFC819C2594B}"/>
                </a:ext>
              </a:extLst>
            </p:cNvPr>
            <p:cNvSpPr>
              <a:spLocks/>
            </p:cNvSpPr>
            <p:nvPr/>
          </p:nvSpPr>
          <p:spPr bwMode="auto">
            <a:xfrm>
              <a:off x="4164" y="15"/>
              <a:ext cx="592" cy="480"/>
            </a:xfrm>
            <a:prstGeom prst="rect">
              <a:avLst/>
            </a:prstGeom>
            <a:solidFill>
              <a:srgbClr val="BBE0E3"/>
            </a:solidFill>
            <a:ln w="12700">
              <a:solidFill>
                <a:schemeClr val="tx1"/>
              </a:solidFill>
              <a:miter lim="800000"/>
              <a:headEnd/>
              <a:tailEnd/>
            </a:ln>
          </p:spPr>
          <p:txBody>
            <a:bodyPr lIns="0" tIns="0" rIns="0" bIns="0"/>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800">
                <a:solidFill>
                  <a:srgbClr val="0000FF"/>
                </a:solidFill>
                <a:cs typeface="Arial" panose="020B0604020202020204" pitchFamily="34" charset="0"/>
              </a:endParaRPr>
            </a:p>
          </p:txBody>
        </p:sp>
        <p:sp>
          <p:nvSpPr>
            <p:cNvPr id="60" name="Rectangle 20">
              <a:extLst>
                <a:ext uri="{FF2B5EF4-FFF2-40B4-BE49-F238E27FC236}">
                  <a16:creationId xmlns:a16="http://schemas.microsoft.com/office/drawing/2014/main" id="{3F1F33F6-2BED-4C2D-B622-B817836208A5}"/>
                </a:ext>
              </a:extLst>
            </p:cNvPr>
            <p:cNvSpPr>
              <a:spLocks/>
            </p:cNvSpPr>
            <p:nvPr/>
          </p:nvSpPr>
          <p:spPr bwMode="auto">
            <a:xfrm>
              <a:off x="4165" y="0"/>
              <a:ext cx="583"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700">
                  <a:solidFill>
                    <a:srgbClr val="0000FF"/>
                  </a:solidFill>
                  <a:cs typeface="Arial" panose="020B0604020202020204" pitchFamily="34" charset="0"/>
                </a:rPr>
                <a:t>IP</a:t>
              </a:r>
            </a:p>
            <a:p>
              <a:pPr algn="ctr"/>
              <a:r>
                <a:rPr lang="en-US" altLang="zh-CN" sz="1700">
                  <a:solidFill>
                    <a:srgbClr val="0000FF"/>
                  </a:solidFill>
                  <a:cs typeface="Arial" panose="020B0604020202020204" pitchFamily="34" charset="0"/>
                </a:rPr>
                <a:t>Prot</a:t>
              </a:r>
            </a:p>
          </p:txBody>
        </p:sp>
        <p:sp>
          <p:nvSpPr>
            <p:cNvPr id="61" name="Rectangle 21">
              <a:extLst>
                <a:ext uri="{FF2B5EF4-FFF2-40B4-BE49-F238E27FC236}">
                  <a16:creationId xmlns:a16="http://schemas.microsoft.com/office/drawing/2014/main" id="{B26EB2E6-8725-47EE-A0B3-4FB254C8C281}"/>
                </a:ext>
              </a:extLst>
            </p:cNvPr>
            <p:cNvSpPr>
              <a:spLocks/>
            </p:cNvSpPr>
            <p:nvPr/>
          </p:nvSpPr>
          <p:spPr bwMode="auto">
            <a:xfrm>
              <a:off x="4756" y="15"/>
              <a:ext cx="593" cy="480"/>
            </a:xfrm>
            <a:prstGeom prst="rect">
              <a:avLst/>
            </a:prstGeom>
            <a:solidFill>
              <a:srgbClr val="BBE0E3"/>
            </a:solidFill>
            <a:ln w="12700">
              <a:solidFill>
                <a:schemeClr val="tx1"/>
              </a:solidFill>
              <a:miter lim="800000"/>
              <a:headEnd/>
              <a:tailEnd/>
            </a:ln>
          </p:spPr>
          <p:txBody>
            <a:bodyPr lIns="0" tIns="0" rIns="0" bIns="0"/>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800">
                <a:solidFill>
                  <a:srgbClr val="0000FF"/>
                </a:solidFill>
                <a:cs typeface="Arial" panose="020B0604020202020204" pitchFamily="34" charset="0"/>
              </a:endParaRPr>
            </a:p>
          </p:txBody>
        </p:sp>
        <p:sp>
          <p:nvSpPr>
            <p:cNvPr id="62" name="Rectangle 22">
              <a:extLst>
                <a:ext uri="{FF2B5EF4-FFF2-40B4-BE49-F238E27FC236}">
                  <a16:creationId xmlns:a16="http://schemas.microsoft.com/office/drawing/2014/main" id="{9428A480-D86C-4EB4-9F25-4D3EC01F823E}"/>
                </a:ext>
              </a:extLst>
            </p:cNvPr>
            <p:cNvSpPr>
              <a:spLocks/>
            </p:cNvSpPr>
            <p:nvPr/>
          </p:nvSpPr>
          <p:spPr bwMode="auto">
            <a:xfrm>
              <a:off x="4760" y="0"/>
              <a:ext cx="596"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700">
                  <a:solidFill>
                    <a:srgbClr val="0000FF"/>
                  </a:solidFill>
                  <a:cs typeface="Arial" panose="020B0604020202020204" pitchFamily="34" charset="0"/>
                </a:rPr>
                <a:t>TCP</a:t>
              </a:r>
            </a:p>
            <a:p>
              <a:pPr algn="ctr"/>
              <a:r>
                <a:rPr lang="en-US" altLang="zh-CN" sz="1700">
                  <a:solidFill>
                    <a:srgbClr val="0000FF"/>
                  </a:solidFill>
                  <a:cs typeface="Arial" panose="020B0604020202020204" pitchFamily="34" charset="0"/>
                </a:rPr>
                <a:t>sport</a:t>
              </a:r>
            </a:p>
          </p:txBody>
        </p:sp>
        <p:sp>
          <p:nvSpPr>
            <p:cNvPr id="63" name="Rectangle 23">
              <a:extLst>
                <a:ext uri="{FF2B5EF4-FFF2-40B4-BE49-F238E27FC236}">
                  <a16:creationId xmlns:a16="http://schemas.microsoft.com/office/drawing/2014/main" id="{0B1424F7-3FE8-4D82-B7A3-D2C9D0D18173}"/>
                </a:ext>
              </a:extLst>
            </p:cNvPr>
            <p:cNvSpPr>
              <a:spLocks/>
            </p:cNvSpPr>
            <p:nvPr/>
          </p:nvSpPr>
          <p:spPr bwMode="auto">
            <a:xfrm>
              <a:off x="5356" y="15"/>
              <a:ext cx="593" cy="480"/>
            </a:xfrm>
            <a:prstGeom prst="rect">
              <a:avLst/>
            </a:prstGeom>
            <a:solidFill>
              <a:srgbClr val="BBE0E3"/>
            </a:solidFill>
            <a:ln w="12700">
              <a:solidFill>
                <a:schemeClr val="tx1"/>
              </a:solidFill>
              <a:miter lim="800000"/>
              <a:headEnd/>
              <a:tailEnd/>
            </a:ln>
          </p:spPr>
          <p:txBody>
            <a:bodyPr lIns="0" tIns="0" rIns="0" bIns="0"/>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800">
                <a:solidFill>
                  <a:srgbClr val="0000FF"/>
                </a:solidFill>
                <a:cs typeface="Arial" panose="020B0604020202020204" pitchFamily="34" charset="0"/>
              </a:endParaRPr>
            </a:p>
          </p:txBody>
        </p:sp>
        <p:sp>
          <p:nvSpPr>
            <p:cNvPr id="64" name="Rectangle 24">
              <a:extLst>
                <a:ext uri="{FF2B5EF4-FFF2-40B4-BE49-F238E27FC236}">
                  <a16:creationId xmlns:a16="http://schemas.microsoft.com/office/drawing/2014/main" id="{A68C6F23-E037-46AC-88BD-15BC51DABA6B}"/>
                </a:ext>
              </a:extLst>
            </p:cNvPr>
            <p:cNvSpPr>
              <a:spLocks/>
            </p:cNvSpPr>
            <p:nvPr/>
          </p:nvSpPr>
          <p:spPr bwMode="auto">
            <a:xfrm>
              <a:off x="5351" y="0"/>
              <a:ext cx="597"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700">
                  <a:solidFill>
                    <a:srgbClr val="0000FF"/>
                  </a:solidFill>
                  <a:cs typeface="Arial" panose="020B0604020202020204" pitchFamily="34" charset="0"/>
                </a:rPr>
                <a:t>TCP</a:t>
              </a:r>
            </a:p>
            <a:p>
              <a:pPr algn="ctr"/>
              <a:r>
                <a:rPr lang="en-US" altLang="zh-CN" sz="1700">
                  <a:solidFill>
                    <a:srgbClr val="0000FF"/>
                  </a:solidFill>
                  <a:cs typeface="Arial" panose="020B0604020202020204" pitchFamily="34" charset="0"/>
                </a:rPr>
                <a:t>dport</a:t>
              </a:r>
            </a:p>
          </p:txBody>
        </p:sp>
        <p:sp>
          <p:nvSpPr>
            <p:cNvPr id="65" name="Rectangle 25">
              <a:extLst>
                <a:ext uri="{FF2B5EF4-FFF2-40B4-BE49-F238E27FC236}">
                  <a16:creationId xmlns:a16="http://schemas.microsoft.com/office/drawing/2014/main" id="{7CDA7990-D7A1-471C-8EC8-A45D827BB5EF}"/>
                </a:ext>
              </a:extLst>
            </p:cNvPr>
            <p:cNvSpPr>
              <a:spLocks/>
            </p:cNvSpPr>
            <p:nvPr/>
          </p:nvSpPr>
          <p:spPr bwMode="auto">
            <a:xfrm>
              <a:off x="5956" y="12"/>
              <a:ext cx="748" cy="488"/>
            </a:xfrm>
            <a:prstGeom prst="rect">
              <a:avLst/>
            </a:prstGeom>
            <a:solidFill>
              <a:srgbClr val="CBE97B"/>
            </a:solidFill>
            <a:ln w="12700">
              <a:solidFill>
                <a:srgbClr val="697D3A"/>
              </a:solidFill>
              <a:miter lim="800000"/>
              <a:headEnd/>
              <a:tailEnd/>
            </a:ln>
          </p:spPr>
          <p:txBody>
            <a:bodyPr lIns="0" tIns="0" rIns="0" bIns="0"/>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800">
                <a:solidFill>
                  <a:srgbClr val="0000FF"/>
                </a:solidFill>
                <a:cs typeface="Arial" panose="020B0604020202020204" pitchFamily="34" charset="0"/>
              </a:endParaRPr>
            </a:p>
          </p:txBody>
        </p:sp>
        <p:sp>
          <p:nvSpPr>
            <p:cNvPr id="66" name="Rectangle 26">
              <a:extLst>
                <a:ext uri="{FF2B5EF4-FFF2-40B4-BE49-F238E27FC236}">
                  <a16:creationId xmlns:a16="http://schemas.microsoft.com/office/drawing/2014/main" id="{DD4B5EF5-C563-419F-B6DF-F999B7F58584}"/>
                </a:ext>
              </a:extLst>
            </p:cNvPr>
            <p:cNvSpPr>
              <a:spLocks/>
            </p:cNvSpPr>
            <p:nvPr/>
          </p:nvSpPr>
          <p:spPr bwMode="auto">
            <a:xfrm>
              <a:off x="5948" y="111"/>
              <a:ext cx="75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700">
                  <a:solidFill>
                    <a:srgbClr val="0000FF"/>
                  </a:solidFill>
                  <a:cs typeface="Arial" panose="020B0604020202020204" pitchFamily="34" charset="0"/>
                </a:rPr>
                <a:t>Action</a:t>
              </a:r>
            </a:p>
          </p:txBody>
        </p:sp>
      </p:grpSp>
      <p:sp>
        <p:nvSpPr>
          <p:cNvPr id="67" name="Rectangle 28">
            <a:extLst>
              <a:ext uri="{FF2B5EF4-FFF2-40B4-BE49-F238E27FC236}">
                <a16:creationId xmlns:a16="http://schemas.microsoft.com/office/drawing/2014/main" id="{0A557312-445E-4C4E-9EC1-E20E74D78970}"/>
              </a:ext>
            </a:extLst>
          </p:cNvPr>
          <p:cNvSpPr>
            <a:spLocks/>
          </p:cNvSpPr>
          <p:nvPr/>
        </p:nvSpPr>
        <p:spPr bwMode="auto">
          <a:xfrm>
            <a:off x="3532189" y="2312989"/>
            <a:ext cx="113347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700" dirty="0">
                <a:solidFill>
                  <a:srgbClr val="0000FF"/>
                </a:solidFill>
                <a:cs typeface="Arial" panose="020B0604020202020204" pitchFamily="34" charset="0"/>
              </a:rPr>
              <a:t>*</a:t>
            </a:r>
          </a:p>
        </p:txBody>
      </p:sp>
      <p:sp>
        <p:nvSpPr>
          <p:cNvPr id="68" name="Rectangle 29">
            <a:extLst>
              <a:ext uri="{FF2B5EF4-FFF2-40B4-BE49-F238E27FC236}">
                <a16:creationId xmlns:a16="http://schemas.microsoft.com/office/drawing/2014/main" id="{0930766A-890A-4677-BA6E-AE3D0BF6252D}"/>
              </a:ext>
            </a:extLst>
          </p:cNvPr>
          <p:cNvSpPr>
            <a:spLocks/>
          </p:cNvSpPr>
          <p:nvPr/>
        </p:nvSpPr>
        <p:spPr bwMode="auto">
          <a:xfrm>
            <a:off x="4191000" y="2312989"/>
            <a:ext cx="661988"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700">
                <a:solidFill>
                  <a:srgbClr val="0000FF"/>
                </a:solidFill>
                <a:cs typeface="Arial" panose="020B0604020202020204" pitchFamily="34" charset="0"/>
              </a:rPr>
              <a:t>*</a:t>
            </a:r>
          </a:p>
        </p:txBody>
      </p:sp>
      <p:sp>
        <p:nvSpPr>
          <p:cNvPr id="69" name="Rectangle 30">
            <a:extLst>
              <a:ext uri="{FF2B5EF4-FFF2-40B4-BE49-F238E27FC236}">
                <a16:creationId xmlns:a16="http://schemas.microsoft.com/office/drawing/2014/main" id="{1CB7D01B-D692-47D6-AAD6-B96964874CFD}"/>
              </a:ext>
            </a:extLst>
          </p:cNvPr>
          <p:cNvSpPr>
            <a:spLocks/>
          </p:cNvSpPr>
          <p:nvPr/>
        </p:nvSpPr>
        <p:spPr bwMode="auto">
          <a:xfrm>
            <a:off x="4852988" y="2312989"/>
            <a:ext cx="66040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700">
                <a:solidFill>
                  <a:srgbClr val="0000FF"/>
                </a:solidFill>
                <a:cs typeface="Arial" panose="020B0604020202020204" pitchFamily="34" charset="0"/>
              </a:rPr>
              <a:t>*</a:t>
            </a:r>
          </a:p>
        </p:txBody>
      </p:sp>
      <p:sp>
        <p:nvSpPr>
          <p:cNvPr id="70" name="Rectangle 31">
            <a:extLst>
              <a:ext uri="{FF2B5EF4-FFF2-40B4-BE49-F238E27FC236}">
                <a16:creationId xmlns:a16="http://schemas.microsoft.com/office/drawing/2014/main" id="{B20D24AF-04AF-4A3E-9159-07C70F3BB374}"/>
              </a:ext>
            </a:extLst>
          </p:cNvPr>
          <p:cNvSpPr>
            <a:spLocks/>
          </p:cNvSpPr>
          <p:nvPr/>
        </p:nvSpPr>
        <p:spPr bwMode="auto">
          <a:xfrm>
            <a:off x="5513388" y="2312989"/>
            <a:ext cx="66040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700">
                <a:solidFill>
                  <a:srgbClr val="0000FF"/>
                </a:solidFill>
                <a:cs typeface="Arial" panose="020B0604020202020204" pitchFamily="34" charset="0"/>
              </a:rPr>
              <a:t>*</a:t>
            </a:r>
          </a:p>
        </p:txBody>
      </p:sp>
      <p:sp>
        <p:nvSpPr>
          <p:cNvPr id="71" name="Rectangle 32">
            <a:extLst>
              <a:ext uri="{FF2B5EF4-FFF2-40B4-BE49-F238E27FC236}">
                <a16:creationId xmlns:a16="http://schemas.microsoft.com/office/drawing/2014/main" id="{3D9C7CE8-19FD-44F9-9D56-EA213D63966B}"/>
              </a:ext>
            </a:extLst>
          </p:cNvPr>
          <p:cNvSpPr>
            <a:spLocks/>
          </p:cNvSpPr>
          <p:nvPr/>
        </p:nvSpPr>
        <p:spPr bwMode="auto">
          <a:xfrm>
            <a:off x="6173788" y="2312989"/>
            <a:ext cx="66040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700">
                <a:solidFill>
                  <a:srgbClr val="0000FF"/>
                </a:solidFill>
                <a:cs typeface="Arial" panose="020B0604020202020204" pitchFamily="34" charset="0"/>
              </a:rPr>
              <a:t>*</a:t>
            </a:r>
          </a:p>
        </p:txBody>
      </p:sp>
      <p:sp>
        <p:nvSpPr>
          <p:cNvPr id="72" name="Rectangle 33">
            <a:extLst>
              <a:ext uri="{FF2B5EF4-FFF2-40B4-BE49-F238E27FC236}">
                <a16:creationId xmlns:a16="http://schemas.microsoft.com/office/drawing/2014/main" id="{41B15516-F552-4EBE-8A8B-C48DA878F85F}"/>
              </a:ext>
            </a:extLst>
          </p:cNvPr>
          <p:cNvSpPr>
            <a:spLocks/>
          </p:cNvSpPr>
          <p:nvPr/>
        </p:nvSpPr>
        <p:spPr bwMode="auto">
          <a:xfrm>
            <a:off x="6843713" y="2312989"/>
            <a:ext cx="66040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700">
                <a:solidFill>
                  <a:srgbClr val="0000FF"/>
                </a:solidFill>
                <a:cs typeface="Arial" panose="020B0604020202020204" pitchFamily="34" charset="0"/>
              </a:rPr>
              <a:t>*</a:t>
            </a:r>
          </a:p>
        </p:txBody>
      </p:sp>
      <p:sp>
        <p:nvSpPr>
          <p:cNvPr id="73" name="Rectangle 34">
            <a:extLst>
              <a:ext uri="{FF2B5EF4-FFF2-40B4-BE49-F238E27FC236}">
                <a16:creationId xmlns:a16="http://schemas.microsoft.com/office/drawing/2014/main" id="{C1BEAF2C-34C0-4A94-A537-02B4AC36618E}"/>
              </a:ext>
            </a:extLst>
          </p:cNvPr>
          <p:cNvSpPr>
            <a:spLocks/>
          </p:cNvSpPr>
          <p:nvPr/>
        </p:nvSpPr>
        <p:spPr bwMode="auto">
          <a:xfrm>
            <a:off x="7504114" y="2312989"/>
            <a:ext cx="661987"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700">
                <a:solidFill>
                  <a:srgbClr val="0000FF"/>
                </a:solidFill>
                <a:cs typeface="Arial" panose="020B0604020202020204" pitchFamily="34" charset="0"/>
              </a:rPr>
              <a:t>*</a:t>
            </a:r>
          </a:p>
        </p:txBody>
      </p:sp>
      <p:sp>
        <p:nvSpPr>
          <p:cNvPr id="74" name="Rectangle 35">
            <a:extLst>
              <a:ext uri="{FF2B5EF4-FFF2-40B4-BE49-F238E27FC236}">
                <a16:creationId xmlns:a16="http://schemas.microsoft.com/office/drawing/2014/main" id="{04E09506-478C-4346-AD53-463F56664C0A}"/>
              </a:ext>
            </a:extLst>
          </p:cNvPr>
          <p:cNvSpPr>
            <a:spLocks/>
          </p:cNvSpPr>
          <p:nvPr/>
        </p:nvSpPr>
        <p:spPr bwMode="auto">
          <a:xfrm>
            <a:off x="8166100" y="2312989"/>
            <a:ext cx="66040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700">
                <a:solidFill>
                  <a:srgbClr val="0000FF"/>
                </a:solidFill>
                <a:cs typeface="Arial" panose="020B0604020202020204" pitchFamily="34" charset="0"/>
              </a:rPr>
              <a:t>*</a:t>
            </a:r>
          </a:p>
        </p:txBody>
      </p:sp>
      <p:sp>
        <p:nvSpPr>
          <p:cNvPr id="75" name="Rectangle 36">
            <a:extLst>
              <a:ext uri="{FF2B5EF4-FFF2-40B4-BE49-F238E27FC236}">
                <a16:creationId xmlns:a16="http://schemas.microsoft.com/office/drawing/2014/main" id="{FB14E21E-D1B6-4B60-950A-0FBB9EB44882}"/>
              </a:ext>
            </a:extLst>
          </p:cNvPr>
          <p:cNvSpPr>
            <a:spLocks/>
          </p:cNvSpPr>
          <p:nvPr/>
        </p:nvSpPr>
        <p:spPr bwMode="auto">
          <a:xfrm>
            <a:off x="8924925" y="2312989"/>
            <a:ext cx="66040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700" dirty="0">
                <a:solidFill>
                  <a:srgbClr val="0000FF"/>
                </a:solidFill>
                <a:cs typeface="Arial" panose="020B0604020202020204" pitchFamily="34" charset="0"/>
              </a:rPr>
              <a:t>port 3</a:t>
            </a:r>
          </a:p>
        </p:txBody>
      </p:sp>
      <p:sp>
        <p:nvSpPr>
          <p:cNvPr id="76" name="Rectangle 2">
            <a:extLst>
              <a:ext uri="{FF2B5EF4-FFF2-40B4-BE49-F238E27FC236}">
                <a16:creationId xmlns:a16="http://schemas.microsoft.com/office/drawing/2014/main" id="{50E9CA41-82E4-434A-B0C6-64325048D78D}"/>
              </a:ext>
            </a:extLst>
          </p:cNvPr>
          <p:cNvSpPr>
            <a:spLocks/>
          </p:cNvSpPr>
          <p:nvPr/>
        </p:nvSpPr>
        <p:spPr bwMode="auto">
          <a:xfrm>
            <a:off x="3359697" y="2692598"/>
            <a:ext cx="6335168"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0" tIns="0" rIns="0" bIns="0" anchor="ctr">
            <a:spAutoFit/>
          </a:bodyP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r"/>
            <a:r>
              <a:rPr lang="en-US" altLang="zh-CN" sz="2000" dirty="0">
                <a:solidFill>
                  <a:srgbClr val="000099"/>
                </a:solidFill>
                <a:latin typeface="Comic Sans MS" panose="030F0702030302020204" pitchFamily="66" charset="0"/>
              </a:rPr>
              <a:t>layer 2 frames from MAC address 22:A7:23:11:E1:02 should be forwarded to output port 3 </a:t>
            </a:r>
          </a:p>
        </p:txBody>
      </p:sp>
      <p:sp>
        <p:nvSpPr>
          <p:cNvPr id="77" name="Rectangle 28">
            <a:extLst>
              <a:ext uri="{FF2B5EF4-FFF2-40B4-BE49-F238E27FC236}">
                <a16:creationId xmlns:a16="http://schemas.microsoft.com/office/drawing/2014/main" id="{7918A16A-0E48-4D61-8B2C-CC0FE067B20D}"/>
              </a:ext>
            </a:extLst>
          </p:cNvPr>
          <p:cNvSpPr>
            <a:spLocks/>
          </p:cNvSpPr>
          <p:nvPr/>
        </p:nvSpPr>
        <p:spPr bwMode="auto">
          <a:xfrm>
            <a:off x="2844801" y="2298700"/>
            <a:ext cx="658813" cy="31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100" dirty="0">
                <a:solidFill>
                  <a:srgbClr val="0000FF"/>
                </a:solidFill>
                <a:cs typeface="Arial" panose="020B0604020202020204" pitchFamily="34" charset="0"/>
              </a:rPr>
              <a:t>22:A7:23:</a:t>
            </a:r>
          </a:p>
          <a:p>
            <a:pPr algn="ctr"/>
            <a:r>
              <a:rPr lang="en-US" altLang="zh-CN" sz="1100" dirty="0">
                <a:solidFill>
                  <a:srgbClr val="0000FF"/>
                </a:solidFill>
                <a:cs typeface="Arial" panose="020B0604020202020204" pitchFamily="34" charset="0"/>
              </a:rPr>
              <a:t>11:E1:02</a:t>
            </a:r>
          </a:p>
        </p:txBody>
      </p:sp>
    </p:spTree>
    <p:extLst>
      <p:ext uri="{BB962C8B-B14F-4D97-AF65-F5344CB8AC3E}">
        <p14:creationId xmlns:p14="http://schemas.microsoft.com/office/powerpoint/2010/main" val="3459181414"/>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Title 1"/>
          <p:cNvSpPr>
            <a:spLocks noGrp="1"/>
          </p:cNvSpPr>
          <p:nvPr>
            <p:ph type="title"/>
          </p:nvPr>
        </p:nvSpPr>
        <p:spPr>
          <a:xfrm>
            <a:off x="2057400" y="-1588"/>
            <a:ext cx="7772400" cy="1143001"/>
          </a:xfrm>
        </p:spPr>
        <p:txBody>
          <a:bodyPr/>
          <a:lstStyle/>
          <a:p>
            <a:r>
              <a:rPr lang="en-US" altLang="zh-CN">
                <a:ea typeface="ＭＳ Ｐゴシック" panose="020B0600070205080204" pitchFamily="34" charset="-128"/>
              </a:rPr>
              <a:t>OpenFlow abstraction</a:t>
            </a:r>
          </a:p>
        </p:txBody>
      </p:sp>
      <p:sp>
        <p:nvSpPr>
          <p:cNvPr id="3" name="Content Placeholder 2"/>
          <p:cNvSpPr>
            <a:spLocks noGrp="1"/>
          </p:cNvSpPr>
          <p:nvPr>
            <p:ph sz="half" idx="1"/>
          </p:nvPr>
        </p:nvSpPr>
        <p:spPr>
          <a:xfrm>
            <a:off x="2057400" y="1854200"/>
            <a:ext cx="3810000" cy="4648200"/>
          </a:xfrm>
        </p:spPr>
        <p:txBody>
          <a:bodyPr>
            <a:normAutofit fontScale="92500" lnSpcReduction="20000"/>
          </a:bodyPr>
          <a:lstStyle/>
          <a:p>
            <a:pPr>
              <a:lnSpc>
                <a:spcPct val="90000"/>
              </a:lnSpc>
              <a:spcAft>
                <a:spcPts val="0"/>
              </a:spcAft>
              <a:buClr>
                <a:srgbClr val="000099"/>
              </a:buClr>
              <a:buSzPct val="85000"/>
              <a:defRPr/>
            </a:pPr>
            <a:r>
              <a:rPr lang="en-US" dirty="0"/>
              <a:t>Router</a:t>
            </a:r>
            <a:endParaRPr lang="en-US" sz="3000" dirty="0">
              <a:ea typeface="宋体" panose="02010600030101010101" pitchFamily="2" charset="-122"/>
            </a:endParaRPr>
          </a:p>
          <a:p>
            <a:pPr lvl="1">
              <a:defRPr/>
            </a:pPr>
            <a:r>
              <a:rPr lang="en-US" sz="2800" i="1" dirty="0">
                <a:solidFill>
                  <a:srgbClr val="000090"/>
                </a:solidFill>
              </a:rPr>
              <a:t>match: </a:t>
            </a:r>
            <a:r>
              <a:rPr lang="en-US" sz="2800" dirty="0"/>
              <a:t>longest destination IP prefix</a:t>
            </a:r>
            <a:endParaRPr lang="en-US" sz="2600" dirty="0">
              <a:ea typeface="ＭＳ Ｐゴシック" charset="0"/>
            </a:endParaRPr>
          </a:p>
          <a:p>
            <a:pPr lvl="1">
              <a:defRPr/>
            </a:pPr>
            <a:r>
              <a:rPr lang="en-US" sz="2800" i="1" dirty="0">
                <a:solidFill>
                  <a:srgbClr val="000090"/>
                </a:solidFill>
              </a:rPr>
              <a:t>action: </a:t>
            </a:r>
            <a:r>
              <a:rPr lang="en-US" sz="2800" dirty="0"/>
              <a:t>forward out a link</a:t>
            </a:r>
            <a:endParaRPr lang="en-US" sz="2600" dirty="0">
              <a:ea typeface="ＭＳ Ｐゴシック" charset="0"/>
            </a:endParaRPr>
          </a:p>
          <a:p>
            <a:pPr>
              <a:lnSpc>
                <a:spcPct val="90000"/>
              </a:lnSpc>
              <a:spcAft>
                <a:spcPts val="0"/>
              </a:spcAft>
              <a:buClr>
                <a:srgbClr val="000099"/>
              </a:buClr>
              <a:buSzPct val="85000"/>
              <a:defRPr/>
            </a:pPr>
            <a:r>
              <a:rPr lang="en-US" dirty="0"/>
              <a:t>Switch</a:t>
            </a:r>
            <a:endParaRPr lang="en-US" sz="3000" dirty="0">
              <a:ea typeface="宋体" panose="02010600030101010101" pitchFamily="2" charset="-122"/>
            </a:endParaRPr>
          </a:p>
          <a:p>
            <a:pPr lvl="1">
              <a:defRPr/>
            </a:pPr>
            <a:r>
              <a:rPr lang="en-US" sz="2800" i="1" dirty="0">
                <a:solidFill>
                  <a:srgbClr val="000090"/>
                </a:solidFill>
              </a:rPr>
              <a:t>match: </a:t>
            </a:r>
            <a:r>
              <a:rPr lang="en-US" sz="2800" dirty="0"/>
              <a:t>destination MAC address</a:t>
            </a:r>
            <a:endParaRPr lang="en-US" sz="2600" dirty="0">
              <a:ea typeface="ＭＳ Ｐゴシック" charset="0"/>
            </a:endParaRPr>
          </a:p>
          <a:p>
            <a:pPr lvl="1">
              <a:defRPr/>
            </a:pPr>
            <a:r>
              <a:rPr lang="en-US" sz="2800" i="1" dirty="0">
                <a:solidFill>
                  <a:srgbClr val="000090"/>
                </a:solidFill>
              </a:rPr>
              <a:t>action: </a:t>
            </a:r>
            <a:r>
              <a:rPr lang="en-US" sz="2800" dirty="0"/>
              <a:t>forward or flood</a:t>
            </a:r>
            <a:endParaRPr lang="en-US" sz="2600" dirty="0">
              <a:ea typeface="ＭＳ Ｐゴシック" charset="0"/>
            </a:endParaRPr>
          </a:p>
        </p:txBody>
      </p:sp>
      <p:sp>
        <p:nvSpPr>
          <p:cNvPr id="5" name="Content Placeholder 4"/>
          <p:cNvSpPr>
            <a:spLocks noGrp="1"/>
          </p:cNvSpPr>
          <p:nvPr>
            <p:ph sz="half" idx="2"/>
          </p:nvPr>
        </p:nvSpPr>
        <p:spPr>
          <a:xfrm>
            <a:off x="6019800" y="1874838"/>
            <a:ext cx="3810000" cy="4648200"/>
          </a:xfrm>
        </p:spPr>
        <p:txBody>
          <a:bodyPr>
            <a:normAutofit fontScale="92500" lnSpcReduction="20000"/>
          </a:bodyPr>
          <a:lstStyle/>
          <a:p>
            <a:pPr>
              <a:lnSpc>
                <a:spcPct val="90000"/>
              </a:lnSpc>
              <a:spcAft>
                <a:spcPts val="0"/>
              </a:spcAft>
              <a:buClr>
                <a:srgbClr val="000099"/>
              </a:buClr>
              <a:buSzPct val="85000"/>
              <a:defRPr/>
            </a:pPr>
            <a:r>
              <a:rPr lang="en-US" dirty="0"/>
              <a:t>Firewall</a:t>
            </a:r>
            <a:endParaRPr lang="en-US" sz="3000" dirty="0">
              <a:ea typeface="宋体" panose="02010600030101010101" pitchFamily="2" charset="-122"/>
            </a:endParaRPr>
          </a:p>
          <a:p>
            <a:pPr lvl="1">
              <a:defRPr/>
            </a:pPr>
            <a:r>
              <a:rPr lang="en-US" sz="2800" i="1" dirty="0">
                <a:solidFill>
                  <a:srgbClr val="000090"/>
                </a:solidFill>
              </a:rPr>
              <a:t>match</a:t>
            </a:r>
            <a:r>
              <a:rPr lang="en-US" sz="2800" dirty="0"/>
              <a:t>: IP addresses and TCP/UDP port numbers</a:t>
            </a:r>
            <a:endParaRPr lang="en-US" sz="2600" dirty="0">
              <a:ea typeface="ＭＳ Ｐゴシック" charset="0"/>
            </a:endParaRPr>
          </a:p>
          <a:p>
            <a:pPr lvl="1">
              <a:defRPr/>
            </a:pPr>
            <a:r>
              <a:rPr lang="en-US" sz="2800" i="1" dirty="0">
                <a:solidFill>
                  <a:srgbClr val="000090"/>
                </a:solidFill>
              </a:rPr>
              <a:t>action: </a:t>
            </a:r>
            <a:r>
              <a:rPr lang="en-US" sz="2800" dirty="0"/>
              <a:t>permit or deny </a:t>
            </a:r>
            <a:endParaRPr lang="en-US" sz="2600" dirty="0">
              <a:ea typeface="ＭＳ Ｐゴシック" charset="0"/>
            </a:endParaRPr>
          </a:p>
          <a:p>
            <a:pPr>
              <a:lnSpc>
                <a:spcPct val="90000"/>
              </a:lnSpc>
              <a:spcAft>
                <a:spcPts val="0"/>
              </a:spcAft>
              <a:buClr>
                <a:srgbClr val="000099"/>
              </a:buClr>
              <a:buSzPct val="85000"/>
              <a:defRPr/>
            </a:pPr>
            <a:r>
              <a:rPr lang="en-US" dirty="0"/>
              <a:t>NAT</a:t>
            </a:r>
            <a:endParaRPr lang="en-US" sz="3000" dirty="0">
              <a:ea typeface="宋体" panose="02010600030101010101" pitchFamily="2" charset="-122"/>
            </a:endParaRPr>
          </a:p>
          <a:p>
            <a:pPr lvl="1">
              <a:defRPr/>
            </a:pPr>
            <a:r>
              <a:rPr lang="en-US" sz="2800" i="1" dirty="0">
                <a:solidFill>
                  <a:srgbClr val="000090"/>
                </a:solidFill>
              </a:rPr>
              <a:t>match: </a:t>
            </a:r>
            <a:r>
              <a:rPr lang="en-US" sz="2800" dirty="0"/>
              <a:t>IP address and port</a:t>
            </a:r>
            <a:endParaRPr lang="en-US" sz="2600" dirty="0">
              <a:ea typeface="ＭＳ Ｐゴシック" charset="0"/>
            </a:endParaRPr>
          </a:p>
          <a:p>
            <a:pPr lvl="1">
              <a:defRPr/>
            </a:pPr>
            <a:r>
              <a:rPr lang="en-US" sz="2800" i="1" dirty="0">
                <a:solidFill>
                  <a:srgbClr val="000090"/>
                </a:solidFill>
              </a:rPr>
              <a:t>action: </a:t>
            </a:r>
            <a:r>
              <a:rPr lang="en-US" sz="2800" dirty="0"/>
              <a:t>rewrite address and port</a:t>
            </a:r>
            <a:endParaRPr lang="en-US" sz="2600" dirty="0">
              <a:ea typeface="ＭＳ Ｐゴシック" charset="0"/>
            </a:endParaRPr>
          </a:p>
          <a:p>
            <a:pPr marL="0">
              <a:spcBef>
                <a:spcPts val="0"/>
              </a:spcBef>
              <a:buFont typeface="Wingdings" charset="0"/>
              <a:buChar char="§"/>
              <a:defRPr/>
            </a:pPr>
            <a:endParaRPr lang="en-US" sz="3200" dirty="0"/>
          </a:p>
        </p:txBody>
      </p:sp>
      <p:sp>
        <p:nvSpPr>
          <p:cNvPr id="123909" name="TextBox 1"/>
          <p:cNvSpPr txBox="1">
            <a:spLocks noChangeArrowheads="1"/>
          </p:cNvSpPr>
          <p:nvPr/>
        </p:nvSpPr>
        <p:spPr bwMode="auto">
          <a:xfrm>
            <a:off x="839416" y="1225878"/>
            <a:ext cx="10642657" cy="4409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457200" indent="-457200">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342900" indent="-342900" fontAlgn="base">
              <a:lnSpc>
                <a:spcPct val="80000"/>
              </a:lnSpc>
              <a:spcBef>
                <a:spcPct val="20000"/>
              </a:spcBef>
              <a:buClr>
                <a:srgbClr val="000099"/>
              </a:buClr>
              <a:buSzPct val="85000"/>
              <a:buFont typeface="Wingdings" panose="05000000000000000000" pitchFamily="2" charset="2"/>
              <a:buChar char="v"/>
              <a:defRPr/>
            </a:pPr>
            <a:r>
              <a:rPr lang="en-US" altLang="zh-CN" sz="2800" i="1" dirty="0" err="1">
                <a:solidFill>
                  <a:srgbClr val="CC0000"/>
                </a:solidFill>
                <a:latin typeface="Comic Sans MS" panose="030F0702030302020204" pitchFamily="66" charset="0"/>
              </a:rPr>
              <a:t>match+action</a:t>
            </a:r>
            <a:r>
              <a:rPr lang="en-US" altLang="zh-CN" sz="2800" i="1" dirty="0">
                <a:solidFill>
                  <a:srgbClr val="CC0000"/>
                </a:solidFill>
                <a:latin typeface="Comic Sans MS" panose="030F0702030302020204" pitchFamily="66" charset="0"/>
              </a:rPr>
              <a:t>: </a:t>
            </a:r>
            <a:r>
              <a:rPr lang="en-US" altLang="zh-CN" sz="2800" dirty="0">
                <a:solidFill>
                  <a:srgbClr val="000099"/>
                </a:solidFill>
                <a:latin typeface="Comic Sans MS" panose="030F0702030302020204" pitchFamily="66" charset="0"/>
              </a:rPr>
              <a:t>abstraction unifies different kinds of devices</a:t>
            </a:r>
            <a:endParaRPr lang="en-US" altLang="zh-CN" sz="2800" dirty="0">
              <a:solidFill>
                <a:srgbClr val="000099"/>
              </a:solidFill>
              <a:latin typeface="Comic Sans MS" panose="030F0702030302020204" pitchFamily="66" charset="0"/>
              <a:ea typeface="宋体" panose="02010600030101010101" pitchFamily="2" charset="-122"/>
            </a:endParaRPr>
          </a:p>
        </p:txBody>
      </p:sp>
      <p:sp>
        <p:nvSpPr>
          <p:cNvPr id="9" name="Rectangle 7"/>
          <p:cNvSpPr txBox="1">
            <a:spLocks noChangeArrowheads="1"/>
          </p:cNvSpPr>
          <p:nvPr/>
        </p:nvSpPr>
        <p:spPr>
          <a:xfrm>
            <a:off x="9120336" y="6624784"/>
            <a:ext cx="2592288"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4.4 Generalized  </a:t>
            </a:r>
            <a:r>
              <a:rPr lang="en-US" altLang="zh-CN" sz="1200" dirty="0">
                <a:solidFill>
                  <a:srgbClr val="FF0000"/>
                </a:solidFill>
                <a:cs typeface="Arial" panose="020B0604020202020204" pitchFamily="34" charset="0"/>
              </a:rPr>
              <a:t>Forward and SDN</a:t>
            </a:r>
          </a:p>
        </p:txBody>
      </p:sp>
      <p:sp>
        <p:nvSpPr>
          <p:cNvPr id="2" name="矩形 1"/>
          <p:cNvSpPr/>
          <p:nvPr/>
        </p:nvSpPr>
        <p:spPr>
          <a:xfrm>
            <a:off x="3647728" y="5363924"/>
            <a:ext cx="1440160" cy="369332"/>
          </a:xfrm>
          <a:prstGeom prst="rect">
            <a:avLst/>
          </a:prstGeom>
        </p:spPr>
        <p:txBody>
          <a:bodyPr wrap="square">
            <a:spAutoFit/>
          </a:bodyPr>
          <a:lstStyle/>
          <a:p>
            <a:r>
              <a:rPr lang="zh-CN" altLang="en-US" dirty="0">
                <a:solidFill>
                  <a:srgbClr val="0000FF"/>
                </a:solidFill>
              </a:rPr>
              <a:t>≈ </a:t>
            </a:r>
            <a:r>
              <a:rPr lang="en-US" altLang="zh-CN" dirty="0">
                <a:solidFill>
                  <a:srgbClr val="0000FF"/>
                </a:solidFill>
              </a:rPr>
              <a:t>broadcast</a:t>
            </a:r>
            <a:endParaRPr lang="zh-CN" altLang="en-US" dirty="0">
              <a:solidFill>
                <a:srgbClr val="0000FF"/>
              </a:solidFill>
            </a:endParaRPr>
          </a:p>
        </p:txBody>
      </p:sp>
    </p:spTree>
    <p:extLst>
      <p:ext uri="{BB962C8B-B14F-4D97-AF65-F5344CB8AC3E}">
        <p14:creationId xmlns:p14="http://schemas.microsoft.com/office/powerpoint/2010/main" val="405878736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par>
                          <p:cTn id="19" fill="hold">
                            <p:stCondLst>
                              <p:cond delay="0"/>
                            </p:stCondLst>
                            <p:childTnLst>
                              <p:par>
                                <p:cTn id="20" presetID="42" presetClass="entr" presetSubtype="0" fill="hold" grpId="0" nodeType="after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1000"/>
                                        <p:tgtEl>
                                          <p:spTgt spid="2"/>
                                        </p:tgtEl>
                                      </p:cBhvr>
                                    </p:animEffect>
                                    <p:anim calcmode="lin" valueType="num">
                                      <p:cBhvr>
                                        <p:cTn id="23" dur="1000" fill="hold"/>
                                        <p:tgtEl>
                                          <p:spTgt spid="2"/>
                                        </p:tgtEl>
                                        <p:attrNameLst>
                                          <p:attrName>ppt_x</p:attrName>
                                        </p:attrNameLst>
                                      </p:cBhvr>
                                      <p:tavLst>
                                        <p:tav tm="0">
                                          <p:val>
                                            <p:strVal val="#ppt_x"/>
                                          </p:val>
                                        </p:tav>
                                        <p:tav tm="100000">
                                          <p:val>
                                            <p:strVal val="#ppt_x"/>
                                          </p:val>
                                        </p:tav>
                                      </p:tavLst>
                                    </p:anim>
                                    <p:anim calcmode="lin" valueType="num">
                                      <p:cBhvr>
                                        <p:cTn id="24"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
                                            <p:txEl>
                                              <p:pRg st="0" end="0"/>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
                                            <p:txEl>
                                              <p:pRg st="1" end="1"/>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
                                            <p:txEl>
                                              <p:pRg st="3" end="3"/>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
                                            <p:txEl>
                                              <p:pRg st="4" end="4"/>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build="p"/>
      <p:bldP spid="2"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3" name="Title 1"/>
          <p:cNvSpPr>
            <a:spLocks noGrp="1"/>
          </p:cNvSpPr>
          <p:nvPr>
            <p:ph type="title"/>
          </p:nvPr>
        </p:nvSpPr>
        <p:spPr>
          <a:xfrm>
            <a:off x="2057400" y="-1588"/>
            <a:ext cx="4017964" cy="1143001"/>
          </a:xfrm>
        </p:spPr>
        <p:txBody>
          <a:bodyPr/>
          <a:lstStyle/>
          <a:p>
            <a:r>
              <a:rPr lang="en-US" altLang="zh-CN" dirty="0" err="1">
                <a:ea typeface="ＭＳ Ｐゴシック" panose="020B0600070205080204" pitchFamily="34" charset="-128"/>
              </a:rPr>
              <a:t>OpenFlow</a:t>
            </a:r>
            <a:r>
              <a:rPr lang="en-US" altLang="zh-CN" dirty="0">
                <a:ea typeface="ＭＳ Ｐゴシック" panose="020B0600070205080204" pitchFamily="34" charset="-128"/>
              </a:rPr>
              <a:t> example</a:t>
            </a:r>
          </a:p>
        </p:txBody>
      </p:sp>
      <p:sp>
        <p:nvSpPr>
          <p:cNvPr id="124977" name="TextBox 211"/>
          <p:cNvSpPr txBox="1">
            <a:spLocks noChangeArrowheads="1"/>
          </p:cNvSpPr>
          <p:nvPr/>
        </p:nvSpPr>
        <p:spPr bwMode="auto">
          <a:xfrm>
            <a:off x="7434058" y="1211268"/>
            <a:ext cx="3859905" cy="1631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2000" dirty="0">
                <a:solidFill>
                  <a:srgbClr val="000099"/>
                </a:solidFill>
              </a:rPr>
              <a:t>orchestrated tables can create </a:t>
            </a:r>
          </a:p>
          <a:p>
            <a:r>
              <a:rPr lang="en-US" altLang="zh-CN" sz="2000" dirty="0">
                <a:solidFill>
                  <a:srgbClr val="CC0000"/>
                </a:solidFill>
              </a:rPr>
              <a:t>network-wide </a:t>
            </a:r>
            <a:r>
              <a:rPr lang="en-US" altLang="zh-CN" sz="2000" dirty="0">
                <a:solidFill>
                  <a:srgbClr val="000099"/>
                </a:solidFill>
              </a:rPr>
              <a:t>behavior: </a:t>
            </a:r>
          </a:p>
          <a:p>
            <a:pPr marL="342900" indent="-342900">
              <a:buSzPct val="70000"/>
              <a:buFont typeface="Wingdings" panose="05000000000000000000" pitchFamily="2" charset="2"/>
              <a:buChar char="v"/>
            </a:pPr>
            <a:r>
              <a:rPr lang="en-US" altLang="zh-CN" sz="2000" dirty="0">
                <a:solidFill>
                  <a:srgbClr val="000099"/>
                </a:solidFill>
              </a:rPr>
              <a:t>datagrams from hosts h5 and h6 should be sent to h3 or h4, via s1 and from there to s2</a:t>
            </a:r>
          </a:p>
        </p:txBody>
      </p:sp>
      <p:sp>
        <p:nvSpPr>
          <p:cNvPr id="164" name="Rectangle 7"/>
          <p:cNvSpPr txBox="1">
            <a:spLocks noChangeArrowheads="1"/>
          </p:cNvSpPr>
          <p:nvPr/>
        </p:nvSpPr>
        <p:spPr>
          <a:xfrm>
            <a:off x="9120336" y="6624784"/>
            <a:ext cx="2592288"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4.4 Generalized  </a:t>
            </a:r>
            <a:r>
              <a:rPr lang="en-US" altLang="zh-CN" sz="1200" dirty="0">
                <a:solidFill>
                  <a:srgbClr val="FF0000"/>
                </a:solidFill>
                <a:cs typeface="Arial" panose="020B0604020202020204" pitchFamily="34" charset="0"/>
              </a:rPr>
              <a:t>Forward and SDN</a:t>
            </a:r>
          </a:p>
        </p:txBody>
      </p:sp>
      <p:cxnSp>
        <p:nvCxnSpPr>
          <p:cNvPr id="174" name="Straight Connector 13">
            <a:extLst>
              <a:ext uri="{FF2B5EF4-FFF2-40B4-BE49-F238E27FC236}">
                <a16:creationId xmlns:a16="http://schemas.microsoft.com/office/drawing/2014/main" id="{6FE78D9D-0ACF-40D2-A90D-CD6BFBA1F59F}"/>
              </a:ext>
            </a:extLst>
          </p:cNvPr>
          <p:cNvCxnSpPr>
            <a:cxnSpLocks noChangeShapeType="1"/>
          </p:cNvCxnSpPr>
          <p:nvPr/>
        </p:nvCxnSpPr>
        <p:spPr bwMode="auto">
          <a:xfrm>
            <a:off x="4145096" y="2562225"/>
            <a:ext cx="2157412" cy="1846263"/>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4" name="Straight Connector 11">
            <a:extLst>
              <a:ext uri="{FF2B5EF4-FFF2-40B4-BE49-F238E27FC236}">
                <a16:creationId xmlns:a16="http://schemas.microsoft.com/office/drawing/2014/main" id="{48D0E236-B172-408A-84EA-8C448CD1B11C}"/>
              </a:ext>
            </a:extLst>
          </p:cNvPr>
          <p:cNvCxnSpPr>
            <a:cxnSpLocks noChangeShapeType="1"/>
          </p:cNvCxnSpPr>
          <p:nvPr/>
        </p:nvCxnSpPr>
        <p:spPr bwMode="auto">
          <a:xfrm>
            <a:off x="4424496" y="4497388"/>
            <a:ext cx="2046287"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5" name="Straight Connector 6">
            <a:extLst>
              <a:ext uri="{FF2B5EF4-FFF2-40B4-BE49-F238E27FC236}">
                <a16:creationId xmlns:a16="http://schemas.microsoft.com/office/drawing/2014/main" id="{4237CE91-C207-466C-804D-FF38B7832B93}"/>
              </a:ext>
            </a:extLst>
          </p:cNvPr>
          <p:cNvCxnSpPr>
            <a:cxnSpLocks noChangeShapeType="1"/>
          </p:cNvCxnSpPr>
          <p:nvPr/>
        </p:nvCxnSpPr>
        <p:spPr bwMode="auto">
          <a:xfrm>
            <a:off x="4226058" y="2690813"/>
            <a:ext cx="0" cy="15748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6" name="Straight Connector 64">
            <a:extLst>
              <a:ext uri="{FF2B5EF4-FFF2-40B4-BE49-F238E27FC236}">
                <a16:creationId xmlns:a16="http://schemas.microsoft.com/office/drawing/2014/main" id="{C0BE695D-EEEC-4B4E-AF33-F3BF35822EAC}"/>
              </a:ext>
            </a:extLst>
          </p:cNvPr>
          <p:cNvCxnSpPr>
            <a:cxnSpLocks noChangeShapeType="1"/>
          </p:cNvCxnSpPr>
          <p:nvPr/>
        </p:nvCxnSpPr>
        <p:spPr bwMode="auto">
          <a:xfrm flipH="1">
            <a:off x="4346708" y="3154363"/>
            <a:ext cx="1477963" cy="1311275"/>
          </a:xfrm>
          <a:prstGeom prst="line">
            <a:avLst/>
          </a:prstGeom>
          <a:noFill/>
          <a:ln w="12700">
            <a:solidFill>
              <a:srgbClr val="CC0000">
                <a:alpha val="50195"/>
              </a:srgbClr>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7" name="Straight Connector 199">
            <a:extLst>
              <a:ext uri="{FF2B5EF4-FFF2-40B4-BE49-F238E27FC236}">
                <a16:creationId xmlns:a16="http://schemas.microsoft.com/office/drawing/2014/main" id="{EBABACE3-56F7-4DB3-98B3-51A650AACF80}"/>
              </a:ext>
            </a:extLst>
          </p:cNvPr>
          <p:cNvCxnSpPr/>
          <p:nvPr/>
        </p:nvCxnSpPr>
        <p:spPr>
          <a:xfrm flipH="1" flipV="1">
            <a:off x="4294321" y="4567238"/>
            <a:ext cx="6350" cy="657225"/>
          </a:xfrm>
          <a:prstGeom prst="line">
            <a:avLst/>
          </a:prstGeom>
          <a:noFill/>
          <a:ln w="25400" cap="flat" cmpd="sng" algn="ctr">
            <a:solidFill>
              <a:srgbClr val="000000"/>
            </a:solidFill>
            <a:prstDash val="solid"/>
          </a:ln>
          <a:effectLst/>
        </p:spPr>
      </p:cxnSp>
      <p:cxnSp>
        <p:nvCxnSpPr>
          <p:cNvPr id="188" name="Straight Connector 200">
            <a:extLst>
              <a:ext uri="{FF2B5EF4-FFF2-40B4-BE49-F238E27FC236}">
                <a16:creationId xmlns:a16="http://schemas.microsoft.com/office/drawing/2014/main" id="{A6730554-0801-4FD3-ACD9-0FEBDE2A9B63}"/>
              </a:ext>
            </a:extLst>
          </p:cNvPr>
          <p:cNvCxnSpPr/>
          <p:nvPr/>
        </p:nvCxnSpPr>
        <p:spPr>
          <a:xfrm>
            <a:off x="3338646" y="4524375"/>
            <a:ext cx="531812" cy="0"/>
          </a:xfrm>
          <a:prstGeom prst="line">
            <a:avLst/>
          </a:prstGeom>
          <a:noFill/>
          <a:ln w="25400" cap="flat" cmpd="sng" algn="ctr">
            <a:solidFill>
              <a:srgbClr val="000000"/>
            </a:solidFill>
            <a:prstDash val="solid"/>
          </a:ln>
          <a:effectLst/>
        </p:spPr>
      </p:cxnSp>
      <p:grpSp>
        <p:nvGrpSpPr>
          <p:cNvPr id="189" name="Group 44">
            <a:extLst>
              <a:ext uri="{FF2B5EF4-FFF2-40B4-BE49-F238E27FC236}">
                <a16:creationId xmlns:a16="http://schemas.microsoft.com/office/drawing/2014/main" id="{EA4C1636-2990-4DCF-B6CF-8912DD91FD2A}"/>
              </a:ext>
            </a:extLst>
          </p:cNvPr>
          <p:cNvGrpSpPr>
            <a:grpSpLocks/>
          </p:cNvGrpSpPr>
          <p:nvPr/>
        </p:nvGrpSpPr>
        <p:grpSpPr bwMode="auto">
          <a:xfrm>
            <a:off x="2740158" y="4043363"/>
            <a:ext cx="757238" cy="628650"/>
            <a:chOff x="-44" y="1473"/>
            <a:chExt cx="981" cy="1105"/>
          </a:xfrm>
        </p:grpSpPr>
        <p:pic>
          <p:nvPicPr>
            <p:cNvPr id="191" name="Picture 45" descr="desktop_computer_stylized_medium">
              <a:extLst>
                <a:ext uri="{FF2B5EF4-FFF2-40B4-BE49-F238E27FC236}">
                  <a16:creationId xmlns:a16="http://schemas.microsoft.com/office/drawing/2014/main" id="{0DED97D1-0E28-46AA-AFCD-5BC5D707E2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2" name="Freeform 46">
              <a:extLst>
                <a:ext uri="{FF2B5EF4-FFF2-40B4-BE49-F238E27FC236}">
                  <a16:creationId xmlns:a16="http://schemas.microsoft.com/office/drawing/2014/main" id="{253E816A-5C21-4D92-A22F-84DCB348ED4D}"/>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193" name="Group 44">
            <a:extLst>
              <a:ext uri="{FF2B5EF4-FFF2-40B4-BE49-F238E27FC236}">
                <a16:creationId xmlns:a16="http://schemas.microsoft.com/office/drawing/2014/main" id="{312B3472-6BF5-4498-9579-0264D1896426}"/>
              </a:ext>
            </a:extLst>
          </p:cNvPr>
          <p:cNvGrpSpPr>
            <a:grpSpLocks/>
          </p:cNvGrpSpPr>
          <p:nvPr/>
        </p:nvGrpSpPr>
        <p:grpSpPr bwMode="auto">
          <a:xfrm>
            <a:off x="3803783" y="4892675"/>
            <a:ext cx="757238" cy="628650"/>
            <a:chOff x="188" y="1473"/>
            <a:chExt cx="981" cy="1105"/>
          </a:xfrm>
        </p:grpSpPr>
        <p:pic>
          <p:nvPicPr>
            <p:cNvPr id="194" name="Picture 45" descr="desktop_computer_stylized_medium">
              <a:extLst>
                <a:ext uri="{FF2B5EF4-FFF2-40B4-BE49-F238E27FC236}">
                  <a16:creationId xmlns:a16="http://schemas.microsoft.com/office/drawing/2014/main" id="{3F45284E-2310-4382-9C3B-81C503A5AF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188"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5" name="Freeform 46">
              <a:extLst>
                <a:ext uri="{FF2B5EF4-FFF2-40B4-BE49-F238E27FC236}">
                  <a16:creationId xmlns:a16="http://schemas.microsoft.com/office/drawing/2014/main" id="{B912FD9B-3740-4346-A412-24B9732812D2}"/>
                </a:ext>
              </a:extLst>
            </p:cNvPr>
            <p:cNvSpPr>
              <a:spLocks/>
            </p:cNvSpPr>
            <p:nvPr/>
          </p:nvSpPr>
          <p:spPr bwMode="auto">
            <a:xfrm flipH="1">
              <a:off x="598" y="1587"/>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196" name="TextBox 9">
            <a:extLst>
              <a:ext uri="{FF2B5EF4-FFF2-40B4-BE49-F238E27FC236}">
                <a16:creationId xmlns:a16="http://schemas.microsoft.com/office/drawing/2014/main" id="{32CDCC2E-F2B9-48DD-AD58-069C5CD3121B}"/>
              </a:ext>
            </a:extLst>
          </p:cNvPr>
          <p:cNvSpPr txBox="1">
            <a:spLocks noChangeArrowheads="1"/>
          </p:cNvSpPr>
          <p:nvPr/>
        </p:nvSpPr>
        <p:spPr bwMode="auto">
          <a:xfrm>
            <a:off x="2145917" y="4216884"/>
            <a:ext cx="833437" cy="738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a:ln>
                  <a:noFill/>
                </a:ln>
                <a:solidFill>
                  <a:srgbClr val="0000A8"/>
                </a:solidFill>
                <a:effectLst/>
                <a:uLnTx/>
                <a:uFillTx/>
                <a:latin typeface="Arial" panose="020B0604020202020204" pitchFamily="34" charset="0"/>
                <a:ea typeface="ＭＳ Ｐゴシック" panose="020B0600070205080204" pitchFamily="34" charset="-128"/>
                <a:cs typeface="Arial" panose="020B0604020202020204" pitchFamily="34" charset="0"/>
              </a:rPr>
              <a:t>Host h1</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rPr>
              <a:t>10.1.0.1</a:t>
            </a:r>
          </a:p>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sp>
        <p:nvSpPr>
          <p:cNvPr id="198" name="TextBox 58">
            <a:extLst>
              <a:ext uri="{FF2B5EF4-FFF2-40B4-BE49-F238E27FC236}">
                <a16:creationId xmlns:a16="http://schemas.microsoft.com/office/drawing/2014/main" id="{C150F810-817D-4D77-B76F-0FDAF53D8103}"/>
              </a:ext>
            </a:extLst>
          </p:cNvPr>
          <p:cNvSpPr txBox="1">
            <a:spLocks noChangeArrowheads="1"/>
          </p:cNvSpPr>
          <p:nvPr/>
        </p:nvSpPr>
        <p:spPr bwMode="auto">
          <a:xfrm>
            <a:off x="3903312" y="5453407"/>
            <a:ext cx="833438" cy="80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a:ln>
                  <a:noFill/>
                </a:ln>
                <a:solidFill>
                  <a:srgbClr val="0000A8"/>
                </a:solidFill>
                <a:effectLst/>
                <a:uLnTx/>
                <a:uFillTx/>
                <a:latin typeface="Arial" panose="020B0604020202020204" pitchFamily="34" charset="0"/>
                <a:ea typeface="ＭＳ Ｐゴシック" panose="020B0600070205080204" pitchFamily="34" charset="-128"/>
                <a:cs typeface="Arial" panose="020B0604020202020204" pitchFamily="34" charset="0"/>
              </a:rPr>
              <a:t>Host h2</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rPr>
              <a:t>10.1.0.2</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cxnSp>
        <p:nvCxnSpPr>
          <p:cNvPr id="200" name="Straight Connector 209">
            <a:extLst>
              <a:ext uri="{FF2B5EF4-FFF2-40B4-BE49-F238E27FC236}">
                <a16:creationId xmlns:a16="http://schemas.microsoft.com/office/drawing/2014/main" id="{81D91EE2-22DA-4A31-9F6E-1C5568867538}"/>
              </a:ext>
            </a:extLst>
          </p:cNvPr>
          <p:cNvCxnSpPr/>
          <p:nvPr/>
        </p:nvCxnSpPr>
        <p:spPr>
          <a:xfrm flipV="1">
            <a:off x="5992946" y="4568825"/>
            <a:ext cx="306387" cy="490538"/>
          </a:xfrm>
          <a:prstGeom prst="line">
            <a:avLst/>
          </a:prstGeom>
          <a:noFill/>
          <a:ln w="25400" cap="flat" cmpd="sng" algn="ctr">
            <a:solidFill>
              <a:srgbClr val="000000"/>
            </a:solidFill>
            <a:prstDash val="solid"/>
          </a:ln>
          <a:effectLst/>
        </p:spPr>
      </p:cxnSp>
      <p:cxnSp>
        <p:nvCxnSpPr>
          <p:cNvPr id="201" name="Straight Connector 210">
            <a:extLst>
              <a:ext uri="{FF2B5EF4-FFF2-40B4-BE49-F238E27FC236}">
                <a16:creationId xmlns:a16="http://schemas.microsoft.com/office/drawing/2014/main" id="{3C9D3E05-7D1B-4AC9-9111-518FC4EB1648}"/>
              </a:ext>
            </a:extLst>
          </p:cNvPr>
          <p:cNvCxnSpPr/>
          <p:nvPr/>
        </p:nvCxnSpPr>
        <p:spPr>
          <a:xfrm>
            <a:off x="6747008" y="4448175"/>
            <a:ext cx="531813" cy="0"/>
          </a:xfrm>
          <a:prstGeom prst="line">
            <a:avLst/>
          </a:prstGeom>
          <a:noFill/>
          <a:ln w="25400" cap="flat" cmpd="sng" algn="ctr">
            <a:solidFill>
              <a:srgbClr val="000000"/>
            </a:solidFill>
            <a:prstDash val="solid"/>
          </a:ln>
          <a:effectLst/>
        </p:spPr>
      </p:cxnSp>
      <p:grpSp>
        <p:nvGrpSpPr>
          <p:cNvPr id="202" name="Group 44">
            <a:extLst>
              <a:ext uri="{FF2B5EF4-FFF2-40B4-BE49-F238E27FC236}">
                <a16:creationId xmlns:a16="http://schemas.microsoft.com/office/drawing/2014/main" id="{66D34FB1-C060-4E37-A5CC-530BC3E7D99B}"/>
              </a:ext>
            </a:extLst>
          </p:cNvPr>
          <p:cNvGrpSpPr>
            <a:grpSpLocks/>
          </p:cNvGrpSpPr>
          <p:nvPr/>
        </p:nvGrpSpPr>
        <p:grpSpPr bwMode="auto">
          <a:xfrm>
            <a:off x="6953383" y="4221163"/>
            <a:ext cx="757238" cy="628650"/>
            <a:chOff x="-44" y="1473"/>
            <a:chExt cx="981" cy="1105"/>
          </a:xfrm>
        </p:grpSpPr>
        <p:pic>
          <p:nvPicPr>
            <p:cNvPr id="203" name="Picture 45" descr="desktop_computer_stylized_medium">
              <a:extLst>
                <a:ext uri="{FF2B5EF4-FFF2-40B4-BE49-F238E27FC236}">
                  <a16:creationId xmlns:a16="http://schemas.microsoft.com/office/drawing/2014/main" id="{7A709A4F-A0B3-4065-AC64-D380D6C26D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 name="Freeform 46">
              <a:extLst>
                <a:ext uri="{FF2B5EF4-FFF2-40B4-BE49-F238E27FC236}">
                  <a16:creationId xmlns:a16="http://schemas.microsoft.com/office/drawing/2014/main" id="{6E803373-B43F-4034-90B3-57C0A6D9E133}"/>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205" name="Group 44">
            <a:extLst>
              <a:ext uri="{FF2B5EF4-FFF2-40B4-BE49-F238E27FC236}">
                <a16:creationId xmlns:a16="http://schemas.microsoft.com/office/drawing/2014/main" id="{4301D37C-E4A8-49F3-A208-7CE14D131484}"/>
              </a:ext>
            </a:extLst>
          </p:cNvPr>
          <p:cNvGrpSpPr>
            <a:grpSpLocks/>
          </p:cNvGrpSpPr>
          <p:nvPr/>
        </p:nvGrpSpPr>
        <p:grpSpPr bwMode="auto">
          <a:xfrm>
            <a:off x="5475421" y="4835525"/>
            <a:ext cx="757237" cy="628650"/>
            <a:chOff x="-44" y="1473"/>
            <a:chExt cx="981" cy="1105"/>
          </a:xfrm>
        </p:grpSpPr>
        <p:pic>
          <p:nvPicPr>
            <p:cNvPr id="206" name="Picture 45" descr="desktop_computer_stylized_medium">
              <a:extLst>
                <a:ext uri="{FF2B5EF4-FFF2-40B4-BE49-F238E27FC236}">
                  <a16:creationId xmlns:a16="http://schemas.microsoft.com/office/drawing/2014/main" id="{CD59B48B-AE2A-4972-A192-A59F7D8898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7" name="Freeform 46">
              <a:extLst>
                <a:ext uri="{FF2B5EF4-FFF2-40B4-BE49-F238E27FC236}">
                  <a16:creationId xmlns:a16="http://schemas.microsoft.com/office/drawing/2014/main" id="{9B55EFF7-90BC-4A5D-9298-AEB179711078}"/>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209" name="TextBox 70">
            <a:extLst>
              <a:ext uri="{FF2B5EF4-FFF2-40B4-BE49-F238E27FC236}">
                <a16:creationId xmlns:a16="http://schemas.microsoft.com/office/drawing/2014/main" id="{929AB7DB-52C9-440F-A904-AF4B57D070B0}"/>
              </a:ext>
            </a:extLst>
          </p:cNvPr>
          <p:cNvSpPr txBox="1">
            <a:spLocks noChangeArrowheads="1"/>
          </p:cNvSpPr>
          <p:nvPr/>
        </p:nvSpPr>
        <p:spPr bwMode="auto">
          <a:xfrm>
            <a:off x="7645947" y="4249738"/>
            <a:ext cx="833438" cy="80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a:ln>
                  <a:noFill/>
                </a:ln>
                <a:solidFill>
                  <a:srgbClr val="0000A8"/>
                </a:solidFill>
                <a:effectLst/>
                <a:uLnTx/>
                <a:uFillTx/>
                <a:latin typeface="Arial" panose="020B0604020202020204" pitchFamily="34" charset="0"/>
                <a:ea typeface="ＭＳ Ｐゴシック" panose="020B0600070205080204" pitchFamily="34" charset="-128"/>
                <a:cs typeface="Arial" panose="020B0604020202020204" pitchFamily="34" charset="0"/>
              </a:rPr>
              <a:t>Host </a:t>
            </a:r>
            <a:r>
              <a:rPr kumimoji="0" lang="en-US" altLang="en-US" sz="1400" b="0" i="0" u="none" strike="noStrike" kern="1200" cap="none" spc="0" normalizeH="0" baseline="0" noProof="0" dirty="0">
                <a:ln>
                  <a:noFill/>
                </a:ln>
                <a:solidFill>
                  <a:srgbClr val="FF0000"/>
                </a:solidFill>
                <a:effectLst/>
                <a:uLnTx/>
                <a:uFillTx/>
                <a:latin typeface="Arial" panose="020B0604020202020204" pitchFamily="34" charset="0"/>
                <a:ea typeface="ＭＳ Ｐゴシック" panose="020B0600070205080204" pitchFamily="34" charset="-128"/>
                <a:cs typeface="Arial" panose="020B0604020202020204" pitchFamily="34" charset="0"/>
              </a:rPr>
              <a:t>h4</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rPr>
              <a:t>10.2.0.4</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sp>
        <p:nvSpPr>
          <p:cNvPr id="210" name="TextBox 71">
            <a:extLst>
              <a:ext uri="{FF2B5EF4-FFF2-40B4-BE49-F238E27FC236}">
                <a16:creationId xmlns:a16="http://schemas.microsoft.com/office/drawing/2014/main" id="{89ACEEAE-186A-4B62-AE37-47A90271EED0}"/>
              </a:ext>
            </a:extLst>
          </p:cNvPr>
          <p:cNvSpPr txBox="1">
            <a:spLocks noChangeArrowheads="1"/>
          </p:cNvSpPr>
          <p:nvPr/>
        </p:nvSpPr>
        <p:spPr bwMode="auto">
          <a:xfrm>
            <a:off x="5524907" y="5349807"/>
            <a:ext cx="833438" cy="80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a:ln>
                  <a:noFill/>
                </a:ln>
                <a:solidFill>
                  <a:srgbClr val="0000A8"/>
                </a:solidFill>
                <a:effectLst/>
                <a:uLnTx/>
                <a:uFillTx/>
                <a:latin typeface="Arial" panose="020B0604020202020204" pitchFamily="34" charset="0"/>
                <a:ea typeface="ＭＳ Ｐゴシック" panose="020B0600070205080204" pitchFamily="34" charset="-128"/>
                <a:cs typeface="Arial" panose="020B0604020202020204" pitchFamily="34" charset="0"/>
              </a:rPr>
              <a:t>Host </a:t>
            </a:r>
            <a:r>
              <a:rPr kumimoji="0" lang="en-US" altLang="en-US" sz="1400" b="0" i="0" u="none" strike="noStrike" kern="1200" cap="none" spc="0" normalizeH="0" baseline="0" noProof="0" dirty="0">
                <a:ln>
                  <a:noFill/>
                </a:ln>
                <a:solidFill>
                  <a:srgbClr val="FF0000"/>
                </a:solidFill>
                <a:effectLst/>
                <a:uLnTx/>
                <a:uFillTx/>
                <a:latin typeface="Arial" panose="020B0604020202020204" pitchFamily="34" charset="0"/>
                <a:ea typeface="ＭＳ Ｐゴシック" panose="020B0600070205080204" pitchFamily="34" charset="-128"/>
                <a:cs typeface="Arial" panose="020B0604020202020204" pitchFamily="34" charset="0"/>
              </a:rPr>
              <a:t>h3</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rPr>
              <a:t>10.2.0.3</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cxnSp>
        <p:nvCxnSpPr>
          <p:cNvPr id="211" name="Straight Connector 219">
            <a:extLst>
              <a:ext uri="{FF2B5EF4-FFF2-40B4-BE49-F238E27FC236}">
                <a16:creationId xmlns:a16="http://schemas.microsoft.com/office/drawing/2014/main" id="{BA2668BF-CF9E-4979-B5B8-BF6DA47C3A72}"/>
              </a:ext>
            </a:extLst>
          </p:cNvPr>
          <p:cNvCxnSpPr/>
          <p:nvPr/>
        </p:nvCxnSpPr>
        <p:spPr>
          <a:xfrm>
            <a:off x="3349758" y="2681288"/>
            <a:ext cx="706438" cy="0"/>
          </a:xfrm>
          <a:prstGeom prst="line">
            <a:avLst/>
          </a:prstGeom>
          <a:noFill/>
          <a:ln w="25400" cap="flat" cmpd="sng" algn="ctr">
            <a:solidFill>
              <a:srgbClr val="000000"/>
            </a:solidFill>
            <a:prstDash val="solid"/>
          </a:ln>
          <a:effectLst/>
        </p:spPr>
      </p:cxnSp>
      <p:cxnSp>
        <p:nvCxnSpPr>
          <p:cNvPr id="212" name="Straight Connector 220">
            <a:extLst>
              <a:ext uri="{FF2B5EF4-FFF2-40B4-BE49-F238E27FC236}">
                <a16:creationId xmlns:a16="http://schemas.microsoft.com/office/drawing/2014/main" id="{E986FFF2-5768-4AA7-B59C-BC619A11400B}"/>
              </a:ext>
            </a:extLst>
          </p:cNvPr>
          <p:cNvCxnSpPr/>
          <p:nvPr/>
        </p:nvCxnSpPr>
        <p:spPr>
          <a:xfrm flipV="1">
            <a:off x="4327658" y="2014538"/>
            <a:ext cx="0" cy="474662"/>
          </a:xfrm>
          <a:prstGeom prst="line">
            <a:avLst/>
          </a:prstGeom>
          <a:noFill/>
          <a:ln w="25400" cap="flat" cmpd="sng" algn="ctr">
            <a:solidFill>
              <a:srgbClr val="000000"/>
            </a:solidFill>
            <a:prstDash val="solid"/>
          </a:ln>
          <a:effectLst/>
        </p:spPr>
      </p:cxnSp>
      <p:grpSp>
        <p:nvGrpSpPr>
          <p:cNvPr id="213" name="Group 44">
            <a:extLst>
              <a:ext uri="{FF2B5EF4-FFF2-40B4-BE49-F238E27FC236}">
                <a16:creationId xmlns:a16="http://schemas.microsoft.com/office/drawing/2014/main" id="{2A5A3E42-87E2-4AF1-BE71-0AF1A929F426}"/>
              </a:ext>
            </a:extLst>
          </p:cNvPr>
          <p:cNvGrpSpPr>
            <a:grpSpLocks/>
          </p:cNvGrpSpPr>
          <p:nvPr/>
        </p:nvGrpSpPr>
        <p:grpSpPr bwMode="auto">
          <a:xfrm>
            <a:off x="3846646" y="1622425"/>
            <a:ext cx="757237" cy="628650"/>
            <a:chOff x="-44" y="1473"/>
            <a:chExt cx="981" cy="1105"/>
          </a:xfrm>
        </p:grpSpPr>
        <p:pic>
          <p:nvPicPr>
            <p:cNvPr id="214" name="Picture 45" descr="desktop_computer_stylized_medium">
              <a:extLst>
                <a:ext uri="{FF2B5EF4-FFF2-40B4-BE49-F238E27FC236}">
                  <a16:creationId xmlns:a16="http://schemas.microsoft.com/office/drawing/2014/main" id="{FC946BCF-9B31-4121-A7D9-E8FD7AE56E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 name="Freeform 46">
              <a:extLst>
                <a:ext uri="{FF2B5EF4-FFF2-40B4-BE49-F238E27FC236}">
                  <a16:creationId xmlns:a16="http://schemas.microsoft.com/office/drawing/2014/main" id="{3F694F5B-ABFD-4D15-951D-DF5628D3E135}"/>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216" name="Group 44">
            <a:extLst>
              <a:ext uri="{FF2B5EF4-FFF2-40B4-BE49-F238E27FC236}">
                <a16:creationId xmlns:a16="http://schemas.microsoft.com/office/drawing/2014/main" id="{2006E1D7-51C3-471B-BE38-056F93239C1A}"/>
              </a:ext>
            </a:extLst>
          </p:cNvPr>
          <p:cNvGrpSpPr>
            <a:grpSpLocks/>
          </p:cNvGrpSpPr>
          <p:nvPr/>
        </p:nvGrpSpPr>
        <p:grpSpPr bwMode="auto">
          <a:xfrm>
            <a:off x="2792546" y="2561879"/>
            <a:ext cx="757237" cy="628650"/>
            <a:chOff x="-44" y="1473"/>
            <a:chExt cx="981" cy="1105"/>
          </a:xfrm>
        </p:grpSpPr>
        <p:pic>
          <p:nvPicPr>
            <p:cNvPr id="217" name="Picture 45" descr="desktop_computer_stylized_medium">
              <a:extLst>
                <a:ext uri="{FF2B5EF4-FFF2-40B4-BE49-F238E27FC236}">
                  <a16:creationId xmlns:a16="http://schemas.microsoft.com/office/drawing/2014/main" id="{DA6B6EA6-BDCA-4E80-8FB4-DC7A77797D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8" name="Freeform 46">
              <a:extLst>
                <a:ext uri="{FF2B5EF4-FFF2-40B4-BE49-F238E27FC236}">
                  <a16:creationId xmlns:a16="http://schemas.microsoft.com/office/drawing/2014/main" id="{96A5E5B3-751C-4D1E-BE1F-C60523ADCA0A}"/>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219" name="TextBox 83">
            <a:extLst>
              <a:ext uri="{FF2B5EF4-FFF2-40B4-BE49-F238E27FC236}">
                <a16:creationId xmlns:a16="http://schemas.microsoft.com/office/drawing/2014/main" id="{8CF3AB02-B3DC-4997-9BE5-2F5D5D9D6373}"/>
              </a:ext>
            </a:extLst>
          </p:cNvPr>
          <p:cNvSpPr txBox="1">
            <a:spLocks noChangeArrowheads="1"/>
          </p:cNvSpPr>
          <p:nvPr/>
        </p:nvSpPr>
        <p:spPr bwMode="auto">
          <a:xfrm>
            <a:off x="2881446" y="3065116"/>
            <a:ext cx="83343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a:ln>
                  <a:noFill/>
                </a:ln>
                <a:solidFill>
                  <a:srgbClr val="0000A8"/>
                </a:solidFill>
                <a:effectLst/>
                <a:uLnTx/>
                <a:uFillTx/>
                <a:latin typeface="Arial" panose="020B0604020202020204" pitchFamily="34" charset="0"/>
                <a:ea typeface="ＭＳ Ｐゴシック" panose="020B0600070205080204" pitchFamily="34" charset="-128"/>
                <a:cs typeface="Arial" panose="020B0604020202020204" pitchFamily="34" charset="0"/>
              </a:rPr>
              <a:t>Host </a:t>
            </a:r>
            <a:r>
              <a:rPr kumimoji="0" lang="en-US" altLang="en-US" sz="1400" b="0" i="0" u="none" strike="noStrike" kern="1200" cap="none" spc="0" normalizeH="0" baseline="0" noProof="0" dirty="0">
                <a:ln>
                  <a:noFill/>
                </a:ln>
                <a:solidFill>
                  <a:srgbClr val="FF0000"/>
                </a:solidFill>
                <a:effectLst/>
                <a:uLnTx/>
                <a:uFillTx/>
                <a:latin typeface="Arial" panose="020B0604020202020204" pitchFamily="34" charset="0"/>
                <a:ea typeface="ＭＳ Ｐゴシック" panose="020B0600070205080204" pitchFamily="34" charset="-128"/>
                <a:cs typeface="Arial" panose="020B0604020202020204" pitchFamily="34" charset="0"/>
              </a:rPr>
              <a:t>h5</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rPr>
              <a:t>10.3.0.5</a:t>
            </a:r>
          </a:p>
        </p:txBody>
      </p:sp>
      <p:sp>
        <p:nvSpPr>
          <p:cNvPr id="220" name="TextBox 92">
            <a:extLst>
              <a:ext uri="{FF2B5EF4-FFF2-40B4-BE49-F238E27FC236}">
                <a16:creationId xmlns:a16="http://schemas.microsoft.com/office/drawing/2014/main" id="{8FDE7B74-CAE5-4243-8B93-999ED2D4F498}"/>
              </a:ext>
            </a:extLst>
          </p:cNvPr>
          <p:cNvSpPr txBox="1">
            <a:spLocks noChangeArrowheads="1"/>
          </p:cNvSpPr>
          <p:nvPr/>
        </p:nvSpPr>
        <p:spPr bwMode="auto">
          <a:xfrm>
            <a:off x="4289558" y="3949700"/>
            <a:ext cx="4286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srgbClr val="C00000"/>
                </a:solidFill>
                <a:effectLst/>
                <a:uLnTx/>
                <a:uFillTx/>
                <a:latin typeface="Arial" panose="020B0604020202020204" pitchFamily="34" charset="0"/>
                <a:ea typeface="ＭＳ Ｐゴシック" panose="020B0600070205080204" pitchFamily="34" charset="-128"/>
                <a:cs typeface="Arial" panose="020B0604020202020204" pitchFamily="34" charset="0"/>
              </a:rPr>
              <a:t>s1</a:t>
            </a:r>
          </a:p>
        </p:txBody>
      </p:sp>
      <p:sp>
        <p:nvSpPr>
          <p:cNvPr id="221" name="TextBox 93">
            <a:extLst>
              <a:ext uri="{FF2B5EF4-FFF2-40B4-BE49-F238E27FC236}">
                <a16:creationId xmlns:a16="http://schemas.microsoft.com/office/drawing/2014/main" id="{95913116-5D59-4BEA-B41A-9B6F27FAEC2A}"/>
              </a:ext>
            </a:extLst>
          </p:cNvPr>
          <p:cNvSpPr txBox="1">
            <a:spLocks noChangeArrowheads="1"/>
          </p:cNvSpPr>
          <p:nvPr/>
        </p:nvSpPr>
        <p:spPr bwMode="auto">
          <a:xfrm>
            <a:off x="6450146" y="3976688"/>
            <a:ext cx="4286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srgbClr val="C00000"/>
                </a:solidFill>
                <a:effectLst/>
                <a:uLnTx/>
                <a:uFillTx/>
                <a:latin typeface="Arial" panose="020B0604020202020204" pitchFamily="34" charset="0"/>
                <a:ea typeface="ＭＳ Ｐゴシック" panose="020B0600070205080204" pitchFamily="34" charset="-128"/>
                <a:cs typeface="Arial" panose="020B0604020202020204" pitchFamily="34" charset="0"/>
              </a:rPr>
              <a:t>s2</a:t>
            </a:r>
          </a:p>
        </p:txBody>
      </p:sp>
      <p:sp>
        <p:nvSpPr>
          <p:cNvPr id="222" name="TextBox 94">
            <a:extLst>
              <a:ext uri="{FF2B5EF4-FFF2-40B4-BE49-F238E27FC236}">
                <a16:creationId xmlns:a16="http://schemas.microsoft.com/office/drawing/2014/main" id="{DA360788-24A5-4275-8FA7-87D141035224}"/>
              </a:ext>
            </a:extLst>
          </p:cNvPr>
          <p:cNvSpPr txBox="1">
            <a:spLocks noChangeArrowheads="1"/>
          </p:cNvSpPr>
          <p:nvPr/>
        </p:nvSpPr>
        <p:spPr bwMode="auto">
          <a:xfrm>
            <a:off x="4507046" y="2168525"/>
            <a:ext cx="4286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srgbClr val="C00000"/>
                </a:solidFill>
                <a:effectLst/>
                <a:uLnTx/>
                <a:uFillTx/>
                <a:latin typeface="Arial" panose="020B0604020202020204" pitchFamily="34" charset="0"/>
                <a:ea typeface="ＭＳ Ｐゴシック" panose="020B0600070205080204" pitchFamily="34" charset="-128"/>
                <a:cs typeface="Arial" panose="020B0604020202020204" pitchFamily="34" charset="0"/>
              </a:rPr>
              <a:t>s3</a:t>
            </a:r>
          </a:p>
        </p:txBody>
      </p:sp>
      <p:cxnSp>
        <p:nvCxnSpPr>
          <p:cNvPr id="223" name="Straight Connector 99">
            <a:extLst>
              <a:ext uri="{FF2B5EF4-FFF2-40B4-BE49-F238E27FC236}">
                <a16:creationId xmlns:a16="http://schemas.microsoft.com/office/drawing/2014/main" id="{D05BDC4D-57B8-419B-93A3-2AA360C4ED4E}"/>
              </a:ext>
            </a:extLst>
          </p:cNvPr>
          <p:cNvCxnSpPr>
            <a:cxnSpLocks noChangeShapeType="1"/>
          </p:cNvCxnSpPr>
          <p:nvPr/>
        </p:nvCxnSpPr>
        <p:spPr bwMode="auto">
          <a:xfrm>
            <a:off x="4346708" y="2871788"/>
            <a:ext cx="1392238" cy="219075"/>
          </a:xfrm>
          <a:prstGeom prst="line">
            <a:avLst/>
          </a:prstGeom>
          <a:noFill/>
          <a:ln w="12700">
            <a:solidFill>
              <a:srgbClr val="CC0000">
                <a:alpha val="50195"/>
              </a:srgbClr>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4" name="Straight Connector 102">
            <a:extLst>
              <a:ext uri="{FF2B5EF4-FFF2-40B4-BE49-F238E27FC236}">
                <a16:creationId xmlns:a16="http://schemas.microsoft.com/office/drawing/2014/main" id="{E665084B-A5A0-43B8-A544-64F1819744B1}"/>
              </a:ext>
            </a:extLst>
          </p:cNvPr>
          <p:cNvCxnSpPr>
            <a:cxnSpLocks noChangeShapeType="1"/>
          </p:cNvCxnSpPr>
          <p:nvPr/>
        </p:nvCxnSpPr>
        <p:spPr bwMode="auto">
          <a:xfrm>
            <a:off x="5824671" y="3154363"/>
            <a:ext cx="533400" cy="976312"/>
          </a:xfrm>
          <a:prstGeom prst="line">
            <a:avLst/>
          </a:prstGeom>
          <a:noFill/>
          <a:ln w="12700">
            <a:solidFill>
              <a:srgbClr val="CC0000">
                <a:alpha val="50195"/>
              </a:srgbClr>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25" name="TextBox 108">
            <a:extLst>
              <a:ext uri="{FF2B5EF4-FFF2-40B4-BE49-F238E27FC236}">
                <a16:creationId xmlns:a16="http://schemas.microsoft.com/office/drawing/2014/main" id="{D967A383-F462-4784-8CA1-60BC00CC977D}"/>
              </a:ext>
            </a:extLst>
          </p:cNvPr>
          <p:cNvSpPr txBox="1">
            <a:spLocks noChangeArrowheads="1"/>
          </p:cNvSpPr>
          <p:nvPr/>
        </p:nvSpPr>
        <p:spPr bwMode="auto">
          <a:xfrm>
            <a:off x="4118108" y="2173288"/>
            <a:ext cx="271463"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rPr>
              <a:t>1</a:t>
            </a:r>
          </a:p>
        </p:txBody>
      </p:sp>
      <p:sp>
        <p:nvSpPr>
          <p:cNvPr id="226" name="TextBox 109">
            <a:extLst>
              <a:ext uri="{FF2B5EF4-FFF2-40B4-BE49-F238E27FC236}">
                <a16:creationId xmlns:a16="http://schemas.microsoft.com/office/drawing/2014/main" id="{9C2C74FF-CB5F-4ED7-BA15-0CCF125FACA9}"/>
              </a:ext>
            </a:extLst>
          </p:cNvPr>
          <p:cNvSpPr txBox="1">
            <a:spLocks noChangeArrowheads="1"/>
          </p:cNvSpPr>
          <p:nvPr/>
        </p:nvSpPr>
        <p:spPr bwMode="auto">
          <a:xfrm>
            <a:off x="3649796" y="2419350"/>
            <a:ext cx="27305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rPr>
              <a:t>2</a:t>
            </a:r>
          </a:p>
        </p:txBody>
      </p:sp>
      <p:sp>
        <p:nvSpPr>
          <p:cNvPr id="227" name="TextBox 110">
            <a:extLst>
              <a:ext uri="{FF2B5EF4-FFF2-40B4-BE49-F238E27FC236}">
                <a16:creationId xmlns:a16="http://schemas.microsoft.com/office/drawing/2014/main" id="{C9A114EC-C9B1-4576-923B-39E6AA5CC980}"/>
              </a:ext>
            </a:extLst>
          </p:cNvPr>
          <p:cNvSpPr txBox="1">
            <a:spLocks noChangeArrowheads="1"/>
          </p:cNvSpPr>
          <p:nvPr/>
        </p:nvSpPr>
        <p:spPr bwMode="auto">
          <a:xfrm>
            <a:off x="4018096" y="2790894"/>
            <a:ext cx="269875"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rPr>
              <a:t>3</a:t>
            </a:r>
          </a:p>
        </p:txBody>
      </p:sp>
      <p:sp>
        <p:nvSpPr>
          <p:cNvPr id="228" name="TextBox 111">
            <a:extLst>
              <a:ext uri="{FF2B5EF4-FFF2-40B4-BE49-F238E27FC236}">
                <a16:creationId xmlns:a16="http://schemas.microsoft.com/office/drawing/2014/main" id="{B2DFC2C8-DDD5-46E7-B45B-ED600BD8181D}"/>
              </a:ext>
            </a:extLst>
          </p:cNvPr>
          <p:cNvSpPr txBox="1">
            <a:spLocks noChangeArrowheads="1"/>
          </p:cNvSpPr>
          <p:nvPr/>
        </p:nvSpPr>
        <p:spPr bwMode="auto">
          <a:xfrm>
            <a:off x="4495933" y="2687638"/>
            <a:ext cx="274638"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rPr>
              <a:t>4</a:t>
            </a:r>
          </a:p>
        </p:txBody>
      </p:sp>
      <p:sp>
        <p:nvSpPr>
          <p:cNvPr id="229" name="TextBox 112">
            <a:extLst>
              <a:ext uri="{FF2B5EF4-FFF2-40B4-BE49-F238E27FC236}">
                <a16:creationId xmlns:a16="http://schemas.microsoft.com/office/drawing/2014/main" id="{4433AD09-0ED7-46B9-96F3-22E1AAD76F28}"/>
              </a:ext>
            </a:extLst>
          </p:cNvPr>
          <p:cNvSpPr txBox="1">
            <a:spLocks noChangeArrowheads="1"/>
          </p:cNvSpPr>
          <p:nvPr/>
        </p:nvSpPr>
        <p:spPr bwMode="auto">
          <a:xfrm>
            <a:off x="4021271" y="4006850"/>
            <a:ext cx="26987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rPr>
              <a:t>1</a:t>
            </a:r>
          </a:p>
        </p:txBody>
      </p:sp>
      <p:sp>
        <p:nvSpPr>
          <p:cNvPr id="230" name="TextBox 113">
            <a:extLst>
              <a:ext uri="{FF2B5EF4-FFF2-40B4-BE49-F238E27FC236}">
                <a16:creationId xmlns:a16="http://schemas.microsoft.com/office/drawing/2014/main" id="{CC7434CC-08BF-412F-A357-20BEE82B6898}"/>
              </a:ext>
            </a:extLst>
          </p:cNvPr>
          <p:cNvSpPr txBox="1">
            <a:spLocks noChangeArrowheads="1"/>
          </p:cNvSpPr>
          <p:nvPr/>
        </p:nvSpPr>
        <p:spPr bwMode="auto">
          <a:xfrm>
            <a:off x="3664083" y="4276725"/>
            <a:ext cx="27463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rPr>
              <a:t>2</a:t>
            </a:r>
          </a:p>
        </p:txBody>
      </p:sp>
      <p:sp>
        <p:nvSpPr>
          <p:cNvPr id="231" name="TextBox 114">
            <a:extLst>
              <a:ext uri="{FF2B5EF4-FFF2-40B4-BE49-F238E27FC236}">
                <a16:creationId xmlns:a16="http://schemas.microsoft.com/office/drawing/2014/main" id="{B25AA28B-2BF5-4B52-91C8-8351732874B9}"/>
              </a:ext>
            </a:extLst>
          </p:cNvPr>
          <p:cNvSpPr txBox="1">
            <a:spLocks noChangeArrowheads="1"/>
          </p:cNvSpPr>
          <p:nvPr/>
        </p:nvSpPr>
        <p:spPr bwMode="auto">
          <a:xfrm>
            <a:off x="4046671" y="4624388"/>
            <a:ext cx="26987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rPr>
              <a:t>3</a:t>
            </a:r>
          </a:p>
        </p:txBody>
      </p:sp>
      <p:sp>
        <p:nvSpPr>
          <p:cNvPr id="232" name="TextBox 115">
            <a:extLst>
              <a:ext uri="{FF2B5EF4-FFF2-40B4-BE49-F238E27FC236}">
                <a16:creationId xmlns:a16="http://schemas.microsoft.com/office/drawing/2014/main" id="{D83960FB-E5C4-4D62-80EB-A6EF70BC2D76}"/>
              </a:ext>
            </a:extLst>
          </p:cNvPr>
          <p:cNvSpPr txBox="1">
            <a:spLocks noChangeArrowheads="1"/>
          </p:cNvSpPr>
          <p:nvPr/>
        </p:nvSpPr>
        <p:spPr bwMode="auto">
          <a:xfrm>
            <a:off x="4554671" y="4437063"/>
            <a:ext cx="273050"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rPr>
              <a:t>4</a:t>
            </a:r>
          </a:p>
        </p:txBody>
      </p:sp>
      <p:sp>
        <p:nvSpPr>
          <p:cNvPr id="233" name="TextBox 117">
            <a:extLst>
              <a:ext uri="{FF2B5EF4-FFF2-40B4-BE49-F238E27FC236}">
                <a16:creationId xmlns:a16="http://schemas.microsoft.com/office/drawing/2014/main" id="{69582682-14A4-4705-9165-510BF2711788}"/>
              </a:ext>
            </a:extLst>
          </p:cNvPr>
          <p:cNvSpPr txBox="1">
            <a:spLocks noChangeArrowheads="1"/>
          </p:cNvSpPr>
          <p:nvPr/>
        </p:nvSpPr>
        <p:spPr bwMode="auto">
          <a:xfrm>
            <a:off x="5811971" y="4089400"/>
            <a:ext cx="269875"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rPr>
              <a:t>1</a:t>
            </a:r>
          </a:p>
        </p:txBody>
      </p:sp>
      <p:sp>
        <p:nvSpPr>
          <p:cNvPr id="234" name="TextBox 118">
            <a:extLst>
              <a:ext uri="{FF2B5EF4-FFF2-40B4-BE49-F238E27FC236}">
                <a16:creationId xmlns:a16="http://schemas.microsoft.com/office/drawing/2014/main" id="{E7E845D0-130A-46EC-9CA2-34A35DE221AB}"/>
              </a:ext>
            </a:extLst>
          </p:cNvPr>
          <p:cNvSpPr txBox="1">
            <a:spLocks noChangeArrowheads="1"/>
          </p:cNvSpPr>
          <p:nvPr/>
        </p:nvSpPr>
        <p:spPr bwMode="auto">
          <a:xfrm>
            <a:off x="5783396" y="4437063"/>
            <a:ext cx="274637"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rPr>
              <a:t>2</a:t>
            </a:r>
          </a:p>
        </p:txBody>
      </p:sp>
      <p:sp>
        <p:nvSpPr>
          <p:cNvPr id="235" name="TextBox 119">
            <a:extLst>
              <a:ext uri="{FF2B5EF4-FFF2-40B4-BE49-F238E27FC236}">
                <a16:creationId xmlns:a16="http://schemas.microsoft.com/office/drawing/2014/main" id="{3C56FC1A-7B82-489D-ABA6-9C92264901F6}"/>
              </a:ext>
            </a:extLst>
          </p:cNvPr>
          <p:cNvSpPr txBox="1">
            <a:spLocks noChangeArrowheads="1"/>
          </p:cNvSpPr>
          <p:nvPr/>
        </p:nvSpPr>
        <p:spPr bwMode="auto">
          <a:xfrm>
            <a:off x="6150108" y="4641850"/>
            <a:ext cx="269875"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rPr>
              <a:t>3</a:t>
            </a:r>
          </a:p>
        </p:txBody>
      </p:sp>
      <p:sp>
        <p:nvSpPr>
          <p:cNvPr id="236" name="TextBox 120">
            <a:extLst>
              <a:ext uri="{FF2B5EF4-FFF2-40B4-BE49-F238E27FC236}">
                <a16:creationId xmlns:a16="http://schemas.microsoft.com/office/drawing/2014/main" id="{913EDDD4-40D3-4392-8F14-7E6B2051787B}"/>
              </a:ext>
            </a:extLst>
          </p:cNvPr>
          <p:cNvSpPr txBox="1">
            <a:spLocks noChangeArrowheads="1"/>
          </p:cNvSpPr>
          <p:nvPr/>
        </p:nvSpPr>
        <p:spPr bwMode="auto">
          <a:xfrm>
            <a:off x="6708908" y="4394200"/>
            <a:ext cx="27463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rPr>
              <a:t>4</a:t>
            </a:r>
          </a:p>
        </p:txBody>
      </p:sp>
      <p:sp>
        <p:nvSpPr>
          <p:cNvPr id="237" name="TextBox 150">
            <a:extLst>
              <a:ext uri="{FF2B5EF4-FFF2-40B4-BE49-F238E27FC236}">
                <a16:creationId xmlns:a16="http://schemas.microsoft.com/office/drawing/2014/main" id="{F69C058C-A5F3-4851-8FDB-09C9D4CBF61A}"/>
              </a:ext>
            </a:extLst>
          </p:cNvPr>
          <p:cNvSpPr txBox="1">
            <a:spLocks noChangeArrowheads="1"/>
          </p:cNvSpPr>
          <p:nvPr/>
        </p:nvSpPr>
        <p:spPr bwMode="auto">
          <a:xfrm>
            <a:off x="4469291" y="1666393"/>
            <a:ext cx="8350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a:ln>
                  <a:noFill/>
                </a:ln>
                <a:solidFill>
                  <a:srgbClr val="0000A8"/>
                </a:solidFill>
                <a:effectLst/>
                <a:uLnTx/>
                <a:uFillTx/>
                <a:latin typeface="Arial" panose="020B0604020202020204" pitchFamily="34" charset="0"/>
                <a:ea typeface="ＭＳ Ｐゴシック" panose="020B0600070205080204" pitchFamily="34" charset="-128"/>
                <a:cs typeface="Arial" panose="020B0604020202020204" pitchFamily="34" charset="0"/>
              </a:rPr>
              <a:t>Host h6</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rPr>
              <a:t>10.3.0.6</a:t>
            </a:r>
          </a:p>
        </p:txBody>
      </p:sp>
      <p:grpSp>
        <p:nvGrpSpPr>
          <p:cNvPr id="238" name="Group 88">
            <a:extLst>
              <a:ext uri="{FF2B5EF4-FFF2-40B4-BE49-F238E27FC236}">
                <a16:creationId xmlns:a16="http://schemas.microsoft.com/office/drawing/2014/main" id="{566F275C-78A2-4547-A4CE-87F1A0B0E88A}"/>
              </a:ext>
            </a:extLst>
          </p:cNvPr>
          <p:cNvGrpSpPr>
            <a:grpSpLocks/>
          </p:cNvGrpSpPr>
          <p:nvPr/>
        </p:nvGrpSpPr>
        <p:grpSpPr bwMode="auto">
          <a:xfrm>
            <a:off x="5400808" y="1862138"/>
            <a:ext cx="1270000" cy="1482725"/>
            <a:chOff x="5418667" y="1587500"/>
            <a:chExt cx="1270000" cy="1481667"/>
          </a:xfrm>
        </p:grpSpPr>
        <p:grpSp>
          <p:nvGrpSpPr>
            <p:cNvPr id="239" name="Group 79">
              <a:extLst>
                <a:ext uri="{FF2B5EF4-FFF2-40B4-BE49-F238E27FC236}">
                  <a16:creationId xmlns:a16="http://schemas.microsoft.com/office/drawing/2014/main" id="{7D417E22-938F-4A8C-8F53-CD1942E2F966}"/>
                </a:ext>
              </a:extLst>
            </p:cNvPr>
            <p:cNvGrpSpPr>
              <a:grpSpLocks/>
            </p:cNvGrpSpPr>
            <p:nvPr/>
          </p:nvGrpSpPr>
          <p:grpSpPr bwMode="auto">
            <a:xfrm>
              <a:off x="5440087" y="1742411"/>
              <a:ext cx="1047344" cy="1163369"/>
              <a:chOff x="5440087" y="1742411"/>
              <a:chExt cx="1047344" cy="1163369"/>
            </a:xfrm>
          </p:grpSpPr>
          <p:grpSp>
            <p:nvGrpSpPr>
              <p:cNvPr id="241" name="Group 950">
                <a:extLst>
                  <a:ext uri="{FF2B5EF4-FFF2-40B4-BE49-F238E27FC236}">
                    <a16:creationId xmlns:a16="http://schemas.microsoft.com/office/drawing/2014/main" id="{4415DA91-A631-4C78-8631-3C4583ED713F}"/>
                  </a:ext>
                </a:extLst>
              </p:cNvPr>
              <p:cNvGrpSpPr>
                <a:grpSpLocks/>
              </p:cNvGrpSpPr>
              <p:nvPr/>
            </p:nvGrpSpPr>
            <p:grpSpPr bwMode="auto">
              <a:xfrm>
                <a:off x="5838397" y="2273382"/>
                <a:ext cx="350328" cy="632398"/>
                <a:chOff x="4140" y="429"/>
                <a:chExt cx="1425" cy="2396"/>
              </a:xfrm>
            </p:grpSpPr>
            <p:sp>
              <p:nvSpPr>
                <p:cNvPr id="244" name="Freeform 951">
                  <a:extLst>
                    <a:ext uri="{FF2B5EF4-FFF2-40B4-BE49-F238E27FC236}">
                      <a16:creationId xmlns:a16="http://schemas.microsoft.com/office/drawing/2014/main" id="{D99C91EB-B131-47C3-AA07-11C6EAB831C7}"/>
                    </a:ext>
                  </a:extLst>
                </p:cNvPr>
                <p:cNvSpPr>
                  <a:spLocks/>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45" name="Rectangle 952">
                  <a:extLst>
                    <a:ext uri="{FF2B5EF4-FFF2-40B4-BE49-F238E27FC236}">
                      <a16:creationId xmlns:a16="http://schemas.microsoft.com/office/drawing/2014/main" id="{8ABD98FF-72A5-4F5F-8AD8-7F050A2FA062}"/>
                    </a:ext>
                  </a:extLst>
                </p:cNvPr>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sp>
              <p:nvSpPr>
                <p:cNvPr id="246" name="Freeform 953">
                  <a:extLst>
                    <a:ext uri="{FF2B5EF4-FFF2-40B4-BE49-F238E27FC236}">
                      <a16:creationId xmlns:a16="http://schemas.microsoft.com/office/drawing/2014/main" id="{90FECA80-1050-4802-B05C-BFBB4C04CF00}"/>
                    </a:ext>
                  </a:extLst>
                </p:cNvPr>
                <p:cNvSpPr>
                  <a:spLocks/>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47" name="Freeform 954">
                  <a:extLst>
                    <a:ext uri="{FF2B5EF4-FFF2-40B4-BE49-F238E27FC236}">
                      <a16:creationId xmlns:a16="http://schemas.microsoft.com/office/drawing/2014/main" id="{7C9BEFD1-7F00-4798-A3C5-9597F70EECD6}"/>
                    </a:ext>
                  </a:extLst>
                </p:cNvPr>
                <p:cNvSpPr>
                  <a:spLocks/>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48" name="Rectangle 955">
                  <a:extLst>
                    <a:ext uri="{FF2B5EF4-FFF2-40B4-BE49-F238E27FC236}">
                      <a16:creationId xmlns:a16="http://schemas.microsoft.com/office/drawing/2014/main" id="{EA180AFB-4BBE-4B8B-8BFB-79253CEAF6B3}"/>
                    </a:ext>
                  </a:extLst>
                </p:cNvPr>
                <p:cNvSpPr>
                  <a:spLocks noChangeArrowheads="1"/>
                </p:cNvSpPr>
                <p:nvPr/>
              </p:nvSpPr>
              <p:spPr bwMode="auto">
                <a:xfrm>
                  <a:off x="4210" y="690"/>
                  <a:ext cx="598" cy="47"/>
                </a:xfrm>
                <a:prstGeom prst="rect">
                  <a:avLst/>
                </a:prstGeom>
                <a:solidFill>
                  <a:srgbClr val="000000"/>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grpSp>
              <p:nvGrpSpPr>
                <p:cNvPr id="249" name="Group 956">
                  <a:extLst>
                    <a:ext uri="{FF2B5EF4-FFF2-40B4-BE49-F238E27FC236}">
                      <a16:creationId xmlns:a16="http://schemas.microsoft.com/office/drawing/2014/main" id="{021D0E20-413D-4353-A6B7-F02EFC698A3D}"/>
                    </a:ext>
                  </a:extLst>
                </p:cNvPr>
                <p:cNvGrpSpPr>
                  <a:grpSpLocks/>
                </p:cNvGrpSpPr>
                <p:nvPr/>
              </p:nvGrpSpPr>
              <p:grpSpPr bwMode="auto">
                <a:xfrm>
                  <a:off x="4749" y="668"/>
                  <a:ext cx="581" cy="145"/>
                  <a:chOff x="614" y="2568"/>
                  <a:chExt cx="725" cy="139"/>
                </a:xfrm>
              </p:grpSpPr>
              <p:sp>
                <p:nvSpPr>
                  <p:cNvPr id="274" name="AutoShape 957">
                    <a:extLst>
                      <a:ext uri="{FF2B5EF4-FFF2-40B4-BE49-F238E27FC236}">
                        <a16:creationId xmlns:a16="http://schemas.microsoft.com/office/drawing/2014/main" id="{950F97CA-49CC-41E9-8D35-4683E9A0B40C}"/>
                      </a:ext>
                    </a:extLst>
                  </p:cNvPr>
                  <p:cNvSpPr>
                    <a:spLocks noChangeArrowheads="1"/>
                  </p:cNvSpPr>
                  <p:nvPr/>
                </p:nvSpPr>
                <p:spPr bwMode="auto">
                  <a:xfrm>
                    <a:off x="613" y="2566"/>
                    <a:ext cx="721" cy="144"/>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sp>
                <p:nvSpPr>
                  <p:cNvPr id="275" name="AutoShape 958">
                    <a:extLst>
                      <a:ext uri="{FF2B5EF4-FFF2-40B4-BE49-F238E27FC236}">
                        <a16:creationId xmlns:a16="http://schemas.microsoft.com/office/drawing/2014/main" id="{B36685AA-EC0C-4C7F-A8BD-7722D8B38148}"/>
                      </a:ext>
                    </a:extLst>
                  </p:cNvPr>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grpSp>
            <p:sp>
              <p:nvSpPr>
                <p:cNvPr id="250" name="Rectangle 959">
                  <a:extLst>
                    <a:ext uri="{FF2B5EF4-FFF2-40B4-BE49-F238E27FC236}">
                      <a16:creationId xmlns:a16="http://schemas.microsoft.com/office/drawing/2014/main" id="{F8D07BC5-EC4C-4F20-8AE1-585AE4E8BA13}"/>
                    </a:ext>
                  </a:extLst>
                </p:cNvPr>
                <p:cNvSpPr>
                  <a:spLocks noChangeArrowheads="1"/>
                </p:cNvSpPr>
                <p:nvPr/>
              </p:nvSpPr>
              <p:spPr bwMode="auto">
                <a:xfrm>
                  <a:off x="4220" y="1022"/>
                  <a:ext cx="598" cy="47"/>
                </a:xfrm>
                <a:prstGeom prst="rect">
                  <a:avLst/>
                </a:prstGeom>
                <a:solidFill>
                  <a:srgbClr val="000000"/>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grpSp>
              <p:nvGrpSpPr>
                <p:cNvPr id="251" name="Group 960">
                  <a:extLst>
                    <a:ext uri="{FF2B5EF4-FFF2-40B4-BE49-F238E27FC236}">
                      <a16:creationId xmlns:a16="http://schemas.microsoft.com/office/drawing/2014/main" id="{7EF8DA08-6DF0-43B5-8CBB-AABE77B8D8EA}"/>
                    </a:ext>
                  </a:extLst>
                </p:cNvPr>
                <p:cNvGrpSpPr>
                  <a:grpSpLocks/>
                </p:cNvGrpSpPr>
                <p:nvPr/>
              </p:nvGrpSpPr>
              <p:grpSpPr bwMode="auto">
                <a:xfrm>
                  <a:off x="4747" y="994"/>
                  <a:ext cx="581" cy="134"/>
                  <a:chOff x="614" y="2568"/>
                  <a:chExt cx="725" cy="139"/>
                </a:xfrm>
              </p:grpSpPr>
              <p:sp>
                <p:nvSpPr>
                  <p:cNvPr id="272" name="AutoShape 961">
                    <a:extLst>
                      <a:ext uri="{FF2B5EF4-FFF2-40B4-BE49-F238E27FC236}">
                        <a16:creationId xmlns:a16="http://schemas.microsoft.com/office/drawing/2014/main" id="{3CA9D8F9-C66B-45B6-B939-4E3DDEA652C7}"/>
                      </a:ext>
                    </a:extLst>
                  </p:cNvPr>
                  <p:cNvSpPr>
                    <a:spLocks noChangeArrowheads="1"/>
                  </p:cNvSpPr>
                  <p:nvPr/>
                </p:nvSpPr>
                <p:spPr bwMode="auto">
                  <a:xfrm>
                    <a:off x="615" y="2564"/>
                    <a:ext cx="721"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sp>
                <p:nvSpPr>
                  <p:cNvPr id="273" name="AutoShape 962">
                    <a:extLst>
                      <a:ext uri="{FF2B5EF4-FFF2-40B4-BE49-F238E27FC236}">
                        <a16:creationId xmlns:a16="http://schemas.microsoft.com/office/drawing/2014/main" id="{F63E8D13-001C-4019-AE72-D44526582434}"/>
                      </a:ext>
                    </a:extLst>
                  </p:cNvPr>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grpSp>
            <p:sp>
              <p:nvSpPr>
                <p:cNvPr id="252" name="Rectangle 963">
                  <a:extLst>
                    <a:ext uri="{FF2B5EF4-FFF2-40B4-BE49-F238E27FC236}">
                      <a16:creationId xmlns:a16="http://schemas.microsoft.com/office/drawing/2014/main" id="{5E426F0E-E117-4B91-8B34-E6F93F1F1A7A}"/>
                    </a:ext>
                  </a:extLst>
                </p:cNvPr>
                <p:cNvSpPr>
                  <a:spLocks noChangeArrowheads="1"/>
                </p:cNvSpPr>
                <p:nvPr/>
              </p:nvSpPr>
              <p:spPr bwMode="auto">
                <a:xfrm>
                  <a:off x="4220" y="1354"/>
                  <a:ext cx="598" cy="47"/>
                </a:xfrm>
                <a:prstGeom prst="rect">
                  <a:avLst/>
                </a:prstGeom>
                <a:solidFill>
                  <a:srgbClr val="000000"/>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sp>
              <p:nvSpPr>
                <p:cNvPr id="253" name="Rectangle 964">
                  <a:extLst>
                    <a:ext uri="{FF2B5EF4-FFF2-40B4-BE49-F238E27FC236}">
                      <a16:creationId xmlns:a16="http://schemas.microsoft.com/office/drawing/2014/main" id="{A2E9FCB0-2E06-4D71-A33B-3D2B2CDD2613}"/>
                    </a:ext>
                  </a:extLst>
                </p:cNvPr>
                <p:cNvSpPr>
                  <a:spLocks noChangeArrowheads="1"/>
                </p:cNvSpPr>
                <p:nvPr/>
              </p:nvSpPr>
              <p:spPr bwMode="auto">
                <a:xfrm>
                  <a:off x="4230" y="1655"/>
                  <a:ext cx="598" cy="47"/>
                </a:xfrm>
                <a:prstGeom prst="rect">
                  <a:avLst/>
                </a:prstGeom>
                <a:solidFill>
                  <a:srgbClr val="000000"/>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grpSp>
              <p:nvGrpSpPr>
                <p:cNvPr id="254" name="Group 965">
                  <a:extLst>
                    <a:ext uri="{FF2B5EF4-FFF2-40B4-BE49-F238E27FC236}">
                      <a16:creationId xmlns:a16="http://schemas.microsoft.com/office/drawing/2014/main" id="{E66DA8BF-72D2-4560-948B-1CAB32B22836}"/>
                    </a:ext>
                  </a:extLst>
                </p:cNvPr>
                <p:cNvGrpSpPr>
                  <a:grpSpLocks/>
                </p:cNvGrpSpPr>
                <p:nvPr/>
              </p:nvGrpSpPr>
              <p:grpSpPr bwMode="auto">
                <a:xfrm>
                  <a:off x="4735" y="1627"/>
                  <a:ext cx="582" cy="151"/>
                  <a:chOff x="614" y="2568"/>
                  <a:chExt cx="725" cy="139"/>
                </a:xfrm>
              </p:grpSpPr>
              <p:sp>
                <p:nvSpPr>
                  <p:cNvPr id="270" name="AutoShape 966">
                    <a:extLst>
                      <a:ext uri="{FF2B5EF4-FFF2-40B4-BE49-F238E27FC236}">
                        <a16:creationId xmlns:a16="http://schemas.microsoft.com/office/drawing/2014/main" id="{C52C8A03-797C-4191-8DDB-67432B655327}"/>
                      </a:ext>
                    </a:extLst>
                  </p:cNvPr>
                  <p:cNvSpPr>
                    <a:spLocks noChangeArrowheads="1"/>
                  </p:cNvSpPr>
                  <p:nvPr/>
                </p:nvSpPr>
                <p:spPr bwMode="auto">
                  <a:xfrm>
                    <a:off x="618" y="2586"/>
                    <a:ext cx="720" cy="124"/>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sp>
                <p:nvSpPr>
                  <p:cNvPr id="271" name="AutoShape 967">
                    <a:extLst>
                      <a:ext uri="{FF2B5EF4-FFF2-40B4-BE49-F238E27FC236}">
                        <a16:creationId xmlns:a16="http://schemas.microsoft.com/office/drawing/2014/main" id="{38AE83D8-BD97-4624-8E40-E14D3C95885C}"/>
                      </a:ext>
                    </a:extLst>
                  </p:cNvPr>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grpSp>
            <p:sp>
              <p:nvSpPr>
                <p:cNvPr id="255" name="Freeform 968">
                  <a:extLst>
                    <a:ext uri="{FF2B5EF4-FFF2-40B4-BE49-F238E27FC236}">
                      <a16:creationId xmlns:a16="http://schemas.microsoft.com/office/drawing/2014/main" id="{5F600C8D-615A-447A-89C6-1A20FEE99994}"/>
                    </a:ext>
                  </a:extLst>
                </p:cNvPr>
                <p:cNvSpPr>
                  <a:spLocks/>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256" name="Group 969">
                  <a:extLst>
                    <a:ext uri="{FF2B5EF4-FFF2-40B4-BE49-F238E27FC236}">
                      <a16:creationId xmlns:a16="http://schemas.microsoft.com/office/drawing/2014/main" id="{99C44F6A-412F-4AED-884F-DBEE410F6BCA}"/>
                    </a:ext>
                  </a:extLst>
                </p:cNvPr>
                <p:cNvGrpSpPr>
                  <a:grpSpLocks/>
                </p:cNvGrpSpPr>
                <p:nvPr/>
              </p:nvGrpSpPr>
              <p:grpSpPr bwMode="auto">
                <a:xfrm>
                  <a:off x="4739" y="1327"/>
                  <a:ext cx="582" cy="139"/>
                  <a:chOff x="614" y="2568"/>
                  <a:chExt cx="725" cy="139"/>
                </a:xfrm>
              </p:grpSpPr>
              <p:sp>
                <p:nvSpPr>
                  <p:cNvPr id="268" name="AutoShape 970">
                    <a:extLst>
                      <a:ext uri="{FF2B5EF4-FFF2-40B4-BE49-F238E27FC236}">
                        <a16:creationId xmlns:a16="http://schemas.microsoft.com/office/drawing/2014/main" id="{79549A21-4D99-4026-88CB-4006072517C4}"/>
                      </a:ext>
                    </a:extLst>
                  </p:cNvPr>
                  <p:cNvSpPr>
                    <a:spLocks noChangeArrowheads="1"/>
                  </p:cNvSpPr>
                  <p:nvPr/>
                </p:nvSpPr>
                <p:spPr bwMode="auto">
                  <a:xfrm>
                    <a:off x="613" y="2571"/>
                    <a:ext cx="732" cy="134"/>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sp>
                <p:nvSpPr>
                  <p:cNvPr id="269" name="AutoShape 971">
                    <a:extLst>
                      <a:ext uri="{FF2B5EF4-FFF2-40B4-BE49-F238E27FC236}">
                        <a16:creationId xmlns:a16="http://schemas.microsoft.com/office/drawing/2014/main" id="{C909B6A6-54E0-4658-8E0A-26B999035E49}"/>
                      </a:ext>
                    </a:extLst>
                  </p:cNvPr>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grpSp>
            <p:sp>
              <p:nvSpPr>
                <p:cNvPr id="257" name="Rectangle 972">
                  <a:extLst>
                    <a:ext uri="{FF2B5EF4-FFF2-40B4-BE49-F238E27FC236}">
                      <a16:creationId xmlns:a16="http://schemas.microsoft.com/office/drawing/2014/main" id="{F9E93D25-7D5D-4648-A09D-DE2FC0CC1A71}"/>
                    </a:ext>
                  </a:extLst>
                </p:cNvPr>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sp>
              <p:nvSpPr>
                <p:cNvPr id="258" name="Freeform 973">
                  <a:extLst>
                    <a:ext uri="{FF2B5EF4-FFF2-40B4-BE49-F238E27FC236}">
                      <a16:creationId xmlns:a16="http://schemas.microsoft.com/office/drawing/2014/main" id="{A4852729-D07E-4E0A-BBD4-504B223F2F7B}"/>
                    </a:ext>
                  </a:extLst>
                </p:cNvPr>
                <p:cNvSpPr>
                  <a:spLocks/>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59" name="Freeform 974">
                  <a:extLst>
                    <a:ext uri="{FF2B5EF4-FFF2-40B4-BE49-F238E27FC236}">
                      <a16:creationId xmlns:a16="http://schemas.microsoft.com/office/drawing/2014/main" id="{6BE673BC-4115-49E6-877E-5BB3FABB0530}"/>
                    </a:ext>
                  </a:extLst>
                </p:cNvPr>
                <p:cNvSpPr>
                  <a:spLocks/>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60" name="Oval 975">
                  <a:extLst>
                    <a:ext uri="{FF2B5EF4-FFF2-40B4-BE49-F238E27FC236}">
                      <a16:creationId xmlns:a16="http://schemas.microsoft.com/office/drawing/2014/main" id="{C4A1A84E-5FF5-478A-91CD-CDB15FE0E09F}"/>
                    </a:ext>
                  </a:extLst>
                </p:cNvPr>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sp>
              <p:nvSpPr>
                <p:cNvPr id="261" name="Freeform 976">
                  <a:extLst>
                    <a:ext uri="{FF2B5EF4-FFF2-40B4-BE49-F238E27FC236}">
                      <a16:creationId xmlns:a16="http://schemas.microsoft.com/office/drawing/2014/main" id="{D775B7EE-56E3-4E18-8BE9-3C8FE471AD79}"/>
                    </a:ext>
                  </a:extLst>
                </p:cNvPr>
                <p:cNvSpPr>
                  <a:spLocks/>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62" name="AutoShape 977">
                  <a:extLst>
                    <a:ext uri="{FF2B5EF4-FFF2-40B4-BE49-F238E27FC236}">
                      <a16:creationId xmlns:a16="http://schemas.microsoft.com/office/drawing/2014/main" id="{559B344D-40DE-4C96-9420-8BAF0DA28362}"/>
                    </a:ext>
                  </a:extLst>
                </p:cNvPr>
                <p:cNvSpPr>
                  <a:spLocks noChangeArrowheads="1"/>
                </p:cNvSpPr>
                <p:nvPr/>
              </p:nvSpPr>
              <p:spPr bwMode="auto">
                <a:xfrm>
                  <a:off x="4140" y="2675"/>
                  <a:ext cx="1196" cy="150"/>
                </a:xfrm>
                <a:prstGeom prst="roundRect">
                  <a:avLst>
                    <a:gd name="adj" fmla="val 50000"/>
                  </a:avLst>
                </a:prstGeom>
                <a:solidFill>
                  <a:srgbClr val="DDDDDD"/>
                </a:solidFill>
                <a:ln w="9525">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sp>
              <p:nvSpPr>
                <p:cNvPr id="263" name="AutoShape 978">
                  <a:extLst>
                    <a:ext uri="{FF2B5EF4-FFF2-40B4-BE49-F238E27FC236}">
                      <a16:creationId xmlns:a16="http://schemas.microsoft.com/office/drawing/2014/main" id="{1A908B15-8835-4E6B-9CB7-0B63C905D687}"/>
                    </a:ext>
                  </a:extLst>
                </p:cNvPr>
                <p:cNvSpPr>
                  <a:spLocks noChangeArrowheads="1"/>
                </p:cNvSpPr>
                <p:nvPr/>
              </p:nvSpPr>
              <p:spPr bwMode="auto">
                <a:xfrm>
                  <a:off x="4210" y="2714"/>
                  <a:ext cx="1066" cy="79"/>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sp>
              <p:nvSpPr>
                <p:cNvPr id="264" name="Oval 979">
                  <a:extLst>
                    <a:ext uri="{FF2B5EF4-FFF2-40B4-BE49-F238E27FC236}">
                      <a16:creationId xmlns:a16="http://schemas.microsoft.com/office/drawing/2014/main" id="{8660E898-AE73-48A2-8146-72A9574A6526}"/>
                    </a:ext>
                  </a:extLst>
                </p:cNvPr>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sp>
              <p:nvSpPr>
                <p:cNvPr id="265" name="Oval 980">
                  <a:extLst>
                    <a:ext uri="{FF2B5EF4-FFF2-40B4-BE49-F238E27FC236}">
                      <a16:creationId xmlns:a16="http://schemas.microsoft.com/office/drawing/2014/main" id="{B5ECABE7-9995-4291-90D3-A9A0FF275C1D}"/>
                    </a:ext>
                  </a:extLst>
                </p:cNvPr>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000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sp>
              <p:nvSpPr>
                <p:cNvPr id="266" name="Oval 981">
                  <a:extLst>
                    <a:ext uri="{FF2B5EF4-FFF2-40B4-BE49-F238E27FC236}">
                      <a16:creationId xmlns:a16="http://schemas.microsoft.com/office/drawing/2014/main" id="{01D7B789-57BC-468C-99DB-5B0CB1C5B0A1}"/>
                    </a:ext>
                  </a:extLst>
                </p:cNvPr>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sp>
              <p:nvSpPr>
                <p:cNvPr id="267" name="Rectangle 982">
                  <a:extLst>
                    <a:ext uri="{FF2B5EF4-FFF2-40B4-BE49-F238E27FC236}">
                      <a16:creationId xmlns:a16="http://schemas.microsoft.com/office/drawing/2014/main" id="{55794673-138F-42D0-9003-50E1535DCC8F}"/>
                    </a:ext>
                  </a:extLst>
                </p:cNvPr>
                <p:cNvSpPr>
                  <a:spLocks noChangeArrowheads="1"/>
                </p:cNvSpPr>
                <p:nvPr/>
              </p:nvSpPr>
              <p:spPr bwMode="auto">
                <a:xfrm>
                  <a:off x="5067" y="1837"/>
                  <a:ext cx="80" cy="759"/>
                </a:xfrm>
                <a:prstGeom prst="rect">
                  <a:avLst/>
                </a:prstGeom>
                <a:solidFill>
                  <a:srgbClr val="292929"/>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grpSp>
          <p:pic>
            <p:nvPicPr>
              <p:cNvPr id="242" name="Picture 4">
                <a:extLst>
                  <a:ext uri="{FF2B5EF4-FFF2-40B4-BE49-F238E27FC236}">
                    <a16:creationId xmlns:a16="http://schemas.microsoft.com/office/drawing/2014/main" id="{F9DCDACB-C0FD-48D9-B393-73978096C77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440087" y="1742411"/>
                <a:ext cx="1039824" cy="3097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3" name="TextBox 149">
                <a:extLst>
                  <a:ext uri="{FF2B5EF4-FFF2-40B4-BE49-F238E27FC236}">
                    <a16:creationId xmlns:a16="http://schemas.microsoft.com/office/drawing/2014/main" id="{460EF06C-6203-4727-8B46-588C3B1C4685}"/>
                  </a:ext>
                </a:extLst>
              </p:cNvPr>
              <p:cNvSpPr txBox="1">
                <a:spLocks noChangeArrowheads="1"/>
              </p:cNvSpPr>
              <p:nvPr/>
            </p:nvSpPr>
            <p:spPr bwMode="auto">
              <a:xfrm>
                <a:off x="5558972" y="1947149"/>
                <a:ext cx="928459" cy="584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rPr>
                  <a:t>controller</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grpSp>
        <p:sp>
          <p:nvSpPr>
            <p:cNvPr id="240" name="Rectangle 82">
              <a:extLst>
                <a:ext uri="{FF2B5EF4-FFF2-40B4-BE49-F238E27FC236}">
                  <a16:creationId xmlns:a16="http://schemas.microsoft.com/office/drawing/2014/main" id="{77FF9C36-F05E-4C0F-AFBA-6A82BF022F0C}"/>
                </a:ext>
              </a:extLst>
            </p:cNvPr>
            <p:cNvSpPr>
              <a:spLocks noChangeArrowheads="1"/>
            </p:cNvSpPr>
            <p:nvPr/>
          </p:nvSpPr>
          <p:spPr bwMode="auto">
            <a:xfrm>
              <a:off x="5418667" y="1587500"/>
              <a:ext cx="1270000" cy="1481667"/>
            </a:xfrm>
            <a:prstGeom prst="rect">
              <a:avLst/>
            </a:prstGeom>
            <a:solidFill>
              <a:srgbClr val="FFFFFF">
                <a:alpha val="65881"/>
              </a:srgbClr>
            </a:solidFill>
            <a:ln>
              <a:noFill/>
            </a:ln>
            <a:extLst>
              <a:ext uri="{91240B29-F687-4F45-9708-019B960494DF}">
                <a14:hiddenLine xmlns:a14="http://schemas.microsoft.com/office/drawing/2010/main" w="9525">
                  <a:solidFill>
                    <a:srgbClr val="000000"/>
                  </a:solidFill>
                  <a:round/>
                  <a:headEnd/>
                  <a:tailEnd/>
                </a14:hiddenLine>
              </a:ext>
            </a:extLst>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276" name="Group 315">
            <a:extLst>
              <a:ext uri="{FF2B5EF4-FFF2-40B4-BE49-F238E27FC236}">
                <a16:creationId xmlns:a16="http://schemas.microsoft.com/office/drawing/2014/main" id="{2200E9CC-E580-4852-BF16-29D4575E189F}"/>
              </a:ext>
            </a:extLst>
          </p:cNvPr>
          <p:cNvGrpSpPr/>
          <p:nvPr/>
        </p:nvGrpSpPr>
        <p:grpSpPr>
          <a:xfrm>
            <a:off x="3869633" y="4253948"/>
            <a:ext cx="728870" cy="410817"/>
            <a:chOff x="7493876" y="2774731"/>
            <a:chExt cx="1481958" cy="894622"/>
          </a:xfrm>
          <a:effectLst>
            <a:outerShdw blurRad="50800" dist="38100" dir="18900000" algn="bl" rotWithShape="0">
              <a:prstClr val="black">
                <a:alpha val="40000"/>
              </a:prstClr>
            </a:outerShdw>
          </a:effectLst>
        </p:grpSpPr>
        <p:sp>
          <p:nvSpPr>
            <p:cNvPr id="277" name="Freeform 316">
              <a:extLst>
                <a:ext uri="{FF2B5EF4-FFF2-40B4-BE49-F238E27FC236}">
                  <a16:creationId xmlns:a16="http://schemas.microsoft.com/office/drawing/2014/main" id="{E682E009-0432-407B-BCFF-4AA2272848C7}"/>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rgbClr val="0000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278" name="Oval 317">
              <a:extLst>
                <a:ext uri="{FF2B5EF4-FFF2-40B4-BE49-F238E27FC236}">
                  <a16:creationId xmlns:a16="http://schemas.microsoft.com/office/drawing/2014/main" id="{6CEF0224-BDFF-4BF8-AD01-9A1700B459FA}"/>
                </a:ext>
              </a:extLst>
            </p:cNvPr>
            <p:cNvSpPr/>
            <p:nvPr/>
          </p:nvSpPr>
          <p:spPr>
            <a:xfrm>
              <a:off x="7494729" y="2774731"/>
              <a:ext cx="1480163" cy="579140"/>
            </a:xfrm>
            <a:prstGeom prst="ellipse">
              <a:avLst/>
            </a:prstGeom>
            <a:solidFill>
              <a:srgbClr val="B8C2C9"/>
            </a:solidFill>
            <a:ln w="6350">
              <a:solidFill>
                <a:srgbClr val="0000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279" name="Group 318">
              <a:extLst>
                <a:ext uri="{FF2B5EF4-FFF2-40B4-BE49-F238E27FC236}">
                  <a16:creationId xmlns:a16="http://schemas.microsoft.com/office/drawing/2014/main" id="{778E29A2-8A83-4644-A4BF-7AE77959B04D}"/>
                </a:ext>
              </a:extLst>
            </p:cNvPr>
            <p:cNvGrpSpPr/>
            <p:nvPr/>
          </p:nvGrpSpPr>
          <p:grpSpPr>
            <a:xfrm>
              <a:off x="7713663" y="2848339"/>
              <a:ext cx="1042107" cy="425543"/>
              <a:chOff x="7786941" y="2884917"/>
              <a:chExt cx="897649" cy="353919"/>
            </a:xfrm>
          </p:grpSpPr>
          <p:sp>
            <p:nvSpPr>
              <p:cNvPr id="280" name="Freeform 319">
                <a:extLst>
                  <a:ext uri="{FF2B5EF4-FFF2-40B4-BE49-F238E27FC236}">
                    <a16:creationId xmlns:a16="http://schemas.microsoft.com/office/drawing/2014/main" id="{07061D19-9989-420E-9BC2-48215C50D411}"/>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1" name="Freeform 320">
                <a:extLst>
                  <a:ext uri="{FF2B5EF4-FFF2-40B4-BE49-F238E27FC236}">
                    <a16:creationId xmlns:a16="http://schemas.microsoft.com/office/drawing/2014/main" id="{68744C56-1A21-4E9C-8E63-DD0B9CE30BF0}"/>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2" name="Freeform 321">
                <a:extLst>
                  <a:ext uri="{FF2B5EF4-FFF2-40B4-BE49-F238E27FC236}">
                    <a16:creationId xmlns:a16="http://schemas.microsoft.com/office/drawing/2014/main" id="{4BFCFE7C-426B-4E9F-8049-10CAA70512AB}"/>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3" name="Freeform 322">
                <a:extLst>
                  <a:ext uri="{FF2B5EF4-FFF2-40B4-BE49-F238E27FC236}">
                    <a16:creationId xmlns:a16="http://schemas.microsoft.com/office/drawing/2014/main" id="{5D43FACF-E4E8-4113-9EEB-378E94410786}"/>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284" name="Group 323">
            <a:extLst>
              <a:ext uri="{FF2B5EF4-FFF2-40B4-BE49-F238E27FC236}">
                <a16:creationId xmlns:a16="http://schemas.microsoft.com/office/drawing/2014/main" id="{12A94367-A4C5-4081-9D31-F666CB123906}"/>
              </a:ext>
            </a:extLst>
          </p:cNvPr>
          <p:cNvGrpSpPr/>
          <p:nvPr/>
        </p:nvGrpSpPr>
        <p:grpSpPr>
          <a:xfrm>
            <a:off x="6009859" y="4287078"/>
            <a:ext cx="728870" cy="410817"/>
            <a:chOff x="7493876" y="2774731"/>
            <a:chExt cx="1481958" cy="894622"/>
          </a:xfrm>
          <a:effectLst>
            <a:outerShdw blurRad="50800" dist="38100" dir="18900000" algn="bl" rotWithShape="0">
              <a:prstClr val="black">
                <a:alpha val="40000"/>
              </a:prstClr>
            </a:outerShdw>
          </a:effectLst>
        </p:grpSpPr>
        <p:sp>
          <p:nvSpPr>
            <p:cNvPr id="285" name="Freeform 324">
              <a:extLst>
                <a:ext uri="{FF2B5EF4-FFF2-40B4-BE49-F238E27FC236}">
                  <a16:creationId xmlns:a16="http://schemas.microsoft.com/office/drawing/2014/main" id="{8188092C-0D50-4434-9A42-55FAA5415DDA}"/>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rgbClr val="0000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286" name="Oval 325">
              <a:extLst>
                <a:ext uri="{FF2B5EF4-FFF2-40B4-BE49-F238E27FC236}">
                  <a16:creationId xmlns:a16="http://schemas.microsoft.com/office/drawing/2014/main" id="{1CFF66FB-35D0-4F34-9840-CA090EFE73D9}"/>
                </a:ext>
              </a:extLst>
            </p:cNvPr>
            <p:cNvSpPr/>
            <p:nvPr/>
          </p:nvSpPr>
          <p:spPr>
            <a:xfrm>
              <a:off x="7494729" y="2774731"/>
              <a:ext cx="1480163" cy="579140"/>
            </a:xfrm>
            <a:prstGeom prst="ellipse">
              <a:avLst/>
            </a:prstGeom>
            <a:solidFill>
              <a:srgbClr val="B8C2C9"/>
            </a:solidFill>
            <a:ln w="6350">
              <a:solidFill>
                <a:srgbClr val="0000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287" name="Group 326">
              <a:extLst>
                <a:ext uri="{FF2B5EF4-FFF2-40B4-BE49-F238E27FC236}">
                  <a16:creationId xmlns:a16="http://schemas.microsoft.com/office/drawing/2014/main" id="{15FD577B-25D2-4A2B-9EAB-C6CC480335FB}"/>
                </a:ext>
              </a:extLst>
            </p:cNvPr>
            <p:cNvGrpSpPr/>
            <p:nvPr/>
          </p:nvGrpSpPr>
          <p:grpSpPr>
            <a:xfrm>
              <a:off x="7713663" y="2848339"/>
              <a:ext cx="1042107" cy="425543"/>
              <a:chOff x="7786941" y="2884917"/>
              <a:chExt cx="897649" cy="353919"/>
            </a:xfrm>
          </p:grpSpPr>
          <p:sp>
            <p:nvSpPr>
              <p:cNvPr id="288" name="Freeform 327">
                <a:extLst>
                  <a:ext uri="{FF2B5EF4-FFF2-40B4-BE49-F238E27FC236}">
                    <a16:creationId xmlns:a16="http://schemas.microsoft.com/office/drawing/2014/main" id="{8DF4CE16-501A-425E-A5BD-8E322578C278}"/>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9" name="Freeform 328">
                <a:extLst>
                  <a:ext uri="{FF2B5EF4-FFF2-40B4-BE49-F238E27FC236}">
                    <a16:creationId xmlns:a16="http://schemas.microsoft.com/office/drawing/2014/main" id="{2811CCF2-141A-4DF4-96C3-6DB633F306C2}"/>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0" name="Freeform 329">
                <a:extLst>
                  <a:ext uri="{FF2B5EF4-FFF2-40B4-BE49-F238E27FC236}">
                    <a16:creationId xmlns:a16="http://schemas.microsoft.com/office/drawing/2014/main" id="{E1F3D79F-4DDD-47B2-A995-DAC3CCB500AF}"/>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1" name="Freeform 330">
                <a:extLst>
                  <a:ext uri="{FF2B5EF4-FFF2-40B4-BE49-F238E27FC236}">
                    <a16:creationId xmlns:a16="http://schemas.microsoft.com/office/drawing/2014/main" id="{E2C6841F-D692-464C-B331-D3AB9F3F1A09}"/>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292" name="Group 331">
            <a:extLst>
              <a:ext uri="{FF2B5EF4-FFF2-40B4-BE49-F238E27FC236}">
                <a16:creationId xmlns:a16="http://schemas.microsoft.com/office/drawing/2014/main" id="{2C16ECF0-6640-44F3-BC84-2CB390869020}"/>
              </a:ext>
            </a:extLst>
          </p:cNvPr>
          <p:cNvGrpSpPr/>
          <p:nvPr/>
        </p:nvGrpSpPr>
        <p:grpSpPr>
          <a:xfrm>
            <a:off x="3882885" y="2411896"/>
            <a:ext cx="728870" cy="410817"/>
            <a:chOff x="7493876" y="2774731"/>
            <a:chExt cx="1481958" cy="894622"/>
          </a:xfrm>
          <a:effectLst>
            <a:outerShdw blurRad="50800" dist="38100" dir="18900000" algn="bl" rotWithShape="0">
              <a:prstClr val="black">
                <a:alpha val="40000"/>
              </a:prstClr>
            </a:outerShdw>
          </a:effectLst>
        </p:grpSpPr>
        <p:sp>
          <p:nvSpPr>
            <p:cNvPr id="293" name="Freeform 332">
              <a:extLst>
                <a:ext uri="{FF2B5EF4-FFF2-40B4-BE49-F238E27FC236}">
                  <a16:creationId xmlns:a16="http://schemas.microsoft.com/office/drawing/2014/main" id="{B80BD732-66DF-472A-8DD5-06FB084D261E}"/>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rgbClr val="0000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294" name="Oval 333">
              <a:extLst>
                <a:ext uri="{FF2B5EF4-FFF2-40B4-BE49-F238E27FC236}">
                  <a16:creationId xmlns:a16="http://schemas.microsoft.com/office/drawing/2014/main" id="{A6C17CD6-0481-4CDC-8B16-5A43ED9F9AA6}"/>
                </a:ext>
              </a:extLst>
            </p:cNvPr>
            <p:cNvSpPr/>
            <p:nvPr/>
          </p:nvSpPr>
          <p:spPr>
            <a:xfrm>
              <a:off x="7494729" y="2774731"/>
              <a:ext cx="1480163" cy="579140"/>
            </a:xfrm>
            <a:prstGeom prst="ellipse">
              <a:avLst/>
            </a:prstGeom>
            <a:solidFill>
              <a:srgbClr val="B8C2C9"/>
            </a:solidFill>
            <a:ln w="6350">
              <a:solidFill>
                <a:srgbClr val="0000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295" name="Group 334">
              <a:extLst>
                <a:ext uri="{FF2B5EF4-FFF2-40B4-BE49-F238E27FC236}">
                  <a16:creationId xmlns:a16="http://schemas.microsoft.com/office/drawing/2014/main" id="{D31919A1-A168-4209-BA0A-4F90CBDA7819}"/>
                </a:ext>
              </a:extLst>
            </p:cNvPr>
            <p:cNvGrpSpPr/>
            <p:nvPr/>
          </p:nvGrpSpPr>
          <p:grpSpPr>
            <a:xfrm>
              <a:off x="7713663" y="2848339"/>
              <a:ext cx="1042107" cy="425543"/>
              <a:chOff x="7786941" y="2884917"/>
              <a:chExt cx="897649" cy="353919"/>
            </a:xfrm>
          </p:grpSpPr>
          <p:sp>
            <p:nvSpPr>
              <p:cNvPr id="296" name="Freeform 335">
                <a:extLst>
                  <a:ext uri="{FF2B5EF4-FFF2-40B4-BE49-F238E27FC236}">
                    <a16:creationId xmlns:a16="http://schemas.microsoft.com/office/drawing/2014/main" id="{A6814C32-6B6A-4EAA-ADB1-A34789268F9D}"/>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7" name="Freeform 336">
                <a:extLst>
                  <a:ext uri="{FF2B5EF4-FFF2-40B4-BE49-F238E27FC236}">
                    <a16:creationId xmlns:a16="http://schemas.microsoft.com/office/drawing/2014/main" id="{D11A89DE-84DB-470E-8725-958C0448FB2B}"/>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8" name="Freeform 337">
                <a:extLst>
                  <a:ext uri="{FF2B5EF4-FFF2-40B4-BE49-F238E27FC236}">
                    <a16:creationId xmlns:a16="http://schemas.microsoft.com/office/drawing/2014/main" id="{6E54B1E6-0D26-4781-97DF-4F37AE9A8C40}"/>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9" name="Freeform 338">
                <a:extLst>
                  <a:ext uri="{FF2B5EF4-FFF2-40B4-BE49-F238E27FC236}">
                    <a16:creationId xmlns:a16="http://schemas.microsoft.com/office/drawing/2014/main" id="{87312F34-8E6B-4355-9D41-EFB75CDA1025}"/>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300" name="Group 3">
            <a:extLst>
              <a:ext uri="{FF2B5EF4-FFF2-40B4-BE49-F238E27FC236}">
                <a16:creationId xmlns:a16="http://schemas.microsoft.com/office/drawing/2014/main" id="{51FE1215-8B57-482B-BADB-772149A7C427}"/>
              </a:ext>
            </a:extLst>
          </p:cNvPr>
          <p:cNvGrpSpPr/>
          <p:nvPr/>
        </p:nvGrpSpPr>
        <p:grpSpPr>
          <a:xfrm>
            <a:off x="3414532" y="2789499"/>
            <a:ext cx="3842795" cy="2465405"/>
            <a:chOff x="3414532" y="2693870"/>
            <a:chExt cx="3842795" cy="2595759"/>
          </a:xfrm>
        </p:grpSpPr>
        <p:sp>
          <p:nvSpPr>
            <p:cNvPr id="301" name="Freeform 1">
              <a:extLst>
                <a:ext uri="{FF2B5EF4-FFF2-40B4-BE49-F238E27FC236}">
                  <a16:creationId xmlns:a16="http://schemas.microsoft.com/office/drawing/2014/main" id="{F8DA5AAF-EFC8-4DDA-AED1-A9CBC7D1FC8C}"/>
                </a:ext>
              </a:extLst>
            </p:cNvPr>
            <p:cNvSpPr/>
            <p:nvPr/>
          </p:nvSpPr>
          <p:spPr>
            <a:xfrm>
              <a:off x="3414532" y="2693870"/>
              <a:ext cx="3842795" cy="2040239"/>
            </a:xfrm>
            <a:custGeom>
              <a:avLst/>
              <a:gdLst>
                <a:gd name="connsiteX0" fmla="*/ 0 w 3715473"/>
                <a:gd name="connsiteY0" fmla="*/ 0 h 1794076"/>
                <a:gd name="connsiteX1" fmla="*/ 625033 w 3715473"/>
                <a:gd name="connsiteY1" fmla="*/ 0 h 1794076"/>
                <a:gd name="connsiteX2" fmla="*/ 625033 w 3715473"/>
                <a:gd name="connsiteY2" fmla="*/ 1794076 h 1794076"/>
                <a:gd name="connsiteX3" fmla="*/ 3715473 w 3715473"/>
                <a:gd name="connsiteY3" fmla="*/ 1782501 h 1794076"/>
                <a:gd name="connsiteX0" fmla="*/ 0 w 3715473"/>
                <a:gd name="connsiteY0" fmla="*/ 0 h 1794076"/>
                <a:gd name="connsiteX1" fmla="*/ 625033 w 3715473"/>
                <a:gd name="connsiteY1" fmla="*/ 0 h 1794076"/>
                <a:gd name="connsiteX2" fmla="*/ 625033 w 3715473"/>
                <a:gd name="connsiteY2" fmla="*/ 1794076 h 1794076"/>
                <a:gd name="connsiteX3" fmla="*/ 3715473 w 3715473"/>
                <a:gd name="connsiteY3" fmla="*/ 1782501 h 1794076"/>
                <a:gd name="connsiteX0" fmla="*/ 0 w 3715473"/>
                <a:gd name="connsiteY0" fmla="*/ 0 h 1846891"/>
                <a:gd name="connsiteX1" fmla="*/ 625033 w 3715473"/>
                <a:gd name="connsiteY1" fmla="*/ 0 h 1846891"/>
                <a:gd name="connsiteX2" fmla="*/ 625033 w 3715473"/>
                <a:gd name="connsiteY2" fmla="*/ 1794076 h 1846891"/>
                <a:gd name="connsiteX3" fmla="*/ 3715473 w 3715473"/>
                <a:gd name="connsiteY3" fmla="*/ 1782501 h 1846891"/>
                <a:gd name="connsiteX0" fmla="*/ 0 w 3715473"/>
                <a:gd name="connsiteY0" fmla="*/ 132894 h 1979785"/>
                <a:gd name="connsiteX1" fmla="*/ 625033 w 3715473"/>
                <a:gd name="connsiteY1" fmla="*/ 132894 h 1979785"/>
                <a:gd name="connsiteX2" fmla="*/ 625033 w 3715473"/>
                <a:gd name="connsiteY2" fmla="*/ 1926970 h 1979785"/>
                <a:gd name="connsiteX3" fmla="*/ 3715473 w 3715473"/>
                <a:gd name="connsiteY3" fmla="*/ 1915395 h 1979785"/>
                <a:gd name="connsiteX0" fmla="*/ 0 w 3738623"/>
                <a:gd name="connsiteY0" fmla="*/ 132894 h 1998367"/>
                <a:gd name="connsiteX1" fmla="*/ 625033 w 3738623"/>
                <a:gd name="connsiteY1" fmla="*/ 132894 h 1998367"/>
                <a:gd name="connsiteX2" fmla="*/ 625033 w 3738623"/>
                <a:gd name="connsiteY2" fmla="*/ 1926970 h 1998367"/>
                <a:gd name="connsiteX3" fmla="*/ 3738623 w 3738623"/>
                <a:gd name="connsiteY3" fmla="*/ 1973268 h 1998367"/>
                <a:gd name="connsiteX0" fmla="*/ 0 w 3842795"/>
                <a:gd name="connsiteY0" fmla="*/ 57604 h 2050398"/>
                <a:gd name="connsiteX1" fmla="*/ 729205 w 3842795"/>
                <a:gd name="connsiteY1" fmla="*/ 184925 h 2050398"/>
                <a:gd name="connsiteX2" fmla="*/ 729205 w 3842795"/>
                <a:gd name="connsiteY2" fmla="*/ 1979001 h 2050398"/>
                <a:gd name="connsiteX3" fmla="*/ 3842795 w 3842795"/>
                <a:gd name="connsiteY3" fmla="*/ 2025299 h 2050398"/>
                <a:gd name="connsiteX0" fmla="*/ 0 w 3842795"/>
                <a:gd name="connsiteY0" fmla="*/ 4716 h 1997510"/>
                <a:gd name="connsiteX1" fmla="*/ 729205 w 3842795"/>
                <a:gd name="connsiteY1" fmla="*/ 132037 h 1997510"/>
                <a:gd name="connsiteX2" fmla="*/ 729205 w 3842795"/>
                <a:gd name="connsiteY2" fmla="*/ 1926113 h 1997510"/>
                <a:gd name="connsiteX3" fmla="*/ 3842795 w 3842795"/>
                <a:gd name="connsiteY3" fmla="*/ 1972411 h 1997510"/>
                <a:gd name="connsiteX0" fmla="*/ 0 w 3842795"/>
                <a:gd name="connsiteY0" fmla="*/ 0 h 1992794"/>
                <a:gd name="connsiteX1" fmla="*/ 729205 w 3842795"/>
                <a:gd name="connsiteY1" fmla="*/ 127321 h 1992794"/>
                <a:gd name="connsiteX2" fmla="*/ 729205 w 3842795"/>
                <a:gd name="connsiteY2" fmla="*/ 1921397 h 1992794"/>
                <a:gd name="connsiteX3" fmla="*/ 3842795 w 3842795"/>
                <a:gd name="connsiteY3" fmla="*/ 1967695 h 1992794"/>
                <a:gd name="connsiteX0" fmla="*/ 0 w 3842795"/>
                <a:gd name="connsiteY0" fmla="*/ 0 h 1992794"/>
                <a:gd name="connsiteX1" fmla="*/ 729205 w 3842795"/>
                <a:gd name="connsiteY1" fmla="*/ 127321 h 1992794"/>
                <a:gd name="connsiteX2" fmla="*/ 729205 w 3842795"/>
                <a:gd name="connsiteY2" fmla="*/ 1921397 h 1992794"/>
                <a:gd name="connsiteX3" fmla="*/ 3842795 w 3842795"/>
                <a:gd name="connsiteY3" fmla="*/ 1967695 h 1992794"/>
                <a:gd name="connsiteX0" fmla="*/ 0 w 3842795"/>
                <a:gd name="connsiteY0" fmla="*/ 0 h 2037207"/>
                <a:gd name="connsiteX1" fmla="*/ 729205 w 3842795"/>
                <a:gd name="connsiteY1" fmla="*/ 127321 h 2037207"/>
                <a:gd name="connsiteX2" fmla="*/ 729205 w 3842795"/>
                <a:gd name="connsiteY2" fmla="*/ 1921397 h 2037207"/>
                <a:gd name="connsiteX3" fmla="*/ 3842795 w 3842795"/>
                <a:gd name="connsiteY3" fmla="*/ 1967695 h 2037207"/>
                <a:gd name="connsiteX0" fmla="*/ 0 w 3842795"/>
                <a:gd name="connsiteY0" fmla="*/ 3032 h 2040239"/>
                <a:gd name="connsiteX1" fmla="*/ 658002 w 3842795"/>
                <a:gd name="connsiteY1" fmla="*/ 119110 h 2040239"/>
                <a:gd name="connsiteX2" fmla="*/ 729205 w 3842795"/>
                <a:gd name="connsiteY2" fmla="*/ 1924429 h 2040239"/>
                <a:gd name="connsiteX3" fmla="*/ 3842795 w 3842795"/>
                <a:gd name="connsiteY3" fmla="*/ 1970727 h 2040239"/>
              </a:gdLst>
              <a:ahLst/>
              <a:cxnLst>
                <a:cxn ang="0">
                  <a:pos x="connsiteX0" y="connsiteY0"/>
                </a:cxn>
                <a:cxn ang="0">
                  <a:pos x="connsiteX1" y="connsiteY1"/>
                </a:cxn>
                <a:cxn ang="0">
                  <a:pos x="connsiteX2" y="connsiteY2"/>
                </a:cxn>
                <a:cxn ang="0">
                  <a:pos x="connsiteX3" y="connsiteY3"/>
                </a:cxn>
              </a:cxnLst>
              <a:rect l="l" t="t" r="r" b="b"/>
              <a:pathLst>
                <a:path w="3842795" h="2040239">
                  <a:moveTo>
                    <a:pt x="0" y="3032"/>
                  </a:moveTo>
                  <a:cubicBezTo>
                    <a:pt x="381965" y="14606"/>
                    <a:pt x="571192" y="-50652"/>
                    <a:pt x="658002" y="119110"/>
                  </a:cubicBezTo>
                  <a:cubicBezTo>
                    <a:pt x="744812" y="288872"/>
                    <a:pt x="538223" y="1604196"/>
                    <a:pt x="729205" y="1924429"/>
                  </a:cubicBezTo>
                  <a:cubicBezTo>
                    <a:pt x="844952" y="2152065"/>
                    <a:pt x="2812648" y="1974585"/>
                    <a:pt x="3842795" y="1970727"/>
                  </a:cubicBezTo>
                </a:path>
              </a:pathLst>
            </a:custGeom>
            <a:noFill/>
            <a:ln w="73025">
              <a:solidFill>
                <a:srgbClr val="C0000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2" name="Freeform 2">
              <a:extLst>
                <a:ext uri="{FF2B5EF4-FFF2-40B4-BE49-F238E27FC236}">
                  <a16:creationId xmlns:a16="http://schemas.microsoft.com/office/drawing/2014/main" id="{45374EEF-DEAA-4479-88F2-B699A186299A}"/>
                </a:ext>
              </a:extLst>
            </p:cNvPr>
            <p:cNvSpPr/>
            <p:nvPr/>
          </p:nvSpPr>
          <p:spPr>
            <a:xfrm>
              <a:off x="5465338" y="4722802"/>
              <a:ext cx="823595" cy="566827"/>
            </a:xfrm>
            <a:custGeom>
              <a:avLst/>
              <a:gdLst>
                <a:gd name="connsiteX0" fmla="*/ 0 w 844952"/>
                <a:gd name="connsiteY0" fmla="*/ 0 h 555584"/>
                <a:gd name="connsiteX1" fmla="*/ 844952 w 844952"/>
                <a:gd name="connsiteY1" fmla="*/ 138896 h 555584"/>
                <a:gd name="connsiteX2" fmla="*/ 752355 w 844952"/>
                <a:gd name="connsiteY2" fmla="*/ 555584 h 555584"/>
                <a:gd name="connsiteX0" fmla="*/ 0 w 887733"/>
                <a:gd name="connsiteY0" fmla="*/ 0 h 555584"/>
                <a:gd name="connsiteX1" fmla="*/ 844952 w 887733"/>
                <a:gd name="connsiteY1" fmla="*/ 138896 h 555584"/>
                <a:gd name="connsiteX2" fmla="*/ 752355 w 887733"/>
                <a:gd name="connsiteY2" fmla="*/ 555584 h 555584"/>
                <a:gd name="connsiteX0" fmla="*/ 0 w 871696"/>
                <a:gd name="connsiteY0" fmla="*/ 0 h 570574"/>
                <a:gd name="connsiteX1" fmla="*/ 829962 w 871696"/>
                <a:gd name="connsiteY1" fmla="*/ 153886 h 570574"/>
                <a:gd name="connsiteX2" fmla="*/ 737365 w 871696"/>
                <a:gd name="connsiteY2" fmla="*/ 570574 h 570574"/>
                <a:gd name="connsiteX0" fmla="*/ 0 w 871696"/>
                <a:gd name="connsiteY0" fmla="*/ 0 h 555584"/>
                <a:gd name="connsiteX1" fmla="*/ 829962 w 871696"/>
                <a:gd name="connsiteY1" fmla="*/ 138896 h 555584"/>
                <a:gd name="connsiteX2" fmla="*/ 737365 w 871696"/>
                <a:gd name="connsiteY2" fmla="*/ 555584 h 555584"/>
                <a:gd name="connsiteX0" fmla="*/ 0 w 823595"/>
                <a:gd name="connsiteY0" fmla="*/ 0 h 566827"/>
                <a:gd name="connsiteX1" fmla="*/ 784991 w 823595"/>
                <a:gd name="connsiteY1" fmla="*/ 150139 h 566827"/>
                <a:gd name="connsiteX2" fmla="*/ 692394 w 823595"/>
                <a:gd name="connsiteY2" fmla="*/ 566827 h 566827"/>
              </a:gdLst>
              <a:ahLst/>
              <a:cxnLst>
                <a:cxn ang="0">
                  <a:pos x="connsiteX0" y="connsiteY0"/>
                </a:cxn>
                <a:cxn ang="0">
                  <a:pos x="connsiteX1" y="connsiteY1"/>
                </a:cxn>
                <a:cxn ang="0">
                  <a:pos x="connsiteX2" y="connsiteY2"/>
                </a:cxn>
              </a:cxnLst>
              <a:rect l="l" t="t" r="r" b="b"/>
              <a:pathLst>
                <a:path w="823595" h="566827">
                  <a:moveTo>
                    <a:pt x="0" y="0"/>
                  </a:moveTo>
                  <a:cubicBezTo>
                    <a:pt x="281651" y="46299"/>
                    <a:pt x="669592" y="55668"/>
                    <a:pt x="784991" y="150139"/>
                  </a:cubicBezTo>
                  <a:cubicBezTo>
                    <a:pt x="900390" y="244610"/>
                    <a:pt x="723260" y="427931"/>
                    <a:pt x="692394" y="566827"/>
                  </a:cubicBezTo>
                </a:path>
              </a:pathLst>
            </a:custGeom>
            <a:noFill/>
            <a:ln w="73025">
              <a:solidFill>
                <a:srgbClr val="C0000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303" name="Group 152">
            <a:extLst>
              <a:ext uri="{FF2B5EF4-FFF2-40B4-BE49-F238E27FC236}">
                <a16:creationId xmlns:a16="http://schemas.microsoft.com/office/drawing/2014/main" id="{A19B7CA6-CA09-4547-AAEB-316D6E79C4E8}"/>
              </a:ext>
            </a:extLst>
          </p:cNvPr>
          <p:cNvGrpSpPr/>
          <p:nvPr/>
        </p:nvGrpSpPr>
        <p:grpSpPr>
          <a:xfrm>
            <a:off x="4311464" y="1958381"/>
            <a:ext cx="3143235" cy="3158697"/>
            <a:chOff x="4114093" y="2303316"/>
            <a:chExt cx="3143235" cy="3158697"/>
          </a:xfrm>
        </p:grpSpPr>
        <p:sp>
          <p:nvSpPr>
            <p:cNvPr id="304" name="Freeform 153">
              <a:extLst>
                <a:ext uri="{FF2B5EF4-FFF2-40B4-BE49-F238E27FC236}">
                  <a16:creationId xmlns:a16="http://schemas.microsoft.com/office/drawing/2014/main" id="{EA1F7204-384B-4C3F-83F5-EE25BFE1CD18}"/>
                </a:ext>
              </a:extLst>
            </p:cNvPr>
            <p:cNvSpPr/>
            <p:nvPr/>
          </p:nvSpPr>
          <p:spPr>
            <a:xfrm>
              <a:off x="4114093" y="2303316"/>
              <a:ext cx="3143235" cy="2416160"/>
            </a:xfrm>
            <a:custGeom>
              <a:avLst/>
              <a:gdLst>
                <a:gd name="connsiteX0" fmla="*/ 0 w 3715473"/>
                <a:gd name="connsiteY0" fmla="*/ 0 h 1794076"/>
                <a:gd name="connsiteX1" fmla="*/ 625033 w 3715473"/>
                <a:gd name="connsiteY1" fmla="*/ 0 h 1794076"/>
                <a:gd name="connsiteX2" fmla="*/ 625033 w 3715473"/>
                <a:gd name="connsiteY2" fmla="*/ 1794076 h 1794076"/>
                <a:gd name="connsiteX3" fmla="*/ 3715473 w 3715473"/>
                <a:gd name="connsiteY3" fmla="*/ 1782501 h 1794076"/>
                <a:gd name="connsiteX0" fmla="*/ 0 w 3715473"/>
                <a:gd name="connsiteY0" fmla="*/ 0 h 1794076"/>
                <a:gd name="connsiteX1" fmla="*/ 625033 w 3715473"/>
                <a:gd name="connsiteY1" fmla="*/ 0 h 1794076"/>
                <a:gd name="connsiteX2" fmla="*/ 625033 w 3715473"/>
                <a:gd name="connsiteY2" fmla="*/ 1794076 h 1794076"/>
                <a:gd name="connsiteX3" fmla="*/ 3715473 w 3715473"/>
                <a:gd name="connsiteY3" fmla="*/ 1782501 h 1794076"/>
                <a:gd name="connsiteX0" fmla="*/ 0 w 3715473"/>
                <a:gd name="connsiteY0" fmla="*/ 0 h 1846891"/>
                <a:gd name="connsiteX1" fmla="*/ 625033 w 3715473"/>
                <a:gd name="connsiteY1" fmla="*/ 0 h 1846891"/>
                <a:gd name="connsiteX2" fmla="*/ 625033 w 3715473"/>
                <a:gd name="connsiteY2" fmla="*/ 1794076 h 1846891"/>
                <a:gd name="connsiteX3" fmla="*/ 3715473 w 3715473"/>
                <a:gd name="connsiteY3" fmla="*/ 1782501 h 1846891"/>
                <a:gd name="connsiteX0" fmla="*/ 0 w 3715473"/>
                <a:gd name="connsiteY0" fmla="*/ 132894 h 1979785"/>
                <a:gd name="connsiteX1" fmla="*/ 625033 w 3715473"/>
                <a:gd name="connsiteY1" fmla="*/ 132894 h 1979785"/>
                <a:gd name="connsiteX2" fmla="*/ 625033 w 3715473"/>
                <a:gd name="connsiteY2" fmla="*/ 1926970 h 1979785"/>
                <a:gd name="connsiteX3" fmla="*/ 3715473 w 3715473"/>
                <a:gd name="connsiteY3" fmla="*/ 1915395 h 1979785"/>
                <a:gd name="connsiteX0" fmla="*/ 0 w 3738623"/>
                <a:gd name="connsiteY0" fmla="*/ 132894 h 1998367"/>
                <a:gd name="connsiteX1" fmla="*/ 625033 w 3738623"/>
                <a:gd name="connsiteY1" fmla="*/ 132894 h 1998367"/>
                <a:gd name="connsiteX2" fmla="*/ 625033 w 3738623"/>
                <a:gd name="connsiteY2" fmla="*/ 1926970 h 1998367"/>
                <a:gd name="connsiteX3" fmla="*/ 3738623 w 3738623"/>
                <a:gd name="connsiteY3" fmla="*/ 1973268 h 1998367"/>
                <a:gd name="connsiteX0" fmla="*/ 0 w 3842795"/>
                <a:gd name="connsiteY0" fmla="*/ 57604 h 2050398"/>
                <a:gd name="connsiteX1" fmla="*/ 729205 w 3842795"/>
                <a:gd name="connsiteY1" fmla="*/ 184925 h 2050398"/>
                <a:gd name="connsiteX2" fmla="*/ 729205 w 3842795"/>
                <a:gd name="connsiteY2" fmla="*/ 1979001 h 2050398"/>
                <a:gd name="connsiteX3" fmla="*/ 3842795 w 3842795"/>
                <a:gd name="connsiteY3" fmla="*/ 2025299 h 2050398"/>
                <a:gd name="connsiteX0" fmla="*/ 0 w 3842795"/>
                <a:gd name="connsiteY0" fmla="*/ 4716 h 1997510"/>
                <a:gd name="connsiteX1" fmla="*/ 729205 w 3842795"/>
                <a:gd name="connsiteY1" fmla="*/ 132037 h 1997510"/>
                <a:gd name="connsiteX2" fmla="*/ 729205 w 3842795"/>
                <a:gd name="connsiteY2" fmla="*/ 1926113 h 1997510"/>
                <a:gd name="connsiteX3" fmla="*/ 3842795 w 3842795"/>
                <a:gd name="connsiteY3" fmla="*/ 1972411 h 1997510"/>
                <a:gd name="connsiteX0" fmla="*/ 0 w 3842795"/>
                <a:gd name="connsiteY0" fmla="*/ 0 h 1992794"/>
                <a:gd name="connsiteX1" fmla="*/ 729205 w 3842795"/>
                <a:gd name="connsiteY1" fmla="*/ 127321 h 1992794"/>
                <a:gd name="connsiteX2" fmla="*/ 729205 w 3842795"/>
                <a:gd name="connsiteY2" fmla="*/ 1921397 h 1992794"/>
                <a:gd name="connsiteX3" fmla="*/ 3842795 w 3842795"/>
                <a:gd name="connsiteY3" fmla="*/ 1967695 h 1992794"/>
                <a:gd name="connsiteX0" fmla="*/ 0 w 3842795"/>
                <a:gd name="connsiteY0" fmla="*/ 0 h 1992794"/>
                <a:gd name="connsiteX1" fmla="*/ 729205 w 3842795"/>
                <a:gd name="connsiteY1" fmla="*/ 127321 h 1992794"/>
                <a:gd name="connsiteX2" fmla="*/ 729205 w 3842795"/>
                <a:gd name="connsiteY2" fmla="*/ 1921397 h 1992794"/>
                <a:gd name="connsiteX3" fmla="*/ 3842795 w 3842795"/>
                <a:gd name="connsiteY3" fmla="*/ 1967695 h 1992794"/>
                <a:gd name="connsiteX0" fmla="*/ 0 w 3842795"/>
                <a:gd name="connsiteY0" fmla="*/ 0 h 2037207"/>
                <a:gd name="connsiteX1" fmla="*/ 729205 w 3842795"/>
                <a:gd name="connsiteY1" fmla="*/ 127321 h 2037207"/>
                <a:gd name="connsiteX2" fmla="*/ 729205 w 3842795"/>
                <a:gd name="connsiteY2" fmla="*/ 1921397 h 2037207"/>
                <a:gd name="connsiteX3" fmla="*/ 3842795 w 3842795"/>
                <a:gd name="connsiteY3" fmla="*/ 1967695 h 2037207"/>
                <a:gd name="connsiteX0" fmla="*/ 68584 w 3182174"/>
                <a:gd name="connsiteY0" fmla="*/ 0 h 1909886"/>
                <a:gd name="connsiteX1" fmla="*/ 68584 w 3182174"/>
                <a:gd name="connsiteY1" fmla="*/ 1794076 h 1909886"/>
                <a:gd name="connsiteX2" fmla="*/ 3182174 w 3182174"/>
                <a:gd name="connsiteY2" fmla="*/ 1840374 h 1909886"/>
                <a:gd name="connsiteX0" fmla="*/ 71679 w 3181522"/>
                <a:gd name="connsiteY0" fmla="*/ 0 h 2430794"/>
                <a:gd name="connsiteX1" fmla="*/ 67932 w 3181522"/>
                <a:gd name="connsiteY1" fmla="*/ 2314984 h 2430794"/>
                <a:gd name="connsiteX2" fmla="*/ 3181522 w 3181522"/>
                <a:gd name="connsiteY2" fmla="*/ 2361282 h 2430794"/>
                <a:gd name="connsiteX0" fmla="*/ 92641 w 3202484"/>
                <a:gd name="connsiteY0" fmla="*/ 0 h 2430794"/>
                <a:gd name="connsiteX1" fmla="*/ 88894 w 3202484"/>
                <a:gd name="connsiteY1" fmla="*/ 2314984 h 2430794"/>
                <a:gd name="connsiteX2" fmla="*/ 3202484 w 3202484"/>
                <a:gd name="connsiteY2" fmla="*/ 2361282 h 2430794"/>
                <a:gd name="connsiteX0" fmla="*/ 88354 w 3198197"/>
                <a:gd name="connsiteY0" fmla="*/ 0 h 2430794"/>
                <a:gd name="connsiteX1" fmla="*/ 84607 w 3198197"/>
                <a:gd name="connsiteY1" fmla="*/ 2314984 h 2430794"/>
                <a:gd name="connsiteX2" fmla="*/ 3198197 w 3198197"/>
                <a:gd name="connsiteY2" fmla="*/ 2361282 h 2430794"/>
                <a:gd name="connsiteX0" fmla="*/ 18407 w 3128250"/>
                <a:gd name="connsiteY0" fmla="*/ 0 h 2430794"/>
                <a:gd name="connsiteX1" fmla="*/ 14660 w 3128250"/>
                <a:gd name="connsiteY1" fmla="*/ 2314984 h 2430794"/>
                <a:gd name="connsiteX2" fmla="*/ 3128250 w 3128250"/>
                <a:gd name="connsiteY2" fmla="*/ 2361282 h 2430794"/>
                <a:gd name="connsiteX0" fmla="*/ 33392 w 3143235"/>
                <a:gd name="connsiteY0" fmla="*/ 0 h 2430794"/>
                <a:gd name="connsiteX1" fmla="*/ 29645 w 3143235"/>
                <a:gd name="connsiteY1" fmla="*/ 2314984 h 2430794"/>
                <a:gd name="connsiteX2" fmla="*/ 3143235 w 3143235"/>
                <a:gd name="connsiteY2" fmla="*/ 2361282 h 2430794"/>
                <a:gd name="connsiteX0" fmla="*/ 33392 w 3143235"/>
                <a:gd name="connsiteY0" fmla="*/ 0 h 2416160"/>
                <a:gd name="connsiteX1" fmla="*/ 29645 w 3143235"/>
                <a:gd name="connsiteY1" fmla="*/ 2314984 h 2416160"/>
                <a:gd name="connsiteX2" fmla="*/ 3143235 w 3143235"/>
                <a:gd name="connsiteY2" fmla="*/ 2361282 h 2416160"/>
              </a:gdLst>
              <a:ahLst/>
              <a:cxnLst>
                <a:cxn ang="0">
                  <a:pos x="connsiteX0" y="connsiteY0"/>
                </a:cxn>
                <a:cxn ang="0">
                  <a:pos x="connsiteX1" y="connsiteY1"/>
                </a:cxn>
                <a:cxn ang="0">
                  <a:pos x="connsiteX2" y="connsiteY2"/>
                </a:cxn>
              </a:cxnLst>
              <a:rect l="l" t="t" r="r" b="b"/>
              <a:pathLst>
                <a:path w="3143235" h="2416160">
                  <a:moveTo>
                    <a:pt x="33392" y="0"/>
                  </a:moveTo>
                  <a:cubicBezTo>
                    <a:pt x="30261" y="244713"/>
                    <a:pt x="-37668" y="2215855"/>
                    <a:pt x="29645" y="2314984"/>
                  </a:cubicBezTo>
                  <a:cubicBezTo>
                    <a:pt x="175372" y="2508892"/>
                    <a:pt x="2113088" y="2365140"/>
                    <a:pt x="3143235" y="2361282"/>
                  </a:cubicBezTo>
                </a:path>
              </a:pathLst>
            </a:custGeom>
            <a:noFill/>
            <a:ln w="73025">
              <a:solidFill>
                <a:srgbClr val="C0000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5" name="Freeform 154">
              <a:extLst>
                <a:ext uri="{FF2B5EF4-FFF2-40B4-BE49-F238E27FC236}">
                  <a16:creationId xmlns:a16="http://schemas.microsoft.com/office/drawing/2014/main" id="{A8845C80-19A0-40DE-8E2E-7C21ECA51C77}"/>
                </a:ext>
              </a:extLst>
            </p:cNvPr>
            <p:cNvSpPr/>
            <p:nvPr/>
          </p:nvSpPr>
          <p:spPr>
            <a:xfrm>
              <a:off x="4906955" y="4715304"/>
              <a:ext cx="814542" cy="746709"/>
            </a:xfrm>
            <a:custGeom>
              <a:avLst/>
              <a:gdLst>
                <a:gd name="connsiteX0" fmla="*/ 0 w 844952"/>
                <a:gd name="connsiteY0" fmla="*/ 0 h 555584"/>
                <a:gd name="connsiteX1" fmla="*/ 844952 w 844952"/>
                <a:gd name="connsiteY1" fmla="*/ 138896 h 555584"/>
                <a:gd name="connsiteX2" fmla="*/ 752355 w 844952"/>
                <a:gd name="connsiteY2" fmla="*/ 555584 h 555584"/>
                <a:gd name="connsiteX0" fmla="*/ 0 w 887733"/>
                <a:gd name="connsiteY0" fmla="*/ 0 h 555584"/>
                <a:gd name="connsiteX1" fmla="*/ 844952 w 887733"/>
                <a:gd name="connsiteY1" fmla="*/ 138896 h 555584"/>
                <a:gd name="connsiteX2" fmla="*/ 752355 w 887733"/>
                <a:gd name="connsiteY2" fmla="*/ 555584 h 555584"/>
                <a:gd name="connsiteX0" fmla="*/ 0 w 871696"/>
                <a:gd name="connsiteY0" fmla="*/ 0 h 570574"/>
                <a:gd name="connsiteX1" fmla="*/ 829962 w 871696"/>
                <a:gd name="connsiteY1" fmla="*/ 153886 h 570574"/>
                <a:gd name="connsiteX2" fmla="*/ 737365 w 871696"/>
                <a:gd name="connsiteY2" fmla="*/ 570574 h 570574"/>
                <a:gd name="connsiteX0" fmla="*/ 0 w 871696"/>
                <a:gd name="connsiteY0" fmla="*/ 0 h 555584"/>
                <a:gd name="connsiteX1" fmla="*/ 829962 w 871696"/>
                <a:gd name="connsiteY1" fmla="*/ 138896 h 555584"/>
                <a:gd name="connsiteX2" fmla="*/ 737365 w 871696"/>
                <a:gd name="connsiteY2" fmla="*/ 555584 h 555584"/>
                <a:gd name="connsiteX0" fmla="*/ 0 w 823595"/>
                <a:gd name="connsiteY0" fmla="*/ 0 h 566827"/>
                <a:gd name="connsiteX1" fmla="*/ 784991 w 823595"/>
                <a:gd name="connsiteY1" fmla="*/ 150139 h 566827"/>
                <a:gd name="connsiteX2" fmla="*/ 692394 w 823595"/>
                <a:gd name="connsiteY2" fmla="*/ 566827 h 566827"/>
                <a:gd name="connsiteX0" fmla="*/ 0 w 811579"/>
                <a:gd name="connsiteY0" fmla="*/ 0 h 746709"/>
                <a:gd name="connsiteX1" fmla="*/ 784991 w 811579"/>
                <a:gd name="connsiteY1" fmla="*/ 150139 h 746709"/>
                <a:gd name="connsiteX2" fmla="*/ 624939 w 811579"/>
                <a:gd name="connsiteY2" fmla="*/ 746709 h 746709"/>
                <a:gd name="connsiteX0" fmla="*/ 0 w 814542"/>
                <a:gd name="connsiteY0" fmla="*/ 0 h 746709"/>
                <a:gd name="connsiteX1" fmla="*/ 784991 w 814542"/>
                <a:gd name="connsiteY1" fmla="*/ 150139 h 746709"/>
                <a:gd name="connsiteX2" fmla="*/ 624939 w 814542"/>
                <a:gd name="connsiteY2" fmla="*/ 746709 h 746709"/>
              </a:gdLst>
              <a:ahLst/>
              <a:cxnLst>
                <a:cxn ang="0">
                  <a:pos x="connsiteX0" y="connsiteY0"/>
                </a:cxn>
                <a:cxn ang="0">
                  <a:pos x="connsiteX1" y="connsiteY1"/>
                </a:cxn>
                <a:cxn ang="0">
                  <a:pos x="connsiteX2" y="connsiteY2"/>
                </a:cxn>
              </a:cxnLst>
              <a:rect l="l" t="t" r="r" b="b"/>
              <a:pathLst>
                <a:path w="814542" h="746709">
                  <a:moveTo>
                    <a:pt x="0" y="0"/>
                  </a:moveTo>
                  <a:cubicBezTo>
                    <a:pt x="281651" y="46299"/>
                    <a:pt x="680835" y="25688"/>
                    <a:pt x="784991" y="150139"/>
                  </a:cubicBezTo>
                  <a:cubicBezTo>
                    <a:pt x="889147" y="274590"/>
                    <a:pt x="689533" y="604065"/>
                    <a:pt x="624939" y="746709"/>
                  </a:cubicBezTo>
                </a:path>
              </a:pathLst>
            </a:custGeom>
            <a:noFill/>
            <a:ln w="73025">
              <a:solidFill>
                <a:srgbClr val="C0000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2434370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497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nodeType="clickEffect">
                                  <p:stCondLst>
                                    <p:cond delay="0"/>
                                  </p:stCondLst>
                                  <p:childTnLst>
                                    <p:set>
                                      <p:cBhvr>
                                        <p:cTn id="10" dur="1" fill="hold">
                                          <p:stCondLst>
                                            <p:cond delay="0"/>
                                          </p:stCondLst>
                                        </p:cTn>
                                        <p:tgtEl>
                                          <p:spTgt spid="300"/>
                                        </p:tgtEl>
                                        <p:attrNameLst>
                                          <p:attrName>style.visibility</p:attrName>
                                        </p:attrNameLst>
                                      </p:cBhvr>
                                      <p:to>
                                        <p:strVal val="visible"/>
                                      </p:to>
                                    </p:set>
                                    <p:animEffect transition="in" filter="wipe(left)">
                                      <p:cBhvr>
                                        <p:cTn id="11" dur="500"/>
                                        <p:tgtEl>
                                          <p:spTgt spid="300"/>
                                        </p:tgtEl>
                                      </p:cBhvr>
                                    </p:animEffect>
                                  </p:childTnLst>
                                </p:cTn>
                              </p:par>
                            </p:childTnLst>
                          </p:cTn>
                        </p:par>
                        <p:par>
                          <p:cTn id="12" fill="hold">
                            <p:stCondLst>
                              <p:cond delay="500"/>
                            </p:stCondLst>
                            <p:childTnLst>
                              <p:par>
                                <p:cTn id="13" presetID="22" presetClass="entr" presetSubtype="1" fill="hold" nodeType="afterEffect">
                                  <p:stCondLst>
                                    <p:cond delay="0"/>
                                  </p:stCondLst>
                                  <p:childTnLst>
                                    <p:set>
                                      <p:cBhvr>
                                        <p:cTn id="14" dur="1" fill="hold">
                                          <p:stCondLst>
                                            <p:cond delay="0"/>
                                          </p:stCondLst>
                                        </p:cTn>
                                        <p:tgtEl>
                                          <p:spTgt spid="303"/>
                                        </p:tgtEl>
                                        <p:attrNameLst>
                                          <p:attrName>style.visibility</p:attrName>
                                        </p:attrNameLst>
                                      </p:cBhvr>
                                      <p:to>
                                        <p:strVal val="visible"/>
                                      </p:to>
                                    </p:set>
                                    <p:animEffect transition="in" filter="wipe(up)">
                                      <p:cBhvr>
                                        <p:cTn id="15" dur="500"/>
                                        <p:tgtEl>
                                          <p:spTgt spid="3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4977"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4" name="Group 63"/>
          <p:cNvGrpSpPr>
            <a:grpSpLocks/>
          </p:cNvGrpSpPr>
          <p:nvPr/>
        </p:nvGrpSpPr>
        <p:grpSpPr bwMode="auto">
          <a:xfrm>
            <a:off x="2162175" y="1263651"/>
            <a:ext cx="2997200" cy="1262063"/>
            <a:chOff x="637575" y="1263648"/>
            <a:chExt cx="2998252" cy="1261939"/>
          </a:xfrm>
        </p:grpSpPr>
        <p:sp>
          <p:nvSpPr>
            <p:cNvPr id="197" name="Freeform 196"/>
            <p:cNvSpPr/>
            <p:nvPr/>
          </p:nvSpPr>
          <p:spPr>
            <a:xfrm flipV="1">
              <a:off x="678864" y="2160498"/>
              <a:ext cx="2956963" cy="365089"/>
            </a:xfrm>
            <a:custGeom>
              <a:avLst/>
              <a:gdLst>
                <a:gd name="connsiteX0" fmla="*/ 0 w 3026833"/>
                <a:gd name="connsiteY0" fmla="*/ 846667 h 846667"/>
                <a:gd name="connsiteX1" fmla="*/ 2222500 w 3026833"/>
                <a:gd name="connsiteY1" fmla="*/ 613833 h 846667"/>
                <a:gd name="connsiteX2" fmla="*/ 3026833 w 3026833"/>
                <a:gd name="connsiteY2" fmla="*/ 0 h 846667"/>
                <a:gd name="connsiteX3" fmla="*/ 2751667 w 3026833"/>
                <a:gd name="connsiteY3" fmla="*/ 423333 h 846667"/>
                <a:gd name="connsiteX4" fmla="*/ 2730500 w 3026833"/>
                <a:gd name="connsiteY4" fmla="*/ 825500 h 846667"/>
                <a:gd name="connsiteX5" fmla="*/ 0 w 3026833"/>
                <a:gd name="connsiteY5" fmla="*/ 846667 h 846667"/>
                <a:gd name="connsiteX0" fmla="*/ 0 w 3026833"/>
                <a:gd name="connsiteY0" fmla="*/ 846667 h 846667"/>
                <a:gd name="connsiteX1" fmla="*/ 2222500 w 3026833"/>
                <a:gd name="connsiteY1" fmla="*/ 613833 h 846667"/>
                <a:gd name="connsiteX2" fmla="*/ 3026833 w 3026833"/>
                <a:gd name="connsiteY2" fmla="*/ 0 h 846667"/>
                <a:gd name="connsiteX3" fmla="*/ 2751667 w 3026833"/>
                <a:gd name="connsiteY3" fmla="*/ 423333 h 846667"/>
                <a:gd name="connsiteX4" fmla="*/ 2744304 w 3026833"/>
                <a:gd name="connsiteY4" fmla="*/ 839304 h 846667"/>
                <a:gd name="connsiteX5" fmla="*/ 0 w 3026833"/>
                <a:gd name="connsiteY5" fmla="*/ 846667 h 846667"/>
                <a:gd name="connsiteX0" fmla="*/ 0 w 3042275"/>
                <a:gd name="connsiteY0" fmla="*/ 848898 h 848898"/>
                <a:gd name="connsiteX1" fmla="*/ 2222500 w 3042275"/>
                <a:gd name="connsiteY1" fmla="*/ 616064 h 848898"/>
                <a:gd name="connsiteX2" fmla="*/ 3026833 w 3042275"/>
                <a:gd name="connsiteY2" fmla="*/ 2231 h 848898"/>
                <a:gd name="connsiteX3" fmla="*/ 2751667 w 3042275"/>
                <a:gd name="connsiteY3" fmla="*/ 425564 h 848898"/>
                <a:gd name="connsiteX4" fmla="*/ 2744304 w 3042275"/>
                <a:gd name="connsiteY4" fmla="*/ 841535 h 848898"/>
                <a:gd name="connsiteX5" fmla="*/ 0 w 3042275"/>
                <a:gd name="connsiteY5" fmla="*/ 848898 h 848898"/>
                <a:gd name="connsiteX0" fmla="*/ 0 w 3042275"/>
                <a:gd name="connsiteY0" fmla="*/ 848898 h 848898"/>
                <a:gd name="connsiteX1" fmla="*/ 2222500 w 3042275"/>
                <a:gd name="connsiteY1" fmla="*/ 616064 h 848898"/>
                <a:gd name="connsiteX2" fmla="*/ 3026833 w 3042275"/>
                <a:gd name="connsiteY2" fmla="*/ 2231 h 848898"/>
                <a:gd name="connsiteX3" fmla="*/ 2751667 w 3042275"/>
                <a:gd name="connsiteY3" fmla="*/ 425564 h 848898"/>
                <a:gd name="connsiteX4" fmla="*/ 2744304 w 3042275"/>
                <a:gd name="connsiteY4" fmla="*/ 841535 h 848898"/>
                <a:gd name="connsiteX5" fmla="*/ 0 w 3042275"/>
                <a:gd name="connsiteY5" fmla="*/ 848898 h 848898"/>
                <a:gd name="connsiteX0" fmla="*/ 3038 w 3045313"/>
                <a:gd name="connsiteY0" fmla="*/ 848898 h 848898"/>
                <a:gd name="connsiteX1" fmla="*/ 2225538 w 3045313"/>
                <a:gd name="connsiteY1" fmla="*/ 616064 h 848898"/>
                <a:gd name="connsiteX2" fmla="*/ 3029871 w 3045313"/>
                <a:gd name="connsiteY2" fmla="*/ 2231 h 848898"/>
                <a:gd name="connsiteX3" fmla="*/ 2754705 w 3045313"/>
                <a:gd name="connsiteY3" fmla="*/ 425564 h 848898"/>
                <a:gd name="connsiteX4" fmla="*/ 2747342 w 3045313"/>
                <a:gd name="connsiteY4" fmla="*/ 841535 h 848898"/>
                <a:gd name="connsiteX5" fmla="*/ 3038 w 3045313"/>
                <a:gd name="connsiteY5" fmla="*/ 848898 h 848898"/>
                <a:gd name="connsiteX0" fmla="*/ 2799 w 3045074"/>
                <a:gd name="connsiteY0" fmla="*/ 848898 h 848898"/>
                <a:gd name="connsiteX1" fmla="*/ 2225299 w 3045074"/>
                <a:gd name="connsiteY1" fmla="*/ 616064 h 848898"/>
                <a:gd name="connsiteX2" fmla="*/ 3029632 w 3045074"/>
                <a:gd name="connsiteY2" fmla="*/ 2231 h 848898"/>
                <a:gd name="connsiteX3" fmla="*/ 2754466 w 3045074"/>
                <a:gd name="connsiteY3" fmla="*/ 425564 h 848898"/>
                <a:gd name="connsiteX4" fmla="*/ 2747103 w 3045074"/>
                <a:gd name="connsiteY4" fmla="*/ 841535 h 848898"/>
                <a:gd name="connsiteX5" fmla="*/ 2799 w 3045074"/>
                <a:gd name="connsiteY5" fmla="*/ 848898 h 848898"/>
                <a:gd name="connsiteX0" fmla="*/ 2799 w 3045074"/>
                <a:gd name="connsiteY0" fmla="*/ 848898 h 848898"/>
                <a:gd name="connsiteX1" fmla="*/ 2225299 w 3045074"/>
                <a:gd name="connsiteY1" fmla="*/ 616064 h 848898"/>
                <a:gd name="connsiteX2" fmla="*/ 3029632 w 3045074"/>
                <a:gd name="connsiteY2" fmla="*/ 2231 h 848898"/>
                <a:gd name="connsiteX3" fmla="*/ 2754466 w 3045074"/>
                <a:gd name="connsiteY3" fmla="*/ 425564 h 848898"/>
                <a:gd name="connsiteX4" fmla="*/ 2747103 w 3045074"/>
                <a:gd name="connsiteY4" fmla="*/ 841535 h 848898"/>
                <a:gd name="connsiteX5" fmla="*/ 2799 w 3045074"/>
                <a:gd name="connsiteY5" fmla="*/ 848898 h 848898"/>
                <a:gd name="connsiteX0" fmla="*/ 3018 w 2975668"/>
                <a:gd name="connsiteY0" fmla="*/ 443744 h 443744"/>
                <a:gd name="connsiteX1" fmla="*/ 2225518 w 2975668"/>
                <a:gd name="connsiteY1" fmla="*/ 210910 h 443744"/>
                <a:gd name="connsiteX2" fmla="*/ 2957279 w 2975668"/>
                <a:gd name="connsiteY2" fmla="*/ 79158 h 443744"/>
                <a:gd name="connsiteX3" fmla="*/ 2754685 w 2975668"/>
                <a:gd name="connsiteY3" fmla="*/ 20410 h 443744"/>
                <a:gd name="connsiteX4" fmla="*/ 2747322 w 2975668"/>
                <a:gd name="connsiteY4" fmla="*/ 436381 h 443744"/>
                <a:gd name="connsiteX5" fmla="*/ 3018 w 2975668"/>
                <a:gd name="connsiteY5" fmla="*/ 443744 h 443744"/>
                <a:gd name="connsiteX0" fmla="*/ 3018 w 2957279"/>
                <a:gd name="connsiteY0" fmla="*/ 454405 h 454405"/>
                <a:gd name="connsiteX1" fmla="*/ 2225518 w 2957279"/>
                <a:gd name="connsiteY1" fmla="*/ 221571 h 454405"/>
                <a:gd name="connsiteX2" fmla="*/ 2957279 w 2957279"/>
                <a:gd name="connsiteY2" fmla="*/ 89819 h 454405"/>
                <a:gd name="connsiteX3" fmla="*/ 2754685 w 2957279"/>
                <a:gd name="connsiteY3" fmla="*/ 31071 h 454405"/>
                <a:gd name="connsiteX4" fmla="*/ 2747322 w 2957279"/>
                <a:gd name="connsiteY4" fmla="*/ 447042 h 454405"/>
                <a:gd name="connsiteX5" fmla="*/ 3018 w 2957279"/>
                <a:gd name="connsiteY5" fmla="*/ 454405 h 454405"/>
                <a:gd name="connsiteX0" fmla="*/ 3018 w 2957279"/>
                <a:gd name="connsiteY0" fmla="*/ 496161 h 496161"/>
                <a:gd name="connsiteX1" fmla="*/ 2225518 w 2957279"/>
                <a:gd name="connsiteY1" fmla="*/ 263327 h 496161"/>
                <a:gd name="connsiteX2" fmla="*/ 2957279 w 2957279"/>
                <a:gd name="connsiteY2" fmla="*/ 131575 h 496161"/>
                <a:gd name="connsiteX3" fmla="*/ 2754685 w 2957279"/>
                <a:gd name="connsiteY3" fmla="*/ 72827 h 496161"/>
                <a:gd name="connsiteX4" fmla="*/ 2747322 w 2957279"/>
                <a:gd name="connsiteY4" fmla="*/ 488798 h 496161"/>
                <a:gd name="connsiteX5" fmla="*/ 3018 w 2957279"/>
                <a:gd name="connsiteY5" fmla="*/ 496161 h 496161"/>
                <a:gd name="connsiteX0" fmla="*/ 3018 w 2957279"/>
                <a:gd name="connsiteY0" fmla="*/ 496161 h 496161"/>
                <a:gd name="connsiteX1" fmla="*/ 2225518 w 2957279"/>
                <a:gd name="connsiteY1" fmla="*/ 263327 h 496161"/>
                <a:gd name="connsiteX2" fmla="*/ 2957279 w 2957279"/>
                <a:gd name="connsiteY2" fmla="*/ 131575 h 496161"/>
                <a:gd name="connsiteX3" fmla="*/ 2780603 w 2957279"/>
                <a:gd name="connsiteY3" fmla="*/ 269807 h 496161"/>
                <a:gd name="connsiteX4" fmla="*/ 2747322 w 2957279"/>
                <a:gd name="connsiteY4" fmla="*/ 488798 h 496161"/>
                <a:gd name="connsiteX5" fmla="*/ 3018 w 2957279"/>
                <a:gd name="connsiteY5" fmla="*/ 496161 h 496161"/>
                <a:gd name="connsiteX0" fmla="*/ 3018 w 2957279"/>
                <a:gd name="connsiteY0" fmla="*/ 496161 h 496161"/>
                <a:gd name="connsiteX1" fmla="*/ 2225518 w 2957279"/>
                <a:gd name="connsiteY1" fmla="*/ 263327 h 496161"/>
                <a:gd name="connsiteX2" fmla="*/ 2957279 w 2957279"/>
                <a:gd name="connsiteY2" fmla="*/ 131575 h 496161"/>
                <a:gd name="connsiteX3" fmla="*/ 2780603 w 2957279"/>
                <a:gd name="connsiteY3" fmla="*/ 269807 h 496161"/>
                <a:gd name="connsiteX4" fmla="*/ 2747322 w 2957279"/>
                <a:gd name="connsiteY4" fmla="*/ 488798 h 496161"/>
                <a:gd name="connsiteX5" fmla="*/ 3018 w 2957279"/>
                <a:gd name="connsiteY5" fmla="*/ 496161 h 496161"/>
                <a:gd name="connsiteX0" fmla="*/ 3018 w 2957279"/>
                <a:gd name="connsiteY0" fmla="*/ 364586 h 364586"/>
                <a:gd name="connsiteX1" fmla="*/ 2225518 w 2957279"/>
                <a:gd name="connsiteY1" fmla="*/ 131752 h 364586"/>
                <a:gd name="connsiteX2" fmla="*/ 2957279 w 2957279"/>
                <a:gd name="connsiteY2" fmla="*/ 0 h 364586"/>
                <a:gd name="connsiteX3" fmla="*/ 2780603 w 2957279"/>
                <a:gd name="connsiteY3" fmla="*/ 138232 h 364586"/>
                <a:gd name="connsiteX4" fmla="*/ 2747322 w 2957279"/>
                <a:gd name="connsiteY4" fmla="*/ 357223 h 364586"/>
                <a:gd name="connsiteX5" fmla="*/ 3018 w 2957279"/>
                <a:gd name="connsiteY5" fmla="*/ 364586 h 364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57279" h="364586">
                  <a:moveTo>
                    <a:pt x="3018" y="364586"/>
                  </a:moveTo>
                  <a:cubicBezTo>
                    <a:pt x="-83949" y="327008"/>
                    <a:pt x="1733141" y="192516"/>
                    <a:pt x="2225518" y="131752"/>
                  </a:cubicBezTo>
                  <a:cubicBezTo>
                    <a:pt x="2717895" y="70988"/>
                    <a:pt x="2402554" y="114689"/>
                    <a:pt x="2957279" y="0"/>
                  </a:cubicBezTo>
                  <a:cubicBezTo>
                    <a:pt x="2832942" y="71922"/>
                    <a:pt x="2815596" y="78695"/>
                    <a:pt x="2780603" y="138232"/>
                  </a:cubicBezTo>
                  <a:cubicBezTo>
                    <a:pt x="2745610" y="197769"/>
                    <a:pt x="2727394" y="213043"/>
                    <a:pt x="2747322" y="357223"/>
                  </a:cubicBezTo>
                  <a:lnTo>
                    <a:pt x="3018" y="364586"/>
                  </a:lnTo>
                  <a:close/>
                </a:path>
              </a:pathLst>
            </a:custGeom>
            <a:gradFill flip="none" rotWithShape="1">
              <a:gsLst>
                <a:gs pos="0">
                  <a:schemeClr val="bg1"/>
                </a:gs>
                <a:gs pos="100000">
                  <a:schemeClr val="bg1">
                    <a:lumMod val="75000"/>
                  </a:schemeClr>
                </a:gs>
              </a:gsLst>
              <a:lin ang="5400000" scaled="0"/>
              <a:tileRect/>
            </a:gradFill>
          </p:spPr>
          <p:txBody>
            <a:bodyPr wrap="none"/>
            <a:lstStyle/>
            <a:p>
              <a:pPr>
                <a:defRPr/>
              </a:pPr>
              <a:endParaRPr lang="en-US" dirty="0">
                <a:solidFill>
                  <a:srgbClr val="0000FF"/>
                </a:solidFill>
                <a:latin typeface="Arial" charset="0"/>
                <a:ea typeface="ＭＳ Ｐゴシック" charset="0"/>
                <a:cs typeface="ＭＳ Ｐゴシック" charset="0"/>
              </a:endParaRPr>
            </a:p>
          </p:txBody>
        </p:sp>
        <p:grpSp>
          <p:nvGrpSpPr>
            <p:cNvPr id="125075" name="Group 188"/>
            <p:cNvGrpSpPr>
              <a:grpSpLocks/>
            </p:cNvGrpSpPr>
            <p:nvPr/>
          </p:nvGrpSpPr>
          <p:grpSpPr bwMode="auto">
            <a:xfrm>
              <a:off x="637575" y="1263648"/>
              <a:ext cx="2833213" cy="916517"/>
              <a:chOff x="-994833" y="4042832"/>
              <a:chExt cx="2833213" cy="916517"/>
            </a:xfrm>
          </p:grpSpPr>
          <p:sp>
            <p:nvSpPr>
              <p:cNvPr id="190" name="Rectangle 189"/>
              <p:cNvSpPr/>
              <p:nvPr/>
            </p:nvSpPr>
            <p:spPr bwMode="auto">
              <a:xfrm>
                <a:off x="-977364" y="4042832"/>
                <a:ext cx="2775924" cy="915898"/>
              </a:xfrm>
              <a:prstGeom prst="rect">
                <a:avLst/>
              </a:prstGeom>
              <a:solidFill>
                <a:schemeClr val="accent3">
                  <a:lumMod val="20000"/>
                  <a:lumOff val="80000"/>
                </a:schemeClr>
              </a:solidFill>
              <a:ln w="9525" cap="flat" cmpd="sng" algn="ctr">
                <a:solidFill>
                  <a:schemeClr val="accent6"/>
                </a:solidFill>
                <a:prstDash val="solid"/>
                <a:round/>
                <a:headEnd type="none" w="med" len="med"/>
                <a:tailEnd type="none" w="med" len="med"/>
              </a:ln>
              <a:effectLst/>
            </p:spPr>
            <p:txBody>
              <a:bodyPr wrap="none"/>
              <a:lstStyle/>
              <a:p>
                <a:pPr>
                  <a:defRPr/>
                </a:pPr>
                <a:endParaRPr lang="en-US">
                  <a:solidFill>
                    <a:srgbClr val="0000FF"/>
                  </a:solidFill>
                  <a:latin typeface="Arial" charset="0"/>
                  <a:ea typeface="ＭＳ Ｐゴシック" charset="0"/>
                  <a:cs typeface="ＭＳ Ｐゴシック" charset="0"/>
                </a:endParaRPr>
              </a:p>
            </p:txBody>
          </p:sp>
          <p:sp>
            <p:nvSpPr>
              <p:cNvPr id="125077" name="TextBox 190"/>
              <p:cNvSpPr txBox="1">
                <a:spLocks noChangeArrowheads="1"/>
              </p:cNvSpPr>
              <p:nvPr/>
            </p:nvSpPr>
            <p:spPr bwMode="auto">
              <a:xfrm>
                <a:off x="-931177" y="4360336"/>
                <a:ext cx="1646504" cy="584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dirty="0">
                    <a:solidFill>
                      <a:srgbClr val="0000FF"/>
                    </a:solidFill>
                  </a:rPr>
                  <a:t>IP </a:t>
                </a:r>
                <a:r>
                  <a:rPr lang="en-US" altLang="zh-CN" sz="1600" dirty="0" err="1">
                    <a:solidFill>
                      <a:srgbClr val="0000FF"/>
                    </a:solidFill>
                  </a:rPr>
                  <a:t>Src</a:t>
                </a:r>
                <a:r>
                  <a:rPr lang="en-US" altLang="zh-CN" sz="1600" dirty="0">
                    <a:solidFill>
                      <a:srgbClr val="0000FF"/>
                    </a:solidFill>
                  </a:rPr>
                  <a:t> = 10.3.*.*</a:t>
                </a:r>
              </a:p>
              <a:p>
                <a:r>
                  <a:rPr lang="en-US" altLang="zh-CN" sz="1600" dirty="0">
                    <a:solidFill>
                      <a:srgbClr val="0000FF"/>
                    </a:solidFill>
                  </a:rPr>
                  <a:t>IP </a:t>
                </a:r>
                <a:r>
                  <a:rPr lang="en-US" altLang="zh-CN" sz="1600" dirty="0" err="1">
                    <a:solidFill>
                      <a:srgbClr val="0000FF"/>
                    </a:solidFill>
                  </a:rPr>
                  <a:t>Dst</a:t>
                </a:r>
                <a:r>
                  <a:rPr lang="en-US" altLang="zh-CN" sz="1600" dirty="0">
                    <a:solidFill>
                      <a:srgbClr val="0000FF"/>
                    </a:solidFill>
                  </a:rPr>
                  <a:t> = 10.2.*.*</a:t>
                </a:r>
              </a:p>
            </p:txBody>
          </p:sp>
          <p:sp>
            <p:nvSpPr>
              <p:cNvPr id="125078" name="TextBox 191"/>
              <p:cNvSpPr txBox="1">
                <a:spLocks noChangeArrowheads="1"/>
              </p:cNvSpPr>
              <p:nvPr/>
            </p:nvSpPr>
            <p:spPr bwMode="auto">
              <a:xfrm>
                <a:off x="718763" y="4491568"/>
                <a:ext cx="111961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solidFill>
                      <a:srgbClr val="0000FF"/>
                    </a:solidFill>
                  </a:rPr>
                  <a:t>forward(3)</a:t>
                </a:r>
              </a:p>
            </p:txBody>
          </p:sp>
          <p:cxnSp>
            <p:nvCxnSpPr>
              <p:cNvPr id="125079" name="Straight Connector 192"/>
              <p:cNvCxnSpPr>
                <a:cxnSpLocks noChangeShapeType="1"/>
              </p:cNvCxnSpPr>
              <p:nvPr/>
            </p:nvCxnSpPr>
            <p:spPr bwMode="auto">
              <a:xfrm>
                <a:off x="-994833" y="4402666"/>
                <a:ext cx="279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5080" name="TextBox 193"/>
              <p:cNvSpPr txBox="1">
                <a:spLocks noChangeArrowheads="1"/>
              </p:cNvSpPr>
              <p:nvPr/>
            </p:nvSpPr>
            <p:spPr bwMode="auto">
              <a:xfrm>
                <a:off x="-674004" y="4051301"/>
                <a:ext cx="74341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solidFill>
                      <a:srgbClr val="0000FF"/>
                    </a:solidFill>
                  </a:rPr>
                  <a:t>match</a:t>
                </a:r>
              </a:p>
            </p:txBody>
          </p:sp>
          <p:sp>
            <p:nvSpPr>
              <p:cNvPr id="125081" name="TextBox 194"/>
              <p:cNvSpPr txBox="1">
                <a:spLocks noChangeArrowheads="1"/>
              </p:cNvSpPr>
              <p:nvPr/>
            </p:nvSpPr>
            <p:spPr bwMode="auto">
              <a:xfrm>
                <a:off x="875396" y="4055535"/>
                <a:ext cx="73219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solidFill>
                      <a:srgbClr val="0000FF"/>
                    </a:solidFill>
                  </a:rPr>
                  <a:t>action</a:t>
                </a:r>
              </a:p>
            </p:txBody>
          </p:sp>
          <p:cxnSp>
            <p:nvCxnSpPr>
              <p:cNvPr id="125082" name="Straight Connector 195"/>
              <p:cNvCxnSpPr>
                <a:cxnSpLocks noChangeShapeType="1"/>
              </p:cNvCxnSpPr>
              <p:nvPr/>
            </p:nvCxnSpPr>
            <p:spPr bwMode="auto">
              <a:xfrm>
                <a:off x="738264" y="4049182"/>
                <a:ext cx="1" cy="9048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grpSp>
        <p:nvGrpSpPr>
          <p:cNvPr id="77" name="Group 76"/>
          <p:cNvGrpSpPr>
            <a:grpSpLocks/>
          </p:cNvGrpSpPr>
          <p:nvPr/>
        </p:nvGrpSpPr>
        <p:grpSpPr bwMode="auto">
          <a:xfrm>
            <a:off x="7480301" y="4510089"/>
            <a:ext cx="2894013" cy="2022475"/>
            <a:chOff x="5956617" y="4509743"/>
            <a:chExt cx="2893901" cy="2022127"/>
          </a:xfrm>
        </p:grpSpPr>
        <p:sp>
          <p:nvSpPr>
            <p:cNvPr id="208" name="Freeform 207"/>
            <p:cNvSpPr/>
            <p:nvPr/>
          </p:nvSpPr>
          <p:spPr>
            <a:xfrm flipH="1">
              <a:off x="5956617" y="4509743"/>
              <a:ext cx="2838340" cy="630129"/>
            </a:xfrm>
            <a:custGeom>
              <a:avLst/>
              <a:gdLst>
                <a:gd name="connsiteX0" fmla="*/ 0 w 3026833"/>
                <a:gd name="connsiteY0" fmla="*/ 846667 h 846667"/>
                <a:gd name="connsiteX1" fmla="*/ 2222500 w 3026833"/>
                <a:gd name="connsiteY1" fmla="*/ 613833 h 846667"/>
                <a:gd name="connsiteX2" fmla="*/ 3026833 w 3026833"/>
                <a:gd name="connsiteY2" fmla="*/ 0 h 846667"/>
                <a:gd name="connsiteX3" fmla="*/ 2751667 w 3026833"/>
                <a:gd name="connsiteY3" fmla="*/ 423333 h 846667"/>
                <a:gd name="connsiteX4" fmla="*/ 2730500 w 3026833"/>
                <a:gd name="connsiteY4" fmla="*/ 825500 h 846667"/>
                <a:gd name="connsiteX5" fmla="*/ 0 w 3026833"/>
                <a:gd name="connsiteY5" fmla="*/ 846667 h 846667"/>
                <a:gd name="connsiteX0" fmla="*/ 0 w 3026833"/>
                <a:gd name="connsiteY0" fmla="*/ 846667 h 846667"/>
                <a:gd name="connsiteX1" fmla="*/ 2222500 w 3026833"/>
                <a:gd name="connsiteY1" fmla="*/ 613833 h 846667"/>
                <a:gd name="connsiteX2" fmla="*/ 3026833 w 3026833"/>
                <a:gd name="connsiteY2" fmla="*/ 0 h 846667"/>
                <a:gd name="connsiteX3" fmla="*/ 2751667 w 3026833"/>
                <a:gd name="connsiteY3" fmla="*/ 423333 h 846667"/>
                <a:gd name="connsiteX4" fmla="*/ 2744304 w 3026833"/>
                <a:gd name="connsiteY4" fmla="*/ 839304 h 846667"/>
                <a:gd name="connsiteX5" fmla="*/ 0 w 3026833"/>
                <a:gd name="connsiteY5" fmla="*/ 846667 h 846667"/>
                <a:gd name="connsiteX0" fmla="*/ 0 w 3042275"/>
                <a:gd name="connsiteY0" fmla="*/ 848898 h 848898"/>
                <a:gd name="connsiteX1" fmla="*/ 2222500 w 3042275"/>
                <a:gd name="connsiteY1" fmla="*/ 616064 h 848898"/>
                <a:gd name="connsiteX2" fmla="*/ 3026833 w 3042275"/>
                <a:gd name="connsiteY2" fmla="*/ 2231 h 848898"/>
                <a:gd name="connsiteX3" fmla="*/ 2751667 w 3042275"/>
                <a:gd name="connsiteY3" fmla="*/ 425564 h 848898"/>
                <a:gd name="connsiteX4" fmla="*/ 2744304 w 3042275"/>
                <a:gd name="connsiteY4" fmla="*/ 841535 h 848898"/>
                <a:gd name="connsiteX5" fmla="*/ 0 w 3042275"/>
                <a:gd name="connsiteY5" fmla="*/ 848898 h 848898"/>
                <a:gd name="connsiteX0" fmla="*/ 0 w 3042275"/>
                <a:gd name="connsiteY0" fmla="*/ 848898 h 848898"/>
                <a:gd name="connsiteX1" fmla="*/ 2222500 w 3042275"/>
                <a:gd name="connsiteY1" fmla="*/ 616064 h 848898"/>
                <a:gd name="connsiteX2" fmla="*/ 3026833 w 3042275"/>
                <a:gd name="connsiteY2" fmla="*/ 2231 h 848898"/>
                <a:gd name="connsiteX3" fmla="*/ 2751667 w 3042275"/>
                <a:gd name="connsiteY3" fmla="*/ 425564 h 848898"/>
                <a:gd name="connsiteX4" fmla="*/ 2744304 w 3042275"/>
                <a:gd name="connsiteY4" fmla="*/ 841535 h 848898"/>
                <a:gd name="connsiteX5" fmla="*/ 0 w 3042275"/>
                <a:gd name="connsiteY5" fmla="*/ 848898 h 848898"/>
                <a:gd name="connsiteX0" fmla="*/ 3038 w 3045313"/>
                <a:gd name="connsiteY0" fmla="*/ 848898 h 848898"/>
                <a:gd name="connsiteX1" fmla="*/ 2225538 w 3045313"/>
                <a:gd name="connsiteY1" fmla="*/ 616064 h 848898"/>
                <a:gd name="connsiteX2" fmla="*/ 3029871 w 3045313"/>
                <a:gd name="connsiteY2" fmla="*/ 2231 h 848898"/>
                <a:gd name="connsiteX3" fmla="*/ 2754705 w 3045313"/>
                <a:gd name="connsiteY3" fmla="*/ 425564 h 848898"/>
                <a:gd name="connsiteX4" fmla="*/ 2747342 w 3045313"/>
                <a:gd name="connsiteY4" fmla="*/ 841535 h 848898"/>
                <a:gd name="connsiteX5" fmla="*/ 3038 w 3045313"/>
                <a:gd name="connsiteY5" fmla="*/ 848898 h 848898"/>
                <a:gd name="connsiteX0" fmla="*/ 2799 w 3045074"/>
                <a:gd name="connsiteY0" fmla="*/ 848898 h 848898"/>
                <a:gd name="connsiteX1" fmla="*/ 2225299 w 3045074"/>
                <a:gd name="connsiteY1" fmla="*/ 616064 h 848898"/>
                <a:gd name="connsiteX2" fmla="*/ 3029632 w 3045074"/>
                <a:gd name="connsiteY2" fmla="*/ 2231 h 848898"/>
                <a:gd name="connsiteX3" fmla="*/ 2754466 w 3045074"/>
                <a:gd name="connsiteY3" fmla="*/ 425564 h 848898"/>
                <a:gd name="connsiteX4" fmla="*/ 2747103 w 3045074"/>
                <a:gd name="connsiteY4" fmla="*/ 841535 h 848898"/>
                <a:gd name="connsiteX5" fmla="*/ 2799 w 3045074"/>
                <a:gd name="connsiteY5" fmla="*/ 848898 h 848898"/>
                <a:gd name="connsiteX0" fmla="*/ 2799 w 3045074"/>
                <a:gd name="connsiteY0" fmla="*/ 848898 h 848898"/>
                <a:gd name="connsiteX1" fmla="*/ 2225299 w 3045074"/>
                <a:gd name="connsiteY1" fmla="*/ 616064 h 848898"/>
                <a:gd name="connsiteX2" fmla="*/ 3029632 w 3045074"/>
                <a:gd name="connsiteY2" fmla="*/ 2231 h 848898"/>
                <a:gd name="connsiteX3" fmla="*/ 2754466 w 3045074"/>
                <a:gd name="connsiteY3" fmla="*/ 425564 h 848898"/>
                <a:gd name="connsiteX4" fmla="*/ 2747103 w 3045074"/>
                <a:gd name="connsiteY4" fmla="*/ 841535 h 848898"/>
                <a:gd name="connsiteX5" fmla="*/ 2799 w 3045074"/>
                <a:gd name="connsiteY5" fmla="*/ 848898 h 848898"/>
                <a:gd name="connsiteX0" fmla="*/ 2979 w 2839117"/>
                <a:gd name="connsiteY0" fmla="*/ 630630 h 630630"/>
                <a:gd name="connsiteX1" fmla="*/ 2225479 w 2839117"/>
                <a:gd name="connsiteY1" fmla="*/ 397796 h 630630"/>
                <a:gd name="connsiteX2" fmla="*/ 2808948 w 2839117"/>
                <a:gd name="connsiteY2" fmla="*/ 4836 h 630630"/>
                <a:gd name="connsiteX3" fmla="*/ 2754646 w 2839117"/>
                <a:gd name="connsiteY3" fmla="*/ 207296 h 630630"/>
                <a:gd name="connsiteX4" fmla="*/ 2747283 w 2839117"/>
                <a:gd name="connsiteY4" fmla="*/ 623267 h 630630"/>
                <a:gd name="connsiteX5" fmla="*/ 2979 w 2839117"/>
                <a:gd name="connsiteY5" fmla="*/ 630630 h 630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39117" h="630630">
                  <a:moveTo>
                    <a:pt x="2979" y="630630"/>
                  </a:moveTo>
                  <a:cubicBezTo>
                    <a:pt x="-83988" y="593052"/>
                    <a:pt x="1757818" y="502095"/>
                    <a:pt x="2225479" y="397796"/>
                  </a:cubicBezTo>
                  <a:cubicBezTo>
                    <a:pt x="2693140" y="293497"/>
                    <a:pt x="2720754" y="36586"/>
                    <a:pt x="2808948" y="4836"/>
                  </a:cubicBezTo>
                  <a:cubicBezTo>
                    <a:pt x="2897142" y="-26914"/>
                    <a:pt x="2764923" y="104224"/>
                    <a:pt x="2754646" y="207296"/>
                  </a:cubicBezTo>
                  <a:cubicBezTo>
                    <a:pt x="2744369" y="310368"/>
                    <a:pt x="2727355" y="479087"/>
                    <a:pt x="2747283" y="623267"/>
                  </a:cubicBezTo>
                  <a:lnTo>
                    <a:pt x="2979" y="630630"/>
                  </a:lnTo>
                  <a:close/>
                </a:path>
              </a:pathLst>
            </a:custGeom>
            <a:gradFill flip="none" rotWithShape="1">
              <a:gsLst>
                <a:gs pos="0">
                  <a:schemeClr val="bg1"/>
                </a:gs>
                <a:gs pos="100000">
                  <a:schemeClr val="bg1">
                    <a:lumMod val="75000"/>
                  </a:schemeClr>
                </a:gs>
              </a:gsLst>
              <a:lin ang="5400000" scaled="0"/>
              <a:tileRect/>
            </a:gradFill>
          </p:spPr>
          <p:txBody>
            <a:bodyPr wrap="none"/>
            <a:lstStyle/>
            <a:p>
              <a:pPr>
                <a:defRPr/>
              </a:pPr>
              <a:endParaRPr lang="en-US">
                <a:solidFill>
                  <a:srgbClr val="0000FF"/>
                </a:solidFill>
                <a:latin typeface="Arial" charset="0"/>
                <a:ea typeface="ＭＳ Ｐゴシック" charset="0"/>
                <a:cs typeface="ＭＳ Ｐゴシック" charset="0"/>
              </a:endParaRPr>
            </a:p>
          </p:txBody>
        </p:sp>
        <p:grpSp>
          <p:nvGrpSpPr>
            <p:cNvPr id="125064" name="Group 197"/>
            <p:cNvGrpSpPr>
              <a:grpSpLocks/>
            </p:cNvGrpSpPr>
            <p:nvPr/>
          </p:nvGrpSpPr>
          <p:grpSpPr bwMode="auto">
            <a:xfrm>
              <a:off x="6031592" y="5137149"/>
              <a:ext cx="2818926" cy="1394721"/>
              <a:chOff x="-999973" y="4042833"/>
              <a:chExt cx="2818926" cy="1394721"/>
            </a:xfrm>
          </p:grpSpPr>
          <p:sp>
            <p:nvSpPr>
              <p:cNvPr id="199" name="Rectangle 198"/>
              <p:cNvSpPr/>
              <p:nvPr/>
            </p:nvSpPr>
            <p:spPr bwMode="auto">
              <a:xfrm>
                <a:off x="-978114" y="4042381"/>
                <a:ext cx="2778018" cy="1344382"/>
              </a:xfrm>
              <a:prstGeom prst="rect">
                <a:avLst/>
              </a:prstGeom>
              <a:solidFill>
                <a:schemeClr val="accent3">
                  <a:lumMod val="20000"/>
                  <a:lumOff val="80000"/>
                </a:schemeClr>
              </a:solidFill>
              <a:ln w="9525" cap="flat" cmpd="sng" algn="ctr">
                <a:solidFill>
                  <a:schemeClr val="accent6"/>
                </a:solidFill>
                <a:prstDash val="solid"/>
                <a:round/>
                <a:headEnd type="none" w="med" len="med"/>
                <a:tailEnd type="none" w="med" len="med"/>
              </a:ln>
              <a:effectLst/>
            </p:spPr>
            <p:txBody>
              <a:bodyPr wrap="none"/>
              <a:lstStyle/>
              <a:p>
                <a:pPr>
                  <a:defRPr/>
                </a:pPr>
                <a:endParaRPr lang="en-US">
                  <a:solidFill>
                    <a:srgbClr val="0000FF"/>
                  </a:solidFill>
                  <a:latin typeface="Arial" charset="0"/>
                  <a:ea typeface="ＭＳ Ｐゴシック" charset="0"/>
                  <a:cs typeface="ＭＳ Ｐゴシック" charset="0"/>
                </a:endParaRPr>
              </a:p>
            </p:txBody>
          </p:sp>
          <p:sp>
            <p:nvSpPr>
              <p:cNvPr id="125066" name="TextBox 199"/>
              <p:cNvSpPr txBox="1">
                <a:spLocks noChangeArrowheads="1"/>
              </p:cNvSpPr>
              <p:nvPr/>
            </p:nvSpPr>
            <p:spPr bwMode="auto">
              <a:xfrm>
                <a:off x="-999973" y="4360336"/>
                <a:ext cx="1715033"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solidFill>
                      <a:srgbClr val="0000FF"/>
                    </a:solidFill>
                  </a:rPr>
                  <a:t>ingress port = 2</a:t>
                </a:r>
              </a:p>
              <a:p>
                <a:r>
                  <a:rPr lang="en-US" altLang="zh-CN" sz="1600">
                    <a:solidFill>
                      <a:srgbClr val="0000FF"/>
                    </a:solidFill>
                  </a:rPr>
                  <a:t>IP Dst = 10.2.0.3</a:t>
                </a:r>
              </a:p>
              <a:p>
                <a:r>
                  <a:rPr lang="en-US" altLang="zh-CN" sz="1600">
                    <a:solidFill>
                      <a:srgbClr val="0000FF"/>
                    </a:solidFill>
                  </a:rPr>
                  <a:t>ingress port = 2</a:t>
                </a:r>
              </a:p>
              <a:p>
                <a:r>
                  <a:rPr lang="en-US" altLang="zh-CN" sz="1600">
                    <a:solidFill>
                      <a:srgbClr val="0000FF"/>
                    </a:solidFill>
                  </a:rPr>
                  <a:t>IP Dst = 10.2.0.4</a:t>
                </a:r>
              </a:p>
            </p:txBody>
          </p:sp>
          <p:sp>
            <p:nvSpPr>
              <p:cNvPr id="125067" name="TextBox 200"/>
              <p:cNvSpPr txBox="1">
                <a:spLocks noChangeArrowheads="1"/>
              </p:cNvSpPr>
              <p:nvPr/>
            </p:nvSpPr>
            <p:spPr bwMode="auto">
              <a:xfrm>
                <a:off x="671327" y="4474229"/>
                <a:ext cx="111961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solidFill>
                      <a:srgbClr val="0000FF"/>
                    </a:solidFill>
                  </a:rPr>
                  <a:t>forward(3)</a:t>
                </a:r>
              </a:p>
            </p:txBody>
          </p:sp>
          <p:cxnSp>
            <p:nvCxnSpPr>
              <p:cNvPr id="125068" name="Straight Connector 201"/>
              <p:cNvCxnSpPr>
                <a:cxnSpLocks noChangeShapeType="1"/>
              </p:cNvCxnSpPr>
              <p:nvPr/>
            </p:nvCxnSpPr>
            <p:spPr bwMode="auto">
              <a:xfrm>
                <a:off x="-994833" y="4402666"/>
                <a:ext cx="279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5069" name="TextBox 202"/>
              <p:cNvSpPr txBox="1">
                <a:spLocks noChangeArrowheads="1"/>
              </p:cNvSpPr>
              <p:nvPr/>
            </p:nvSpPr>
            <p:spPr bwMode="auto">
              <a:xfrm>
                <a:off x="-674004" y="4051301"/>
                <a:ext cx="74341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solidFill>
                      <a:srgbClr val="0000FF"/>
                    </a:solidFill>
                  </a:rPr>
                  <a:t>match</a:t>
                </a:r>
              </a:p>
            </p:txBody>
          </p:sp>
          <p:sp>
            <p:nvSpPr>
              <p:cNvPr id="125070" name="TextBox 203"/>
              <p:cNvSpPr txBox="1">
                <a:spLocks noChangeArrowheads="1"/>
              </p:cNvSpPr>
              <p:nvPr/>
            </p:nvSpPr>
            <p:spPr bwMode="auto">
              <a:xfrm>
                <a:off x="875396" y="4055535"/>
                <a:ext cx="73219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solidFill>
                      <a:srgbClr val="0000FF"/>
                    </a:solidFill>
                  </a:rPr>
                  <a:t>action</a:t>
                </a:r>
              </a:p>
            </p:txBody>
          </p:sp>
          <p:cxnSp>
            <p:nvCxnSpPr>
              <p:cNvPr id="125071" name="Straight Connector 204"/>
              <p:cNvCxnSpPr>
                <a:cxnSpLocks noChangeShapeType="1"/>
              </p:cNvCxnSpPr>
              <p:nvPr/>
            </p:nvCxnSpPr>
            <p:spPr bwMode="auto">
              <a:xfrm>
                <a:off x="660503" y="4042833"/>
                <a:ext cx="4690" cy="134946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5072" name="Straight Connector 205"/>
              <p:cNvCxnSpPr>
                <a:cxnSpLocks noChangeShapeType="1"/>
              </p:cNvCxnSpPr>
              <p:nvPr/>
            </p:nvCxnSpPr>
            <p:spPr bwMode="auto">
              <a:xfrm>
                <a:off x="-975047" y="4896787"/>
                <a:ext cx="279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5073" name="TextBox 206"/>
              <p:cNvSpPr txBox="1">
                <a:spLocks noChangeArrowheads="1"/>
              </p:cNvSpPr>
              <p:nvPr/>
            </p:nvSpPr>
            <p:spPr bwMode="auto">
              <a:xfrm>
                <a:off x="670712" y="4973448"/>
                <a:ext cx="111961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solidFill>
                      <a:srgbClr val="0000FF"/>
                    </a:solidFill>
                  </a:rPr>
                  <a:t>forward(4)</a:t>
                </a:r>
              </a:p>
            </p:txBody>
          </p:sp>
        </p:grpSp>
      </p:grpSp>
      <p:grpSp>
        <p:nvGrpSpPr>
          <p:cNvPr id="68" name="Group 67"/>
          <p:cNvGrpSpPr>
            <a:grpSpLocks/>
          </p:cNvGrpSpPr>
          <p:nvPr/>
        </p:nvGrpSpPr>
        <p:grpSpPr bwMode="auto">
          <a:xfrm>
            <a:off x="2111376" y="4570414"/>
            <a:ext cx="3089275" cy="2001837"/>
            <a:chOff x="587526" y="4569769"/>
            <a:chExt cx="3089750" cy="2002482"/>
          </a:xfrm>
        </p:grpSpPr>
        <p:sp>
          <p:nvSpPr>
            <p:cNvPr id="52" name="Freeform 51"/>
            <p:cNvSpPr/>
            <p:nvPr/>
          </p:nvSpPr>
          <p:spPr>
            <a:xfrm>
              <a:off x="631983" y="4569769"/>
              <a:ext cx="3045293" cy="849586"/>
            </a:xfrm>
            <a:custGeom>
              <a:avLst/>
              <a:gdLst>
                <a:gd name="connsiteX0" fmla="*/ 0 w 3026833"/>
                <a:gd name="connsiteY0" fmla="*/ 846667 h 846667"/>
                <a:gd name="connsiteX1" fmla="*/ 2222500 w 3026833"/>
                <a:gd name="connsiteY1" fmla="*/ 613833 h 846667"/>
                <a:gd name="connsiteX2" fmla="*/ 3026833 w 3026833"/>
                <a:gd name="connsiteY2" fmla="*/ 0 h 846667"/>
                <a:gd name="connsiteX3" fmla="*/ 2751667 w 3026833"/>
                <a:gd name="connsiteY3" fmla="*/ 423333 h 846667"/>
                <a:gd name="connsiteX4" fmla="*/ 2730500 w 3026833"/>
                <a:gd name="connsiteY4" fmla="*/ 825500 h 846667"/>
                <a:gd name="connsiteX5" fmla="*/ 0 w 3026833"/>
                <a:gd name="connsiteY5" fmla="*/ 846667 h 846667"/>
                <a:gd name="connsiteX0" fmla="*/ 0 w 3026833"/>
                <a:gd name="connsiteY0" fmla="*/ 846667 h 846667"/>
                <a:gd name="connsiteX1" fmla="*/ 2222500 w 3026833"/>
                <a:gd name="connsiteY1" fmla="*/ 613833 h 846667"/>
                <a:gd name="connsiteX2" fmla="*/ 3026833 w 3026833"/>
                <a:gd name="connsiteY2" fmla="*/ 0 h 846667"/>
                <a:gd name="connsiteX3" fmla="*/ 2751667 w 3026833"/>
                <a:gd name="connsiteY3" fmla="*/ 423333 h 846667"/>
                <a:gd name="connsiteX4" fmla="*/ 2744304 w 3026833"/>
                <a:gd name="connsiteY4" fmla="*/ 839304 h 846667"/>
                <a:gd name="connsiteX5" fmla="*/ 0 w 3026833"/>
                <a:gd name="connsiteY5" fmla="*/ 846667 h 846667"/>
                <a:gd name="connsiteX0" fmla="*/ 0 w 3042275"/>
                <a:gd name="connsiteY0" fmla="*/ 848898 h 848898"/>
                <a:gd name="connsiteX1" fmla="*/ 2222500 w 3042275"/>
                <a:gd name="connsiteY1" fmla="*/ 616064 h 848898"/>
                <a:gd name="connsiteX2" fmla="*/ 3026833 w 3042275"/>
                <a:gd name="connsiteY2" fmla="*/ 2231 h 848898"/>
                <a:gd name="connsiteX3" fmla="*/ 2751667 w 3042275"/>
                <a:gd name="connsiteY3" fmla="*/ 425564 h 848898"/>
                <a:gd name="connsiteX4" fmla="*/ 2744304 w 3042275"/>
                <a:gd name="connsiteY4" fmla="*/ 841535 h 848898"/>
                <a:gd name="connsiteX5" fmla="*/ 0 w 3042275"/>
                <a:gd name="connsiteY5" fmla="*/ 848898 h 848898"/>
                <a:gd name="connsiteX0" fmla="*/ 0 w 3042275"/>
                <a:gd name="connsiteY0" fmla="*/ 848898 h 848898"/>
                <a:gd name="connsiteX1" fmla="*/ 2222500 w 3042275"/>
                <a:gd name="connsiteY1" fmla="*/ 616064 h 848898"/>
                <a:gd name="connsiteX2" fmla="*/ 3026833 w 3042275"/>
                <a:gd name="connsiteY2" fmla="*/ 2231 h 848898"/>
                <a:gd name="connsiteX3" fmla="*/ 2751667 w 3042275"/>
                <a:gd name="connsiteY3" fmla="*/ 425564 h 848898"/>
                <a:gd name="connsiteX4" fmla="*/ 2744304 w 3042275"/>
                <a:gd name="connsiteY4" fmla="*/ 841535 h 848898"/>
                <a:gd name="connsiteX5" fmla="*/ 0 w 3042275"/>
                <a:gd name="connsiteY5" fmla="*/ 848898 h 848898"/>
                <a:gd name="connsiteX0" fmla="*/ 3038 w 3045313"/>
                <a:gd name="connsiteY0" fmla="*/ 848898 h 848898"/>
                <a:gd name="connsiteX1" fmla="*/ 2225538 w 3045313"/>
                <a:gd name="connsiteY1" fmla="*/ 616064 h 848898"/>
                <a:gd name="connsiteX2" fmla="*/ 3029871 w 3045313"/>
                <a:gd name="connsiteY2" fmla="*/ 2231 h 848898"/>
                <a:gd name="connsiteX3" fmla="*/ 2754705 w 3045313"/>
                <a:gd name="connsiteY3" fmla="*/ 425564 h 848898"/>
                <a:gd name="connsiteX4" fmla="*/ 2747342 w 3045313"/>
                <a:gd name="connsiteY4" fmla="*/ 841535 h 848898"/>
                <a:gd name="connsiteX5" fmla="*/ 3038 w 3045313"/>
                <a:gd name="connsiteY5" fmla="*/ 848898 h 848898"/>
                <a:gd name="connsiteX0" fmla="*/ 2799 w 3045074"/>
                <a:gd name="connsiteY0" fmla="*/ 848898 h 848898"/>
                <a:gd name="connsiteX1" fmla="*/ 2225299 w 3045074"/>
                <a:gd name="connsiteY1" fmla="*/ 616064 h 848898"/>
                <a:gd name="connsiteX2" fmla="*/ 3029632 w 3045074"/>
                <a:gd name="connsiteY2" fmla="*/ 2231 h 848898"/>
                <a:gd name="connsiteX3" fmla="*/ 2754466 w 3045074"/>
                <a:gd name="connsiteY3" fmla="*/ 425564 h 848898"/>
                <a:gd name="connsiteX4" fmla="*/ 2747103 w 3045074"/>
                <a:gd name="connsiteY4" fmla="*/ 841535 h 848898"/>
                <a:gd name="connsiteX5" fmla="*/ 2799 w 3045074"/>
                <a:gd name="connsiteY5" fmla="*/ 848898 h 848898"/>
                <a:gd name="connsiteX0" fmla="*/ 2799 w 3045074"/>
                <a:gd name="connsiteY0" fmla="*/ 848898 h 848898"/>
                <a:gd name="connsiteX1" fmla="*/ 2225299 w 3045074"/>
                <a:gd name="connsiteY1" fmla="*/ 616064 h 848898"/>
                <a:gd name="connsiteX2" fmla="*/ 3029632 w 3045074"/>
                <a:gd name="connsiteY2" fmla="*/ 2231 h 848898"/>
                <a:gd name="connsiteX3" fmla="*/ 2754466 w 3045074"/>
                <a:gd name="connsiteY3" fmla="*/ 425564 h 848898"/>
                <a:gd name="connsiteX4" fmla="*/ 2747103 w 3045074"/>
                <a:gd name="connsiteY4" fmla="*/ 841535 h 848898"/>
                <a:gd name="connsiteX5" fmla="*/ 2799 w 3045074"/>
                <a:gd name="connsiteY5" fmla="*/ 848898 h 848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45074" h="848898">
                  <a:moveTo>
                    <a:pt x="2799" y="848898"/>
                  </a:moveTo>
                  <a:cubicBezTo>
                    <a:pt x="-84168" y="811320"/>
                    <a:pt x="1881874" y="743370"/>
                    <a:pt x="2225299" y="616064"/>
                  </a:cubicBezTo>
                  <a:cubicBezTo>
                    <a:pt x="2568724" y="488758"/>
                    <a:pt x="2941438" y="33981"/>
                    <a:pt x="3029632" y="2231"/>
                  </a:cubicBezTo>
                  <a:cubicBezTo>
                    <a:pt x="3117826" y="-29519"/>
                    <a:pt x="2801554" y="285680"/>
                    <a:pt x="2754466" y="425564"/>
                  </a:cubicBezTo>
                  <a:cubicBezTo>
                    <a:pt x="2707378" y="565448"/>
                    <a:pt x="2727175" y="697355"/>
                    <a:pt x="2747103" y="841535"/>
                  </a:cubicBezTo>
                  <a:lnTo>
                    <a:pt x="2799" y="848898"/>
                  </a:lnTo>
                  <a:close/>
                </a:path>
              </a:pathLst>
            </a:custGeom>
            <a:gradFill flip="none" rotWithShape="1">
              <a:gsLst>
                <a:gs pos="0">
                  <a:schemeClr val="bg1"/>
                </a:gs>
                <a:gs pos="100000">
                  <a:schemeClr val="bg1">
                    <a:lumMod val="75000"/>
                  </a:schemeClr>
                </a:gs>
              </a:gsLst>
              <a:lin ang="5400000" scaled="0"/>
              <a:tileRect/>
            </a:gradFill>
          </p:spPr>
          <p:txBody>
            <a:bodyPr wrap="none"/>
            <a:lstStyle/>
            <a:p>
              <a:pPr>
                <a:defRPr/>
              </a:pPr>
              <a:endParaRPr lang="en-US">
                <a:solidFill>
                  <a:srgbClr val="0000FF"/>
                </a:solidFill>
                <a:latin typeface="Arial" charset="0"/>
                <a:ea typeface="ＭＳ Ｐゴシック" charset="0"/>
                <a:cs typeface="ＭＳ Ｐゴシック" charset="0"/>
              </a:endParaRPr>
            </a:p>
          </p:txBody>
        </p:sp>
        <p:grpSp>
          <p:nvGrpSpPr>
            <p:cNvPr id="125055" name="Group 50"/>
            <p:cNvGrpSpPr>
              <a:grpSpLocks/>
            </p:cNvGrpSpPr>
            <p:nvPr/>
          </p:nvGrpSpPr>
          <p:grpSpPr bwMode="auto">
            <a:xfrm>
              <a:off x="587526" y="5408083"/>
              <a:ext cx="2799140" cy="1164168"/>
              <a:chOff x="-999973" y="4042832"/>
              <a:chExt cx="2799140" cy="1164168"/>
            </a:xfrm>
          </p:grpSpPr>
          <p:sp>
            <p:nvSpPr>
              <p:cNvPr id="11" name="Rectangle 10"/>
              <p:cNvSpPr/>
              <p:nvPr/>
            </p:nvSpPr>
            <p:spPr bwMode="auto">
              <a:xfrm>
                <a:off x="-977745" y="4042988"/>
                <a:ext cx="2776965" cy="1164012"/>
              </a:xfrm>
              <a:prstGeom prst="rect">
                <a:avLst/>
              </a:prstGeom>
              <a:solidFill>
                <a:schemeClr val="accent3">
                  <a:lumMod val="20000"/>
                  <a:lumOff val="80000"/>
                </a:schemeClr>
              </a:solidFill>
              <a:ln w="9525" cap="flat" cmpd="sng" algn="ctr">
                <a:solidFill>
                  <a:schemeClr val="accent6"/>
                </a:solidFill>
                <a:prstDash val="solid"/>
                <a:round/>
                <a:headEnd type="none" w="med" len="med"/>
                <a:tailEnd type="none" w="med" len="med"/>
              </a:ln>
              <a:effectLst/>
            </p:spPr>
            <p:txBody>
              <a:bodyPr wrap="none"/>
              <a:lstStyle/>
              <a:p>
                <a:pPr>
                  <a:defRPr/>
                </a:pPr>
                <a:endParaRPr lang="en-US">
                  <a:solidFill>
                    <a:srgbClr val="0000FF"/>
                  </a:solidFill>
                  <a:latin typeface="Arial" charset="0"/>
                  <a:ea typeface="ＭＳ Ｐゴシック" charset="0"/>
                  <a:cs typeface="ＭＳ Ｐゴシック" charset="0"/>
                </a:endParaRPr>
              </a:p>
            </p:txBody>
          </p:sp>
          <p:sp>
            <p:nvSpPr>
              <p:cNvPr id="125057" name="TextBox 8"/>
              <p:cNvSpPr txBox="1">
                <a:spLocks noChangeArrowheads="1"/>
              </p:cNvSpPr>
              <p:nvPr/>
            </p:nvSpPr>
            <p:spPr bwMode="auto">
              <a:xfrm>
                <a:off x="-999973" y="4360336"/>
                <a:ext cx="1646504"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solidFill>
                      <a:srgbClr val="0000FF"/>
                    </a:solidFill>
                  </a:rPr>
                  <a:t>ingress port = 1</a:t>
                </a:r>
              </a:p>
              <a:p>
                <a:r>
                  <a:rPr lang="en-US" altLang="zh-CN" sz="1600">
                    <a:solidFill>
                      <a:srgbClr val="0000FF"/>
                    </a:solidFill>
                  </a:rPr>
                  <a:t>IP Src = 10.3.*.*</a:t>
                </a:r>
              </a:p>
              <a:p>
                <a:r>
                  <a:rPr lang="en-US" altLang="zh-CN" sz="1600">
                    <a:solidFill>
                      <a:srgbClr val="0000FF"/>
                    </a:solidFill>
                  </a:rPr>
                  <a:t>IP Dst = 10.2.*.*</a:t>
                </a:r>
              </a:p>
            </p:txBody>
          </p:sp>
          <p:sp>
            <p:nvSpPr>
              <p:cNvPr id="125058" name="TextBox 183"/>
              <p:cNvSpPr txBox="1">
                <a:spLocks noChangeArrowheads="1"/>
              </p:cNvSpPr>
              <p:nvPr/>
            </p:nvSpPr>
            <p:spPr bwMode="auto">
              <a:xfrm>
                <a:off x="676427" y="4576235"/>
                <a:ext cx="111961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dirty="0">
                    <a:solidFill>
                      <a:srgbClr val="0000FF"/>
                    </a:solidFill>
                  </a:rPr>
                  <a:t>forward(4)</a:t>
                </a:r>
              </a:p>
            </p:txBody>
          </p:sp>
          <p:cxnSp>
            <p:nvCxnSpPr>
              <p:cNvPr id="125059" name="Straight Connector 14"/>
              <p:cNvCxnSpPr>
                <a:cxnSpLocks noChangeShapeType="1"/>
              </p:cNvCxnSpPr>
              <p:nvPr/>
            </p:nvCxnSpPr>
            <p:spPr bwMode="auto">
              <a:xfrm>
                <a:off x="-994833" y="4402666"/>
                <a:ext cx="279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5060" name="TextBox 185"/>
              <p:cNvSpPr txBox="1">
                <a:spLocks noChangeArrowheads="1"/>
              </p:cNvSpPr>
              <p:nvPr/>
            </p:nvSpPr>
            <p:spPr bwMode="auto">
              <a:xfrm>
                <a:off x="-674004" y="4051301"/>
                <a:ext cx="74341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dirty="0">
                    <a:solidFill>
                      <a:srgbClr val="0000FF"/>
                    </a:solidFill>
                  </a:rPr>
                  <a:t>match</a:t>
                </a:r>
              </a:p>
            </p:txBody>
          </p:sp>
          <p:sp>
            <p:nvSpPr>
              <p:cNvPr id="125061" name="TextBox 186"/>
              <p:cNvSpPr txBox="1">
                <a:spLocks noChangeArrowheads="1"/>
              </p:cNvSpPr>
              <p:nvPr/>
            </p:nvSpPr>
            <p:spPr bwMode="auto">
              <a:xfrm>
                <a:off x="875396" y="4055535"/>
                <a:ext cx="73219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solidFill>
                      <a:srgbClr val="0000FF"/>
                    </a:solidFill>
                  </a:rPr>
                  <a:t>action</a:t>
                </a:r>
              </a:p>
            </p:txBody>
          </p:sp>
          <p:cxnSp>
            <p:nvCxnSpPr>
              <p:cNvPr id="125062" name="Straight Connector 187"/>
              <p:cNvCxnSpPr>
                <a:cxnSpLocks noChangeShapeType="1"/>
              </p:cNvCxnSpPr>
              <p:nvPr/>
            </p:nvCxnSpPr>
            <p:spPr bwMode="auto">
              <a:xfrm>
                <a:off x="634998" y="4042833"/>
                <a:ext cx="0" cy="116416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sp>
        <p:nvSpPr>
          <p:cNvPr id="124933" name="Title 1"/>
          <p:cNvSpPr>
            <a:spLocks noGrp="1"/>
          </p:cNvSpPr>
          <p:nvPr>
            <p:ph type="title"/>
          </p:nvPr>
        </p:nvSpPr>
        <p:spPr>
          <a:xfrm>
            <a:off x="2057400" y="-1588"/>
            <a:ext cx="4017964" cy="1143001"/>
          </a:xfrm>
        </p:spPr>
        <p:txBody>
          <a:bodyPr/>
          <a:lstStyle/>
          <a:p>
            <a:r>
              <a:rPr lang="en-US" altLang="zh-CN" dirty="0" err="1">
                <a:ea typeface="ＭＳ Ｐゴシック" panose="020B0600070205080204" pitchFamily="34" charset="-128"/>
              </a:rPr>
              <a:t>OpenFlow</a:t>
            </a:r>
            <a:r>
              <a:rPr lang="en-US" altLang="zh-CN" dirty="0">
                <a:ea typeface="ＭＳ Ｐゴシック" panose="020B0600070205080204" pitchFamily="34" charset="-128"/>
              </a:rPr>
              <a:t> example</a:t>
            </a:r>
          </a:p>
        </p:txBody>
      </p:sp>
      <p:cxnSp>
        <p:nvCxnSpPr>
          <p:cNvPr id="124934" name="Straight Connector 13"/>
          <p:cNvCxnSpPr>
            <a:cxnSpLocks noChangeShapeType="1"/>
          </p:cNvCxnSpPr>
          <p:nvPr/>
        </p:nvCxnSpPr>
        <p:spPr bwMode="auto">
          <a:xfrm>
            <a:off x="5284788" y="2562226"/>
            <a:ext cx="2157412" cy="184626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4935" name="Straight Connector 11"/>
          <p:cNvCxnSpPr>
            <a:cxnSpLocks noChangeShapeType="1"/>
          </p:cNvCxnSpPr>
          <p:nvPr/>
        </p:nvCxnSpPr>
        <p:spPr bwMode="auto">
          <a:xfrm>
            <a:off x="5564189" y="4497388"/>
            <a:ext cx="2046287"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4936" name="Straight Connector 6"/>
          <p:cNvCxnSpPr>
            <a:cxnSpLocks noChangeShapeType="1"/>
          </p:cNvCxnSpPr>
          <p:nvPr/>
        </p:nvCxnSpPr>
        <p:spPr bwMode="auto">
          <a:xfrm>
            <a:off x="5365750" y="2690813"/>
            <a:ext cx="0" cy="1574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4937" name="Straight Connector 64"/>
          <p:cNvCxnSpPr>
            <a:cxnSpLocks noChangeShapeType="1"/>
          </p:cNvCxnSpPr>
          <p:nvPr/>
        </p:nvCxnSpPr>
        <p:spPr bwMode="auto">
          <a:xfrm flipH="1">
            <a:off x="5486401" y="3154364"/>
            <a:ext cx="1477963" cy="1311275"/>
          </a:xfrm>
          <a:prstGeom prst="line">
            <a:avLst/>
          </a:prstGeom>
          <a:noFill/>
          <a:ln w="12700">
            <a:solidFill>
              <a:srgbClr val="CC0000">
                <a:alpha val="50195"/>
              </a:srgbClr>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8" name="Straight Connector 57"/>
          <p:cNvCxnSpPr/>
          <p:nvPr/>
        </p:nvCxnSpPr>
        <p:spPr>
          <a:xfrm flipH="1" flipV="1">
            <a:off x="5434013" y="4567239"/>
            <a:ext cx="6350" cy="65722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4478338" y="4524375"/>
            <a:ext cx="531812"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124940" name="Group 44"/>
          <p:cNvGrpSpPr>
            <a:grpSpLocks/>
          </p:cNvGrpSpPr>
          <p:nvPr/>
        </p:nvGrpSpPr>
        <p:grpSpPr bwMode="auto">
          <a:xfrm>
            <a:off x="3879850" y="4043363"/>
            <a:ext cx="757238" cy="628650"/>
            <a:chOff x="-44" y="1473"/>
            <a:chExt cx="981" cy="1105"/>
          </a:xfrm>
        </p:grpSpPr>
        <p:pic>
          <p:nvPicPr>
            <p:cNvPr id="125052"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5053" name="Freeform 46"/>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0000FF"/>
                </a:solidFill>
              </a:endParaRPr>
            </a:p>
          </p:txBody>
        </p:sp>
      </p:grpSp>
      <p:grpSp>
        <p:nvGrpSpPr>
          <p:cNvPr id="124941" name="Group 44"/>
          <p:cNvGrpSpPr>
            <a:grpSpLocks/>
          </p:cNvGrpSpPr>
          <p:nvPr/>
        </p:nvGrpSpPr>
        <p:grpSpPr bwMode="auto">
          <a:xfrm>
            <a:off x="4943475" y="4892675"/>
            <a:ext cx="757238" cy="628650"/>
            <a:chOff x="188" y="1473"/>
            <a:chExt cx="981" cy="1105"/>
          </a:xfrm>
        </p:grpSpPr>
        <p:pic>
          <p:nvPicPr>
            <p:cNvPr id="125050"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188"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5051" name="Freeform 46"/>
            <p:cNvSpPr>
              <a:spLocks/>
            </p:cNvSpPr>
            <p:nvPr/>
          </p:nvSpPr>
          <p:spPr bwMode="auto">
            <a:xfrm flipH="1">
              <a:off x="598" y="1587"/>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0000FF"/>
                </a:solidFill>
              </a:endParaRPr>
            </a:p>
          </p:txBody>
        </p:sp>
      </p:grpSp>
      <p:sp>
        <p:nvSpPr>
          <p:cNvPr id="124942" name="TextBox 9"/>
          <p:cNvSpPr txBox="1">
            <a:spLocks noChangeArrowheads="1"/>
          </p:cNvSpPr>
          <p:nvPr/>
        </p:nvSpPr>
        <p:spPr bwMode="auto">
          <a:xfrm>
            <a:off x="4024314" y="4548189"/>
            <a:ext cx="833437" cy="738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400">
                <a:solidFill>
                  <a:srgbClr val="0000FF"/>
                </a:solidFill>
                <a:cs typeface="Arial" panose="020B0604020202020204" pitchFamily="34" charset="0"/>
              </a:rPr>
              <a:t>Host h1</a:t>
            </a:r>
          </a:p>
          <a:p>
            <a:pPr algn="ctr"/>
            <a:r>
              <a:rPr lang="en-US" altLang="zh-CN" sz="1400">
                <a:solidFill>
                  <a:srgbClr val="0000FF"/>
                </a:solidFill>
                <a:cs typeface="Arial" panose="020B0604020202020204" pitchFamily="34" charset="0"/>
              </a:rPr>
              <a:t>10.1.0.1</a:t>
            </a:r>
          </a:p>
          <a:p>
            <a:pPr algn="ctr"/>
            <a:endParaRPr lang="en-US" altLang="zh-CN" sz="1400">
              <a:solidFill>
                <a:srgbClr val="0000FF"/>
              </a:solidFill>
              <a:cs typeface="Arial" panose="020B0604020202020204" pitchFamily="34" charset="0"/>
            </a:endParaRPr>
          </a:p>
        </p:txBody>
      </p:sp>
      <p:sp>
        <p:nvSpPr>
          <p:cNvPr id="124943" name="TextBox 58"/>
          <p:cNvSpPr txBox="1">
            <a:spLocks noChangeArrowheads="1"/>
          </p:cNvSpPr>
          <p:nvPr/>
        </p:nvSpPr>
        <p:spPr bwMode="auto">
          <a:xfrm>
            <a:off x="5626100" y="4949825"/>
            <a:ext cx="833438" cy="80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400">
                <a:solidFill>
                  <a:srgbClr val="0000FF"/>
                </a:solidFill>
                <a:cs typeface="Arial" panose="020B0604020202020204" pitchFamily="34" charset="0"/>
              </a:rPr>
              <a:t>Host h2</a:t>
            </a:r>
          </a:p>
          <a:p>
            <a:r>
              <a:rPr lang="en-US" altLang="zh-CN" sz="1400">
                <a:solidFill>
                  <a:srgbClr val="0000FF"/>
                </a:solidFill>
                <a:cs typeface="Arial" panose="020B0604020202020204" pitchFamily="34" charset="0"/>
              </a:rPr>
              <a:t>10.1.0.2</a:t>
            </a:r>
          </a:p>
          <a:p>
            <a:endParaRPr lang="en-US" altLang="zh-CN" sz="1800">
              <a:solidFill>
                <a:srgbClr val="0000FF"/>
              </a:solidFill>
              <a:cs typeface="Arial" panose="020B0604020202020204" pitchFamily="34" charset="0"/>
            </a:endParaRPr>
          </a:p>
        </p:txBody>
      </p:sp>
      <p:cxnSp>
        <p:nvCxnSpPr>
          <p:cNvPr id="66" name="Straight Connector 65"/>
          <p:cNvCxnSpPr/>
          <p:nvPr/>
        </p:nvCxnSpPr>
        <p:spPr>
          <a:xfrm flipV="1">
            <a:off x="7132639" y="4568825"/>
            <a:ext cx="306387" cy="49053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p:cNvCxnSpPr/>
          <p:nvPr/>
        </p:nvCxnSpPr>
        <p:spPr>
          <a:xfrm>
            <a:off x="7886701" y="4448175"/>
            <a:ext cx="531813"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124946" name="Group 44"/>
          <p:cNvGrpSpPr>
            <a:grpSpLocks/>
          </p:cNvGrpSpPr>
          <p:nvPr/>
        </p:nvGrpSpPr>
        <p:grpSpPr bwMode="auto">
          <a:xfrm>
            <a:off x="8093075" y="4221163"/>
            <a:ext cx="757238" cy="628650"/>
            <a:chOff x="-44" y="1473"/>
            <a:chExt cx="981" cy="1105"/>
          </a:xfrm>
        </p:grpSpPr>
        <p:pic>
          <p:nvPicPr>
            <p:cNvPr id="125048"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5049" name="Freeform 46"/>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0000FF"/>
                </a:solidFill>
              </a:endParaRPr>
            </a:p>
          </p:txBody>
        </p:sp>
      </p:grpSp>
      <p:grpSp>
        <p:nvGrpSpPr>
          <p:cNvPr id="124947" name="Group 44"/>
          <p:cNvGrpSpPr>
            <a:grpSpLocks/>
          </p:cNvGrpSpPr>
          <p:nvPr/>
        </p:nvGrpSpPr>
        <p:grpSpPr bwMode="auto">
          <a:xfrm>
            <a:off x="6615114" y="4835525"/>
            <a:ext cx="757237" cy="628650"/>
            <a:chOff x="-44" y="1473"/>
            <a:chExt cx="981" cy="1105"/>
          </a:xfrm>
        </p:grpSpPr>
        <p:pic>
          <p:nvPicPr>
            <p:cNvPr id="125046"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5047" name="Freeform 46"/>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0000FF"/>
                </a:solidFill>
              </a:endParaRPr>
            </a:p>
          </p:txBody>
        </p:sp>
      </p:grpSp>
      <p:sp>
        <p:nvSpPr>
          <p:cNvPr id="124948" name="TextBox 70"/>
          <p:cNvSpPr txBox="1">
            <a:spLocks noChangeArrowheads="1"/>
          </p:cNvSpPr>
          <p:nvPr/>
        </p:nvSpPr>
        <p:spPr bwMode="auto">
          <a:xfrm>
            <a:off x="8851900" y="4249738"/>
            <a:ext cx="833438" cy="80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400" dirty="0">
                <a:solidFill>
                  <a:srgbClr val="0000FF"/>
                </a:solidFill>
                <a:cs typeface="Arial" panose="020B0604020202020204" pitchFamily="34" charset="0"/>
              </a:rPr>
              <a:t>Host </a:t>
            </a:r>
            <a:r>
              <a:rPr lang="en-US" altLang="zh-CN" sz="1400" dirty="0">
                <a:solidFill>
                  <a:srgbClr val="FF0000"/>
                </a:solidFill>
                <a:cs typeface="Arial" panose="020B0604020202020204" pitchFamily="34" charset="0"/>
              </a:rPr>
              <a:t>h4</a:t>
            </a:r>
          </a:p>
          <a:p>
            <a:r>
              <a:rPr lang="en-US" altLang="zh-CN" sz="1400" dirty="0">
                <a:solidFill>
                  <a:srgbClr val="0000FF"/>
                </a:solidFill>
                <a:cs typeface="Arial" panose="020B0604020202020204" pitchFamily="34" charset="0"/>
              </a:rPr>
              <a:t>10.2.0.4</a:t>
            </a:r>
          </a:p>
          <a:p>
            <a:endParaRPr lang="en-US" altLang="zh-CN" sz="1800" dirty="0">
              <a:solidFill>
                <a:srgbClr val="0000FF"/>
              </a:solidFill>
              <a:cs typeface="Arial" panose="020B0604020202020204" pitchFamily="34" charset="0"/>
            </a:endParaRPr>
          </a:p>
        </p:txBody>
      </p:sp>
      <p:sp>
        <p:nvSpPr>
          <p:cNvPr id="124949" name="TextBox 71"/>
          <p:cNvSpPr txBox="1">
            <a:spLocks noChangeArrowheads="1"/>
          </p:cNvSpPr>
          <p:nvPr/>
        </p:nvSpPr>
        <p:spPr bwMode="auto">
          <a:xfrm>
            <a:off x="6505575" y="5389563"/>
            <a:ext cx="833438" cy="80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400" dirty="0">
                <a:solidFill>
                  <a:srgbClr val="0000FF"/>
                </a:solidFill>
                <a:cs typeface="Arial" panose="020B0604020202020204" pitchFamily="34" charset="0"/>
              </a:rPr>
              <a:t>Host </a:t>
            </a:r>
            <a:r>
              <a:rPr lang="en-US" altLang="zh-CN" sz="1400" dirty="0">
                <a:solidFill>
                  <a:srgbClr val="FF0000"/>
                </a:solidFill>
                <a:cs typeface="Arial" panose="020B0604020202020204" pitchFamily="34" charset="0"/>
              </a:rPr>
              <a:t>h3</a:t>
            </a:r>
          </a:p>
          <a:p>
            <a:r>
              <a:rPr lang="en-US" altLang="zh-CN" sz="1400" dirty="0">
                <a:solidFill>
                  <a:srgbClr val="0000FF"/>
                </a:solidFill>
                <a:cs typeface="Arial" panose="020B0604020202020204" pitchFamily="34" charset="0"/>
              </a:rPr>
              <a:t>10.2.0.3</a:t>
            </a:r>
          </a:p>
          <a:p>
            <a:endParaRPr lang="en-US" altLang="zh-CN" sz="1800" dirty="0">
              <a:solidFill>
                <a:srgbClr val="0000FF"/>
              </a:solidFill>
              <a:cs typeface="Arial" panose="020B0604020202020204" pitchFamily="34" charset="0"/>
            </a:endParaRPr>
          </a:p>
        </p:txBody>
      </p:sp>
      <p:cxnSp>
        <p:nvCxnSpPr>
          <p:cNvPr id="78" name="Straight Connector 77"/>
          <p:cNvCxnSpPr/>
          <p:nvPr/>
        </p:nvCxnSpPr>
        <p:spPr>
          <a:xfrm>
            <a:off x="4489450" y="2681288"/>
            <a:ext cx="706438"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78"/>
          <p:cNvCxnSpPr/>
          <p:nvPr/>
        </p:nvCxnSpPr>
        <p:spPr>
          <a:xfrm flipV="1">
            <a:off x="5467350" y="2014538"/>
            <a:ext cx="0" cy="474662"/>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124952" name="Group 44"/>
          <p:cNvGrpSpPr>
            <a:grpSpLocks/>
          </p:cNvGrpSpPr>
          <p:nvPr/>
        </p:nvGrpSpPr>
        <p:grpSpPr bwMode="auto">
          <a:xfrm>
            <a:off x="4986339" y="1622425"/>
            <a:ext cx="757237" cy="628650"/>
            <a:chOff x="-44" y="1473"/>
            <a:chExt cx="981" cy="1105"/>
          </a:xfrm>
        </p:grpSpPr>
        <p:pic>
          <p:nvPicPr>
            <p:cNvPr id="125044"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5045" name="Freeform 46"/>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0000FF"/>
                </a:solidFill>
              </a:endParaRPr>
            </a:p>
          </p:txBody>
        </p:sp>
      </p:grpSp>
      <p:grpSp>
        <p:nvGrpSpPr>
          <p:cNvPr id="124953" name="Group 44"/>
          <p:cNvGrpSpPr>
            <a:grpSpLocks/>
          </p:cNvGrpSpPr>
          <p:nvPr/>
        </p:nvGrpSpPr>
        <p:grpSpPr bwMode="auto">
          <a:xfrm>
            <a:off x="3932239" y="2455863"/>
            <a:ext cx="757237" cy="628650"/>
            <a:chOff x="-44" y="1473"/>
            <a:chExt cx="981" cy="1105"/>
          </a:xfrm>
        </p:grpSpPr>
        <p:pic>
          <p:nvPicPr>
            <p:cNvPr id="125042"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5043" name="Freeform 46"/>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0000FF"/>
                </a:solidFill>
              </a:endParaRPr>
            </a:p>
          </p:txBody>
        </p:sp>
      </p:grpSp>
      <p:sp>
        <p:nvSpPr>
          <p:cNvPr id="124954" name="TextBox 83"/>
          <p:cNvSpPr txBox="1">
            <a:spLocks noChangeArrowheads="1"/>
          </p:cNvSpPr>
          <p:nvPr/>
        </p:nvSpPr>
        <p:spPr bwMode="auto">
          <a:xfrm>
            <a:off x="4021139" y="2959101"/>
            <a:ext cx="83343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400" dirty="0">
                <a:solidFill>
                  <a:srgbClr val="0000FF"/>
                </a:solidFill>
                <a:cs typeface="Arial" panose="020B0604020202020204" pitchFamily="34" charset="0"/>
              </a:rPr>
              <a:t>Host </a:t>
            </a:r>
            <a:r>
              <a:rPr lang="en-US" altLang="zh-CN" sz="1400" dirty="0">
                <a:solidFill>
                  <a:srgbClr val="FF0000"/>
                </a:solidFill>
                <a:cs typeface="Arial" panose="020B0604020202020204" pitchFamily="34" charset="0"/>
              </a:rPr>
              <a:t>h5</a:t>
            </a:r>
          </a:p>
          <a:p>
            <a:pPr algn="ctr"/>
            <a:r>
              <a:rPr lang="en-US" altLang="zh-CN" sz="1400" dirty="0">
                <a:solidFill>
                  <a:srgbClr val="0000FF"/>
                </a:solidFill>
                <a:cs typeface="Arial" panose="020B0604020202020204" pitchFamily="34" charset="0"/>
              </a:rPr>
              <a:t>10.3.0.5</a:t>
            </a:r>
          </a:p>
        </p:txBody>
      </p:sp>
      <p:sp>
        <p:nvSpPr>
          <p:cNvPr id="124955" name="TextBox 92"/>
          <p:cNvSpPr txBox="1">
            <a:spLocks noChangeArrowheads="1"/>
          </p:cNvSpPr>
          <p:nvPr/>
        </p:nvSpPr>
        <p:spPr bwMode="auto">
          <a:xfrm>
            <a:off x="5429251" y="3949700"/>
            <a:ext cx="4286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800" dirty="0">
                <a:solidFill>
                  <a:schemeClr val="accent2">
                    <a:lumMod val="75000"/>
                  </a:schemeClr>
                </a:solidFill>
                <a:cs typeface="Arial" panose="020B0604020202020204" pitchFamily="34" charset="0"/>
              </a:rPr>
              <a:t>s1</a:t>
            </a:r>
          </a:p>
        </p:txBody>
      </p:sp>
      <p:sp>
        <p:nvSpPr>
          <p:cNvPr id="124956" name="TextBox 93"/>
          <p:cNvSpPr txBox="1">
            <a:spLocks noChangeArrowheads="1"/>
          </p:cNvSpPr>
          <p:nvPr/>
        </p:nvSpPr>
        <p:spPr bwMode="auto">
          <a:xfrm>
            <a:off x="7589839" y="3976689"/>
            <a:ext cx="4286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800" dirty="0">
                <a:solidFill>
                  <a:schemeClr val="accent2">
                    <a:lumMod val="75000"/>
                  </a:schemeClr>
                </a:solidFill>
                <a:cs typeface="Arial" panose="020B0604020202020204" pitchFamily="34" charset="0"/>
              </a:rPr>
              <a:t>s2</a:t>
            </a:r>
          </a:p>
        </p:txBody>
      </p:sp>
      <p:sp>
        <p:nvSpPr>
          <p:cNvPr id="124957" name="TextBox 94"/>
          <p:cNvSpPr txBox="1">
            <a:spLocks noChangeArrowheads="1"/>
          </p:cNvSpPr>
          <p:nvPr/>
        </p:nvSpPr>
        <p:spPr bwMode="auto">
          <a:xfrm>
            <a:off x="5646739" y="2168525"/>
            <a:ext cx="4286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800" dirty="0">
                <a:solidFill>
                  <a:schemeClr val="accent2">
                    <a:lumMod val="75000"/>
                  </a:schemeClr>
                </a:solidFill>
                <a:cs typeface="Arial" panose="020B0604020202020204" pitchFamily="34" charset="0"/>
              </a:rPr>
              <a:t>s3</a:t>
            </a:r>
          </a:p>
        </p:txBody>
      </p:sp>
      <p:cxnSp>
        <p:nvCxnSpPr>
          <p:cNvPr id="124958" name="Straight Connector 99"/>
          <p:cNvCxnSpPr>
            <a:cxnSpLocks noChangeShapeType="1"/>
          </p:cNvCxnSpPr>
          <p:nvPr/>
        </p:nvCxnSpPr>
        <p:spPr bwMode="auto">
          <a:xfrm>
            <a:off x="5486400" y="2871789"/>
            <a:ext cx="1392238" cy="219075"/>
          </a:xfrm>
          <a:prstGeom prst="line">
            <a:avLst/>
          </a:prstGeom>
          <a:noFill/>
          <a:ln w="12700">
            <a:solidFill>
              <a:srgbClr val="CC0000">
                <a:alpha val="50195"/>
              </a:srgbClr>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4959" name="Straight Connector 102"/>
          <p:cNvCxnSpPr>
            <a:cxnSpLocks noChangeShapeType="1"/>
          </p:cNvCxnSpPr>
          <p:nvPr/>
        </p:nvCxnSpPr>
        <p:spPr bwMode="auto">
          <a:xfrm>
            <a:off x="6964363" y="3154363"/>
            <a:ext cx="533400" cy="976312"/>
          </a:xfrm>
          <a:prstGeom prst="line">
            <a:avLst/>
          </a:prstGeom>
          <a:noFill/>
          <a:ln w="12700">
            <a:solidFill>
              <a:srgbClr val="CC0000">
                <a:alpha val="50195"/>
              </a:srgbClr>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4960" name="TextBox 108"/>
          <p:cNvSpPr txBox="1">
            <a:spLocks noChangeArrowheads="1"/>
          </p:cNvSpPr>
          <p:nvPr/>
        </p:nvSpPr>
        <p:spPr bwMode="auto">
          <a:xfrm>
            <a:off x="5257801" y="2173289"/>
            <a:ext cx="271463"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200">
                <a:solidFill>
                  <a:srgbClr val="0000FF"/>
                </a:solidFill>
                <a:cs typeface="Arial" panose="020B0604020202020204" pitchFamily="34" charset="0"/>
              </a:rPr>
              <a:t>1</a:t>
            </a:r>
          </a:p>
        </p:txBody>
      </p:sp>
      <p:sp>
        <p:nvSpPr>
          <p:cNvPr id="124961" name="TextBox 109"/>
          <p:cNvSpPr txBox="1">
            <a:spLocks noChangeArrowheads="1"/>
          </p:cNvSpPr>
          <p:nvPr/>
        </p:nvSpPr>
        <p:spPr bwMode="auto">
          <a:xfrm>
            <a:off x="4789488" y="2419351"/>
            <a:ext cx="27305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200">
                <a:solidFill>
                  <a:srgbClr val="0000FF"/>
                </a:solidFill>
                <a:cs typeface="Arial" panose="020B0604020202020204" pitchFamily="34" charset="0"/>
              </a:rPr>
              <a:t>2</a:t>
            </a:r>
          </a:p>
        </p:txBody>
      </p:sp>
      <p:sp>
        <p:nvSpPr>
          <p:cNvPr id="124962" name="TextBox 110"/>
          <p:cNvSpPr txBox="1">
            <a:spLocks noChangeArrowheads="1"/>
          </p:cNvSpPr>
          <p:nvPr/>
        </p:nvSpPr>
        <p:spPr bwMode="auto">
          <a:xfrm>
            <a:off x="5157789" y="2751138"/>
            <a:ext cx="269875"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200">
                <a:solidFill>
                  <a:srgbClr val="0000FF"/>
                </a:solidFill>
                <a:cs typeface="Arial" panose="020B0604020202020204" pitchFamily="34" charset="0"/>
              </a:rPr>
              <a:t>3</a:t>
            </a:r>
          </a:p>
        </p:txBody>
      </p:sp>
      <p:sp>
        <p:nvSpPr>
          <p:cNvPr id="124963" name="TextBox 111"/>
          <p:cNvSpPr txBox="1">
            <a:spLocks noChangeArrowheads="1"/>
          </p:cNvSpPr>
          <p:nvPr/>
        </p:nvSpPr>
        <p:spPr bwMode="auto">
          <a:xfrm>
            <a:off x="5635625" y="2687638"/>
            <a:ext cx="274638"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200">
                <a:solidFill>
                  <a:srgbClr val="0000FF"/>
                </a:solidFill>
                <a:cs typeface="Arial" panose="020B0604020202020204" pitchFamily="34" charset="0"/>
              </a:rPr>
              <a:t>4</a:t>
            </a:r>
          </a:p>
        </p:txBody>
      </p:sp>
      <p:sp>
        <p:nvSpPr>
          <p:cNvPr id="124964" name="TextBox 112"/>
          <p:cNvSpPr txBox="1">
            <a:spLocks noChangeArrowheads="1"/>
          </p:cNvSpPr>
          <p:nvPr/>
        </p:nvSpPr>
        <p:spPr bwMode="auto">
          <a:xfrm>
            <a:off x="5160964" y="4006851"/>
            <a:ext cx="26987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200">
                <a:solidFill>
                  <a:srgbClr val="0000FF"/>
                </a:solidFill>
                <a:cs typeface="Arial" panose="020B0604020202020204" pitchFamily="34" charset="0"/>
              </a:rPr>
              <a:t>1</a:t>
            </a:r>
          </a:p>
        </p:txBody>
      </p:sp>
      <p:sp>
        <p:nvSpPr>
          <p:cNvPr id="124965" name="TextBox 113"/>
          <p:cNvSpPr txBox="1">
            <a:spLocks noChangeArrowheads="1"/>
          </p:cNvSpPr>
          <p:nvPr/>
        </p:nvSpPr>
        <p:spPr bwMode="auto">
          <a:xfrm>
            <a:off x="4803775" y="4276726"/>
            <a:ext cx="27463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200">
                <a:solidFill>
                  <a:srgbClr val="0000FF"/>
                </a:solidFill>
                <a:cs typeface="Arial" panose="020B0604020202020204" pitchFamily="34" charset="0"/>
              </a:rPr>
              <a:t>2</a:t>
            </a:r>
          </a:p>
        </p:txBody>
      </p:sp>
      <p:sp>
        <p:nvSpPr>
          <p:cNvPr id="124966" name="TextBox 114"/>
          <p:cNvSpPr txBox="1">
            <a:spLocks noChangeArrowheads="1"/>
          </p:cNvSpPr>
          <p:nvPr/>
        </p:nvSpPr>
        <p:spPr bwMode="auto">
          <a:xfrm>
            <a:off x="5186364" y="4624389"/>
            <a:ext cx="26987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200">
                <a:solidFill>
                  <a:srgbClr val="0000FF"/>
                </a:solidFill>
                <a:cs typeface="Arial" panose="020B0604020202020204" pitchFamily="34" charset="0"/>
              </a:rPr>
              <a:t>3</a:t>
            </a:r>
          </a:p>
        </p:txBody>
      </p:sp>
      <p:sp>
        <p:nvSpPr>
          <p:cNvPr id="124967" name="TextBox 115"/>
          <p:cNvSpPr txBox="1">
            <a:spLocks noChangeArrowheads="1"/>
          </p:cNvSpPr>
          <p:nvPr/>
        </p:nvSpPr>
        <p:spPr bwMode="auto">
          <a:xfrm>
            <a:off x="5694363" y="4437063"/>
            <a:ext cx="273050"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200">
                <a:solidFill>
                  <a:srgbClr val="0000FF"/>
                </a:solidFill>
                <a:cs typeface="Arial" panose="020B0604020202020204" pitchFamily="34" charset="0"/>
              </a:rPr>
              <a:t>4</a:t>
            </a:r>
          </a:p>
        </p:txBody>
      </p:sp>
      <p:sp>
        <p:nvSpPr>
          <p:cNvPr id="124968" name="TextBox 117"/>
          <p:cNvSpPr txBox="1">
            <a:spLocks noChangeArrowheads="1"/>
          </p:cNvSpPr>
          <p:nvPr/>
        </p:nvSpPr>
        <p:spPr bwMode="auto">
          <a:xfrm>
            <a:off x="6951664" y="4089401"/>
            <a:ext cx="269875"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200">
                <a:solidFill>
                  <a:srgbClr val="0000FF"/>
                </a:solidFill>
                <a:cs typeface="Arial" panose="020B0604020202020204" pitchFamily="34" charset="0"/>
              </a:rPr>
              <a:t>1</a:t>
            </a:r>
          </a:p>
        </p:txBody>
      </p:sp>
      <p:sp>
        <p:nvSpPr>
          <p:cNvPr id="124969" name="TextBox 118"/>
          <p:cNvSpPr txBox="1">
            <a:spLocks noChangeArrowheads="1"/>
          </p:cNvSpPr>
          <p:nvPr/>
        </p:nvSpPr>
        <p:spPr bwMode="auto">
          <a:xfrm>
            <a:off x="6923089" y="4437064"/>
            <a:ext cx="274637"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200">
                <a:solidFill>
                  <a:srgbClr val="0000FF"/>
                </a:solidFill>
                <a:cs typeface="Arial" panose="020B0604020202020204" pitchFamily="34" charset="0"/>
              </a:rPr>
              <a:t>2</a:t>
            </a:r>
          </a:p>
        </p:txBody>
      </p:sp>
      <p:sp>
        <p:nvSpPr>
          <p:cNvPr id="124970" name="TextBox 119"/>
          <p:cNvSpPr txBox="1">
            <a:spLocks noChangeArrowheads="1"/>
          </p:cNvSpPr>
          <p:nvPr/>
        </p:nvSpPr>
        <p:spPr bwMode="auto">
          <a:xfrm>
            <a:off x="7289801" y="4641851"/>
            <a:ext cx="269875"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200">
                <a:solidFill>
                  <a:srgbClr val="0000FF"/>
                </a:solidFill>
                <a:cs typeface="Arial" panose="020B0604020202020204" pitchFamily="34" charset="0"/>
              </a:rPr>
              <a:t>3</a:t>
            </a:r>
          </a:p>
        </p:txBody>
      </p:sp>
      <p:sp>
        <p:nvSpPr>
          <p:cNvPr id="124971" name="TextBox 120"/>
          <p:cNvSpPr txBox="1">
            <a:spLocks noChangeArrowheads="1"/>
          </p:cNvSpPr>
          <p:nvPr/>
        </p:nvSpPr>
        <p:spPr bwMode="auto">
          <a:xfrm>
            <a:off x="7848600" y="4394201"/>
            <a:ext cx="27463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200">
                <a:solidFill>
                  <a:srgbClr val="0000FF"/>
                </a:solidFill>
                <a:cs typeface="Arial" panose="020B0604020202020204" pitchFamily="34" charset="0"/>
              </a:rPr>
              <a:t>4</a:t>
            </a:r>
          </a:p>
        </p:txBody>
      </p:sp>
      <p:sp>
        <p:nvSpPr>
          <p:cNvPr id="124972" name="TextBox 150"/>
          <p:cNvSpPr txBox="1">
            <a:spLocks noChangeArrowheads="1"/>
          </p:cNvSpPr>
          <p:nvPr/>
        </p:nvSpPr>
        <p:spPr bwMode="auto">
          <a:xfrm>
            <a:off x="5715001" y="1639889"/>
            <a:ext cx="8350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400">
                <a:solidFill>
                  <a:srgbClr val="0000FF"/>
                </a:solidFill>
                <a:cs typeface="Arial" panose="020B0604020202020204" pitchFamily="34" charset="0"/>
              </a:rPr>
              <a:t>Host h6</a:t>
            </a:r>
          </a:p>
          <a:p>
            <a:pPr algn="ctr"/>
            <a:r>
              <a:rPr lang="en-US" altLang="zh-CN" sz="1400">
                <a:solidFill>
                  <a:srgbClr val="0000FF"/>
                </a:solidFill>
                <a:cs typeface="Arial" panose="020B0604020202020204" pitchFamily="34" charset="0"/>
              </a:rPr>
              <a:t>10.3.0.6</a:t>
            </a:r>
          </a:p>
        </p:txBody>
      </p:sp>
      <p:grpSp>
        <p:nvGrpSpPr>
          <p:cNvPr id="124973" name="Group 7"/>
          <p:cNvGrpSpPr>
            <a:grpSpLocks/>
          </p:cNvGrpSpPr>
          <p:nvPr/>
        </p:nvGrpSpPr>
        <p:grpSpPr bwMode="auto">
          <a:xfrm>
            <a:off x="5035550" y="4257676"/>
            <a:ext cx="700088" cy="398463"/>
            <a:chOff x="1871277" y="1576300"/>
            <a:chExt cx="1128371" cy="437861"/>
          </a:xfrm>
        </p:grpSpPr>
        <p:sp>
          <p:nvSpPr>
            <p:cNvPr id="155" name="Oval 154"/>
            <p:cNvSpPr>
              <a:spLocks noChangeArrowheads="1"/>
            </p:cNvSpPr>
            <p:nvPr/>
          </p:nvSpPr>
          <p:spPr bwMode="auto">
            <a:xfrm flipV="1">
              <a:off x="1873836" y="1694924"/>
              <a:ext cx="1125812" cy="319237"/>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800">
                <a:solidFill>
                  <a:srgbClr val="0000FF"/>
                </a:solidFill>
                <a:latin typeface="Gill Sans MT" panose="020B0502020104020203" pitchFamily="34" charset="0"/>
              </a:endParaRPr>
            </a:p>
          </p:txBody>
        </p:sp>
        <p:sp>
          <p:nvSpPr>
            <p:cNvPr id="156" name="Rectangle 155"/>
            <p:cNvSpPr/>
            <p:nvPr/>
          </p:nvSpPr>
          <p:spPr bwMode="auto">
            <a:xfrm>
              <a:off x="1871277" y="1740280"/>
              <a:ext cx="1128371" cy="115135"/>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rgbClr val="0000FF"/>
                </a:solidFill>
              </a:endParaRPr>
            </a:p>
          </p:txBody>
        </p:sp>
        <p:sp>
          <p:nvSpPr>
            <p:cNvPr id="157" name="Oval 156"/>
            <p:cNvSpPr>
              <a:spLocks noChangeArrowheads="1"/>
            </p:cNvSpPr>
            <p:nvPr/>
          </p:nvSpPr>
          <p:spPr bwMode="auto">
            <a:xfrm flipV="1">
              <a:off x="1871277" y="1576300"/>
              <a:ext cx="1125812" cy="319237"/>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800">
                <a:solidFill>
                  <a:srgbClr val="0000FF"/>
                </a:solidFill>
                <a:latin typeface="Gill Sans MT" panose="020B0502020104020203" pitchFamily="34" charset="0"/>
              </a:endParaRPr>
            </a:p>
          </p:txBody>
        </p:sp>
        <p:sp>
          <p:nvSpPr>
            <p:cNvPr id="158" name="Freeform 157"/>
            <p:cNvSpPr/>
            <p:nvPr/>
          </p:nvSpPr>
          <p:spPr bwMode="auto">
            <a:xfrm>
              <a:off x="2160407" y="1673990"/>
              <a:ext cx="547554" cy="16049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rgbClr val="0000FF"/>
                </a:solidFill>
              </a:endParaRPr>
            </a:p>
          </p:txBody>
        </p:sp>
        <p:sp>
          <p:nvSpPr>
            <p:cNvPr id="159" name="Freeform 158"/>
            <p:cNvSpPr>
              <a:spLocks/>
            </p:cNvSpPr>
            <p:nvPr/>
          </p:nvSpPr>
          <p:spPr bwMode="auto">
            <a:xfrm>
              <a:off x="2104116" y="1633868"/>
              <a:ext cx="660135" cy="109901"/>
            </a:xfrm>
            <a:custGeom>
              <a:avLst/>
              <a:gdLst>
                <a:gd name="T0" fmla="*/ 0 w 3723451"/>
                <a:gd name="T1" fmla="*/ 26887 h 932950"/>
                <a:gd name="T2" fmla="*/ 116156 w 3723451"/>
                <a:gd name="T3" fmla="*/ 317 h 932950"/>
                <a:gd name="T4" fmla="*/ 329013 w 3723451"/>
                <a:gd name="T5" fmla="*/ 61322 h 932950"/>
                <a:gd name="T6" fmla="*/ 532082 w 3723451"/>
                <a:gd name="T7" fmla="*/ 0 h 932950"/>
                <a:gd name="T8" fmla="*/ 660135 w 3723451"/>
                <a:gd name="T9" fmla="*/ 24402 h 932950"/>
                <a:gd name="T10" fmla="*/ 564864 w 3723451"/>
                <a:gd name="T11" fmla="*/ 54409 h 932950"/>
                <a:gd name="T12" fmla="*/ 534190 w 3723451"/>
                <a:gd name="T13" fmla="*/ 46319 h 932950"/>
                <a:gd name="T14" fmla="*/ 332753 w 3723451"/>
                <a:gd name="T15" fmla="*/ 109901 h 932950"/>
                <a:gd name="T16" fmla="*/ 126163 w 3723451"/>
                <a:gd name="T17" fmla="*/ 48658 h 932950"/>
                <a:gd name="T18" fmla="*/ 92761 w 3723451"/>
                <a:gd name="T19" fmla="*/ 55267 h 932950"/>
                <a:gd name="T20" fmla="*/ 0 w 3723451"/>
                <a:gd name="T21" fmla="*/ 2688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FF"/>
                </a:solidFill>
              </a:endParaRPr>
            </a:p>
          </p:txBody>
        </p:sp>
        <p:sp>
          <p:nvSpPr>
            <p:cNvPr id="160" name="Freeform 159"/>
            <p:cNvSpPr>
              <a:spLocks/>
            </p:cNvSpPr>
            <p:nvPr/>
          </p:nvSpPr>
          <p:spPr bwMode="auto">
            <a:xfrm>
              <a:off x="2539089" y="1728069"/>
              <a:ext cx="240514" cy="95945"/>
            </a:xfrm>
            <a:custGeom>
              <a:avLst/>
              <a:gdLst>
                <a:gd name="T0" fmla="*/ 0 w 1366596"/>
                <a:gd name="T1" fmla="*/ 0 h 809868"/>
                <a:gd name="T2" fmla="*/ 240514 w 1366596"/>
                <a:gd name="T3" fmla="*/ 74139 h 809868"/>
                <a:gd name="T4" fmla="*/ 152244 w 1366596"/>
                <a:gd name="T5" fmla="*/ 95945 h 809868"/>
                <a:gd name="T6" fmla="*/ 810 w 1366596"/>
                <a:gd name="T7" fmla="*/ 50698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FF"/>
                </a:solidFill>
              </a:endParaRPr>
            </a:p>
          </p:txBody>
        </p:sp>
        <p:sp>
          <p:nvSpPr>
            <p:cNvPr id="161" name="Freeform 160"/>
            <p:cNvSpPr>
              <a:spLocks/>
            </p:cNvSpPr>
            <p:nvPr/>
          </p:nvSpPr>
          <p:spPr bwMode="auto">
            <a:xfrm>
              <a:off x="2091322" y="1729813"/>
              <a:ext cx="237956" cy="97690"/>
            </a:xfrm>
            <a:custGeom>
              <a:avLst/>
              <a:gdLst>
                <a:gd name="T0" fmla="*/ 234708 w 1348191"/>
                <a:gd name="T1" fmla="*/ 0 h 791462"/>
                <a:gd name="T2" fmla="*/ 237956 w 1348191"/>
                <a:gd name="T3" fmla="*/ 47141 h 791462"/>
                <a:gd name="T4" fmla="*/ 86087 w 1348191"/>
                <a:gd name="T5" fmla="*/ 97690 h 791462"/>
                <a:gd name="T6" fmla="*/ 0 w 1348191"/>
                <a:gd name="T7" fmla="*/ 75539 h 791462"/>
                <a:gd name="T8" fmla="*/ 234708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FF"/>
                </a:solidFill>
              </a:endParaRPr>
            </a:p>
          </p:txBody>
        </p:sp>
        <p:cxnSp>
          <p:nvCxnSpPr>
            <p:cNvPr id="162" name="Straight Connector 161"/>
            <p:cNvCxnSpPr>
              <a:cxnSpLocks noChangeShapeType="1"/>
              <a:endCxn id="157" idx="2"/>
            </p:cNvCxnSpPr>
            <p:nvPr/>
          </p:nvCxnSpPr>
          <p:spPr bwMode="auto">
            <a:xfrm flipH="1" flipV="1">
              <a:off x="1871277" y="1736791"/>
              <a:ext cx="2559" cy="123857"/>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63" name="Straight Connector 162"/>
            <p:cNvCxnSpPr>
              <a:cxnSpLocks noChangeShapeType="1"/>
            </p:cNvCxnSpPr>
            <p:nvPr/>
          </p:nvCxnSpPr>
          <p:spPr bwMode="auto">
            <a:xfrm flipH="1" flipV="1">
              <a:off x="2997089" y="1735047"/>
              <a:ext cx="2559" cy="122112"/>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124974" name="Group 7"/>
          <p:cNvGrpSpPr>
            <a:grpSpLocks/>
          </p:cNvGrpSpPr>
          <p:nvPr/>
        </p:nvGrpSpPr>
        <p:grpSpPr bwMode="auto">
          <a:xfrm>
            <a:off x="7135814" y="4262438"/>
            <a:ext cx="700087" cy="398462"/>
            <a:chOff x="1871277" y="1576300"/>
            <a:chExt cx="1128371" cy="437861"/>
          </a:xfrm>
        </p:grpSpPr>
        <p:sp>
          <p:nvSpPr>
            <p:cNvPr id="165" name="Oval 164"/>
            <p:cNvSpPr>
              <a:spLocks noChangeArrowheads="1"/>
            </p:cNvSpPr>
            <p:nvPr/>
          </p:nvSpPr>
          <p:spPr bwMode="auto">
            <a:xfrm flipV="1">
              <a:off x="1873835" y="1694924"/>
              <a:ext cx="1125813" cy="319237"/>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800">
                <a:solidFill>
                  <a:srgbClr val="0000FF"/>
                </a:solidFill>
                <a:latin typeface="Gill Sans MT" panose="020B0502020104020203" pitchFamily="34" charset="0"/>
              </a:endParaRPr>
            </a:p>
          </p:txBody>
        </p:sp>
        <p:sp>
          <p:nvSpPr>
            <p:cNvPr id="166" name="Rectangle 165"/>
            <p:cNvSpPr/>
            <p:nvPr/>
          </p:nvSpPr>
          <p:spPr bwMode="auto">
            <a:xfrm>
              <a:off x="1871277" y="1740280"/>
              <a:ext cx="1128371" cy="115135"/>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rgbClr val="0000FF"/>
                </a:solidFill>
              </a:endParaRPr>
            </a:p>
          </p:txBody>
        </p:sp>
        <p:sp>
          <p:nvSpPr>
            <p:cNvPr id="167" name="Oval 166"/>
            <p:cNvSpPr>
              <a:spLocks noChangeArrowheads="1"/>
            </p:cNvSpPr>
            <p:nvPr/>
          </p:nvSpPr>
          <p:spPr bwMode="auto">
            <a:xfrm flipV="1">
              <a:off x="1871277" y="1576300"/>
              <a:ext cx="1125813" cy="319237"/>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800">
                <a:solidFill>
                  <a:srgbClr val="0000FF"/>
                </a:solidFill>
                <a:latin typeface="Gill Sans MT" panose="020B0502020104020203" pitchFamily="34" charset="0"/>
              </a:endParaRPr>
            </a:p>
          </p:txBody>
        </p:sp>
        <p:sp>
          <p:nvSpPr>
            <p:cNvPr id="168" name="Freeform 167"/>
            <p:cNvSpPr/>
            <p:nvPr/>
          </p:nvSpPr>
          <p:spPr bwMode="auto">
            <a:xfrm>
              <a:off x="2160405" y="1673990"/>
              <a:ext cx="547555" cy="16049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rgbClr val="0000FF"/>
                </a:solidFill>
              </a:endParaRPr>
            </a:p>
          </p:txBody>
        </p:sp>
        <p:sp>
          <p:nvSpPr>
            <p:cNvPr id="169" name="Freeform 168"/>
            <p:cNvSpPr>
              <a:spLocks/>
            </p:cNvSpPr>
            <p:nvPr/>
          </p:nvSpPr>
          <p:spPr bwMode="auto">
            <a:xfrm>
              <a:off x="2104115" y="1633867"/>
              <a:ext cx="660136" cy="109902"/>
            </a:xfrm>
            <a:custGeom>
              <a:avLst/>
              <a:gdLst>
                <a:gd name="T0" fmla="*/ 0 w 3723451"/>
                <a:gd name="T1" fmla="*/ 26887 h 932950"/>
                <a:gd name="T2" fmla="*/ 116156 w 3723451"/>
                <a:gd name="T3" fmla="*/ 317 h 932950"/>
                <a:gd name="T4" fmla="*/ 329014 w 3723451"/>
                <a:gd name="T5" fmla="*/ 61322 h 932950"/>
                <a:gd name="T6" fmla="*/ 532082 w 3723451"/>
                <a:gd name="T7" fmla="*/ 0 h 932950"/>
                <a:gd name="T8" fmla="*/ 660136 w 3723451"/>
                <a:gd name="T9" fmla="*/ 24402 h 932950"/>
                <a:gd name="T10" fmla="*/ 564865 w 3723451"/>
                <a:gd name="T11" fmla="*/ 54409 h 932950"/>
                <a:gd name="T12" fmla="*/ 534191 w 3723451"/>
                <a:gd name="T13" fmla="*/ 46319 h 932950"/>
                <a:gd name="T14" fmla="*/ 332754 w 3723451"/>
                <a:gd name="T15" fmla="*/ 109902 h 932950"/>
                <a:gd name="T16" fmla="*/ 126163 w 3723451"/>
                <a:gd name="T17" fmla="*/ 48658 h 932950"/>
                <a:gd name="T18" fmla="*/ 92761 w 3723451"/>
                <a:gd name="T19" fmla="*/ 55268 h 932950"/>
                <a:gd name="T20" fmla="*/ 0 w 3723451"/>
                <a:gd name="T21" fmla="*/ 2688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FF"/>
                </a:solidFill>
              </a:endParaRPr>
            </a:p>
          </p:txBody>
        </p:sp>
        <p:sp>
          <p:nvSpPr>
            <p:cNvPr id="170" name="Freeform 169"/>
            <p:cNvSpPr>
              <a:spLocks/>
            </p:cNvSpPr>
            <p:nvPr/>
          </p:nvSpPr>
          <p:spPr bwMode="auto">
            <a:xfrm>
              <a:off x="2539088" y="1728068"/>
              <a:ext cx="240515" cy="95946"/>
            </a:xfrm>
            <a:custGeom>
              <a:avLst/>
              <a:gdLst>
                <a:gd name="T0" fmla="*/ 0 w 1366596"/>
                <a:gd name="T1" fmla="*/ 0 h 809868"/>
                <a:gd name="T2" fmla="*/ 240515 w 1366596"/>
                <a:gd name="T3" fmla="*/ 74140 h 809868"/>
                <a:gd name="T4" fmla="*/ 152245 w 1366596"/>
                <a:gd name="T5" fmla="*/ 95946 h 809868"/>
                <a:gd name="T6" fmla="*/ 810 w 1366596"/>
                <a:gd name="T7" fmla="*/ 50699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FF"/>
                </a:solidFill>
              </a:endParaRPr>
            </a:p>
          </p:txBody>
        </p:sp>
        <p:sp>
          <p:nvSpPr>
            <p:cNvPr id="171" name="Freeform 170"/>
            <p:cNvSpPr>
              <a:spLocks/>
            </p:cNvSpPr>
            <p:nvPr/>
          </p:nvSpPr>
          <p:spPr bwMode="auto">
            <a:xfrm>
              <a:off x="2091322" y="1729813"/>
              <a:ext cx="237955" cy="97690"/>
            </a:xfrm>
            <a:custGeom>
              <a:avLst/>
              <a:gdLst>
                <a:gd name="T0" fmla="*/ 234707 w 1348191"/>
                <a:gd name="T1" fmla="*/ 0 h 791462"/>
                <a:gd name="T2" fmla="*/ 237955 w 1348191"/>
                <a:gd name="T3" fmla="*/ 47141 h 791462"/>
                <a:gd name="T4" fmla="*/ 86086 w 1348191"/>
                <a:gd name="T5" fmla="*/ 97690 h 791462"/>
                <a:gd name="T6" fmla="*/ 0 w 1348191"/>
                <a:gd name="T7" fmla="*/ 75539 h 791462"/>
                <a:gd name="T8" fmla="*/ 234707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FF"/>
                </a:solidFill>
              </a:endParaRPr>
            </a:p>
          </p:txBody>
        </p:sp>
        <p:cxnSp>
          <p:nvCxnSpPr>
            <p:cNvPr id="172" name="Straight Connector 171"/>
            <p:cNvCxnSpPr>
              <a:cxnSpLocks noChangeShapeType="1"/>
              <a:endCxn id="167" idx="2"/>
            </p:cNvCxnSpPr>
            <p:nvPr/>
          </p:nvCxnSpPr>
          <p:spPr bwMode="auto">
            <a:xfrm flipH="1" flipV="1">
              <a:off x="1871277" y="1736791"/>
              <a:ext cx="2558" cy="123857"/>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73" name="Straight Connector 172"/>
            <p:cNvCxnSpPr>
              <a:cxnSpLocks noChangeShapeType="1"/>
            </p:cNvCxnSpPr>
            <p:nvPr/>
          </p:nvCxnSpPr>
          <p:spPr bwMode="auto">
            <a:xfrm flipH="1" flipV="1">
              <a:off x="2997090" y="1735046"/>
              <a:ext cx="2558" cy="122113"/>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124975" name="Group 7"/>
          <p:cNvGrpSpPr>
            <a:grpSpLocks/>
          </p:cNvGrpSpPr>
          <p:nvPr/>
        </p:nvGrpSpPr>
        <p:grpSpPr bwMode="auto">
          <a:xfrm>
            <a:off x="5086350" y="2403476"/>
            <a:ext cx="700088" cy="398463"/>
            <a:chOff x="1871277" y="1576300"/>
            <a:chExt cx="1128371" cy="437861"/>
          </a:xfrm>
        </p:grpSpPr>
        <p:sp>
          <p:nvSpPr>
            <p:cNvPr id="175" name="Oval 174"/>
            <p:cNvSpPr>
              <a:spLocks noChangeArrowheads="1"/>
            </p:cNvSpPr>
            <p:nvPr/>
          </p:nvSpPr>
          <p:spPr bwMode="auto">
            <a:xfrm flipV="1">
              <a:off x="1873836" y="1694924"/>
              <a:ext cx="1125812" cy="319237"/>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800">
                <a:solidFill>
                  <a:srgbClr val="0000FF"/>
                </a:solidFill>
                <a:latin typeface="Gill Sans MT" panose="020B0502020104020203" pitchFamily="34" charset="0"/>
              </a:endParaRPr>
            </a:p>
          </p:txBody>
        </p:sp>
        <p:sp>
          <p:nvSpPr>
            <p:cNvPr id="176" name="Rectangle 175"/>
            <p:cNvSpPr/>
            <p:nvPr/>
          </p:nvSpPr>
          <p:spPr bwMode="auto">
            <a:xfrm>
              <a:off x="1871277" y="1740280"/>
              <a:ext cx="1128371" cy="115135"/>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rgbClr val="0000FF"/>
                </a:solidFill>
              </a:endParaRPr>
            </a:p>
          </p:txBody>
        </p:sp>
        <p:sp>
          <p:nvSpPr>
            <p:cNvPr id="177" name="Oval 176"/>
            <p:cNvSpPr>
              <a:spLocks noChangeArrowheads="1"/>
            </p:cNvSpPr>
            <p:nvPr/>
          </p:nvSpPr>
          <p:spPr bwMode="auto">
            <a:xfrm flipV="1">
              <a:off x="1871277" y="1576300"/>
              <a:ext cx="1125812" cy="319237"/>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800">
                <a:solidFill>
                  <a:srgbClr val="0000FF"/>
                </a:solidFill>
                <a:latin typeface="Gill Sans MT" panose="020B0502020104020203" pitchFamily="34" charset="0"/>
              </a:endParaRPr>
            </a:p>
          </p:txBody>
        </p:sp>
        <p:sp>
          <p:nvSpPr>
            <p:cNvPr id="178" name="Freeform 177"/>
            <p:cNvSpPr/>
            <p:nvPr/>
          </p:nvSpPr>
          <p:spPr bwMode="auto">
            <a:xfrm>
              <a:off x="2160407" y="1673990"/>
              <a:ext cx="547554" cy="16049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rgbClr val="0000FF"/>
                </a:solidFill>
              </a:endParaRPr>
            </a:p>
          </p:txBody>
        </p:sp>
        <p:sp>
          <p:nvSpPr>
            <p:cNvPr id="179" name="Freeform 178"/>
            <p:cNvSpPr>
              <a:spLocks/>
            </p:cNvSpPr>
            <p:nvPr/>
          </p:nvSpPr>
          <p:spPr bwMode="auto">
            <a:xfrm>
              <a:off x="2104116" y="1633868"/>
              <a:ext cx="660135" cy="109901"/>
            </a:xfrm>
            <a:custGeom>
              <a:avLst/>
              <a:gdLst>
                <a:gd name="T0" fmla="*/ 0 w 3723451"/>
                <a:gd name="T1" fmla="*/ 26887 h 932950"/>
                <a:gd name="T2" fmla="*/ 116156 w 3723451"/>
                <a:gd name="T3" fmla="*/ 317 h 932950"/>
                <a:gd name="T4" fmla="*/ 329013 w 3723451"/>
                <a:gd name="T5" fmla="*/ 61322 h 932950"/>
                <a:gd name="T6" fmla="*/ 532082 w 3723451"/>
                <a:gd name="T7" fmla="*/ 0 h 932950"/>
                <a:gd name="T8" fmla="*/ 660135 w 3723451"/>
                <a:gd name="T9" fmla="*/ 24402 h 932950"/>
                <a:gd name="T10" fmla="*/ 564864 w 3723451"/>
                <a:gd name="T11" fmla="*/ 54409 h 932950"/>
                <a:gd name="T12" fmla="*/ 534190 w 3723451"/>
                <a:gd name="T13" fmla="*/ 46319 h 932950"/>
                <a:gd name="T14" fmla="*/ 332753 w 3723451"/>
                <a:gd name="T15" fmla="*/ 109901 h 932950"/>
                <a:gd name="T16" fmla="*/ 126163 w 3723451"/>
                <a:gd name="T17" fmla="*/ 48658 h 932950"/>
                <a:gd name="T18" fmla="*/ 92761 w 3723451"/>
                <a:gd name="T19" fmla="*/ 55267 h 932950"/>
                <a:gd name="T20" fmla="*/ 0 w 3723451"/>
                <a:gd name="T21" fmla="*/ 2688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FF"/>
                </a:solidFill>
              </a:endParaRPr>
            </a:p>
          </p:txBody>
        </p:sp>
        <p:sp>
          <p:nvSpPr>
            <p:cNvPr id="180" name="Freeform 179"/>
            <p:cNvSpPr>
              <a:spLocks/>
            </p:cNvSpPr>
            <p:nvPr/>
          </p:nvSpPr>
          <p:spPr bwMode="auto">
            <a:xfrm>
              <a:off x="2539089" y="1728069"/>
              <a:ext cx="240514" cy="95945"/>
            </a:xfrm>
            <a:custGeom>
              <a:avLst/>
              <a:gdLst>
                <a:gd name="T0" fmla="*/ 0 w 1366596"/>
                <a:gd name="T1" fmla="*/ 0 h 809868"/>
                <a:gd name="T2" fmla="*/ 240514 w 1366596"/>
                <a:gd name="T3" fmla="*/ 74139 h 809868"/>
                <a:gd name="T4" fmla="*/ 152244 w 1366596"/>
                <a:gd name="T5" fmla="*/ 95945 h 809868"/>
                <a:gd name="T6" fmla="*/ 810 w 1366596"/>
                <a:gd name="T7" fmla="*/ 50698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FF"/>
                </a:solidFill>
              </a:endParaRPr>
            </a:p>
          </p:txBody>
        </p:sp>
        <p:sp>
          <p:nvSpPr>
            <p:cNvPr id="181" name="Freeform 180"/>
            <p:cNvSpPr>
              <a:spLocks/>
            </p:cNvSpPr>
            <p:nvPr/>
          </p:nvSpPr>
          <p:spPr bwMode="auto">
            <a:xfrm>
              <a:off x="2091322" y="1729813"/>
              <a:ext cx="237956" cy="97690"/>
            </a:xfrm>
            <a:custGeom>
              <a:avLst/>
              <a:gdLst>
                <a:gd name="T0" fmla="*/ 234708 w 1348191"/>
                <a:gd name="T1" fmla="*/ 0 h 791462"/>
                <a:gd name="T2" fmla="*/ 237956 w 1348191"/>
                <a:gd name="T3" fmla="*/ 47141 h 791462"/>
                <a:gd name="T4" fmla="*/ 86087 w 1348191"/>
                <a:gd name="T5" fmla="*/ 97690 h 791462"/>
                <a:gd name="T6" fmla="*/ 0 w 1348191"/>
                <a:gd name="T7" fmla="*/ 75539 h 791462"/>
                <a:gd name="T8" fmla="*/ 234708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FF"/>
                </a:solidFill>
              </a:endParaRPr>
            </a:p>
          </p:txBody>
        </p:sp>
        <p:cxnSp>
          <p:nvCxnSpPr>
            <p:cNvPr id="182" name="Straight Connector 181"/>
            <p:cNvCxnSpPr>
              <a:cxnSpLocks noChangeShapeType="1"/>
              <a:endCxn id="177" idx="2"/>
            </p:cNvCxnSpPr>
            <p:nvPr/>
          </p:nvCxnSpPr>
          <p:spPr bwMode="auto">
            <a:xfrm flipH="1" flipV="1">
              <a:off x="1871277" y="1736791"/>
              <a:ext cx="2559" cy="123857"/>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83" name="Straight Connector 182"/>
            <p:cNvCxnSpPr>
              <a:cxnSpLocks noChangeShapeType="1"/>
            </p:cNvCxnSpPr>
            <p:nvPr/>
          </p:nvCxnSpPr>
          <p:spPr bwMode="auto">
            <a:xfrm flipH="1" flipV="1">
              <a:off x="2997089" y="1735047"/>
              <a:ext cx="2559" cy="122112"/>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124976" name="Group 88"/>
          <p:cNvGrpSpPr>
            <a:grpSpLocks/>
          </p:cNvGrpSpPr>
          <p:nvPr/>
        </p:nvGrpSpPr>
        <p:grpSpPr bwMode="auto">
          <a:xfrm>
            <a:off x="6540500" y="1862139"/>
            <a:ext cx="1270000" cy="1482725"/>
            <a:chOff x="5418667" y="1587500"/>
            <a:chExt cx="1270000" cy="1481667"/>
          </a:xfrm>
        </p:grpSpPr>
        <p:grpSp>
          <p:nvGrpSpPr>
            <p:cNvPr id="124978" name="Group 79"/>
            <p:cNvGrpSpPr>
              <a:grpSpLocks/>
            </p:cNvGrpSpPr>
            <p:nvPr/>
          </p:nvGrpSpPr>
          <p:grpSpPr bwMode="auto">
            <a:xfrm>
              <a:off x="5440087" y="1742411"/>
              <a:ext cx="1047344" cy="1163369"/>
              <a:chOff x="5440087" y="1742411"/>
              <a:chExt cx="1047344" cy="1163369"/>
            </a:xfrm>
          </p:grpSpPr>
          <p:grpSp>
            <p:nvGrpSpPr>
              <p:cNvPr id="124980" name="Group 950"/>
              <p:cNvGrpSpPr>
                <a:grpSpLocks/>
              </p:cNvGrpSpPr>
              <p:nvPr/>
            </p:nvGrpSpPr>
            <p:grpSpPr bwMode="auto">
              <a:xfrm>
                <a:off x="5838397" y="2273382"/>
                <a:ext cx="350328" cy="632398"/>
                <a:chOff x="4140" y="429"/>
                <a:chExt cx="1425" cy="2396"/>
              </a:xfrm>
            </p:grpSpPr>
            <p:sp>
              <p:nvSpPr>
                <p:cNvPr id="124983" name="Freeform 951"/>
                <p:cNvSpPr>
                  <a:spLocks/>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124984" name="Rectangle 952"/>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cs typeface="Arial" panose="020B0604020202020204" pitchFamily="34" charset="0"/>
                  </a:endParaRPr>
                </a:p>
              </p:txBody>
            </p:sp>
            <p:sp>
              <p:nvSpPr>
                <p:cNvPr id="124985" name="Freeform 953"/>
                <p:cNvSpPr>
                  <a:spLocks/>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124986" name="Freeform 954"/>
                <p:cNvSpPr>
                  <a:spLocks/>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124987" name="Rectangle 955"/>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cs typeface="Arial" panose="020B0604020202020204" pitchFamily="34" charset="0"/>
                  </a:endParaRPr>
                </a:p>
              </p:txBody>
            </p:sp>
            <p:grpSp>
              <p:nvGrpSpPr>
                <p:cNvPr id="124988" name="Group 956"/>
                <p:cNvGrpSpPr>
                  <a:grpSpLocks/>
                </p:cNvGrpSpPr>
                <p:nvPr/>
              </p:nvGrpSpPr>
              <p:grpSpPr bwMode="auto">
                <a:xfrm>
                  <a:off x="4749" y="668"/>
                  <a:ext cx="581" cy="145"/>
                  <a:chOff x="614" y="2568"/>
                  <a:chExt cx="725" cy="139"/>
                </a:xfrm>
              </p:grpSpPr>
              <p:sp>
                <p:nvSpPr>
                  <p:cNvPr id="125013" name="AutoShape 957"/>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cs typeface="Arial" panose="020B0604020202020204" pitchFamily="34" charset="0"/>
                    </a:endParaRPr>
                  </a:p>
                </p:txBody>
              </p:sp>
              <p:sp>
                <p:nvSpPr>
                  <p:cNvPr id="125014" name="AutoShape 958"/>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cs typeface="Arial" panose="020B0604020202020204" pitchFamily="34" charset="0"/>
                    </a:endParaRPr>
                  </a:p>
                </p:txBody>
              </p:sp>
            </p:grpSp>
            <p:sp>
              <p:nvSpPr>
                <p:cNvPr id="124989" name="Rectangle 959"/>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cs typeface="Arial" panose="020B0604020202020204" pitchFamily="34" charset="0"/>
                  </a:endParaRPr>
                </a:p>
              </p:txBody>
            </p:sp>
            <p:grpSp>
              <p:nvGrpSpPr>
                <p:cNvPr id="124990" name="Group 960"/>
                <p:cNvGrpSpPr>
                  <a:grpSpLocks/>
                </p:cNvGrpSpPr>
                <p:nvPr/>
              </p:nvGrpSpPr>
              <p:grpSpPr bwMode="auto">
                <a:xfrm>
                  <a:off x="4747" y="994"/>
                  <a:ext cx="581" cy="134"/>
                  <a:chOff x="614" y="2568"/>
                  <a:chExt cx="725" cy="139"/>
                </a:xfrm>
              </p:grpSpPr>
              <p:sp>
                <p:nvSpPr>
                  <p:cNvPr id="125011" name="AutoShape 961"/>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cs typeface="Arial" panose="020B0604020202020204" pitchFamily="34" charset="0"/>
                    </a:endParaRPr>
                  </a:p>
                </p:txBody>
              </p:sp>
              <p:sp>
                <p:nvSpPr>
                  <p:cNvPr id="125012" name="AutoShape 962"/>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cs typeface="Arial" panose="020B0604020202020204" pitchFamily="34" charset="0"/>
                    </a:endParaRPr>
                  </a:p>
                </p:txBody>
              </p:sp>
            </p:grpSp>
            <p:sp>
              <p:nvSpPr>
                <p:cNvPr id="124991" name="Rectangle 963"/>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cs typeface="Arial" panose="020B0604020202020204" pitchFamily="34" charset="0"/>
                  </a:endParaRPr>
                </a:p>
              </p:txBody>
            </p:sp>
            <p:sp>
              <p:nvSpPr>
                <p:cNvPr id="124992" name="Rectangle 964"/>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cs typeface="Arial" panose="020B0604020202020204" pitchFamily="34" charset="0"/>
                  </a:endParaRPr>
                </a:p>
              </p:txBody>
            </p:sp>
            <p:grpSp>
              <p:nvGrpSpPr>
                <p:cNvPr id="124993" name="Group 965"/>
                <p:cNvGrpSpPr>
                  <a:grpSpLocks/>
                </p:cNvGrpSpPr>
                <p:nvPr/>
              </p:nvGrpSpPr>
              <p:grpSpPr bwMode="auto">
                <a:xfrm>
                  <a:off x="4735" y="1627"/>
                  <a:ext cx="582" cy="151"/>
                  <a:chOff x="614" y="2568"/>
                  <a:chExt cx="725" cy="139"/>
                </a:xfrm>
              </p:grpSpPr>
              <p:sp>
                <p:nvSpPr>
                  <p:cNvPr id="125009" name="AutoShape 966"/>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cs typeface="Arial" panose="020B0604020202020204" pitchFamily="34" charset="0"/>
                    </a:endParaRPr>
                  </a:p>
                </p:txBody>
              </p:sp>
              <p:sp>
                <p:nvSpPr>
                  <p:cNvPr id="125010" name="AutoShape 967"/>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cs typeface="Arial" panose="020B0604020202020204" pitchFamily="34" charset="0"/>
                    </a:endParaRPr>
                  </a:p>
                </p:txBody>
              </p:sp>
            </p:grpSp>
            <p:sp>
              <p:nvSpPr>
                <p:cNvPr id="124994" name="Freeform 968"/>
                <p:cNvSpPr>
                  <a:spLocks/>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grpSp>
              <p:nvGrpSpPr>
                <p:cNvPr id="124995" name="Group 969"/>
                <p:cNvGrpSpPr>
                  <a:grpSpLocks/>
                </p:cNvGrpSpPr>
                <p:nvPr/>
              </p:nvGrpSpPr>
              <p:grpSpPr bwMode="auto">
                <a:xfrm>
                  <a:off x="4739" y="1327"/>
                  <a:ext cx="582" cy="139"/>
                  <a:chOff x="614" y="2568"/>
                  <a:chExt cx="725" cy="139"/>
                </a:xfrm>
              </p:grpSpPr>
              <p:sp>
                <p:nvSpPr>
                  <p:cNvPr id="125007" name="AutoShape 970"/>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cs typeface="Arial" panose="020B0604020202020204" pitchFamily="34" charset="0"/>
                    </a:endParaRPr>
                  </a:p>
                </p:txBody>
              </p:sp>
              <p:sp>
                <p:nvSpPr>
                  <p:cNvPr id="125008" name="AutoShape 971"/>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cs typeface="Arial" panose="020B0604020202020204" pitchFamily="34" charset="0"/>
                    </a:endParaRPr>
                  </a:p>
                </p:txBody>
              </p:sp>
            </p:grpSp>
            <p:sp>
              <p:nvSpPr>
                <p:cNvPr id="124996" name="Rectangle 972"/>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cs typeface="Arial" panose="020B0604020202020204" pitchFamily="34" charset="0"/>
                  </a:endParaRPr>
                </a:p>
              </p:txBody>
            </p:sp>
            <p:sp>
              <p:nvSpPr>
                <p:cNvPr id="124997" name="Freeform 973"/>
                <p:cNvSpPr>
                  <a:spLocks/>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124998" name="Freeform 974"/>
                <p:cNvSpPr>
                  <a:spLocks/>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124999" name="Oval 975"/>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cs typeface="Arial" panose="020B0604020202020204" pitchFamily="34" charset="0"/>
                  </a:endParaRPr>
                </a:p>
              </p:txBody>
            </p:sp>
            <p:sp>
              <p:nvSpPr>
                <p:cNvPr id="125000" name="Freeform 976"/>
                <p:cNvSpPr>
                  <a:spLocks/>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125001" name="AutoShape 977"/>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cs typeface="Arial" panose="020B0604020202020204" pitchFamily="34" charset="0"/>
                  </a:endParaRPr>
                </a:p>
              </p:txBody>
            </p:sp>
            <p:sp>
              <p:nvSpPr>
                <p:cNvPr id="125002" name="AutoShape 978"/>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cs typeface="Arial" panose="020B0604020202020204" pitchFamily="34" charset="0"/>
                  </a:endParaRPr>
                </a:p>
              </p:txBody>
            </p:sp>
            <p:sp>
              <p:nvSpPr>
                <p:cNvPr id="125003" name="Oval 979"/>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cs typeface="Arial" panose="020B0604020202020204" pitchFamily="34" charset="0"/>
                  </a:endParaRPr>
                </a:p>
              </p:txBody>
            </p:sp>
            <p:sp>
              <p:nvSpPr>
                <p:cNvPr id="125004" name="Oval 980"/>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endParaRPr lang="zh-CN" altLang="zh-CN" sz="1800">
                    <a:solidFill>
                      <a:srgbClr val="0000FF"/>
                    </a:solidFill>
                    <a:cs typeface="Arial" panose="020B0604020202020204" pitchFamily="34" charset="0"/>
                  </a:endParaRPr>
                </a:p>
              </p:txBody>
            </p:sp>
            <p:sp>
              <p:nvSpPr>
                <p:cNvPr id="125005" name="Oval 981"/>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cs typeface="Arial" panose="020B0604020202020204" pitchFamily="34" charset="0"/>
                  </a:endParaRPr>
                </a:p>
              </p:txBody>
            </p:sp>
            <p:sp>
              <p:nvSpPr>
                <p:cNvPr id="125006" name="Rectangle 982"/>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cs typeface="Arial" panose="020B0604020202020204" pitchFamily="34" charset="0"/>
                  </a:endParaRPr>
                </a:p>
              </p:txBody>
            </p:sp>
          </p:grpSp>
          <p:pic>
            <p:nvPicPr>
              <p:cNvPr id="124981" name="Picture 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440087" y="1742411"/>
                <a:ext cx="1039824" cy="3097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4982" name="TextBox 149"/>
              <p:cNvSpPr txBox="1">
                <a:spLocks noChangeArrowheads="1"/>
              </p:cNvSpPr>
              <p:nvPr/>
            </p:nvSpPr>
            <p:spPr bwMode="auto">
              <a:xfrm>
                <a:off x="5558972" y="1947149"/>
                <a:ext cx="928459" cy="584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400">
                    <a:solidFill>
                      <a:srgbClr val="0000FF"/>
                    </a:solidFill>
                    <a:cs typeface="Arial" panose="020B0604020202020204" pitchFamily="34" charset="0"/>
                  </a:rPr>
                  <a:t>controller</a:t>
                </a:r>
              </a:p>
              <a:p>
                <a:endParaRPr lang="en-US" altLang="zh-CN" sz="1800">
                  <a:solidFill>
                    <a:srgbClr val="0000FF"/>
                  </a:solidFill>
                  <a:cs typeface="Arial" panose="020B0604020202020204" pitchFamily="34" charset="0"/>
                </a:endParaRPr>
              </a:p>
            </p:txBody>
          </p:sp>
        </p:grpSp>
        <p:sp>
          <p:nvSpPr>
            <p:cNvPr id="124979" name="Rectangle 82"/>
            <p:cNvSpPr>
              <a:spLocks noChangeArrowheads="1"/>
            </p:cNvSpPr>
            <p:nvPr/>
          </p:nvSpPr>
          <p:spPr bwMode="auto">
            <a:xfrm>
              <a:off x="5418667" y="1587500"/>
              <a:ext cx="1270000" cy="1481667"/>
            </a:xfrm>
            <a:prstGeom prst="rect">
              <a:avLst/>
            </a:prstGeom>
            <a:solidFill>
              <a:schemeClr val="bg1">
                <a:alpha val="65881"/>
              </a:schemeClr>
            </a:solidFill>
            <a:ln>
              <a:noFill/>
            </a:ln>
            <a:extLst>
              <a:ext uri="{91240B29-F687-4F45-9708-019B960494DF}">
                <a14:hiddenLine xmlns:a14="http://schemas.microsoft.com/office/drawing/2010/main" w="9525">
                  <a:solidFill>
                    <a:srgbClr val="000000"/>
                  </a:solidFill>
                  <a:round/>
                  <a:headEnd/>
                  <a:tailEnd/>
                </a14:hiddenLine>
              </a:ext>
            </a:extLst>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grpSp>
      <p:sp>
        <p:nvSpPr>
          <p:cNvPr id="164" name="Rectangle 7"/>
          <p:cNvSpPr txBox="1">
            <a:spLocks noChangeArrowheads="1"/>
          </p:cNvSpPr>
          <p:nvPr/>
        </p:nvSpPr>
        <p:spPr>
          <a:xfrm>
            <a:off x="9120336" y="6624784"/>
            <a:ext cx="2592288"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4.4 Generalized  </a:t>
            </a:r>
            <a:r>
              <a:rPr lang="en-US" altLang="zh-CN" sz="1200" dirty="0">
                <a:solidFill>
                  <a:srgbClr val="FF0000"/>
                </a:solidFill>
                <a:cs typeface="Arial" panose="020B0604020202020204" pitchFamily="34" charset="0"/>
              </a:rPr>
              <a:t>Forward and SDN</a:t>
            </a:r>
          </a:p>
        </p:txBody>
      </p:sp>
      <p:sp>
        <p:nvSpPr>
          <p:cNvPr id="174" name="TextBox 211">
            <a:extLst>
              <a:ext uri="{FF2B5EF4-FFF2-40B4-BE49-F238E27FC236}">
                <a16:creationId xmlns:a16="http://schemas.microsoft.com/office/drawing/2014/main" id="{1FF9ADFA-80B4-4888-8DF1-B4D54211FBD7}"/>
              </a:ext>
            </a:extLst>
          </p:cNvPr>
          <p:cNvSpPr txBox="1">
            <a:spLocks noChangeArrowheads="1"/>
          </p:cNvSpPr>
          <p:nvPr/>
        </p:nvSpPr>
        <p:spPr bwMode="auto">
          <a:xfrm>
            <a:off x="7434058" y="1211268"/>
            <a:ext cx="3859905" cy="1631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2000" dirty="0">
                <a:solidFill>
                  <a:srgbClr val="000099"/>
                </a:solidFill>
              </a:rPr>
              <a:t>orchestrated tables can create </a:t>
            </a:r>
          </a:p>
          <a:p>
            <a:r>
              <a:rPr lang="en-US" altLang="zh-CN" sz="2000" dirty="0">
                <a:solidFill>
                  <a:srgbClr val="CC0000"/>
                </a:solidFill>
              </a:rPr>
              <a:t>network-wide </a:t>
            </a:r>
            <a:r>
              <a:rPr lang="en-US" altLang="zh-CN" sz="2000" dirty="0">
                <a:solidFill>
                  <a:srgbClr val="000099"/>
                </a:solidFill>
              </a:rPr>
              <a:t>behavior: </a:t>
            </a:r>
          </a:p>
          <a:p>
            <a:pPr marL="342900" indent="-342900">
              <a:buSzPct val="70000"/>
              <a:buFont typeface="Wingdings" panose="05000000000000000000" pitchFamily="2" charset="2"/>
              <a:buChar char="v"/>
            </a:pPr>
            <a:r>
              <a:rPr lang="en-US" altLang="zh-CN" sz="2000" dirty="0">
                <a:solidFill>
                  <a:srgbClr val="000099"/>
                </a:solidFill>
              </a:rPr>
              <a:t>datagrams from hosts h5 and h6 should be sent to h3 or h4, via s1 and from there to s2</a:t>
            </a:r>
          </a:p>
        </p:txBody>
      </p:sp>
    </p:spTree>
    <p:extLst>
      <p:ext uri="{BB962C8B-B14F-4D97-AF65-F5344CB8AC3E}">
        <p14:creationId xmlns:p14="http://schemas.microsoft.com/office/powerpoint/2010/main" val="264354821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64"/>
                                        </p:tgtEl>
                                        <p:attrNameLst>
                                          <p:attrName>style.visibility</p:attrName>
                                        </p:attrNameLst>
                                      </p:cBhvr>
                                      <p:to>
                                        <p:strVal val="visible"/>
                                      </p:to>
                                    </p:set>
                                    <p:animEffect transition="in" filter="dissolve">
                                      <p:cBhvr>
                                        <p:cTn id="7" dur="500"/>
                                        <p:tgtEl>
                                          <p:spTgt spid="6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68"/>
                                        </p:tgtEl>
                                        <p:attrNameLst>
                                          <p:attrName>style.visibility</p:attrName>
                                        </p:attrNameLst>
                                      </p:cBhvr>
                                      <p:to>
                                        <p:strVal val="visible"/>
                                      </p:to>
                                    </p:set>
                                    <p:animEffect transition="in" filter="dissolve">
                                      <p:cBhvr>
                                        <p:cTn id="12" dur="500"/>
                                        <p:tgtEl>
                                          <p:spTgt spid="6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nodeType="clickEffect">
                                  <p:stCondLst>
                                    <p:cond delay="0"/>
                                  </p:stCondLst>
                                  <p:childTnLst>
                                    <p:set>
                                      <p:cBhvr>
                                        <p:cTn id="16" dur="1" fill="hold">
                                          <p:stCondLst>
                                            <p:cond delay="0"/>
                                          </p:stCondLst>
                                        </p:cTn>
                                        <p:tgtEl>
                                          <p:spTgt spid="77"/>
                                        </p:tgtEl>
                                        <p:attrNameLst>
                                          <p:attrName>style.visibility</p:attrName>
                                        </p:attrNameLst>
                                      </p:cBhvr>
                                      <p:to>
                                        <p:strVal val="visible"/>
                                      </p:to>
                                    </p:set>
                                    <p:animEffect transition="in" filter="dissolve">
                                      <p:cBhvr>
                                        <p:cTn id="17" dur="500"/>
                                        <p:tgtEl>
                                          <p:spTgt spid="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内容占位符 7">
            <a:extLst>
              <a:ext uri="{FF2B5EF4-FFF2-40B4-BE49-F238E27FC236}">
                <a16:creationId xmlns:a16="http://schemas.microsoft.com/office/drawing/2014/main" id="{9E587E90-158C-41F8-B659-9B2411A414BF}"/>
              </a:ext>
            </a:extLst>
          </p:cNvPr>
          <p:cNvSpPr>
            <a:spLocks noGrp="1"/>
          </p:cNvSpPr>
          <p:nvPr>
            <p:ph idx="1"/>
          </p:nvPr>
        </p:nvSpPr>
        <p:spPr/>
        <p:txBody>
          <a:bodyPr>
            <a:normAutofit/>
          </a:bodyPr>
          <a:lstStyle/>
          <a:p>
            <a:r>
              <a:rPr lang="en-US" altLang="zh-CN" dirty="0">
                <a:solidFill>
                  <a:srgbClr val="FF0000"/>
                </a:solidFill>
              </a:rPr>
              <a:t>“match plus action” </a:t>
            </a:r>
            <a:r>
              <a:rPr lang="en-US" altLang="zh-CN" dirty="0"/>
              <a:t>abstraction: match bits in arriving packet header(s) in any layers, take action</a:t>
            </a:r>
          </a:p>
          <a:p>
            <a:pPr lvl="1"/>
            <a:r>
              <a:rPr lang="en-US" altLang="zh-CN" dirty="0"/>
              <a:t>matching over many fields (link-, network-, transport-layer)</a:t>
            </a:r>
          </a:p>
          <a:p>
            <a:pPr lvl="1"/>
            <a:r>
              <a:rPr lang="en-US" altLang="zh-CN" dirty="0"/>
              <a:t>local actions: drop, forward, modify, or send matched packet to controller</a:t>
            </a:r>
          </a:p>
          <a:p>
            <a:pPr lvl="1"/>
            <a:r>
              <a:rPr lang="en-US" altLang="zh-CN" dirty="0"/>
              <a:t>“program” network-wide behaviors</a:t>
            </a:r>
          </a:p>
          <a:p>
            <a:r>
              <a:rPr lang="en-US" altLang="zh-CN" dirty="0"/>
              <a:t>simple form of “network programmability”</a:t>
            </a:r>
          </a:p>
          <a:p>
            <a:pPr lvl="1"/>
            <a:r>
              <a:rPr lang="en-US" altLang="zh-CN" dirty="0"/>
              <a:t>programmable, per-packet “processing”</a:t>
            </a:r>
          </a:p>
          <a:p>
            <a:pPr lvl="1"/>
            <a:r>
              <a:rPr lang="en-US" altLang="zh-CN" dirty="0"/>
              <a:t>historical roots: active networking</a:t>
            </a:r>
          </a:p>
          <a:p>
            <a:pPr lvl="1"/>
            <a:r>
              <a:rPr lang="en-US" altLang="zh-CN" dirty="0"/>
              <a:t>today: more generalized programming: </a:t>
            </a:r>
          </a:p>
          <a:p>
            <a:pPr marL="0" indent="0">
              <a:buNone/>
            </a:pPr>
            <a:r>
              <a:rPr lang="en-US" altLang="zh-CN" dirty="0"/>
              <a:t>       P4 (see p4.org).</a:t>
            </a:r>
          </a:p>
        </p:txBody>
      </p:sp>
      <p:sp>
        <p:nvSpPr>
          <p:cNvPr id="10" name="标题 9">
            <a:extLst>
              <a:ext uri="{FF2B5EF4-FFF2-40B4-BE49-F238E27FC236}">
                <a16:creationId xmlns:a16="http://schemas.microsoft.com/office/drawing/2014/main" id="{105C74A4-B4BF-4B9B-9556-EDFD17935F74}"/>
              </a:ext>
            </a:extLst>
          </p:cNvPr>
          <p:cNvSpPr>
            <a:spLocks noGrp="1"/>
          </p:cNvSpPr>
          <p:nvPr>
            <p:ph type="title"/>
          </p:nvPr>
        </p:nvSpPr>
        <p:spPr/>
        <p:txBody>
          <a:bodyPr/>
          <a:lstStyle/>
          <a:p>
            <a:r>
              <a:rPr lang="en-US" altLang="zh-CN" dirty="0"/>
              <a:t>Generalized forwarding: summary</a:t>
            </a:r>
            <a:endParaRPr lang="zh-CN" altLang="en-US" dirty="0"/>
          </a:p>
        </p:txBody>
      </p:sp>
      <p:sp>
        <p:nvSpPr>
          <p:cNvPr id="11" name="Rectangle 7">
            <a:extLst>
              <a:ext uri="{FF2B5EF4-FFF2-40B4-BE49-F238E27FC236}">
                <a16:creationId xmlns:a16="http://schemas.microsoft.com/office/drawing/2014/main" id="{05155EA8-B3E5-4E9A-B9DC-C0B8E37B9AAD}"/>
              </a:ext>
            </a:extLst>
          </p:cNvPr>
          <p:cNvSpPr txBox="1">
            <a:spLocks noChangeArrowheads="1"/>
          </p:cNvSpPr>
          <p:nvPr/>
        </p:nvSpPr>
        <p:spPr>
          <a:xfrm>
            <a:off x="9120336" y="6624784"/>
            <a:ext cx="2592288"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4.4 Generalized  </a:t>
            </a:r>
            <a:r>
              <a:rPr lang="en-US" altLang="zh-CN" sz="1200" dirty="0">
                <a:solidFill>
                  <a:srgbClr val="FF0000"/>
                </a:solidFill>
                <a:cs typeface="Arial" panose="020B0604020202020204" pitchFamily="34" charset="0"/>
              </a:rPr>
              <a:t>Forward and SDN</a:t>
            </a:r>
          </a:p>
        </p:txBody>
      </p:sp>
    </p:spTree>
    <p:extLst>
      <p:ext uri="{BB962C8B-B14F-4D97-AF65-F5344CB8AC3E}">
        <p14:creationId xmlns:p14="http://schemas.microsoft.com/office/powerpoint/2010/main" val="211764923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80" name="Rectangle 3"/>
          <p:cNvSpPr>
            <a:spLocks noGrp="1" noChangeArrowheads="1"/>
          </p:cNvSpPr>
          <p:nvPr>
            <p:ph type="body" sz="half" idx="1"/>
          </p:nvPr>
        </p:nvSpPr>
        <p:spPr>
          <a:xfrm>
            <a:off x="1991544" y="2132856"/>
            <a:ext cx="5544615" cy="2592288"/>
          </a:xfrm>
        </p:spPr>
        <p:txBody>
          <a:bodyPr>
            <a:normAutofit/>
          </a:bodyPr>
          <a:lstStyle/>
          <a:p>
            <a:pPr marL="512763" indent="-512763">
              <a:buNone/>
              <a:defRPr/>
            </a:pPr>
            <a:r>
              <a:rPr lang="en-US" dirty="0">
                <a:solidFill>
                  <a:schemeClr val="bg1">
                    <a:lumMod val="75000"/>
                  </a:schemeClr>
                </a:solidFill>
                <a:latin typeface="Microsoft YaHei UI" panose="020B0503020204020204" pitchFamily="34" charset="-122"/>
                <a:ea typeface="Microsoft YaHei UI" panose="020B0503020204020204" pitchFamily="34" charset="-122"/>
              </a:rPr>
              <a:t>4.1 Overview of Network layer</a:t>
            </a:r>
          </a:p>
          <a:p>
            <a:pPr marL="512763" indent="-512763">
              <a:buNone/>
              <a:defRPr/>
            </a:pPr>
            <a:r>
              <a:rPr lang="en-US" dirty="0">
                <a:solidFill>
                  <a:schemeClr val="bg1">
                    <a:lumMod val="75000"/>
                  </a:schemeClr>
                </a:solidFill>
                <a:latin typeface="Microsoft YaHei UI" panose="020B0503020204020204" pitchFamily="34" charset="-122"/>
                <a:ea typeface="Microsoft YaHei UI" panose="020B0503020204020204" pitchFamily="34" charset="-122"/>
              </a:rPr>
              <a:t>4.2 What's inside a router</a:t>
            </a:r>
          </a:p>
          <a:p>
            <a:pPr marL="512763" indent="-512763">
              <a:buNone/>
              <a:defRPr/>
            </a:pPr>
            <a:r>
              <a:rPr lang="en-US" dirty="0">
                <a:solidFill>
                  <a:schemeClr val="bg1">
                    <a:lumMod val="75000"/>
                  </a:schemeClr>
                </a:solidFill>
                <a:latin typeface="Microsoft YaHei UI" panose="020B0503020204020204" pitchFamily="34" charset="-122"/>
                <a:ea typeface="Microsoft YaHei UI" panose="020B0503020204020204" pitchFamily="34" charset="-122"/>
              </a:rPr>
              <a:t>4.3 IP: Internet Protocol</a:t>
            </a:r>
          </a:p>
          <a:p>
            <a:pPr marL="512763" indent="-512763">
              <a:buNone/>
              <a:defRPr/>
            </a:pPr>
            <a:r>
              <a:rPr lang="en-US" altLang="zh-CN" dirty="0">
                <a:solidFill>
                  <a:schemeClr val="bg1">
                    <a:lumMod val="75000"/>
                  </a:schemeClr>
                </a:solidFill>
                <a:latin typeface="Microsoft YaHei UI" panose="020B0503020204020204" pitchFamily="34" charset="-122"/>
                <a:ea typeface="Microsoft YaHei UI" panose="020B0503020204020204" pitchFamily="34" charset="-122"/>
              </a:rPr>
              <a:t>4.4 Generalized Forward</a:t>
            </a:r>
          </a:p>
          <a:p>
            <a:pPr marL="512763" indent="-512763">
              <a:buNone/>
              <a:defRPr/>
            </a:pPr>
            <a:r>
              <a:rPr lang="en-US" altLang="zh-CN" dirty="0">
                <a:latin typeface="Microsoft YaHei UI" panose="020B0503020204020204" pitchFamily="34" charset="-122"/>
                <a:ea typeface="Microsoft YaHei UI" panose="020B0503020204020204" pitchFamily="34" charset="-122"/>
              </a:rPr>
              <a:t>4.5 Middleboxes</a:t>
            </a:r>
          </a:p>
        </p:txBody>
      </p:sp>
      <p:sp>
        <p:nvSpPr>
          <p:cNvPr id="8" name="Rectangle 2"/>
          <p:cNvSpPr txBox="1">
            <a:spLocks noChangeArrowheads="1"/>
          </p:cNvSpPr>
          <p:nvPr/>
        </p:nvSpPr>
        <p:spPr>
          <a:xfrm>
            <a:off x="1913756" y="553754"/>
            <a:ext cx="77724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1" kern="1200" baseline="0">
                <a:solidFill>
                  <a:schemeClr val="accent1"/>
                </a:solidFill>
                <a:latin typeface="Comic Sans MS" panose="030F0702030302020204" pitchFamily="66" charset="0"/>
                <a:ea typeface="微软雅黑" panose="020B0503020204020204" pitchFamily="34" charset="-122"/>
                <a:cs typeface="+mj-cs"/>
              </a:defRPr>
            </a:lvl1pPr>
          </a:lstStyle>
          <a:p>
            <a:r>
              <a:rPr lang="en-US" altLang="zh-CN" dirty="0">
                <a:solidFill>
                  <a:srgbClr val="000099"/>
                </a:solidFill>
                <a:latin typeface="Microsoft YaHei UI" panose="020B0503020204020204" pitchFamily="34" charset="-122"/>
                <a:ea typeface="Microsoft YaHei UI" panose="020B0503020204020204" pitchFamily="34" charset="-122"/>
              </a:rPr>
              <a:t>Chapter 4 Network Layer</a:t>
            </a:r>
          </a:p>
        </p:txBody>
      </p:sp>
      <p:sp>
        <p:nvSpPr>
          <p:cNvPr id="2" name="文本框 1"/>
          <p:cNvSpPr txBox="1"/>
          <p:nvPr/>
        </p:nvSpPr>
        <p:spPr>
          <a:xfrm>
            <a:off x="6030143" y="1465921"/>
            <a:ext cx="3024336" cy="461665"/>
          </a:xfrm>
          <a:prstGeom prst="rect">
            <a:avLst/>
          </a:prstGeom>
          <a:noFill/>
        </p:spPr>
        <p:txBody>
          <a:bodyPr wrap="square" rtlCol="0">
            <a:spAutoFit/>
          </a:bodyPr>
          <a:lstStyle/>
          <a:p>
            <a:r>
              <a:rPr lang="en-US" altLang="zh-CN" sz="2400" b="1" dirty="0">
                <a:solidFill>
                  <a:srgbClr val="000099"/>
                </a:solidFill>
                <a:latin typeface="Microsoft YaHei UI" panose="020B0503020204020204" pitchFamily="34" charset="-122"/>
                <a:ea typeface="Microsoft YaHei UI" panose="020B0503020204020204" pitchFamily="34" charset="-122"/>
              </a:rPr>
              <a:t>- The Data Plane</a:t>
            </a:r>
            <a:endParaRPr lang="zh-CN" altLang="en-US" sz="2400" b="1" dirty="0">
              <a:solidFill>
                <a:srgbClr val="000099"/>
              </a:solidFill>
              <a:latin typeface="Microsoft YaHei UI" panose="020B0503020204020204" pitchFamily="34" charset="-122"/>
              <a:ea typeface="Microsoft YaHei UI" panose="020B0503020204020204" pitchFamily="34" charset="-122"/>
            </a:endParaRPr>
          </a:p>
        </p:txBody>
      </p:sp>
      <p:sp>
        <p:nvSpPr>
          <p:cNvPr id="11" name="Rectangle 7"/>
          <p:cNvSpPr txBox="1">
            <a:spLocks noChangeArrowheads="1"/>
          </p:cNvSpPr>
          <p:nvPr/>
        </p:nvSpPr>
        <p:spPr>
          <a:xfrm>
            <a:off x="9192344" y="6624784"/>
            <a:ext cx="3456384"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Network Layer  </a:t>
            </a:r>
            <a:r>
              <a:rPr lang="en-US" altLang="zh-CN" sz="1200" dirty="0">
                <a:solidFill>
                  <a:srgbClr val="FF0000"/>
                </a:solidFill>
                <a:cs typeface="Arial" panose="020B0604020202020204" pitchFamily="34" charset="0"/>
              </a:rPr>
              <a:t>- the data plane</a:t>
            </a:r>
          </a:p>
        </p:txBody>
      </p:sp>
      <p:sp>
        <p:nvSpPr>
          <p:cNvPr id="7" name="文本框 6">
            <a:extLst>
              <a:ext uri="{FF2B5EF4-FFF2-40B4-BE49-F238E27FC236}">
                <a16:creationId xmlns:a16="http://schemas.microsoft.com/office/drawing/2014/main" id="{BF129BDC-C4F6-4BCB-9E4A-6AE85DE92B1E}"/>
              </a:ext>
            </a:extLst>
          </p:cNvPr>
          <p:cNvSpPr txBox="1"/>
          <p:nvPr/>
        </p:nvSpPr>
        <p:spPr>
          <a:xfrm>
            <a:off x="1991544" y="4171946"/>
            <a:ext cx="6455664" cy="523220"/>
          </a:xfrm>
          <a:prstGeom prst="rect">
            <a:avLst/>
          </a:prstGeom>
          <a:solidFill>
            <a:schemeClr val="bg1"/>
          </a:solidFill>
        </p:spPr>
        <p:txBody>
          <a:bodyPr wrap="square">
            <a:spAutoFit/>
          </a:bodyPr>
          <a:lstStyle/>
          <a:p>
            <a:pPr marL="512763" indent="-512763" fontAlgn="base">
              <a:spcBef>
                <a:spcPct val="20000"/>
              </a:spcBef>
              <a:spcAft>
                <a:spcPct val="0"/>
              </a:spcAft>
              <a:buSzPct val="70000"/>
              <a:defRPr/>
            </a:pPr>
            <a:r>
              <a:rPr lang="en-US" altLang="zh-CN" sz="2800" dirty="0">
                <a:solidFill>
                  <a:srgbClr val="FF0000"/>
                </a:solidFill>
                <a:latin typeface="Microsoft YaHei UI" panose="020B0503020204020204" pitchFamily="34" charset="-122"/>
                <a:ea typeface="Microsoft YaHei UI" panose="020B0503020204020204" pitchFamily="34" charset="-122"/>
              </a:rPr>
              <a:t>4.5 Middleboxes</a:t>
            </a:r>
          </a:p>
        </p:txBody>
      </p:sp>
    </p:spTree>
    <p:extLst>
      <p:ext uri="{BB962C8B-B14F-4D97-AF65-F5344CB8AC3E}">
        <p14:creationId xmlns:p14="http://schemas.microsoft.com/office/powerpoint/2010/main" val="3580264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2">
            <a:extLst>
              <a:ext uri="{FF2B5EF4-FFF2-40B4-BE49-F238E27FC236}">
                <a16:creationId xmlns:a16="http://schemas.microsoft.com/office/drawing/2014/main" id="{1F8DAEA6-A5F2-2048-AC8C-FB7957AA6B67}"/>
              </a:ext>
            </a:extLst>
          </p:cNvPr>
          <p:cNvSpPr>
            <a:spLocks noGrp="1"/>
          </p:cNvSpPr>
          <p:nvPr>
            <p:ph type="title"/>
          </p:nvPr>
        </p:nvSpPr>
        <p:spPr>
          <a:xfrm>
            <a:off x="838200" y="345805"/>
            <a:ext cx="10515600" cy="894622"/>
          </a:xfrm>
        </p:spPr>
        <p:txBody>
          <a:bodyPr>
            <a:normAutofit/>
          </a:bodyPr>
          <a:lstStyle/>
          <a:p>
            <a:r>
              <a:rPr lang="en-US" sz="4800" dirty="0"/>
              <a:t>Middleboxes</a:t>
            </a:r>
          </a:p>
        </p:txBody>
      </p:sp>
      <p:sp>
        <p:nvSpPr>
          <p:cNvPr id="6" name="Rectangle 5">
            <a:extLst>
              <a:ext uri="{FF2B5EF4-FFF2-40B4-BE49-F238E27FC236}">
                <a16:creationId xmlns:a16="http://schemas.microsoft.com/office/drawing/2014/main" id="{596C3886-F034-A847-9D89-890FF7A8227B}"/>
              </a:ext>
            </a:extLst>
          </p:cNvPr>
          <p:cNvSpPr/>
          <p:nvPr/>
        </p:nvSpPr>
        <p:spPr>
          <a:xfrm>
            <a:off x="5606639" y="760558"/>
            <a:ext cx="5985697" cy="5632311"/>
          </a:xfrm>
          <a:prstGeom prst="rect">
            <a:avLst/>
          </a:prstGeom>
        </p:spPr>
        <p:txBody>
          <a:bodyPr wrap="square">
            <a:spAutoFit/>
          </a:bodyPr>
          <a:lstStyle/>
          <a:p>
            <a:r>
              <a:rPr lang="en-US" sz="3200" dirty="0">
                <a:solidFill>
                  <a:srgbClr val="000099"/>
                </a:solidFill>
              </a:rPr>
              <a:t>Enabled by:</a:t>
            </a:r>
          </a:p>
          <a:p>
            <a:pPr marL="457200" indent="-339725">
              <a:buClr>
                <a:srgbClr val="0000A8"/>
              </a:buClr>
              <a:buFont typeface="Wingdings" pitchFamily="2" charset="2"/>
              <a:buChar char="§"/>
            </a:pPr>
            <a:r>
              <a:rPr lang="en-US" sz="2800" dirty="0">
                <a:solidFill>
                  <a:srgbClr val="0000FF"/>
                </a:solidFill>
              </a:rPr>
              <a:t>programmable local actions</a:t>
            </a:r>
            <a:r>
              <a:rPr lang="en-US" sz="2800" dirty="0">
                <a:solidFill>
                  <a:srgbClr val="000099"/>
                </a:solidFill>
              </a:rPr>
              <a:t>: generalized </a:t>
            </a:r>
            <a:r>
              <a:rPr lang="en-US" sz="2800" dirty="0" err="1">
                <a:solidFill>
                  <a:srgbClr val="000099"/>
                </a:solidFill>
              </a:rPr>
              <a:t>match+action</a:t>
            </a:r>
            <a:r>
              <a:rPr lang="en-US" sz="2800" dirty="0">
                <a:solidFill>
                  <a:srgbClr val="000099"/>
                </a:solidFill>
              </a:rPr>
              <a:t> forwarding</a:t>
            </a:r>
          </a:p>
          <a:p>
            <a:pPr marL="457200" indent="-339725">
              <a:buClr>
                <a:srgbClr val="0000A8"/>
              </a:buClr>
              <a:buFont typeface="Wingdings" pitchFamily="2" charset="2"/>
              <a:buChar char="§"/>
            </a:pPr>
            <a:r>
              <a:rPr lang="en-US" sz="2800" dirty="0">
                <a:solidFill>
                  <a:srgbClr val="0000FF"/>
                </a:solidFill>
              </a:rPr>
              <a:t>software-defined networking</a:t>
            </a:r>
            <a:r>
              <a:rPr lang="en-US" sz="2800" dirty="0">
                <a:solidFill>
                  <a:srgbClr val="000099"/>
                </a:solidFill>
              </a:rPr>
              <a:t>: (logically) centralized control, configuration management often in  private or public cloud</a:t>
            </a:r>
          </a:p>
          <a:p>
            <a:pPr marL="914400" lvl="1" indent="-339725">
              <a:buClr>
                <a:srgbClr val="0000A8"/>
              </a:buClr>
              <a:buFont typeface="Wingdings" pitchFamily="2" charset="2"/>
              <a:buChar char="§"/>
            </a:pPr>
            <a:r>
              <a:rPr lang="en-US" sz="2400" dirty="0">
                <a:solidFill>
                  <a:srgbClr val="000099"/>
                </a:solidFill>
              </a:rPr>
              <a:t>network functions virtualization (NFV): boxes with  programmable networking, computation, storag</a:t>
            </a:r>
            <a:r>
              <a:rPr lang="en-US" sz="2800" dirty="0">
                <a:solidFill>
                  <a:srgbClr val="000099"/>
                </a:solidFill>
              </a:rPr>
              <a:t>e</a:t>
            </a:r>
          </a:p>
          <a:p>
            <a:pPr marL="457200" indent="-339725">
              <a:buClr>
                <a:srgbClr val="0000A8"/>
              </a:buClr>
              <a:buFont typeface="Wingdings" pitchFamily="2" charset="2"/>
              <a:buChar char="§"/>
            </a:pPr>
            <a:r>
              <a:rPr lang="en-US" sz="2800" dirty="0">
                <a:solidFill>
                  <a:srgbClr val="0000FF"/>
                </a:solidFill>
              </a:rPr>
              <a:t>“white box” SDN, NFV hardware</a:t>
            </a:r>
            <a:r>
              <a:rPr lang="en-US" sz="2800" dirty="0">
                <a:solidFill>
                  <a:srgbClr val="000099"/>
                </a:solidFill>
              </a:rPr>
              <a:t>: networking, computation, storage</a:t>
            </a:r>
          </a:p>
        </p:txBody>
      </p:sp>
      <p:sp>
        <p:nvSpPr>
          <p:cNvPr id="7" name="TextBox 1">
            <a:extLst>
              <a:ext uri="{FF2B5EF4-FFF2-40B4-BE49-F238E27FC236}">
                <a16:creationId xmlns:a16="http://schemas.microsoft.com/office/drawing/2014/main" id="{57190E11-6484-46A2-ABA0-8A0AC14F195A}"/>
              </a:ext>
            </a:extLst>
          </p:cNvPr>
          <p:cNvSpPr txBox="1"/>
          <p:nvPr/>
        </p:nvSpPr>
        <p:spPr>
          <a:xfrm>
            <a:off x="983432" y="1628800"/>
            <a:ext cx="4078897" cy="35394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0099"/>
                </a:solidFill>
                <a:effectLst/>
                <a:uLnTx/>
                <a:uFillTx/>
                <a:latin typeface="Arial"/>
                <a:ea typeface="微软雅黑"/>
                <a:cs typeface="+mn-cs"/>
              </a:rPr>
              <a:t>"any intermediary box performing functions apart from normal, standard functions of an IP router on the data path between a source host and destination host"</a:t>
            </a:r>
            <a:endParaRPr kumimoji="0" lang="en-US" sz="1800" b="0" i="0" u="none" strike="noStrike" kern="1200" cap="none" spc="0" normalizeH="0" baseline="0" noProof="0" dirty="0">
              <a:ln>
                <a:noFill/>
              </a:ln>
              <a:solidFill>
                <a:srgbClr val="000099"/>
              </a:solidFill>
              <a:effectLst/>
              <a:uLnTx/>
              <a:uFillTx/>
              <a:latin typeface="Arial"/>
              <a:ea typeface="微软雅黑"/>
              <a:cs typeface="+mn-cs"/>
            </a:endParaRPr>
          </a:p>
        </p:txBody>
      </p:sp>
      <p:sp>
        <p:nvSpPr>
          <p:cNvPr id="8" name="Rectangle 2">
            <a:extLst>
              <a:ext uri="{FF2B5EF4-FFF2-40B4-BE49-F238E27FC236}">
                <a16:creationId xmlns:a16="http://schemas.microsoft.com/office/drawing/2014/main" id="{DAA124FC-0762-426E-B169-F3A2FAB05E85}"/>
              </a:ext>
            </a:extLst>
          </p:cNvPr>
          <p:cNvSpPr/>
          <p:nvPr/>
        </p:nvSpPr>
        <p:spPr>
          <a:xfrm>
            <a:off x="927654" y="1537251"/>
            <a:ext cx="4134676" cy="3630979"/>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9" name="TextBox 4">
            <a:extLst>
              <a:ext uri="{FF2B5EF4-FFF2-40B4-BE49-F238E27FC236}">
                <a16:creationId xmlns:a16="http://schemas.microsoft.com/office/drawing/2014/main" id="{EC1DE34A-2862-45D8-ACFD-62F49D0506ED}"/>
              </a:ext>
            </a:extLst>
          </p:cNvPr>
          <p:cNvSpPr txBox="1"/>
          <p:nvPr/>
        </p:nvSpPr>
        <p:spPr>
          <a:xfrm>
            <a:off x="1351721" y="1285462"/>
            <a:ext cx="2836033" cy="400110"/>
          </a:xfrm>
          <a:prstGeom prst="rect">
            <a:avLst/>
          </a:prstGeom>
          <a:solidFill>
            <a:schemeClr val="bg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99"/>
                </a:solidFill>
                <a:effectLst/>
                <a:uLnTx/>
                <a:uFillTx/>
                <a:latin typeface="Arial"/>
                <a:ea typeface="微软雅黑"/>
                <a:cs typeface="+mn-cs"/>
              </a:rPr>
              <a:t>Middlebox (RFC  3234)</a:t>
            </a:r>
          </a:p>
        </p:txBody>
      </p:sp>
      <p:sp>
        <p:nvSpPr>
          <p:cNvPr id="10" name="矩形 9">
            <a:extLst>
              <a:ext uri="{FF2B5EF4-FFF2-40B4-BE49-F238E27FC236}">
                <a16:creationId xmlns:a16="http://schemas.microsoft.com/office/drawing/2014/main" id="{34C780F3-FF57-479A-AB8C-AFF2E4505C60}"/>
              </a:ext>
            </a:extLst>
          </p:cNvPr>
          <p:cNvSpPr/>
          <p:nvPr/>
        </p:nvSpPr>
        <p:spPr>
          <a:xfrm>
            <a:off x="1226223" y="5320749"/>
            <a:ext cx="3087027" cy="1200329"/>
          </a:xfrm>
          <a:prstGeom prst="rect">
            <a:avLst/>
          </a:prstGeom>
        </p:spPr>
        <p:txBody>
          <a:bodyPr wrap="square">
            <a:spAutoFit/>
          </a:bodyPr>
          <a:lstStyle/>
          <a:p>
            <a:r>
              <a:rPr lang="en-US" altLang="zh-CN" dirty="0">
                <a:solidFill>
                  <a:srgbClr val="0000FF"/>
                </a:solidFill>
              </a:rPr>
              <a:t>flow monitoring/inspection &amp; control/management</a:t>
            </a:r>
          </a:p>
          <a:p>
            <a:pPr algn="ctr"/>
            <a:r>
              <a:rPr lang="en-US" altLang="zh-CN" dirty="0">
                <a:solidFill>
                  <a:srgbClr val="0000FF"/>
                </a:solidFill>
              </a:rPr>
              <a:t>vs</a:t>
            </a:r>
          </a:p>
          <a:p>
            <a:r>
              <a:rPr lang="en-US" altLang="zh-CN" dirty="0">
                <a:solidFill>
                  <a:srgbClr val="0000FF"/>
                </a:solidFill>
              </a:rPr>
              <a:t>packet switch &amp; forward</a:t>
            </a:r>
            <a:endParaRPr lang="zh-CN" altLang="en-US" dirty="0">
              <a:solidFill>
                <a:srgbClr val="0000FF"/>
              </a:solidFill>
            </a:endParaRPr>
          </a:p>
        </p:txBody>
      </p:sp>
      <p:sp>
        <p:nvSpPr>
          <p:cNvPr id="12" name="Rectangle 7">
            <a:extLst>
              <a:ext uri="{FF2B5EF4-FFF2-40B4-BE49-F238E27FC236}">
                <a16:creationId xmlns:a16="http://schemas.microsoft.com/office/drawing/2014/main" id="{35828CF7-2070-43FB-907E-F78225118626}"/>
              </a:ext>
            </a:extLst>
          </p:cNvPr>
          <p:cNvSpPr txBox="1">
            <a:spLocks noChangeArrowheads="1"/>
          </p:cNvSpPr>
          <p:nvPr/>
        </p:nvSpPr>
        <p:spPr>
          <a:xfrm>
            <a:off x="10344472" y="6624784"/>
            <a:ext cx="1368152"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rgbClr val="FF0000"/>
                </a:solidFill>
                <a:cs typeface="Arial" panose="020B0604020202020204" pitchFamily="34" charset="0"/>
              </a:rPr>
              <a:t>4.5 Middleboxes</a:t>
            </a:r>
          </a:p>
        </p:txBody>
      </p:sp>
    </p:spTree>
    <p:extLst>
      <p:ext uri="{BB962C8B-B14F-4D97-AF65-F5344CB8AC3E}">
        <p14:creationId xmlns:p14="http://schemas.microsoft.com/office/powerpoint/2010/main" val="277207266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BFE05D2-3A75-914E-80F5-2B07934F13E0}"/>
              </a:ext>
            </a:extLst>
          </p:cNvPr>
          <p:cNvSpPr>
            <a:spLocks noGrp="1"/>
          </p:cNvSpPr>
          <p:nvPr>
            <p:ph type="title"/>
          </p:nvPr>
        </p:nvSpPr>
        <p:spPr/>
        <p:txBody>
          <a:bodyPr/>
          <a:lstStyle/>
          <a:p>
            <a:r>
              <a:rPr lang="en-US" dirty="0"/>
              <a:t>Middleboxes everywhere!</a:t>
            </a:r>
          </a:p>
        </p:txBody>
      </p:sp>
      <p:sp>
        <p:nvSpPr>
          <p:cNvPr id="6" name="Freeform 5">
            <a:extLst>
              <a:ext uri="{FF2B5EF4-FFF2-40B4-BE49-F238E27FC236}">
                <a16:creationId xmlns:a16="http://schemas.microsoft.com/office/drawing/2014/main" id="{A4A8186D-B713-5447-80A3-E75F0E46A44B}"/>
              </a:ext>
            </a:extLst>
          </p:cNvPr>
          <p:cNvSpPr/>
          <p:nvPr/>
        </p:nvSpPr>
        <p:spPr>
          <a:xfrm>
            <a:off x="5738405" y="3238056"/>
            <a:ext cx="1124807" cy="1337915"/>
          </a:xfrm>
          <a:custGeom>
            <a:avLst/>
            <a:gdLst>
              <a:gd name="connsiteX0" fmla="*/ 434989 w 1523031"/>
              <a:gd name="connsiteY0" fmla="*/ 253346 h 1763594"/>
              <a:gd name="connsiteX1" fmla="*/ 488 w 1523031"/>
              <a:gd name="connsiteY1" fmla="*/ 921706 h 1763594"/>
              <a:gd name="connsiteX2" fmla="*/ 368142 w 1523031"/>
              <a:gd name="connsiteY2" fmla="*/ 1489812 h 1763594"/>
              <a:gd name="connsiteX3" fmla="*/ 1187008 w 1523031"/>
              <a:gd name="connsiteY3" fmla="*/ 1757156 h 1763594"/>
              <a:gd name="connsiteX4" fmla="*/ 1521239 w 1523031"/>
              <a:gd name="connsiteY4" fmla="*/ 1239177 h 1763594"/>
              <a:gd name="connsiteX5" fmla="*/ 1320700 w 1523031"/>
              <a:gd name="connsiteY5" fmla="*/ 654362 h 1763594"/>
              <a:gd name="connsiteX6" fmla="*/ 1337412 w 1523031"/>
              <a:gd name="connsiteY6" fmla="*/ 136383 h 1763594"/>
              <a:gd name="connsiteX7" fmla="*/ 1086739 w 1523031"/>
              <a:gd name="connsiteY7" fmla="*/ 2711 h 1763594"/>
              <a:gd name="connsiteX8" fmla="*/ 434989 w 1523031"/>
              <a:gd name="connsiteY8" fmla="*/ 253346 h 1763594"/>
              <a:gd name="connsiteX0" fmla="*/ 434989 w 1537226"/>
              <a:gd name="connsiteY0" fmla="*/ 253346 h 1763594"/>
              <a:gd name="connsiteX1" fmla="*/ 488 w 1537226"/>
              <a:gd name="connsiteY1" fmla="*/ 921706 h 1763594"/>
              <a:gd name="connsiteX2" fmla="*/ 368142 w 1537226"/>
              <a:gd name="connsiteY2" fmla="*/ 1489812 h 1763594"/>
              <a:gd name="connsiteX3" fmla="*/ 1187008 w 1537226"/>
              <a:gd name="connsiteY3" fmla="*/ 1757156 h 1763594"/>
              <a:gd name="connsiteX4" fmla="*/ 1521239 w 1537226"/>
              <a:gd name="connsiteY4" fmla="*/ 1239177 h 1763594"/>
              <a:gd name="connsiteX5" fmla="*/ 1468998 w 1537226"/>
              <a:gd name="connsiteY5" fmla="*/ 654362 h 1763594"/>
              <a:gd name="connsiteX6" fmla="*/ 1337412 w 1537226"/>
              <a:gd name="connsiteY6" fmla="*/ 136383 h 1763594"/>
              <a:gd name="connsiteX7" fmla="*/ 1086739 w 1537226"/>
              <a:gd name="connsiteY7" fmla="*/ 2711 h 1763594"/>
              <a:gd name="connsiteX8" fmla="*/ 434989 w 1537226"/>
              <a:gd name="connsiteY8" fmla="*/ 253346 h 1763594"/>
              <a:gd name="connsiteX0" fmla="*/ 434989 w 1537226"/>
              <a:gd name="connsiteY0" fmla="*/ 253346 h 1763594"/>
              <a:gd name="connsiteX1" fmla="*/ 488 w 1537226"/>
              <a:gd name="connsiteY1" fmla="*/ 921706 h 1763594"/>
              <a:gd name="connsiteX2" fmla="*/ 368142 w 1537226"/>
              <a:gd name="connsiteY2" fmla="*/ 1489812 h 1763594"/>
              <a:gd name="connsiteX3" fmla="*/ 1187008 w 1537226"/>
              <a:gd name="connsiteY3" fmla="*/ 1757156 h 1763594"/>
              <a:gd name="connsiteX4" fmla="*/ 1521239 w 1537226"/>
              <a:gd name="connsiteY4" fmla="*/ 1239177 h 1763594"/>
              <a:gd name="connsiteX5" fmla="*/ 1468998 w 1537226"/>
              <a:gd name="connsiteY5" fmla="*/ 654362 h 1763594"/>
              <a:gd name="connsiteX6" fmla="*/ 1337412 w 1537226"/>
              <a:gd name="connsiteY6" fmla="*/ 136383 h 1763594"/>
              <a:gd name="connsiteX7" fmla="*/ 839572 w 1537226"/>
              <a:gd name="connsiteY7" fmla="*/ 2711 h 1763594"/>
              <a:gd name="connsiteX8" fmla="*/ 434989 w 1537226"/>
              <a:gd name="connsiteY8" fmla="*/ 253346 h 1763594"/>
              <a:gd name="connsiteX0" fmla="*/ 360357 w 1536743"/>
              <a:gd name="connsiteY0" fmla="*/ 534641 h 1782088"/>
              <a:gd name="connsiteX1" fmla="*/ 5 w 1536743"/>
              <a:gd name="connsiteY1" fmla="*/ 940200 h 1782088"/>
              <a:gd name="connsiteX2" fmla="*/ 367659 w 1536743"/>
              <a:gd name="connsiteY2" fmla="*/ 1508306 h 1782088"/>
              <a:gd name="connsiteX3" fmla="*/ 1186525 w 1536743"/>
              <a:gd name="connsiteY3" fmla="*/ 1775650 h 1782088"/>
              <a:gd name="connsiteX4" fmla="*/ 1520756 w 1536743"/>
              <a:gd name="connsiteY4" fmla="*/ 1257671 h 1782088"/>
              <a:gd name="connsiteX5" fmla="*/ 1468515 w 1536743"/>
              <a:gd name="connsiteY5" fmla="*/ 672856 h 1782088"/>
              <a:gd name="connsiteX6" fmla="*/ 1336929 w 1536743"/>
              <a:gd name="connsiteY6" fmla="*/ 154877 h 1782088"/>
              <a:gd name="connsiteX7" fmla="*/ 839089 w 1536743"/>
              <a:gd name="connsiteY7" fmla="*/ 21205 h 1782088"/>
              <a:gd name="connsiteX8" fmla="*/ 360357 w 1536743"/>
              <a:gd name="connsiteY8" fmla="*/ 534641 h 1782088"/>
              <a:gd name="connsiteX0" fmla="*/ 360355 w 1536741"/>
              <a:gd name="connsiteY0" fmla="*/ 534641 h 1782088"/>
              <a:gd name="connsiteX1" fmla="*/ 3 w 1536741"/>
              <a:gd name="connsiteY1" fmla="*/ 940200 h 1782088"/>
              <a:gd name="connsiteX2" fmla="*/ 367657 w 1536741"/>
              <a:gd name="connsiteY2" fmla="*/ 1508306 h 1782088"/>
              <a:gd name="connsiteX3" fmla="*/ 1186523 w 1536741"/>
              <a:gd name="connsiteY3" fmla="*/ 1775650 h 1782088"/>
              <a:gd name="connsiteX4" fmla="*/ 1520754 w 1536741"/>
              <a:gd name="connsiteY4" fmla="*/ 1257671 h 1782088"/>
              <a:gd name="connsiteX5" fmla="*/ 1468513 w 1536741"/>
              <a:gd name="connsiteY5" fmla="*/ 672856 h 1782088"/>
              <a:gd name="connsiteX6" fmla="*/ 1336927 w 1536741"/>
              <a:gd name="connsiteY6" fmla="*/ 154877 h 1782088"/>
              <a:gd name="connsiteX7" fmla="*/ 839087 w 1536741"/>
              <a:gd name="connsiteY7" fmla="*/ 21205 h 1782088"/>
              <a:gd name="connsiteX8" fmla="*/ 360355 w 1536741"/>
              <a:gd name="connsiteY8" fmla="*/ 534641 h 1782088"/>
              <a:gd name="connsiteX0" fmla="*/ 382604 w 1558990"/>
              <a:gd name="connsiteY0" fmla="*/ 534641 h 1810599"/>
              <a:gd name="connsiteX1" fmla="*/ 22252 w 1558990"/>
              <a:gd name="connsiteY1" fmla="*/ 940200 h 1810599"/>
              <a:gd name="connsiteX2" fmla="*/ 167457 w 1558990"/>
              <a:gd name="connsiteY2" fmla="*/ 1672556 h 1810599"/>
              <a:gd name="connsiteX3" fmla="*/ 1208772 w 1558990"/>
              <a:gd name="connsiteY3" fmla="*/ 1775650 h 1810599"/>
              <a:gd name="connsiteX4" fmla="*/ 1543003 w 1558990"/>
              <a:gd name="connsiteY4" fmla="*/ 1257671 h 1810599"/>
              <a:gd name="connsiteX5" fmla="*/ 1490762 w 1558990"/>
              <a:gd name="connsiteY5" fmla="*/ 672856 h 1810599"/>
              <a:gd name="connsiteX6" fmla="*/ 1359176 w 1558990"/>
              <a:gd name="connsiteY6" fmla="*/ 154877 h 1810599"/>
              <a:gd name="connsiteX7" fmla="*/ 861336 w 1558990"/>
              <a:gd name="connsiteY7" fmla="*/ 21205 h 1810599"/>
              <a:gd name="connsiteX8" fmla="*/ 382604 w 1558990"/>
              <a:gd name="connsiteY8" fmla="*/ 534641 h 1810599"/>
              <a:gd name="connsiteX0" fmla="*/ 393458 w 1593840"/>
              <a:gd name="connsiteY0" fmla="*/ 534641 h 1793264"/>
              <a:gd name="connsiteX1" fmla="*/ 33106 w 1593840"/>
              <a:gd name="connsiteY1" fmla="*/ 940200 h 1793264"/>
              <a:gd name="connsiteX2" fmla="*/ 178311 w 1593840"/>
              <a:gd name="connsiteY2" fmla="*/ 1672556 h 1793264"/>
              <a:gd name="connsiteX3" fmla="*/ 1464139 w 1593840"/>
              <a:gd name="connsiteY3" fmla="*/ 1752440 h 1793264"/>
              <a:gd name="connsiteX4" fmla="*/ 1553857 w 1593840"/>
              <a:gd name="connsiteY4" fmla="*/ 1257671 h 1793264"/>
              <a:gd name="connsiteX5" fmla="*/ 1501616 w 1593840"/>
              <a:gd name="connsiteY5" fmla="*/ 672856 h 1793264"/>
              <a:gd name="connsiteX6" fmla="*/ 1370030 w 1593840"/>
              <a:gd name="connsiteY6" fmla="*/ 154877 h 1793264"/>
              <a:gd name="connsiteX7" fmla="*/ 872190 w 1593840"/>
              <a:gd name="connsiteY7" fmla="*/ 21205 h 1793264"/>
              <a:gd name="connsiteX8" fmla="*/ 393458 w 1593840"/>
              <a:gd name="connsiteY8" fmla="*/ 534641 h 1793264"/>
              <a:gd name="connsiteX0" fmla="*/ 393458 w 1566550"/>
              <a:gd name="connsiteY0" fmla="*/ 534641 h 1840341"/>
              <a:gd name="connsiteX1" fmla="*/ 33106 w 1566550"/>
              <a:gd name="connsiteY1" fmla="*/ 940200 h 1840341"/>
              <a:gd name="connsiteX2" fmla="*/ 178311 w 1566550"/>
              <a:gd name="connsiteY2" fmla="*/ 1672556 h 1840341"/>
              <a:gd name="connsiteX3" fmla="*/ 1464139 w 1566550"/>
              <a:gd name="connsiteY3" fmla="*/ 1752440 h 1840341"/>
              <a:gd name="connsiteX4" fmla="*/ 1553857 w 1566550"/>
              <a:gd name="connsiteY4" fmla="*/ 1257671 h 1840341"/>
              <a:gd name="connsiteX5" fmla="*/ 1501616 w 1566550"/>
              <a:gd name="connsiteY5" fmla="*/ 672856 h 1840341"/>
              <a:gd name="connsiteX6" fmla="*/ 1370030 w 1566550"/>
              <a:gd name="connsiteY6" fmla="*/ 154877 h 1840341"/>
              <a:gd name="connsiteX7" fmla="*/ 872190 w 1566550"/>
              <a:gd name="connsiteY7" fmla="*/ 21205 h 1840341"/>
              <a:gd name="connsiteX8" fmla="*/ 393458 w 1566550"/>
              <a:gd name="connsiteY8" fmla="*/ 534641 h 1840341"/>
              <a:gd name="connsiteX0" fmla="*/ 393458 w 1555557"/>
              <a:gd name="connsiteY0" fmla="*/ 534641 h 1787187"/>
              <a:gd name="connsiteX1" fmla="*/ 33106 w 1555557"/>
              <a:gd name="connsiteY1" fmla="*/ 940200 h 1787187"/>
              <a:gd name="connsiteX2" fmla="*/ 178311 w 1555557"/>
              <a:gd name="connsiteY2" fmla="*/ 1672556 h 1787187"/>
              <a:gd name="connsiteX3" fmla="*/ 1464139 w 1555557"/>
              <a:gd name="connsiteY3" fmla="*/ 1752440 h 1787187"/>
              <a:gd name="connsiteX4" fmla="*/ 1553857 w 1555557"/>
              <a:gd name="connsiteY4" fmla="*/ 1257671 h 1787187"/>
              <a:gd name="connsiteX5" fmla="*/ 1501616 w 1555557"/>
              <a:gd name="connsiteY5" fmla="*/ 672856 h 1787187"/>
              <a:gd name="connsiteX6" fmla="*/ 1370030 w 1555557"/>
              <a:gd name="connsiteY6" fmla="*/ 154877 h 1787187"/>
              <a:gd name="connsiteX7" fmla="*/ 872190 w 1555557"/>
              <a:gd name="connsiteY7" fmla="*/ 21205 h 1787187"/>
              <a:gd name="connsiteX8" fmla="*/ 393458 w 1555557"/>
              <a:gd name="connsiteY8" fmla="*/ 534641 h 1787187"/>
              <a:gd name="connsiteX0" fmla="*/ 401126 w 1664928"/>
              <a:gd name="connsiteY0" fmla="*/ 534641 h 1783934"/>
              <a:gd name="connsiteX1" fmla="*/ 40774 w 1664928"/>
              <a:gd name="connsiteY1" fmla="*/ 940200 h 1783934"/>
              <a:gd name="connsiteX2" fmla="*/ 185979 w 1664928"/>
              <a:gd name="connsiteY2" fmla="*/ 1672556 h 1783934"/>
              <a:gd name="connsiteX3" fmla="*/ 1618513 w 1664928"/>
              <a:gd name="connsiteY3" fmla="*/ 1747798 h 1783934"/>
              <a:gd name="connsiteX4" fmla="*/ 1561525 w 1664928"/>
              <a:gd name="connsiteY4" fmla="*/ 1257671 h 1783934"/>
              <a:gd name="connsiteX5" fmla="*/ 1509284 w 1664928"/>
              <a:gd name="connsiteY5" fmla="*/ 672856 h 1783934"/>
              <a:gd name="connsiteX6" fmla="*/ 1377698 w 1664928"/>
              <a:gd name="connsiteY6" fmla="*/ 154877 h 1783934"/>
              <a:gd name="connsiteX7" fmla="*/ 879858 w 1664928"/>
              <a:gd name="connsiteY7" fmla="*/ 21205 h 1783934"/>
              <a:gd name="connsiteX8" fmla="*/ 401126 w 1664928"/>
              <a:gd name="connsiteY8" fmla="*/ 534641 h 1783934"/>
              <a:gd name="connsiteX0" fmla="*/ 408119 w 1718774"/>
              <a:gd name="connsiteY0" fmla="*/ 534641 h 1826522"/>
              <a:gd name="connsiteX1" fmla="*/ 47767 w 1718774"/>
              <a:gd name="connsiteY1" fmla="*/ 940200 h 1826522"/>
              <a:gd name="connsiteX2" fmla="*/ 179001 w 1718774"/>
              <a:gd name="connsiteY2" fmla="*/ 1742186 h 1826522"/>
              <a:gd name="connsiteX3" fmla="*/ 1625506 w 1718774"/>
              <a:gd name="connsiteY3" fmla="*/ 1747798 h 1826522"/>
              <a:gd name="connsiteX4" fmla="*/ 1568518 w 1718774"/>
              <a:gd name="connsiteY4" fmla="*/ 1257671 h 1826522"/>
              <a:gd name="connsiteX5" fmla="*/ 1516277 w 1718774"/>
              <a:gd name="connsiteY5" fmla="*/ 672856 h 1826522"/>
              <a:gd name="connsiteX6" fmla="*/ 1384691 w 1718774"/>
              <a:gd name="connsiteY6" fmla="*/ 154877 h 1826522"/>
              <a:gd name="connsiteX7" fmla="*/ 886851 w 1718774"/>
              <a:gd name="connsiteY7" fmla="*/ 21205 h 1826522"/>
              <a:gd name="connsiteX8" fmla="*/ 408119 w 1718774"/>
              <a:gd name="connsiteY8" fmla="*/ 534641 h 1826522"/>
              <a:gd name="connsiteX0" fmla="*/ 477759 w 1796623"/>
              <a:gd name="connsiteY0" fmla="*/ 534641 h 1818043"/>
              <a:gd name="connsiteX1" fmla="*/ 117407 w 1796623"/>
              <a:gd name="connsiteY1" fmla="*/ 940200 h 1818043"/>
              <a:gd name="connsiteX2" fmla="*/ 136864 w 1796623"/>
              <a:gd name="connsiteY2" fmla="*/ 1728260 h 1818043"/>
              <a:gd name="connsiteX3" fmla="*/ 1695146 w 1796623"/>
              <a:gd name="connsiteY3" fmla="*/ 1747798 h 1818043"/>
              <a:gd name="connsiteX4" fmla="*/ 1638158 w 1796623"/>
              <a:gd name="connsiteY4" fmla="*/ 1257671 h 1818043"/>
              <a:gd name="connsiteX5" fmla="*/ 1585917 w 1796623"/>
              <a:gd name="connsiteY5" fmla="*/ 672856 h 1818043"/>
              <a:gd name="connsiteX6" fmla="*/ 1454331 w 1796623"/>
              <a:gd name="connsiteY6" fmla="*/ 154877 h 1818043"/>
              <a:gd name="connsiteX7" fmla="*/ 956491 w 1796623"/>
              <a:gd name="connsiteY7" fmla="*/ 21205 h 1818043"/>
              <a:gd name="connsiteX8" fmla="*/ 477759 w 1796623"/>
              <a:gd name="connsiteY8" fmla="*/ 534641 h 1818043"/>
              <a:gd name="connsiteX0" fmla="*/ 396783 w 1688820"/>
              <a:gd name="connsiteY0" fmla="*/ 534641 h 1815615"/>
              <a:gd name="connsiteX1" fmla="*/ 36431 w 1688820"/>
              <a:gd name="connsiteY1" fmla="*/ 940200 h 1815615"/>
              <a:gd name="connsiteX2" fmla="*/ 55888 w 1688820"/>
              <a:gd name="connsiteY2" fmla="*/ 1728260 h 1815615"/>
              <a:gd name="connsiteX3" fmla="*/ 421834 w 1688820"/>
              <a:gd name="connsiteY3" fmla="*/ 1798118 h 1815615"/>
              <a:gd name="connsiteX4" fmla="*/ 1614170 w 1688820"/>
              <a:gd name="connsiteY4" fmla="*/ 1747798 h 1815615"/>
              <a:gd name="connsiteX5" fmla="*/ 1557182 w 1688820"/>
              <a:gd name="connsiteY5" fmla="*/ 1257671 h 1815615"/>
              <a:gd name="connsiteX6" fmla="*/ 1504941 w 1688820"/>
              <a:gd name="connsiteY6" fmla="*/ 672856 h 1815615"/>
              <a:gd name="connsiteX7" fmla="*/ 1373355 w 1688820"/>
              <a:gd name="connsiteY7" fmla="*/ 154877 h 1815615"/>
              <a:gd name="connsiteX8" fmla="*/ 875515 w 1688820"/>
              <a:gd name="connsiteY8" fmla="*/ 21205 h 1815615"/>
              <a:gd name="connsiteX9" fmla="*/ 396783 w 1688820"/>
              <a:gd name="connsiteY9" fmla="*/ 534641 h 1815615"/>
              <a:gd name="connsiteX0" fmla="*/ 394951 w 1689541"/>
              <a:gd name="connsiteY0" fmla="*/ 534641 h 1877271"/>
              <a:gd name="connsiteX1" fmla="*/ 34599 w 1689541"/>
              <a:gd name="connsiteY1" fmla="*/ 940200 h 1877271"/>
              <a:gd name="connsiteX2" fmla="*/ 54056 w 1689541"/>
              <a:gd name="connsiteY2" fmla="*/ 1728260 h 1877271"/>
              <a:gd name="connsiteX3" fmla="*/ 385071 w 1689541"/>
              <a:gd name="connsiteY3" fmla="*/ 1877032 h 1877271"/>
              <a:gd name="connsiteX4" fmla="*/ 1612338 w 1689541"/>
              <a:gd name="connsiteY4" fmla="*/ 1747798 h 1877271"/>
              <a:gd name="connsiteX5" fmla="*/ 1555350 w 1689541"/>
              <a:gd name="connsiteY5" fmla="*/ 1257671 h 1877271"/>
              <a:gd name="connsiteX6" fmla="*/ 1503109 w 1689541"/>
              <a:gd name="connsiteY6" fmla="*/ 672856 h 1877271"/>
              <a:gd name="connsiteX7" fmla="*/ 1371523 w 1689541"/>
              <a:gd name="connsiteY7" fmla="*/ 154877 h 1877271"/>
              <a:gd name="connsiteX8" fmla="*/ 873683 w 1689541"/>
              <a:gd name="connsiteY8" fmla="*/ 21205 h 1877271"/>
              <a:gd name="connsiteX9" fmla="*/ 394951 w 1689541"/>
              <a:gd name="connsiteY9" fmla="*/ 534641 h 1877271"/>
              <a:gd name="connsiteX0" fmla="*/ 394949 w 1689541"/>
              <a:gd name="connsiteY0" fmla="*/ 534641 h 1877032"/>
              <a:gd name="connsiteX1" fmla="*/ 34597 w 1689541"/>
              <a:gd name="connsiteY1" fmla="*/ 940200 h 1877032"/>
              <a:gd name="connsiteX2" fmla="*/ 54054 w 1689541"/>
              <a:gd name="connsiteY2" fmla="*/ 1728260 h 1877032"/>
              <a:gd name="connsiteX3" fmla="*/ 385069 w 1689541"/>
              <a:gd name="connsiteY3" fmla="*/ 1877032 h 1877032"/>
              <a:gd name="connsiteX4" fmla="*/ 1612336 w 1689541"/>
              <a:gd name="connsiteY4" fmla="*/ 1747798 h 1877032"/>
              <a:gd name="connsiteX5" fmla="*/ 1555348 w 1689541"/>
              <a:gd name="connsiteY5" fmla="*/ 1257671 h 1877032"/>
              <a:gd name="connsiteX6" fmla="*/ 1503107 w 1689541"/>
              <a:gd name="connsiteY6" fmla="*/ 672856 h 1877032"/>
              <a:gd name="connsiteX7" fmla="*/ 1371521 w 1689541"/>
              <a:gd name="connsiteY7" fmla="*/ 154877 h 1877032"/>
              <a:gd name="connsiteX8" fmla="*/ 873681 w 1689541"/>
              <a:gd name="connsiteY8" fmla="*/ 21205 h 1877032"/>
              <a:gd name="connsiteX9" fmla="*/ 394949 w 1689541"/>
              <a:gd name="connsiteY9" fmla="*/ 534641 h 1877032"/>
              <a:gd name="connsiteX0" fmla="*/ 394949 w 1683795"/>
              <a:gd name="connsiteY0" fmla="*/ 534641 h 1877032"/>
              <a:gd name="connsiteX1" fmla="*/ 34597 w 1683795"/>
              <a:gd name="connsiteY1" fmla="*/ 940200 h 1877032"/>
              <a:gd name="connsiteX2" fmla="*/ 54054 w 1683795"/>
              <a:gd name="connsiteY2" fmla="*/ 1728260 h 1877032"/>
              <a:gd name="connsiteX3" fmla="*/ 385069 w 1683795"/>
              <a:gd name="connsiteY3" fmla="*/ 1877032 h 1877032"/>
              <a:gd name="connsiteX4" fmla="*/ 1605349 w 1683795"/>
              <a:gd name="connsiteY4" fmla="*/ 1798860 h 1877032"/>
              <a:gd name="connsiteX5" fmla="*/ 1555348 w 1683795"/>
              <a:gd name="connsiteY5" fmla="*/ 1257671 h 1877032"/>
              <a:gd name="connsiteX6" fmla="*/ 1503107 w 1683795"/>
              <a:gd name="connsiteY6" fmla="*/ 672856 h 1877032"/>
              <a:gd name="connsiteX7" fmla="*/ 1371521 w 1683795"/>
              <a:gd name="connsiteY7" fmla="*/ 154877 h 1877032"/>
              <a:gd name="connsiteX8" fmla="*/ 873681 w 1683795"/>
              <a:gd name="connsiteY8" fmla="*/ 21205 h 1877032"/>
              <a:gd name="connsiteX9" fmla="*/ 394949 w 1683795"/>
              <a:gd name="connsiteY9" fmla="*/ 534641 h 1877032"/>
              <a:gd name="connsiteX0" fmla="*/ 394949 w 1720794"/>
              <a:gd name="connsiteY0" fmla="*/ 534641 h 1877032"/>
              <a:gd name="connsiteX1" fmla="*/ 34597 w 1720794"/>
              <a:gd name="connsiteY1" fmla="*/ 940200 h 1877032"/>
              <a:gd name="connsiteX2" fmla="*/ 54054 w 1720794"/>
              <a:gd name="connsiteY2" fmla="*/ 1728260 h 1877032"/>
              <a:gd name="connsiteX3" fmla="*/ 385069 w 1720794"/>
              <a:gd name="connsiteY3" fmla="*/ 1877032 h 1877032"/>
              <a:gd name="connsiteX4" fmla="*/ 1605349 w 1720794"/>
              <a:gd name="connsiteY4" fmla="*/ 1798860 h 1877032"/>
              <a:gd name="connsiteX5" fmla="*/ 1555348 w 1720794"/>
              <a:gd name="connsiteY5" fmla="*/ 1257671 h 1877032"/>
              <a:gd name="connsiteX6" fmla="*/ 1503107 w 1720794"/>
              <a:gd name="connsiteY6" fmla="*/ 672856 h 1877032"/>
              <a:gd name="connsiteX7" fmla="*/ 1371521 w 1720794"/>
              <a:gd name="connsiteY7" fmla="*/ 154877 h 1877032"/>
              <a:gd name="connsiteX8" fmla="*/ 873681 w 1720794"/>
              <a:gd name="connsiteY8" fmla="*/ 21205 h 1877032"/>
              <a:gd name="connsiteX9" fmla="*/ 394949 w 1720794"/>
              <a:gd name="connsiteY9" fmla="*/ 534641 h 1877032"/>
              <a:gd name="connsiteX0" fmla="*/ 394949 w 1720794"/>
              <a:gd name="connsiteY0" fmla="*/ 534641 h 1877032"/>
              <a:gd name="connsiteX1" fmla="*/ 34597 w 1720794"/>
              <a:gd name="connsiteY1" fmla="*/ 940200 h 1877032"/>
              <a:gd name="connsiteX2" fmla="*/ 54054 w 1720794"/>
              <a:gd name="connsiteY2" fmla="*/ 1728260 h 1877032"/>
              <a:gd name="connsiteX3" fmla="*/ 385069 w 1720794"/>
              <a:gd name="connsiteY3" fmla="*/ 1877032 h 1877032"/>
              <a:gd name="connsiteX4" fmla="*/ 1605349 w 1720794"/>
              <a:gd name="connsiteY4" fmla="*/ 1798860 h 1877032"/>
              <a:gd name="connsiteX5" fmla="*/ 1555348 w 1720794"/>
              <a:gd name="connsiteY5" fmla="*/ 1257671 h 1877032"/>
              <a:gd name="connsiteX6" fmla="*/ 1503107 w 1720794"/>
              <a:gd name="connsiteY6" fmla="*/ 672856 h 1877032"/>
              <a:gd name="connsiteX7" fmla="*/ 1371521 w 1720794"/>
              <a:gd name="connsiteY7" fmla="*/ 154877 h 1877032"/>
              <a:gd name="connsiteX8" fmla="*/ 873681 w 1720794"/>
              <a:gd name="connsiteY8" fmla="*/ 21205 h 1877032"/>
              <a:gd name="connsiteX9" fmla="*/ 394949 w 1720794"/>
              <a:gd name="connsiteY9" fmla="*/ 534641 h 1877032"/>
              <a:gd name="connsiteX0" fmla="*/ 394949 w 1671512"/>
              <a:gd name="connsiteY0" fmla="*/ 534641 h 1877032"/>
              <a:gd name="connsiteX1" fmla="*/ 34597 w 1671512"/>
              <a:gd name="connsiteY1" fmla="*/ 940200 h 1877032"/>
              <a:gd name="connsiteX2" fmla="*/ 54054 w 1671512"/>
              <a:gd name="connsiteY2" fmla="*/ 1728260 h 1877032"/>
              <a:gd name="connsiteX3" fmla="*/ 385069 w 1671512"/>
              <a:gd name="connsiteY3" fmla="*/ 1877032 h 1877032"/>
              <a:gd name="connsiteX4" fmla="*/ 1605349 w 1671512"/>
              <a:gd name="connsiteY4" fmla="*/ 1798860 h 1877032"/>
              <a:gd name="connsiteX5" fmla="*/ 1555348 w 1671512"/>
              <a:gd name="connsiteY5" fmla="*/ 1257671 h 1877032"/>
              <a:gd name="connsiteX6" fmla="*/ 1503107 w 1671512"/>
              <a:gd name="connsiteY6" fmla="*/ 672856 h 1877032"/>
              <a:gd name="connsiteX7" fmla="*/ 1371521 w 1671512"/>
              <a:gd name="connsiteY7" fmla="*/ 154877 h 1877032"/>
              <a:gd name="connsiteX8" fmla="*/ 873681 w 1671512"/>
              <a:gd name="connsiteY8" fmla="*/ 21205 h 1877032"/>
              <a:gd name="connsiteX9" fmla="*/ 394949 w 1671512"/>
              <a:gd name="connsiteY9" fmla="*/ 534641 h 1877032"/>
              <a:gd name="connsiteX0" fmla="*/ 394949 w 1677296"/>
              <a:gd name="connsiteY0" fmla="*/ 534641 h 1877032"/>
              <a:gd name="connsiteX1" fmla="*/ 34597 w 1677296"/>
              <a:gd name="connsiteY1" fmla="*/ 940200 h 1877032"/>
              <a:gd name="connsiteX2" fmla="*/ 54054 w 1677296"/>
              <a:gd name="connsiteY2" fmla="*/ 1728260 h 1877032"/>
              <a:gd name="connsiteX3" fmla="*/ 385069 w 1677296"/>
              <a:gd name="connsiteY3" fmla="*/ 1877032 h 1877032"/>
              <a:gd name="connsiteX4" fmla="*/ 1612334 w 1677296"/>
              <a:gd name="connsiteY4" fmla="*/ 1840637 h 1877032"/>
              <a:gd name="connsiteX5" fmla="*/ 1555348 w 1677296"/>
              <a:gd name="connsiteY5" fmla="*/ 1257671 h 1877032"/>
              <a:gd name="connsiteX6" fmla="*/ 1503107 w 1677296"/>
              <a:gd name="connsiteY6" fmla="*/ 672856 h 1877032"/>
              <a:gd name="connsiteX7" fmla="*/ 1371521 w 1677296"/>
              <a:gd name="connsiteY7" fmla="*/ 154877 h 1877032"/>
              <a:gd name="connsiteX8" fmla="*/ 873681 w 1677296"/>
              <a:gd name="connsiteY8" fmla="*/ 21205 h 1877032"/>
              <a:gd name="connsiteX9" fmla="*/ 394949 w 1677296"/>
              <a:gd name="connsiteY9" fmla="*/ 534641 h 1877032"/>
              <a:gd name="connsiteX0" fmla="*/ 394949 w 1677298"/>
              <a:gd name="connsiteY0" fmla="*/ 534641 h 1877032"/>
              <a:gd name="connsiteX1" fmla="*/ 34597 w 1677298"/>
              <a:gd name="connsiteY1" fmla="*/ 940200 h 1877032"/>
              <a:gd name="connsiteX2" fmla="*/ 54054 w 1677298"/>
              <a:gd name="connsiteY2" fmla="*/ 1728260 h 1877032"/>
              <a:gd name="connsiteX3" fmla="*/ 385069 w 1677298"/>
              <a:gd name="connsiteY3" fmla="*/ 1877032 h 1877032"/>
              <a:gd name="connsiteX4" fmla="*/ 1612334 w 1677298"/>
              <a:gd name="connsiteY4" fmla="*/ 1840637 h 1877032"/>
              <a:gd name="connsiteX5" fmla="*/ 1555348 w 1677298"/>
              <a:gd name="connsiteY5" fmla="*/ 1257671 h 1877032"/>
              <a:gd name="connsiteX6" fmla="*/ 1503107 w 1677298"/>
              <a:gd name="connsiteY6" fmla="*/ 672856 h 1877032"/>
              <a:gd name="connsiteX7" fmla="*/ 1371521 w 1677298"/>
              <a:gd name="connsiteY7" fmla="*/ 154877 h 1877032"/>
              <a:gd name="connsiteX8" fmla="*/ 873681 w 1677298"/>
              <a:gd name="connsiteY8" fmla="*/ 21205 h 1877032"/>
              <a:gd name="connsiteX9" fmla="*/ 394949 w 1677298"/>
              <a:gd name="connsiteY9" fmla="*/ 534641 h 1877032"/>
              <a:gd name="connsiteX0" fmla="*/ 394949 w 1677296"/>
              <a:gd name="connsiteY0" fmla="*/ 534641 h 1904936"/>
              <a:gd name="connsiteX1" fmla="*/ 34597 w 1677296"/>
              <a:gd name="connsiteY1" fmla="*/ 940200 h 1904936"/>
              <a:gd name="connsiteX2" fmla="*/ 54054 w 1677296"/>
              <a:gd name="connsiteY2" fmla="*/ 1728260 h 1904936"/>
              <a:gd name="connsiteX3" fmla="*/ 385069 w 1677296"/>
              <a:gd name="connsiteY3" fmla="*/ 1877032 h 1904936"/>
              <a:gd name="connsiteX4" fmla="*/ 1612334 w 1677296"/>
              <a:gd name="connsiteY4" fmla="*/ 1840637 h 1904936"/>
              <a:gd name="connsiteX5" fmla="*/ 1555348 w 1677296"/>
              <a:gd name="connsiteY5" fmla="*/ 1257671 h 1904936"/>
              <a:gd name="connsiteX6" fmla="*/ 1503107 w 1677296"/>
              <a:gd name="connsiteY6" fmla="*/ 672856 h 1904936"/>
              <a:gd name="connsiteX7" fmla="*/ 1371521 w 1677296"/>
              <a:gd name="connsiteY7" fmla="*/ 154877 h 1904936"/>
              <a:gd name="connsiteX8" fmla="*/ 873681 w 1677296"/>
              <a:gd name="connsiteY8" fmla="*/ 21205 h 1904936"/>
              <a:gd name="connsiteX9" fmla="*/ 394949 w 1677296"/>
              <a:gd name="connsiteY9" fmla="*/ 534641 h 1904936"/>
              <a:gd name="connsiteX0" fmla="*/ 461539 w 1743887"/>
              <a:gd name="connsiteY0" fmla="*/ 534641 h 1904936"/>
              <a:gd name="connsiteX1" fmla="*/ 101187 w 1743887"/>
              <a:gd name="connsiteY1" fmla="*/ 940200 h 1904936"/>
              <a:gd name="connsiteX2" fmla="*/ 22840 w 1743887"/>
              <a:gd name="connsiteY2" fmla="*/ 1737812 h 1904936"/>
              <a:gd name="connsiteX3" fmla="*/ 451659 w 1743887"/>
              <a:gd name="connsiteY3" fmla="*/ 1877032 h 1904936"/>
              <a:gd name="connsiteX4" fmla="*/ 1678924 w 1743887"/>
              <a:gd name="connsiteY4" fmla="*/ 1840637 h 1904936"/>
              <a:gd name="connsiteX5" fmla="*/ 1621938 w 1743887"/>
              <a:gd name="connsiteY5" fmla="*/ 1257671 h 1904936"/>
              <a:gd name="connsiteX6" fmla="*/ 1569697 w 1743887"/>
              <a:gd name="connsiteY6" fmla="*/ 672856 h 1904936"/>
              <a:gd name="connsiteX7" fmla="*/ 1438111 w 1743887"/>
              <a:gd name="connsiteY7" fmla="*/ 154877 h 1904936"/>
              <a:gd name="connsiteX8" fmla="*/ 940271 w 1743887"/>
              <a:gd name="connsiteY8" fmla="*/ 21205 h 1904936"/>
              <a:gd name="connsiteX9" fmla="*/ 461539 w 1743887"/>
              <a:gd name="connsiteY9" fmla="*/ 534641 h 1904936"/>
              <a:gd name="connsiteX0" fmla="*/ 452050 w 1756359"/>
              <a:gd name="connsiteY0" fmla="*/ 534641 h 1891359"/>
              <a:gd name="connsiteX1" fmla="*/ 91698 w 1756359"/>
              <a:gd name="connsiteY1" fmla="*/ 940200 h 1891359"/>
              <a:gd name="connsiteX2" fmla="*/ 13351 w 1756359"/>
              <a:gd name="connsiteY2" fmla="*/ 1737812 h 1891359"/>
              <a:gd name="connsiteX3" fmla="*/ 309435 w 1756359"/>
              <a:gd name="connsiteY3" fmla="*/ 1891359 h 1891359"/>
              <a:gd name="connsiteX4" fmla="*/ 1669435 w 1756359"/>
              <a:gd name="connsiteY4" fmla="*/ 1840637 h 1891359"/>
              <a:gd name="connsiteX5" fmla="*/ 1612449 w 1756359"/>
              <a:gd name="connsiteY5" fmla="*/ 1257671 h 1891359"/>
              <a:gd name="connsiteX6" fmla="*/ 1560208 w 1756359"/>
              <a:gd name="connsiteY6" fmla="*/ 672856 h 1891359"/>
              <a:gd name="connsiteX7" fmla="*/ 1428622 w 1756359"/>
              <a:gd name="connsiteY7" fmla="*/ 154877 h 1891359"/>
              <a:gd name="connsiteX8" fmla="*/ 930782 w 1756359"/>
              <a:gd name="connsiteY8" fmla="*/ 21205 h 1891359"/>
              <a:gd name="connsiteX9" fmla="*/ 452050 w 1756359"/>
              <a:gd name="connsiteY9" fmla="*/ 534641 h 1891359"/>
              <a:gd name="connsiteX0" fmla="*/ 452050 w 1756257"/>
              <a:gd name="connsiteY0" fmla="*/ 534641 h 1891359"/>
              <a:gd name="connsiteX1" fmla="*/ 91698 w 1756257"/>
              <a:gd name="connsiteY1" fmla="*/ 940200 h 1891359"/>
              <a:gd name="connsiteX2" fmla="*/ 13351 w 1756257"/>
              <a:gd name="connsiteY2" fmla="*/ 1737812 h 1891359"/>
              <a:gd name="connsiteX3" fmla="*/ 309435 w 1756257"/>
              <a:gd name="connsiteY3" fmla="*/ 1891359 h 1891359"/>
              <a:gd name="connsiteX4" fmla="*/ 1669435 w 1756257"/>
              <a:gd name="connsiteY4" fmla="*/ 1840637 h 1891359"/>
              <a:gd name="connsiteX5" fmla="*/ 1612449 w 1756257"/>
              <a:gd name="connsiteY5" fmla="*/ 1257671 h 1891359"/>
              <a:gd name="connsiteX6" fmla="*/ 1563496 w 1756257"/>
              <a:gd name="connsiteY6" fmla="*/ 959631 h 1891359"/>
              <a:gd name="connsiteX7" fmla="*/ 1560208 w 1756257"/>
              <a:gd name="connsiteY7" fmla="*/ 672856 h 1891359"/>
              <a:gd name="connsiteX8" fmla="*/ 1428622 w 1756257"/>
              <a:gd name="connsiteY8" fmla="*/ 154877 h 1891359"/>
              <a:gd name="connsiteX9" fmla="*/ 930782 w 1756257"/>
              <a:gd name="connsiteY9" fmla="*/ 21205 h 1891359"/>
              <a:gd name="connsiteX10" fmla="*/ 452050 w 1756257"/>
              <a:gd name="connsiteY10" fmla="*/ 534641 h 1891359"/>
              <a:gd name="connsiteX0" fmla="*/ 452050 w 1764590"/>
              <a:gd name="connsiteY0" fmla="*/ 534641 h 1891359"/>
              <a:gd name="connsiteX1" fmla="*/ 91698 w 1764590"/>
              <a:gd name="connsiteY1" fmla="*/ 940200 h 1891359"/>
              <a:gd name="connsiteX2" fmla="*/ 13351 w 1764590"/>
              <a:gd name="connsiteY2" fmla="*/ 1737812 h 1891359"/>
              <a:gd name="connsiteX3" fmla="*/ 309435 w 1764590"/>
              <a:gd name="connsiteY3" fmla="*/ 1891359 h 1891359"/>
              <a:gd name="connsiteX4" fmla="*/ 1669435 w 1764590"/>
              <a:gd name="connsiteY4" fmla="*/ 1840637 h 1891359"/>
              <a:gd name="connsiteX5" fmla="*/ 1612449 w 1764590"/>
              <a:gd name="connsiteY5" fmla="*/ 1257671 h 1891359"/>
              <a:gd name="connsiteX6" fmla="*/ 1309780 w 1764590"/>
              <a:gd name="connsiteY6" fmla="*/ 1046341 h 1891359"/>
              <a:gd name="connsiteX7" fmla="*/ 1560208 w 1764590"/>
              <a:gd name="connsiteY7" fmla="*/ 672856 h 1891359"/>
              <a:gd name="connsiteX8" fmla="*/ 1428622 w 1764590"/>
              <a:gd name="connsiteY8" fmla="*/ 154877 h 1891359"/>
              <a:gd name="connsiteX9" fmla="*/ 930782 w 1764590"/>
              <a:gd name="connsiteY9" fmla="*/ 21205 h 1891359"/>
              <a:gd name="connsiteX10" fmla="*/ 452050 w 1764590"/>
              <a:gd name="connsiteY10" fmla="*/ 534641 h 1891359"/>
              <a:gd name="connsiteX0" fmla="*/ 452050 w 1764592"/>
              <a:gd name="connsiteY0" fmla="*/ 534641 h 1891359"/>
              <a:gd name="connsiteX1" fmla="*/ 91698 w 1764592"/>
              <a:gd name="connsiteY1" fmla="*/ 940200 h 1891359"/>
              <a:gd name="connsiteX2" fmla="*/ 13351 w 1764592"/>
              <a:gd name="connsiteY2" fmla="*/ 1737812 h 1891359"/>
              <a:gd name="connsiteX3" fmla="*/ 309435 w 1764592"/>
              <a:gd name="connsiteY3" fmla="*/ 1891359 h 1891359"/>
              <a:gd name="connsiteX4" fmla="*/ 1669435 w 1764592"/>
              <a:gd name="connsiteY4" fmla="*/ 1840637 h 1891359"/>
              <a:gd name="connsiteX5" fmla="*/ 1612449 w 1764592"/>
              <a:gd name="connsiteY5" fmla="*/ 1257671 h 1891359"/>
              <a:gd name="connsiteX6" fmla="*/ 1309780 w 1764592"/>
              <a:gd name="connsiteY6" fmla="*/ 1046341 h 1891359"/>
              <a:gd name="connsiteX7" fmla="*/ 1560208 w 1764592"/>
              <a:gd name="connsiteY7" fmla="*/ 672856 h 1891359"/>
              <a:gd name="connsiteX8" fmla="*/ 1428622 w 1764592"/>
              <a:gd name="connsiteY8" fmla="*/ 154877 h 1891359"/>
              <a:gd name="connsiteX9" fmla="*/ 930782 w 1764592"/>
              <a:gd name="connsiteY9" fmla="*/ 21205 h 1891359"/>
              <a:gd name="connsiteX10" fmla="*/ 452050 w 1764592"/>
              <a:gd name="connsiteY10" fmla="*/ 534641 h 1891359"/>
              <a:gd name="connsiteX0" fmla="*/ 452050 w 1764590"/>
              <a:gd name="connsiteY0" fmla="*/ 534641 h 1891359"/>
              <a:gd name="connsiteX1" fmla="*/ 91698 w 1764590"/>
              <a:gd name="connsiteY1" fmla="*/ 940200 h 1891359"/>
              <a:gd name="connsiteX2" fmla="*/ 13351 w 1764590"/>
              <a:gd name="connsiteY2" fmla="*/ 1737812 h 1891359"/>
              <a:gd name="connsiteX3" fmla="*/ 309435 w 1764590"/>
              <a:gd name="connsiteY3" fmla="*/ 1891359 h 1891359"/>
              <a:gd name="connsiteX4" fmla="*/ 1669435 w 1764590"/>
              <a:gd name="connsiteY4" fmla="*/ 1840637 h 1891359"/>
              <a:gd name="connsiteX5" fmla="*/ 1612449 w 1764590"/>
              <a:gd name="connsiteY5" fmla="*/ 1257671 h 1891359"/>
              <a:gd name="connsiteX6" fmla="*/ 1309780 w 1764590"/>
              <a:gd name="connsiteY6" fmla="*/ 1046341 h 1891359"/>
              <a:gd name="connsiteX7" fmla="*/ 1560208 w 1764590"/>
              <a:gd name="connsiteY7" fmla="*/ 672856 h 1891359"/>
              <a:gd name="connsiteX8" fmla="*/ 1428622 w 1764590"/>
              <a:gd name="connsiteY8" fmla="*/ 154877 h 1891359"/>
              <a:gd name="connsiteX9" fmla="*/ 930782 w 1764590"/>
              <a:gd name="connsiteY9" fmla="*/ 21205 h 1891359"/>
              <a:gd name="connsiteX10" fmla="*/ 452050 w 1764590"/>
              <a:gd name="connsiteY10" fmla="*/ 534641 h 1891359"/>
              <a:gd name="connsiteX0" fmla="*/ 452050 w 1792731"/>
              <a:gd name="connsiteY0" fmla="*/ 534641 h 1891359"/>
              <a:gd name="connsiteX1" fmla="*/ 91698 w 1792731"/>
              <a:gd name="connsiteY1" fmla="*/ 940200 h 1891359"/>
              <a:gd name="connsiteX2" fmla="*/ 13351 w 1792731"/>
              <a:gd name="connsiteY2" fmla="*/ 1737812 h 1891359"/>
              <a:gd name="connsiteX3" fmla="*/ 309435 w 1792731"/>
              <a:gd name="connsiteY3" fmla="*/ 1891359 h 1891359"/>
              <a:gd name="connsiteX4" fmla="*/ 1669435 w 1792731"/>
              <a:gd name="connsiteY4" fmla="*/ 1840637 h 1891359"/>
              <a:gd name="connsiteX5" fmla="*/ 1688563 w 1792731"/>
              <a:gd name="connsiteY5" fmla="*/ 1292355 h 1891359"/>
              <a:gd name="connsiteX6" fmla="*/ 1309780 w 1792731"/>
              <a:gd name="connsiteY6" fmla="*/ 1046341 h 1891359"/>
              <a:gd name="connsiteX7" fmla="*/ 1560208 w 1792731"/>
              <a:gd name="connsiteY7" fmla="*/ 672856 h 1891359"/>
              <a:gd name="connsiteX8" fmla="*/ 1428622 w 1792731"/>
              <a:gd name="connsiteY8" fmla="*/ 154877 h 1891359"/>
              <a:gd name="connsiteX9" fmla="*/ 930782 w 1792731"/>
              <a:gd name="connsiteY9" fmla="*/ 21205 h 1891359"/>
              <a:gd name="connsiteX10" fmla="*/ 452050 w 1792731"/>
              <a:gd name="connsiteY10" fmla="*/ 534641 h 1891359"/>
              <a:gd name="connsiteX0" fmla="*/ 452050 w 1814809"/>
              <a:gd name="connsiteY0" fmla="*/ 534641 h 1891359"/>
              <a:gd name="connsiteX1" fmla="*/ 91698 w 1814809"/>
              <a:gd name="connsiteY1" fmla="*/ 940200 h 1891359"/>
              <a:gd name="connsiteX2" fmla="*/ 13351 w 1814809"/>
              <a:gd name="connsiteY2" fmla="*/ 1737812 h 1891359"/>
              <a:gd name="connsiteX3" fmla="*/ 309435 w 1814809"/>
              <a:gd name="connsiteY3" fmla="*/ 1891359 h 1891359"/>
              <a:gd name="connsiteX4" fmla="*/ 1669435 w 1814809"/>
              <a:gd name="connsiteY4" fmla="*/ 1840637 h 1891359"/>
              <a:gd name="connsiteX5" fmla="*/ 1688563 w 1814809"/>
              <a:gd name="connsiteY5" fmla="*/ 1292355 h 1891359"/>
              <a:gd name="connsiteX6" fmla="*/ 1309780 w 1814809"/>
              <a:gd name="connsiteY6" fmla="*/ 1046341 h 1891359"/>
              <a:gd name="connsiteX7" fmla="*/ 1560208 w 1814809"/>
              <a:gd name="connsiteY7" fmla="*/ 672856 h 1891359"/>
              <a:gd name="connsiteX8" fmla="*/ 1428622 w 1814809"/>
              <a:gd name="connsiteY8" fmla="*/ 154877 h 1891359"/>
              <a:gd name="connsiteX9" fmla="*/ 930782 w 1814809"/>
              <a:gd name="connsiteY9" fmla="*/ 21205 h 1891359"/>
              <a:gd name="connsiteX10" fmla="*/ 452050 w 1814809"/>
              <a:gd name="connsiteY10" fmla="*/ 534641 h 1891359"/>
              <a:gd name="connsiteX0" fmla="*/ 452050 w 1814809"/>
              <a:gd name="connsiteY0" fmla="*/ 534641 h 1891359"/>
              <a:gd name="connsiteX1" fmla="*/ 91698 w 1814809"/>
              <a:gd name="connsiteY1" fmla="*/ 940200 h 1891359"/>
              <a:gd name="connsiteX2" fmla="*/ 13351 w 1814809"/>
              <a:gd name="connsiteY2" fmla="*/ 1737812 h 1891359"/>
              <a:gd name="connsiteX3" fmla="*/ 309435 w 1814809"/>
              <a:gd name="connsiteY3" fmla="*/ 1891359 h 1891359"/>
              <a:gd name="connsiteX4" fmla="*/ 1669435 w 1814809"/>
              <a:gd name="connsiteY4" fmla="*/ 1840637 h 1891359"/>
              <a:gd name="connsiteX5" fmla="*/ 1688563 w 1814809"/>
              <a:gd name="connsiteY5" fmla="*/ 1292355 h 1891359"/>
              <a:gd name="connsiteX6" fmla="*/ 1309780 w 1814809"/>
              <a:gd name="connsiteY6" fmla="*/ 1046341 h 1891359"/>
              <a:gd name="connsiteX7" fmla="*/ 1619996 w 1814809"/>
              <a:gd name="connsiteY7" fmla="*/ 526399 h 1891359"/>
              <a:gd name="connsiteX8" fmla="*/ 1428622 w 1814809"/>
              <a:gd name="connsiteY8" fmla="*/ 154877 h 1891359"/>
              <a:gd name="connsiteX9" fmla="*/ 930782 w 1814809"/>
              <a:gd name="connsiteY9" fmla="*/ 21205 h 1891359"/>
              <a:gd name="connsiteX10" fmla="*/ 452050 w 1814809"/>
              <a:gd name="connsiteY10" fmla="*/ 534641 h 1891359"/>
              <a:gd name="connsiteX0" fmla="*/ 452050 w 1814809"/>
              <a:gd name="connsiteY0" fmla="*/ 542872 h 1899590"/>
              <a:gd name="connsiteX1" fmla="*/ 91698 w 1814809"/>
              <a:gd name="connsiteY1" fmla="*/ 948431 h 1899590"/>
              <a:gd name="connsiteX2" fmla="*/ 13351 w 1814809"/>
              <a:gd name="connsiteY2" fmla="*/ 1746043 h 1899590"/>
              <a:gd name="connsiteX3" fmla="*/ 309435 w 1814809"/>
              <a:gd name="connsiteY3" fmla="*/ 1899590 h 1899590"/>
              <a:gd name="connsiteX4" fmla="*/ 1669435 w 1814809"/>
              <a:gd name="connsiteY4" fmla="*/ 1848868 h 1899590"/>
              <a:gd name="connsiteX5" fmla="*/ 1688563 w 1814809"/>
              <a:gd name="connsiteY5" fmla="*/ 1300586 h 1899590"/>
              <a:gd name="connsiteX6" fmla="*/ 1309780 w 1814809"/>
              <a:gd name="connsiteY6" fmla="*/ 1054572 h 1899590"/>
              <a:gd name="connsiteX7" fmla="*/ 1619996 w 1814809"/>
              <a:gd name="connsiteY7" fmla="*/ 534630 h 1899590"/>
              <a:gd name="connsiteX8" fmla="*/ 1488411 w 1814809"/>
              <a:gd name="connsiteY8" fmla="*/ 129049 h 1899590"/>
              <a:gd name="connsiteX9" fmla="*/ 930782 w 1814809"/>
              <a:gd name="connsiteY9" fmla="*/ 29436 h 1899590"/>
              <a:gd name="connsiteX10" fmla="*/ 452050 w 1814809"/>
              <a:gd name="connsiteY10" fmla="*/ 542872 h 1899590"/>
              <a:gd name="connsiteX0" fmla="*/ 452050 w 1814809"/>
              <a:gd name="connsiteY0" fmla="*/ 540513 h 1897231"/>
              <a:gd name="connsiteX1" fmla="*/ 91698 w 1814809"/>
              <a:gd name="connsiteY1" fmla="*/ 946072 h 1897231"/>
              <a:gd name="connsiteX2" fmla="*/ 13351 w 1814809"/>
              <a:gd name="connsiteY2" fmla="*/ 1743684 h 1897231"/>
              <a:gd name="connsiteX3" fmla="*/ 309435 w 1814809"/>
              <a:gd name="connsiteY3" fmla="*/ 1897231 h 1897231"/>
              <a:gd name="connsiteX4" fmla="*/ 1669435 w 1814809"/>
              <a:gd name="connsiteY4" fmla="*/ 1846509 h 1897231"/>
              <a:gd name="connsiteX5" fmla="*/ 1688563 w 1814809"/>
              <a:gd name="connsiteY5" fmla="*/ 1298227 h 1897231"/>
              <a:gd name="connsiteX6" fmla="*/ 1309780 w 1814809"/>
              <a:gd name="connsiteY6" fmla="*/ 1052213 h 1897231"/>
              <a:gd name="connsiteX7" fmla="*/ 1619996 w 1814809"/>
              <a:gd name="connsiteY7" fmla="*/ 532271 h 1897231"/>
              <a:gd name="connsiteX8" fmla="*/ 1488411 w 1814809"/>
              <a:gd name="connsiteY8" fmla="*/ 126690 h 1897231"/>
              <a:gd name="connsiteX9" fmla="*/ 930782 w 1814809"/>
              <a:gd name="connsiteY9" fmla="*/ 27077 h 1897231"/>
              <a:gd name="connsiteX10" fmla="*/ 452050 w 1814809"/>
              <a:gd name="connsiteY10" fmla="*/ 540513 h 1897231"/>
              <a:gd name="connsiteX0" fmla="*/ 452050 w 1814809"/>
              <a:gd name="connsiteY0" fmla="*/ 540513 h 1897231"/>
              <a:gd name="connsiteX1" fmla="*/ 91698 w 1814809"/>
              <a:gd name="connsiteY1" fmla="*/ 946072 h 1897231"/>
              <a:gd name="connsiteX2" fmla="*/ 13351 w 1814809"/>
              <a:gd name="connsiteY2" fmla="*/ 1743684 h 1897231"/>
              <a:gd name="connsiteX3" fmla="*/ 309435 w 1814809"/>
              <a:gd name="connsiteY3" fmla="*/ 1897231 h 1897231"/>
              <a:gd name="connsiteX4" fmla="*/ 1669435 w 1814809"/>
              <a:gd name="connsiteY4" fmla="*/ 1846509 h 1897231"/>
              <a:gd name="connsiteX5" fmla="*/ 1688563 w 1814809"/>
              <a:gd name="connsiteY5" fmla="*/ 1298227 h 1897231"/>
              <a:gd name="connsiteX6" fmla="*/ 1309780 w 1814809"/>
              <a:gd name="connsiteY6" fmla="*/ 1052213 h 1897231"/>
              <a:gd name="connsiteX7" fmla="*/ 1619996 w 1814809"/>
              <a:gd name="connsiteY7" fmla="*/ 532271 h 1897231"/>
              <a:gd name="connsiteX8" fmla="*/ 1488411 w 1814809"/>
              <a:gd name="connsiteY8" fmla="*/ 126690 h 1897231"/>
              <a:gd name="connsiteX9" fmla="*/ 930782 w 1814809"/>
              <a:gd name="connsiteY9" fmla="*/ 27077 h 1897231"/>
              <a:gd name="connsiteX10" fmla="*/ 452050 w 1814809"/>
              <a:gd name="connsiteY10" fmla="*/ 540513 h 1897231"/>
              <a:gd name="connsiteX0" fmla="*/ 288567 w 1811701"/>
              <a:gd name="connsiteY0" fmla="*/ 555674 h 1898251"/>
              <a:gd name="connsiteX1" fmla="*/ 88590 w 1811701"/>
              <a:gd name="connsiteY1" fmla="*/ 947092 h 1898251"/>
              <a:gd name="connsiteX2" fmla="*/ 10243 w 1811701"/>
              <a:gd name="connsiteY2" fmla="*/ 1744704 h 1898251"/>
              <a:gd name="connsiteX3" fmla="*/ 306327 w 1811701"/>
              <a:gd name="connsiteY3" fmla="*/ 1898251 h 1898251"/>
              <a:gd name="connsiteX4" fmla="*/ 1666327 w 1811701"/>
              <a:gd name="connsiteY4" fmla="*/ 1847529 h 1898251"/>
              <a:gd name="connsiteX5" fmla="*/ 1685455 w 1811701"/>
              <a:gd name="connsiteY5" fmla="*/ 1299247 h 1898251"/>
              <a:gd name="connsiteX6" fmla="*/ 1306672 w 1811701"/>
              <a:gd name="connsiteY6" fmla="*/ 1053233 h 1898251"/>
              <a:gd name="connsiteX7" fmla="*/ 1616888 w 1811701"/>
              <a:gd name="connsiteY7" fmla="*/ 533291 h 1898251"/>
              <a:gd name="connsiteX8" fmla="*/ 1485303 w 1811701"/>
              <a:gd name="connsiteY8" fmla="*/ 127710 h 1898251"/>
              <a:gd name="connsiteX9" fmla="*/ 927674 w 1811701"/>
              <a:gd name="connsiteY9" fmla="*/ 28097 h 1898251"/>
              <a:gd name="connsiteX10" fmla="*/ 288567 w 1811701"/>
              <a:gd name="connsiteY10" fmla="*/ 555674 h 1898251"/>
              <a:gd name="connsiteX0" fmla="*/ 288567 w 1811701"/>
              <a:gd name="connsiteY0" fmla="*/ 479828 h 1822405"/>
              <a:gd name="connsiteX1" fmla="*/ 88590 w 1811701"/>
              <a:gd name="connsiteY1" fmla="*/ 871246 h 1822405"/>
              <a:gd name="connsiteX2" fmla="*/ 10243 w 1811701"/>
              <a:gd name="connsiteY2" fmla="*/ 1668858 h 1822405"/>
              <a:gd name="connsiteX3" fmla="*/ 306327 w 1811701"/>
              <a:gd name="connsiteY3" fmla="*/ 1822405 h 1822405"/>
              <a:gd name="connsiteX4" fmla="*/ 1666327 w 1811701"/>
              <a:gd name="connsiteY4" fmla="*/ 1771683 h 1822405"/>
              <a:gd name="connsiteX5" fmla="*/ 1685455 w 1811701"/>
              <a:gd name="connsiteY5" fmla="*/ 1223401 h 1822405"/>
              <a:gd name="connsiteX6" fmla="*/ 1306672 w 1811701"/>
              <a:gd name="connsiteY6" fmla="*/ 977387 h 1822405"/>
              <a:gd name="connsiteX7" fmla="*/ 1616888 w 1811701"/>
              <a:gd name="connsiteY7" fmla="*/ 457445 h 1822405"/>
              <a:gd name="connsiteX8" fmla="*/ 1485303 w 1811701"/>
              <a:gd name="connsiteY8" fmla="*/ 51864 h 1822405"/>
              <a:gd name="connsiteX9" fmla="*/ 895599 w 1811701"/>
              <a:gd name="connsiteY9" fmla="*/ 79530 h 1822405"/>
              <a:gd name="connsiteX10" fmla="*/ 288567 w 1811701"/>
              <a:gd name="connsiteY10" fmla="*/ 479828 h 1822405"/>
              <a:gd name="connsiteX0" fmla="*/ 288567 w 1811701"/>
              <a:gd name="connsiteY0" fmla="*/ 419258 h 1761835"/>
              <a:gd name="connsiteX1" fmla="*/ 88590 w 1811701"/>
              <a:gd name="connsiteY1" fmla="*/ 810676 h 1761835"/>
              <a:gd name="connsiteX2" fmla="*/ 10243 w 1811701"/>
              <a:gd name="connsiteY2" fmla="*/ 1608288 h 1761835"/>
              <a:gd name="connsiteX3" fmla="*/ 306327 w 1811701"/>
              <a:gd name="connsiteY3" fmla="*/ 1761835 h 1761835"/>
              <a:gd name="connsiteX4" fmla="*/ 1666327 w 1811701"/>
              <a:gd name="connsiteY4" fmla="*/ 1711113 h 1761835"/>
              <a:gd name="connsiteX5" fmla="*/ 1685455 w 1811701"/>
              <a:gd name="connsiteY5" fmla="*/ 1162831 h 1761835"/>
              <a:gd name="connsiteX6" fmla="*/ 1306672 w 1811701"/>
              <a:gd name="connsiteY6" fmla="*/ 916817 h 1761835"/>
              <a:gd name="connsiteX7" fmla="*/ 1616888 w 1811701"/>
              <a:gd name="connsiteY7" fmla="*/ 396875 h 1761835"/>
              <a:gd name="connsiteX8" fmla="*/ 1373040 w 1811701"/>
              <a:gd name="connsiteY8" fmla="*/ 118574 h 1761835"/>
              <a:gd name="connsiteX9" fmla="*/ 895599 w 1811701"/>
              <a:gd name="connsiteY9" fmla="*/ 18960 h 1761835"/>
              <a:gd name="connsiteX10" fmla="*/ 288567 w 1811701"/>
              <a:gd name="connsiteY10" fmla="*/ 419258 h 1761835"/>
              <a:gd name="connsiteX0" fmla="*/ 288567 w 1811701"/>
              <a:gd name="connsiteY0" fmla="*/ 419258 h 1761835"/>
              <a:gd name="connsiteX1" fmla="*/ 88590 w 1811701"/>
              <a:gd name="connsiteY1" fmla="*/ 810676 h 1761835"/>
              <a:gd name="connsiteX2" fmla="*/ 10243 w 1811701"/>
              <a:gd name="connsiteY2" fmla="*/ 1608288 h 1761835"/>
              <a:gd name="connsiteX3" fmla="*/ 306327 w 1811701"/>
              <a:gd name="connsiteY3" fmla="*/ 1761835 h 1761835"/>
              <a:gd name="connsiteX4" fmla="*/ 1666327 w 1811701"/>
              <a:gd name="connsiteY4" fmla="*/ 1711113 h 1761835"/>
              <a:gd name="connsiteX5" fmla="*/ 1685455 w 1811701"/>
              <a:gd name="connsiteY5" fmla="*/ 1162831 h 1761835"/>
              <a:gd name="connsiteX6" fmla="*/ 1306672 w 1811701"/>
              <a:gd name="connsiteY6" fmla="*/ 916817 h 1761835"/>
              <a:gd name="connsiteX7" fmla="*/ 1584814 w 1811701"/>
              <a:gd name="connsiteY7" fmla="*/ 510012 h 1761835"/>
              <a:gd name="connsiteX8" fmla="*/ 1373040 w 1811701"/>
              <a:gd name="connsiteY8" fmla="*/ 118574 h 1761835"/>
              <a:gd name="connsiteX9" fmla="*/ 895599 w 1811701"/>
              <a:gd name="connsiteY9" fmla="*/ 18960 h 1761835"/>
              <a:gd name="connsiteX10" fmla="*/ 288567 w 1811701"/>
              <a:gd name="connsiteY10" fmla="*/ 419258 h 1761835"/>
              <a:gd name="connsiteX0" fmla="*/ 288567 w 1770444"/>
              <a:gd name="connsiteY0" fmla="*/ 419258 h 1761835"/>
              <a:gd name="connsiteX1" fmla="*/ 88590 w 1770444"/>
              <a:gd name="connsiteY1" fmla="*/ 810676 h 1761835"/>
              <a:gd name="connsiteX2" fmla="*/ 10243 w 1770444"/>
              <a:gd name="connsiteY2" fmla="*/ 1608288 h 1761835"/>
              <a:gd name="connsiteX3" fmla="*/ 306327 w 1770444"/>
              <a:gd name="connsiteY3" fmla="*/ 1761835 h 1761835"/>
              <a:gd name="connsiteX4" fmla="*/ 1666327 w 1770444"/>
              <a:gd name="connsiteY4" fmla="*/ 1711113 h 1761835"/>
              <a:gd name="connsiteX5" fmla="*/ 1589229 w 1770444"/>
              <a:gd name="connsiteY5" fmla="*/ 1176973 h 1761835"/>
              <a:gd name="connsiteX6" fmla="*/ 1306672 w 1770444"/>
              <a:gd name="connsiteY6" fmla="*/ 916817 h 1761835"/>
              <a:gd name="connsiteX7" fmla="*/ 1584814 w 1770444"/>
              <a:gd name="connsiteY7" fmla="*/ 510012 h 1761835"/>
              <a:gd name="connsiteX8" fmla="*/ 1373040 w 1770444"/>
              <a:gd name="connsiteY8" fmla="*/ 118574 h 1761835"/>
              <a:gd name="connsiteX9" fmla="*/ 895599 w 1770444"/>
              <a:gd name="connsiteY9" fmla="*/ 18960 h 1761835"/>
              <a:gd name="connsiteX10" fmla="*/ 288567 w 1770444"/>
              <a:gd name="connsiteY10" fmla="*/ 419258 h 1761835"/>
              <a:gd name="connsiteX0" fmla="*/ 288567 w 1592514"/>
              <a:gd name="connsiteY0" fmla="*/ 419258 h 1863058"/>
              <a:gd name="connsiteX1" fmla="*/ 88590 w 1592514"/>
              <a:gd name="connsiteY1" fmla="*/ 810676 h 1863058"/>
              <a:gd name="connsiteX2" fmla="*/ 10243 w 1592514"/>
              <a:gd name="connsiteY2" fmla="*/ 1608288 h 1863058"/>
              <a:gd name="connsiteX3" fmla="*/ 306327 w 1592514"/>
              <a:gd name="connsiteY3" fmla="*/ 1761835 h 1863058"/>
              <a:gd name="connsiteX4" fmla="*/ 1377650 w 1592514"/>
              <a:gd name="connsiteY4" fmla="*/ 1838393 h 1863058"/>
              <a:gd name="connsiteX5" fmla="*/ 1589229 w 1592514"/>
              <a:gd name="connsiteY5" fmla="*/ 1176973 h 1863058"/>
              <a:gd name="connsiteX6" fmla="*/ 1306672 w 1592514"/>
              <a:gd name="connsiteY6" fmla="*/ 916817 h 1863058"/>
              <a:gd name="connsiteX7" fmla="*/ 1584814 w 1592514"/>
              <a:gd name="connsiteY7" fmla="*/ 510012 h 1863058"/>
              <a:gd name="connsiteX8" fmla="*/ 1373040 w 1592514"/>
              <a:gd name="connsiteY8" fmla="*/ 118574 h 1863058"/>
              <a:gd name="connsiteX9" fmla="*/ 895599 w 1592514"/>
              <a:gd name="connsiteY9" fmla="*/ 18960 h 1863058"/>
              <a:gd name="connsiteX10" fmla="*/ 288567 w 1592514"/>
              <a:gd name="connsiteY10" fmla="*/ 419258 h 1863058"/>
              <a:gd name="connsiteX0" fmla="*/ 421322 w 1594935"/>
              <a:gd name="connsiteY0" fmla="*/ 616342 h 1876292"/>
              <a:gd name="connsiteX1" fmla="*/ 91011 w 1594935"/>
              <a:gd name="connsiteY1" fmla="*/ 823910 h 1876292"/>
              <a:gd name="connsiteX2" fmla="*/ 12664 w 1594935"/>
              <a:gd name="connsiteY2" fmla="*/ 1621522 h 1876292"/>
              <a:gd name="connsiteX3" fmla="*/ 308748 w 1594935"/>
              <a:gd name="connsiteY3" fmla="*/ 1775069 h 1876292"/>
              <a:gd name="connsiteX4" fmla="*/ 1380071 w 1594935"/>
              <a:gd name="connsiteY4" fmla="*/ 1851627 h 1876292"/>
              <a:gd name="connsiteX5" fmla="*/ 1591650 w 1594935"/>
              <a:gd name="connsiteY5" fmla="*/ 1190207 h 1876292"/>
              <a:gd name="connsiteX6" fmla="*/ 1309093 w 1594935"/>
              <a:gd name="connsiteY6" fmla="*/ 930051 h 1876292"/>
              <a:gd name="connsiteX7" fmla="*/ 1587235 w 1594935"/>
              <a:gd name="connsiteY7" fmla="*/ 523246 h 1876292"/>
              <a:gd name="connsiteX8" fmla="*/ 1375461 w 1594935"/>
              <a:gd name="connsiteY8" fmla="*/ 131808 h 1876292"/>
              <a:gd name="connsiteX9" fmla="*/ 898020 w 1594935"/>
              <a:gd name="connsiteY9" fmla="*/ 32194 h 1876292"/>
              <a:gd name="connsiteX10" fmla="*/ 421322 w 1594935"/>
              <a:gd name="connsiteY10" fmla="*/ 616342 h 1876292"/>
              <a:gd name="connsiteX0" fmla="*/ 413257 w 1586870"/>
              <a:gd name="connsiteY0" fmla="*/ 616342 h 1876292"/>
              <a:gd name="connsiteX1" fmla="*/ 140873 w 1586870"/>
              <a:gd name="connsiteY1" fmla="*/ 993617 h 1876292"/>
              <a:gd name="connsiteX2" fmla="*/ 4599 w 1586870"/>
              <a:gd name="connsiteY2" fmla="*/ 1621522 h 1876292"/>
              <a:gd name="connsiteX3" fmla="*/ 300683 w 1586870"/>
              <a:gd name="connsiteY3" fmla="*/ 1775069 h 1876292"/>
              <a:gd name="connsiteX4" fmla="*/ 1372006 w 1586870"/>
              <a:gd name="connsiteY4" fmla="*/ 1851627 h 1876292"/>
              <a:gd name="connsiteX5" fmla="*/ 1583585 w 1586870"/>
              <a:gd name="connsiteY5" fmla="*/ 1190207 h 1876292"/>
              <a:gd name="connsiteX6" fmla="*/ 1301028 w 1586870"/>
              <a:gd name="connsiteY6" fmla="*/ 930051 h 1876292"/>
              <a:gd name="connsiteX7" fmla="*/ 1579170 w 1586870"/>
              <a:gd name="connsiteY7" fmla="*/ 523246 h 1876292"/>
              <a:gd name="connsiteX8" fmla="*/ 1367396 w 1586870"/>
              <a:gd name="connsiteY8" fmla="*/ 131808 h 1876292"/>
              <a:gd name="connsiteX9" fmla="*/ 889955 w 1586870"/>
              <a:gd name="connsiteY9" fmla="*/ 32194 h 1876292"/>
              <a:gd name="connsiteX10" fmla="*/ 413257 w 1586870"/>
              <a:gd name="connsiteY10" fmla="*/ 616342 h 1876292"/>
              <a:gd name="connsiteX0" fmla="*/ 284962 w 1458575"/>
              <a:gd name="connsiteY0" fmla="*/ 616342 h 1908017"/>
              <a:gd name="connsiteX1" fmla="*/ 12578 w 1458575"/>
              <a:gd name="connsiteY1" fmla="*/ 993617 h 1908017"/>
              <a:gd name="connsiteX2" fmla="*/ 172388 w 1458575"/>
              <a:gd name="connsiteY2" fmla="*/ 1775069 h 1908017"/>
              <a:gd name="connsiteX3" fmla="*/ 1243711 w 1458575"/>
              <a:gd name="connsiteY3" fmla="*/ 1851627 h 1908017"/>
              <a:gd name="connsiteX4" fmla="*/ 1455290 w 1458575"/>
              <a:gd name="connsiteY4" fmla="*/ 1190207 h 1908017"/>
              <a:gd name="connsiteX5" fmla="*/ 1172733 w 1458575"/>
              <a:gd name="connsiteY5" fmla="*/ 930051 h 1908017"/>
              <a:gd name="connsiteX6" fmla="*/ 1450875 w 1458575"/>
              <a:gd name="connsiteY6" fmla="*/ 523246 h 1908017"/>
              <a:gd name="connsiteX7" fmla="*/ 1239101 w 1458575"/>
              <a:gd name="connsiteY7" fmla="*/ 131808 h 1908017"/>
              <a:gd name="connsiteX8" fmla="*/ 761660 w 1458575"/>
              <a:gd name="connsiteY8" fmla="*/ 32194 h 1908017"/>
              <a:gd name="connsiteX9" fmla="*/ 284962 w 1458575"/>
              <a:gd name="connsiteY9" fmla="*/ 616342 h 1908017"/>
              <a:gd name="connsiteX0" fmla="*/ 343858 w 1519131"/>
              <a:gd name="connsiteY0" fmla="*/ 616342 h 1885036"/>
              <a:gd name="connsiteX1" fmla="*/ 71474 w 1519131"/>
              <a:gd name="connsiteY1" fmla="*/ 993617 h 1885036"/>
              <a:gd name="connsiteX2" fmla="*/ 115432 w 1519131"/>
              <a:gd name="connsiteY2" fmla="*/ 1704358 h 1885036"/>
              <a:gd name="connsiteX3" fmla="*/ 1302607 w 1519131"/>
              <a:gd name="connsiteY3" fmla="*/ 1851627 h 1885036"/>
              <a:gd name="connsiteX4" fmla="*/ 1514186 w 1519131"/>
              <a:gd name="connsiteY4" fmla="*/ 1190207 h 1885036"/>
              <a:gd name="connsiteX5" fmla="*/ 1231629 w 1519131"/>
              <a:gd name="connsiteY5" fmla="*/ 930051 h 1885036"/>
              <a:gd name="connsiteX6" fmla="*/ 1509771 w 1519131"/>
              <a:gd name="connsiteY6" fmla="*/ 523246 h 1885036"/>
              <a:gd name="connsiteX7" fmla="*/ 1297997 w 1519131"/>
              <a:gd name="connsiteY7" fmla="*/ 131808 h 1885036"/>
              <a:gd name="connsiteX8" fmla="*/ 820556 w 1519131"/>
              <a:gd name="connsiteY8" fmla="*/ 32194 h 1885036"/>
              <a:gd name="connsiteX9" fmla="*/ 343858 w 1519131"/>
              <a:gd name="connsiteY9" fmla="*/ 616342 h 1885036"/>
              <a:gd name="connsiteX0" fmla="*/ 343858 w 1549812"/>
              <a:gd name="connsiteY0" fmla="*/ 616342 h 1800235"/>
              <a:gd name="connsiteX1" fmla="*/ 71474 w 1549812"/>
              <a:gd name="connsiteY1" fmla="*/ 993617 h 1800235"/>
              <a:gd name="connsiteX2" fmla="*/ 115432 w 1549812"/>
              <a:gd name="connsiteY2" fmla="*/ 1704358 h 1800235"/>
              <a:gd name="connsiteX3" fmla="*/ 1389496 w 1549812"/>
              <a:gd name="connsiteY3" fmla="*/ 1724347 h 1800235"/>
              <a:gd name="connsiteX4" fmla="*/ 1514186 w 1549812"/>
              <a:gd name="connsiteY4" fmla="*/ 1190207 h 1800235"/>
              <a:gd name="connsiteX5" fmla="*/ 1231629 w 1549812"/>
              <a:gd name="connsiteY5" fmla="*/ 930051 h 1800235"/>
              <a:gd name="connsiteX6" fmla="*/ 1509771 w 1549812"/>
              <a:gd name="connsiteY6" fmla="*/ 523246 h 1800235"/>
              <a:gd name="connsiteX7" fmla="*/ 1297997 w 1549812"/>
              <a:gd name="connsiteY7" fmla="*/ 131808 h 1800235"/>
              <a:gd name="connsiteX8" fmla="*/ 820556 w 1549812"/>
              <a:gd name="connsiteY8" fmla="*/ 32194 h 1800235"/>
              <a:gd name="connsiteX9" fmla="*/ 343858 w 1549812"/>
              <a:gd name="connsiteY9" fmla="*/ 616342 h 1800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49812" h="1800235">
                <a:moveTo>
                  <a:pt x="343858" y="616342"/>
                </a:moveTo>
                <a:cubicBezTo>
                  <a:pt x="219011" y="776579"/>
                  <a:pt x="109545" y="812281"/>
                  <a:pt x="71474" y="993617"/>
                </a:cubicBezTo>
                <a:cubicBezTo>
                  <a:pt x="33403" y="1174953"/>
                  <a:pt x="-89757" y="1561356"/>
                  <a:pt x="115432" y="1704358"/>
                </a:cubicBezTo>
                <a:cubicBezTo>
                  <a:pt x="320621" y="1847360"/>
                  <a:pt x="1156371" y="1810039"/>
                  <a:pt x="1389496" y="1724347"/>
                </a:cubicBezTo>
                <a:cubicBezTo>
                  <a:pt x="1622621" y="1638655"/>
                  <a:pt x="1540497" y="1322590"/>
                  <a:pt x="1514186" y="1190207"/>
                </a:cubicBezTo>
                <a:cubicBezTo>
                  <a:pt x="1487875" y="1057824"/>
                  <a:pt x="1240336" y="1148914"/>
                  <a:pt x="1231629" y="930051"/>
                </a:cubicBezTo>
                <a:cubicBezTo>
                  <a:pt x="1248292" y="693847"/>
                  <a:pt x="1498710" y="656286"/>
                  <a:pt x="1509771" y="523246"/>
                </a:cubicBezTo>
                <a:cubicBezTo>
                  <a:pt x="1520832" y="390206"/>
                  <a:pt x="1431655" y="305130"/>
                  <a:pt x="1297997" y="131808"/>
                </a:cubicBezTo>
                <a:cubicBezTo>
                  <a:pt x="1189251" y="36824"/>
                  <a:pt x="979579" y="-48562"/>
                  <a:pt x="820556" y="32194"/>
                </a:cubicBezTo>
                <a:cubicBezTo>
                  <a:pt x="661533" y="112950"/>
                  <a:pt x="468705" y="456105"/>
                  <a:pt x="343858" y="616342"/>
                </a:cubicBezTo>
                <a:close/>
              </a:path>
            </a:pathLst>
          </a:custGeom>
          <a:solidFill>
            <a:srgbClr val="9CDFF9"/>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Freeform 417">
            <a:extLst>
              <a:ext uri="{FF2B5EF4-FFF2-40B4-BE49-F238E27FC236}">
                <a16:creationId xmlns:a16="http://schemas.microsoft.com/office/drawing/2014/main" id="{147ED4EB-DB61-A54E-BB84-8765DDC98149}"/>
              </a:ext>
            </a:extLst>
          </p:cNvPr>
          <p:cNvSpPr>
            <a:spLocks/>
          </p:cNvSpPr>
          <p:nvPr/>
        </p:nvSpPr>
        <p:spPr bwMode="auto">
          <a:xfrm>
            <a:off x="4037567" y="2012012"/>
            <a:ext cx="1736725" cy="1317704"/>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9CDFF9"/>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8" name="Group 418">
            <a:extLst>
              <a:ext uri="{FF2B5EF4-FFF2-40B4-BE49-F238E27FC236}">
                <a16:creationId xmlns:a16="http://schemas.microsoft.com/office/drawing/2014/main" id="{ECCF6062-76F6-984B-B17A-C53F622A9450}"/>
              </a:ext>
            </a:extLst>
          </p:cNvPr>
          <p:cNvGrpSpPr>
            <a:grpSpLocks/>
          </p:cNvGrpSpPr>
          <p:nvPr/>
        </p:nvGrpSpPr>
        <p:grpSpPr bwMode="auto">
          <a:xfrm>
            <a:off x="3958567" y="3461529"/>
            <a:ext cx="1458912" cy="933450"/>
            <a:chOff x="2889" y="1631"/>
            <a:chExt cx="980" cy="743"/>
          </a:xfrm>
        </p:grpSpPr>
        <p:sp>
          <p:nvSpPr>
            <p:cNvPr id="9" name="Rectangle 419">
              <a:extLst>
                <a:ext uri="{FF2B5EF4-FFF2-40B4-BE49-F238E27FC236}">
                  <a16:creationId xmlns:a16="http://schemas.microsoft.com/office/drawing/2014/main" id="{1B5E0933-98B0-7B49-98CC-3BB9153702F6}"/>
                </a:ext>
              </a:extLst>
            </p:cNvPr>
            <p:cNvSpPr>
              <a:spLocks noChangeArrowheads="1"/>
            </p:cNvSpPr>
            <p:nvPr/>
          </p:nvSpPr>
          <p:spPr bwMode="auto">
            <a:xfrm>
              <a:off x="3046" y="1841"/>
              <a:ext cx="663" cy="533"/>
            </a:xfrm>
            <a:prstGeom prst="rect">
              <a:avLst/>
            </a:prstGeom>
            <a:solidFill>
              <a:srgbClr val="9CDFF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0" name="AutoShape 420">
              <a:extLst>
                <a:ext uri="{FF2B5EF4-FFF2-40B4-BE49-F238E27FC236}">
                  <a16:creationId xmlns:a16="http://schemas.microsoft.com/office/drawing/2014/main" id="{724A7813-3F43-2249-802C-29D90622FAEC}"/>
                </a:ext>
              </a:extLst>
            </p:cNvPr>
            <p:cNvSpPr>
              <a:spLocks noChangeArrowheads="1"/>
            </p:cNvSpPr>
            <p:nvPr/>
          </p:nvSpPr>
          <p:spPr bwMode="auto">
            <a:xfrm>
              <a:off x="2889" y="1631"/>
              <a:ext cx="980" cy="253"/>
            </a:xfrm>
            <a:prstGeom prst="triangle">
              <a:avLst>
                <a:gd name="adj" fmla="val 50000"/>
              </a:avLst>
            </a:prstGeom>
            <a:solidFill>
              <a:srgbClr val="9CDFF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00CCFF"/>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11" name="Freeform 427">
            <a:extLst>
              <a:ext uri="{FF2B5EF4-FFF2-40B4-BE49-F238E27FC236}">
                <a16:creationId xmlns:a16="http://schemas.microsoft.com/office/drawing/2014/main" id="{B956EC23-0A0E-F140-90A0-FAD244907117}"/>
              </a:ext>
            </a:extLst>
          </p:cNvPr>
          <p:cNvSpPr>
            <a:spLocks/>
          </p:cNvSpPr>
          <p:nvPr/>
        </p:nvSpPr>
        <p:spPr bwMode="auto">
          <a:xfrm>
            <a:off x="4465618" y="4855412"/>
            <a:ext cx="3079750" cy="1665288"/>
          </a:xfrm>
          <a:custGeom>
            <a:avLst/>
            <a:gdLst>
              <a:gd name="T0" fmla="*/ 2147483646 w 1940"/>
              <a:gd name="T1" fmla="*/ 2147483646 h 1049"/>
              <a:gd name="T2" fmla="*/ 2147483646 w 1940"/>
              <a:gd name="T3" fmla="*/ 2147483646 h 1049"/>
              <a:gd name="T4" fmla="*/ 2147483646 w 1940"/>
              <a:gd name="T5" fmla="*/ 2147483646 h 1049"/>
              <a:gd name="T6" fmla="*/ 2147483646 w 1940"/>
              <a:gd name="T7" fmla="*/ 2147483646 h 1049"/>
              <a:gd name="T8" fmla="*/ 2147483646 w 1940"/>
              <a:gd name="T9" fmla="*/ 2147483646 h 1049"/>
              <a:gd name="T10" fmla="*/ 2147483646 w 1940"/>
              <a:gd name="T11" fmla="*/ 2147483646 h 1049"/>
              <a:gd name="T12" fmla="*/ 2147483646 w 1940"/>
              <a:gd name="T13" fmla="*/ 2147483646 h 1049"/>
              <a:gd name="T14" fmla="*/ 2147483646 w 1940"/>
              <a:gd name="T15" fmla="*/ 2147483646 h 1049"/>
              <a:gd name="T16" fmla="*/ 2147483646 w 1940"/>
              <a:gd name="T17" fmla="*/ 2147483646 h 1049"/>
              <a:gd name="T18" fmla="*/ 2147483646 w 1940"/>
              <a:gd name="T19" fmla="*/ 2147483646 h 1049"/>
              <a:gd name="T20" fmla="*/ 2147483646 w 1940"/>
              <a:gd name="T21" fmla="*/ 2147483646 h 1049"/>
              <a:gd name="T22" fmla="*/ 2147483646 w 1940"/>
              <a:gd name="T23" fmla="*/ 2147483646 h 1049"/>
              <a:gd name="T24" fmla="*/ 2147483646 w 1940"/>
              <a:gd name="T25" fmla="*/ 2147483646 h 1049"/>
              <a:gd name="T26" fmla="*/ 2147483646 w 1940"/>
              <a:gd name="T27" fmla="*/ 2147483646 h 1049"/>
              <a:gd name="T28" fmla="*/ 2147483646 w 1940"/>
              <a:gd name="T29" fmla="*/ 2147483646 h 1049"/>
              <a:gd name="T30" fmla="*/ 2147483646 w 1940"/>
              <a:gd name="T31" fmla="*/ 2147483646 h 104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940"/>
              <a:gd name="T49" fmla="*/ 0 h 1049"/>
              <a:gd name="T50" fmla="*/ 1940 w 1940"/>
              <a:gd name="T51" fmla="*/ 1049 h 104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940" h="1049">
                <a:moveTo>
                  <a:pt x="952" y="26"/>
                </a:moveTo>
                <a:cubicBezTo>
                  <a:pt x="867" y="45"/>
                  <a:pt x="832" y="118"/>
                  <a:pt x="755" y="125"/>
                </a:cubicBezTo>
                <a:cubicBezTo>
                  <a:pt x="678" y="132"/>
                  <a:pt x="587" y="72"/>
                  <a:pt x="488" y="68"/>
                </a:cubicBezTo>
                <a:cubicBezTo>
                  <a:pt x="389" y="64"/>
                  <a:pt x="237" y="48"/>
                  <a:pt x="158" y="101"/>
                </a:cubicBezTo>
                <a:cubicBezTo>
                  <a:pt x="79" y="154"/>
                  <a:pt x="28" y="298"/>
                  <a:pt x="14" y="389"/>
                </a:cubicBezTo>
                <a:cubicBezTo>
                  <a:pt x="0" y="480"/>
                  <a:pt x="25" y="595"/>
                  <a:pt x="71" y="648"/>
                </a:cubicBezTo>
                <a:cubicBezTo>
                  <a:pt x="117" y="701"/>
                  <a:pt x="205" y="665"/>
                  <a:pt x="288" y="706"/>
                </a:cubicBezTo>
                <a:cubicBezTo>
                  <a:pt x="371" y="747"/>
                  <a:pt x="450" y="842"/>
                  <a:pt x="568" y="893"/>
                </a:cubicBezTo>
                <a:cubicBezTo>
                  <a:pt x="686" y="944"/>
                  <a:pt x="852" y="991"/>
                  <a:pt x="996" y="1014"/>
                </a:cubicBezTo>
                <a:cubicBezTo>
                  <a:pt x="1140" y="1036"/>
                  <a:pt x="1309" y="1049"/>
                  <a:pt x="1433" y="1031"/>
                </a:cubicBezTo>
                <a:cubicBezTo>
                  <a:pt x="1557" y="1012"/>
                  <a:pt x="1657" y="960"/>
                  <a:pt x="1739" y="907"/>
                </a:cubicBezTo>
                <a:cubicBezTo>
                  <a:pt x="1821" y="855"/>
                  <a:pt x="1906" y="824"/>
                  <a:pt x="1923" y="714"/>
                </a:cubicBezTo>
                <a:cubicBezTo>
                  <a:pt x="1940" y="604"/>
                  <a:pt x="1898" y="350"/>
                  <a:pt x="1839" y="251"/>
                </a:cubicBezTo>
                <a:cubicBezTo>
                  <a:pt x="1780" y="151"/>
                  <a:pt x="1662" y="153"/>
                  <a:pt x="1566" y="114"/>
                </a:cubicBezTo>
                <a:cubicBezTo>
                  <a:pt x="1470" y="76"/>
                  <a:pt x="1365" y="30"/>
                  <a:pt x="1263" y="15"/>
                </a:cubicBezTo>
                <a:cubicBezTo>
                  <a:pt x="1161" y="0"/>
                  <a:pt x="1037" y="8"/>
                  <a:pt x="952" y="26"/>
                </a:cubicBezTo>
                <a:close/>
              </a:path>
            </a:pathLst>
          </a:custGeom>
          <a:solidFill>
            <a:srgbClr val="9CDFF9"/>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 name="Text Box 580">
            <a:extLst>
              <a:ext uri="{FF2B5EF4-FFF2-40B4-BE49-F238E27FC236}">
                <a16:creationId xmlns:a16="http://schemas.microsoft.com/office/drawing/2014/main" id="{B7AA8CF3-CF38-8143-8D7D-88E1A4794EFD}"/>
              </a:ext>
            </a:extLst>
          </p:cNvPr>
          <p:cNvSpPr txBox="1">
            <a:spLocks noChangeArrowheads="1"/>
          </p:cNvSpPr>
          <p:nvPr/>
        </p:nvSpPr>
        <p:spPr bwMode="auto">
          <a:xfrm>
            <a:off x="4060125" y="5952053"/>
            <a:ext cx="1308371" cy="4370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altLang="en-US" sz="1400" b="0" i="0" u="none" strike="noStrike" kern="1200" cap="none" spc="0" normalizeH="0" baseline="0" noProof="0" dirty="0">
                <a:ln>
                  <a:noFill/>
                </a:ln>
                <a:solidFill>
                  <a:srgbClr val="000099"/>
                </a:solidFill>
                <a:effectLst/>
                <a:uLnTx/>
                <a:uFillTx/>
                <a:latin typeface="+mn-lt"/>
                <a:ea typeface="MS PGothic" panose="020B0600070205080204" pitchFamily="34" charset="-128"/>
                <a:cs typeface="Arial" panose="020B0604020202020204" pitchFamily="34" charset="0"/>
              </a:rPr>
              <a:t>enterprise</a:t>
            </a:r>
          </a:p>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altLang="en-US" sz="1400" b="0" i="0" u="none" strike="noStrike" kern="1200" cap="none" spc="0" normalizeH="0" baseline="0" noProof="0" dirty="0">
                <a:ln>
                  <a:noFill/>
                </a:ln>
                <a:solidFill>
                  <a:srgbClr val="000099"/>
                </a:solidFill>
                <a:effectLst/>
                <a:uLnTx/>
                <a:uFillTx/>
                <a:latin typeface="+mn-lt"/>
                <a:ea typeface="MS PGothic" panose="020B0600070205080204" pitchFamily="34" charset="-128"/>
                <a:cs typeface="Arial" panose="020B0604020202020204" pitchFamily="34" charset="0"/>
              </a:rPr>
              <a:t>          network</a:t>
            </a:r>
          </a:p>
        </p:txBody>
      </p:sp>
      <p:sp>
        <p:nvSpPr>
          <p:cNvPr id="14" name="Freeform 13">
            <a:extLst>
              <a:ext uri="{FF2B5EF4-FFF2-40B4-BE49-F238E27FC236}">
                <a16:creationId xmlns:a16="http://schemas.microsoft.com/office/drawing/2014/main" id="{322D4284-7756-9A44-AD26-1188BD182F53}"/>
              </a:ext>
            </a:extLst>
          </p:cNvPr>
          <p:cNvSpPr/>
          <p:nvPr/>
        </p:nvSpPr>
        <p:spPr>
          <a:xfrm>
            <a:off x="6975363" y="3351818"/>
            <a:ext cx="1273167" cy="1935748"/>
          </a:xfrm>
          <a:custGeom>
            <a:avLst/>
            <a:gdLst>
              <a:gd name="connsiteX0" fmla="*/ 434989 w 1523031"/>
              <a:gd name="connsiteY0" fmla="*/ 253346 h 1763594"/>
              <a:gd name="connsiteX1" fmla="*/ 488 w 1523031"/>
              <a:gd name="connsiteY1" fmla="*/ 921706 h 1763594"/>
              <a:gd name="connsiteX2" fmla="*/ 368142 w 1523031"/>
              <a:gd name="connsiteY2" fmla="*/ 1489812 h 1763594"/>
              <a:gd name="connsiteX3" fmla="*/ 1187008 w 1523031"/>
              <a:gd name="connsiteY3" fmla="*/ 1757156 h 1763594"/>
              <a:gd name="connsiteX4" fmla="*/ 1521239 w 1523031"/>
              <a:gd name="connsiteY4" fmla="*/ 1239177 h 1763594"/>
              <a:gd name="connsiteX5" fmla="*/ 1320700 w 1523031"/>
              <a:gd name="connsiteY5" fmla="*/ 654362 h 1763594"/>
              <a:gd name="connsiteX6" fmla="*/ 1337412 w 1523031"/>
              <a:gd name="connsiteY6" fmla="*/ 136383 h 1763594"/>
              <a:gd name="connsiteX7" fmla="*/ 1086739 w 1523031"/>
              <a:gd name="connsiteY7" fmla="*/ 2711 h 1763594"/>
              <a:gd name="connsiteX8" fmla="*/ 434989 w 1523031"/>
              <a:gd name="connsiteY8" fmla="*/ 253346 h 1763594"/>
              <a:gd name="connsiteX0" fmla="*/ 434989 w 1537226"/>
              <a:gd name="connsiteY0" fmla="*/ 253346 h 1763594"/>
              <a:gd name="connsiteX1" fmla="*/ 488 w 1537226"/>
              <a:gd name="connsiteY1" fmla="*/ 921706 h 1763594"/>
              <a:gd name="connsiteX2" fmla="*/ 368142 w 1537226"/>
              <a:gd name="connsiteY2" fmla="*/ 1489812 h 1763594"/>
              <a:gd name="connsiteX3" fmla="*/ 1187008 w 1537226"/>
              <a:gd name="connsiteY3" fmla="*/ 1757156 h 1763594"/>
              <a:gd name="connsiteX4" fmla="*/ 1521239 w 1537226"/>
              <a:gd name="connsiteY4" fmla="*/ 1239177 h 1763594"/>
              <a:gd name="connsiteX5" fmla="*/ 1468998 w 1537226"/>
              <a:gd name="connsiteY5" fmla="*/ 654362 h 1763594"/>
              <a:gd name="connsiteX6" fmla="*/ 1337412 w 1537226"/>
              <a:gd name="connsiteY6" fmla="*/ 136383 h 1763594"/>
              <a:gd name="connsiteX7" fmla="*/ 1086739 w 1537226"/>
              <a:gd name="connsiteY7" fmla="*/ 2711 h 1763594"/>
              <a:gd name="connsiteX8" fmla="*/ 434989 w 1537226"/>
              <a:gd name="connsiteY8" fmla="*/ 253346 h 1763594"/>
              <a:gd name="connsiteX0" fmla="*/ 434989 w 1537226"/>
              <a:gd name="connsiteY0" fmla="*/ 253346 h 1763594"/>
              <a:gd name="connsiteX1" fmla="*/ 488 w 1537226"/>
              <a:gd name="connsiteY1" fmla="*/ 921706 h 1763594"/>
              <a:gd name="connsiteX2" fmla="*/ 368142 w 1537226"/>
              <a:gd name="connsiteY2" fmla="*/ 1489812 h 1763594"/>
              <a:gd name="connsiteX3" fmla="*/ 1187008 w 1537226"/>
              <a:gd name="connsiteY3" fmla="*/ 1757156 h 1763594"/>
              <a:gd name="connsiteX4" fmla="*/ 1521239 w 1537226"/>
              <a:gd name="connsiteY4" fmla="*/ 1239177 h 1763594"/>
              <a:gd name="connsiteX5" fmla="*/ 1468998 w 1537226"/>
              <a:gd name="connsiteY5" fmla="*/ 654362 h 1763594"/>
              <a:gd name="connsiteX6" fmla="*/ 1337412 w 1537226"/>
              <a:gd name="connsiteY6" fmla="*/ 136383 h 1763594"/>
              <a:gd name="connsiteX7" fmla="*/ 839572 w 1537226"/>
              <a:gd name="connsiteY7" fmla="*/ 2711 h 1763594"/>
              <a:gd name="connsiteX8" fmla="*/ 434989 w 1537226"/>
              <a:gd name="connsiteY8" fmla="*/ 253346 h 1763594"/>
              <a:gd name="connsiteX0" fmla="*/ 360357 w 1536743"/>
              <a:gd name="connsiteY0" fmla="*/ 534641 h 1782088"/>
              <a:gd name="connsiteX1" fmla="*/ 5 w 1536743"/>
              <a:gd name="connsiteY1" fmla="*/ 940200 h 1782088"/>
              <a:gd name="connsiteX2" fmla="*/ 367659 w 1536743"/>
              <a:gd name="connsiteY2" fmla="*/ 1508306 h 1782088"/>
              <a:gd name="connsiteX3" fmla="*/ 1186525 w 1536743"/>
              <a:gd name="connsiteY3" fmla="*/ 1775650 h 1782088"/>
              <a:gd name="connsiteX4" fmla="*/ 1520756 w 1536743"/>
              <a:gd name="connsiteY4" fmla="*/ 1257671 h 1782088"/>
              <a:gd name="connsiteX5" fmla="*/ 1468515 w 1536743"/>
              <a:gd name="connsiteY5" fmla="*/ 672856 h 1782088"/>
              <a:gd name="connsiteX6" fmla="*/ 1336929 w 1536743"/>
              <a:gd name="connsiteY6" fmla="*/ 154877 h 1782088"/>
              <a:gd name="connsiteX7" fmla="*/ 839089 w 1536743"/>
              <a:gd name="connsiteY7" fmla="*/ 21205 h 1782088"/>
              <a:gd name="connsiteX8" fmla="*/ 360357 w 1536743"/>
              <a:gd name="connsiteY8" fmla="*/ 534641 h 1782088"/>
              <a:gd name="connsiteX0" fmla="*/ 360355 w 1536741"/>
              <a:gd name="connsiteY0" fmla="*/ 534641 h 1782088"/>
              <a:gd name="connsiteX1" fmla="*/ 3 w 1536741"/>
              <a:gd name="connsiteY1" fmla="*/ 940200 h 1782088"/>
              <a:gd name="connsiteX2" fmla="*/ 367657 w 1536741"/>
              <a:gd name="connsiteY2" fmla="*/ 1508306 h 1782088"/>
              <a:gd name="connsiteX3" fmla="*/ 1186523 w 1536741"/>
              <a:gd name="connsiteY3" fmla="*/ 1775650 h 1782088"/>
              <a:gd name="connsiteX4" fmla="*/ 1520754 w 1536741"/>
              <a:gd name="connsiteY4" fmla="*/ 1257671 h 1782088"/>
              <a:gd name="connsiteX5" fmla="*/ 1468513 w 1536741"/>
              <a:gd name="connsiteY5" fmla="*/ 672856 h 1782088"/>
              <a:gd name="connsiteX6" fmla="*/ 1336927 w 1536741"/>
              <a:gd name="connsiteY6" fmla="*/ 154877 h 1782088"/>
              <a:gd name="connsiteX7" fmla="*/ 839087 w 1536741"/>
              <a:gd name="connsiteY7" fmla="*/ 21205 h 1782088"/>
              <a:gd name="connsiteX8" fmla="*/ 360355 w 1536741"/>
              <a:gd name="connsiteY8" fmla="*/ 534641 h 1782088"/>
              <a:gd name="connsiteX0" fmla="*/ 360355 w 1534770"/>
              <a:gd name="connsiteY0" fmla="*/ 553225 h 1800672"/>
              <a:gd name="connsiteX1" fmla="*/ 3 w 1534770"/>
              <a:gd name="connsiteY1" fmla="*/ 958784 h 1800672"/>
              <a:gd name="connsiteX2" fmla="*/ 367657 w 1534770"/>
              <a:gd name="connsiteY2" fmla="*/ 1526890 h 1800672"/>
              <a:gd name="connsiteX3" fmla="*/ 1186523 w 1534770"/>
              <a:gd name="connsiteY3" fmla="*/ 1794234 h 1800672"/>
              <a:gd name="connsiteX4" fmla="*/ 1520754 w 1534770"/>
              <a:gd name="connsiteY4" fmla="*/ 1276255 h 1800672"/>
              <a:gd name="connsiteX5" fmla="*/ 1468513 w 1534770"/>
              <a:gd name="connsiteY5" fmla="*/ 691440 h 1800672"/>
              <a:gd name="connsiteX6" fmla="*/ 1435794 w 1534770"/>
              <a:gd name="connsiteY6" fmla="*/ 107761 h 1800672"/>
              <a:gd name="connsiteX7" fmla="*/ 839087 w 1534770"/>
              <a:gd name="connsiteY7" fmla="*/ 39789 h 1800672"/>
              <a:gd name="connsiteX8" fmla="*/ 360355 w 1534770"/>
              <a:gd name="connsiteY8" fmla="*/ 553225 h 1800672"/>
              <a:gd name="connsiteX0" fmla="*/ 360355 w 1580585"/>
              <a:gd name="connsiteY0" fmla="*/ 553225 h 1880420"/>
              <a:gd name="connsiteX1" fmla="*/ 3 w 1580585"/>
              <a:gd name="connsiteY1" fmla="*/ 958784 h 1880420"/>
              <a:gd name="connsiteX2" fmla="*/ 367657 w 1580585"/>
              <a:gd name="connsiteY2" fmla="*/ 1526890 h 1880420"/>
              <a:gd name="connsiteX3" fmla="*/ 1186523 w 1580585"/>
              <a:gd name="connsiteY3" fmla="*/ 1794234 h 1880420"/>
              <a:gd name="connsiteX4" fmla="*/ 1570188 w 1580585"/>
              <a:gd name="connsiteY4" fmla="*/ 1785433 h 1880420"/>
              <a:gd name="connsiteX5" fmla="*/ 1468513 w 1580585"/>
              <a:gd name="connsiteY5" fmla="*/ 691440 h 1880420"/>
              <a:gd name="connsiteX6" fmla="*/ 1435794 w 1580585"/>
              <a:gd name="connsiteY6" fmla="*/ 107761 h 1880420"/>
              <a:gd name="connsiteX7" fmla="*/ 839087 w 1580585"/>
              <a:gd name="connsiteY7" fmla="*/ 39789 h 1880420"/>
              <a:gd name="connsiteX8" fmla="*/ 360355 w 1580585"/>
              <a:gd name="connsiteY8" fmla="*/ 553225 h 1880420"/>
              <a:gd name="connsiteX0" fmla="*/ 316588 w 1580732"/>
              <a:gd name="connsiteY0" fmla="*/ 359285 h 1867156"/>
              <a:gd name="connsiteX1" fmla="*/ 150 w 1580732"/>
              <a:gd name="connsiteY1" fmla="*/ 945520 h 1867156"/>
              <a:gd name="connsiteX2" fmla="*/ 367804 w 1580732"/>
              <a:gd name="connsiteY2" fmla="*/ 1513626 h 1867156"/>
              <a:gd name="connsiteX3" fmla="*/ 1186670 w 1580732"/>
              <a:gd name="connsiteY3" fmla="*/ 1780970 h 1867156"/>
              <a:gd name="connsiteX4" fmla="*/ 1570335 w 1580732"/>
              <a:gd name="connsiteY4" fmla="*/ 1772169 h 1867156"/>
              <a:gd name="connsiteX5" fmla="*/ 1468660 w 1580732"/>
              <a:gd name="connsiteY5" fmla="*/ 678176 h 1867156"/>
              <a:gd name="connsiteX6" fmla="*/ 1435941 w 1580732"/>
              <a:gd name="connsiteY6" fmla="*/ 94497 h 1867156"/>
              <a:gd name="connsiteX7" fmla="*/ 839234 w 1580732"/>
              <a:gd name="connsiteY7" fmla="*/ 26525 h 1867156"/>
              <a:gd name="connsiteX8" fmla="*/ 316588 w 1580732"/>
              <a:gd name="connsiteY8" fmla="*/ 359285 h 1867156"/>
              <a:gd name="connsiteX0" fmla="*/ 163575 w 1427719"/>
              <a:gd name="connsiteY0" fmla="*/ 359285 h 1867156"/>
              <a:gd name="connsiteX1" fmla="*/ 836 w 1427719"/>
              <a:gd name="connsiteY1" fmla="*/ 1076921 h 1867156"/>
              <a:gd name="connsiteX2" fmla="*/ 214791 w 1427719"/>
              <a:gd name="connsiteY2" fmla="*/ 1513626 h 1867156"/>
              <a:gd name="connsiteX3" fmla="*/ 1033657 w 1427719"/>
              <a:gd name="connsiteY3" fmla="*/ 1780970 h 1867156"/>
              <a:gd name="connsiteX4" fmla="*/ 1417322 w 1427719"/>
              <a:gd name="connsiteY4" fmla="*/ 1772169 h 1867156"/>
              <a:gd name="connsiteX5" fmla="*/ 1315647 w 1427719"/>
              <a:gd name="connsiteY5" fmla="*/ 678176 h 1867156"/>
              <a:gd name="connsiteX6" fmla="*/ 1282928 w 1427719"/>
              <a:gd name="connsiteY6" fmla="*/ 94497 h 1867156"/>
              <a:gd name="connsiteX7" fmla="*/ 686221 w 1427719"/>
              <a:gd name="connsiteY7" fmla="*/ 26525 h 1867156"/>
              <a:gd name="connsiteX8" fmla="*/ 163575 w 1427719"/>
              <a:gd name="connsiteY8" fmla="*/ 359285 h 1867156"/>
              <a:gd name="connsiteX0" fmla="*/ 163575 w 1426632"/>
              <a:gd name="connsiteY0" fmla="*/ 394322 h 1902193"/>
              <a:gd name="connsiteX1" fmla="*/ 836 w 1426632"/>
              <a:gd name="connsiteY1" fmla="*/ 1111958 h 1902193"/>
              <a:gd name="connsiteX2" fmla="*/ 214791 w 1426632"/>
              <a:gd name="connsiteY2" fmla="*/ 1548663 h 1902193"/>
              <a:gd name="connsiteX3" fmla="*/ 1033657 w 1426632"/>
              <a:gd name="connsiteY3" fmla="*/ 1816007 h 1902193"/>
              <a:gd name="connsiteX4" fmla="*/ 1417322 w 1426632"/>
              <a:gd name="connsiteY4" fmla="*/ 1807206 h 1902193"/>
              <a:gd name="connsiteX5" fmla="*/ 1315647 w 1426632"/>
              <a:gd name="connsiteY5" fmla="*/ 713213 h 1902193"/>
              <a:gd name="connsiteX6" fmla="*/ 1401843 w 1426632"/>
              <a:gd name="connsiteY6" fmla="*/ 63834 h 1902193"/>
              <a:gd name="connsiteX7" fmla="*/ 686221 w 1426632"/>
              <a:gd name="connsiteY7" fmla="*/ 61562 h 1902193"/>
              <a:gd name="connsiteX8" fmla="*/ 163575 w 1426632"/>
              <a:gd name="connsiteY8" fmla="*/ 394322 h 1902193"/>
              <a:gd name="connsiteX0" fmla="*/ 163575 w 1435249"/>
              <a:gd name="connsiteY0" fmla="*/ 394322 h 1885560"/>
              <a:gd name="connsiteX1" fmla="*/ 836 w 1435249"/>
              <a:gd name="connsiteY1" fmla="*/ 1111958 h 1885560"/>
              <a:gd name="connsiteX2" fmla="*/ 214791 w 1435249"/>
              <a:gd name="connsiteY2" fmla="*/ 1548663 h 1885560"/>
              <a:gd name="connsiteX3" fmla="*/ 1033657 w 1435249"/>
              <a:gd name="connsiteY3" fmla="*/ 1816007 h 1885560"/>
              <a:gd name="connsiteX4" fmla="*/ 1417322 w 1435249"/>
              <a:gd name="connsiteY4" fmla="*/ 1807206 h 1885560"/>
              <a:gd name="connsiteX5" fmla="*/ 1375103 w 1435249"/>
              <a:gd name="connsiteY5" fmla="*/ 943164 h 1885560"/>
              <a:gd name="connsiteX6" fmla="*/ 1401843 w 1435249"/>
              <a:gd name="connsiteY6" fmla="*/ 63834 h 1885560"/>
              <a:gd name="connsiteX7" fmla="*/ 686221 w 1435249"/>
              <a:gd name="connsiteY7" fmla="*/ 61562 h 1885560"/>
              <a:gd name="connsiteX8" fmla="*/ 163575 w 1435249"/>
              <a:gd name="connsiteY8" fmla="*/ 394322 h 1885560"/>
              <a:gd name="connsiteX0" fmla="*/ 128947 w 1438213"/>
              <a:gd name="connsiteY0" fmla="*/ 345176 h 1883146"/>
              <a:gd name="connsiteX1" fmla="*/ 3802 w 1438213"/>
              <a:gd name="connsiteY1" fmla="*/ 1109544 h 1883146"/>
              <a:gd name="connsiteX2" fmla="*/ 217757 w 1438213"/>
              <a:gd name="connsiteY2" fmla="*/ 1546249 h 1883146"/>
              <a:gd name="connsiteX3" fmla="*/ 1036623 w 1438213"/>
              <a:gd name="connsiteY3" fmla="*/ 1813593 h 1883146"/>
              <a:gd name="connsiteX4" fmla="*/ 1420288 w 1438213"/>
              <a:gd name="connsiteY4" fmla="*/ 1804792 h 1883146"/>
              <a:gd name="connsiteX5" fmla="*/ 1378069 w 1438213"/>
              <a:gd name="connsiteY5" fmla="*/ 940750 h 1883146"/>
              <a:gd name="connsiteX6" fmla="*/ 1404809 w 1438213"/>
              <a:gd name="connsiteY6" fmla="*/ 61420 h 1883146"/>
              <a:gd name="connsiteX7" fmla="*/ 689187 w 1438213"/>
              <a:gd name="connsiteY7" fmla="*/ 59148 h 1883146"/>
              <a:gd name="connsiteX8" fmla="*/ 128947 w 1438213"/>
              <a:gd name="connsiteY8" fmla="*/ 345176 h 1883146"/>
              <a:gd name="connsiteX0" fmla="*/ 126587 w 1435854"/>
              <a:gd name="connsiteY0" fmla="*/ 353278 h 1891248"/>
              <a:gd name="connsiteX1" fmla="*/ 1442 w 1435854"/>
              <a:gd name="connsiteY1" fmla="*/ 1117646 h 1891248"/>
              <a:gd name="connsiteX2" fmla="*/ 215397 w 1435854"/>
              <a:gd name="connsiteY2" fmla="*/ 1554351 h 1891248"/>
              <a:gd name="connsiteX3" fmla="*/ 1034263 w 1435854"/>
              <a:gd name="connsiteY3" fmla="*/ 1821695 h 1891248"/>
              <a:gd name="connsiteX4" fmla="*/ 1417928 w 1435854"/>
              <a:gd name="connsiteY4" fmla="*/ 1812894 h 1891248"/>
              <a:gd name="connsiteX5" fmla="*/ 1375709 w 1435854"/>
              <a:gd name="connsiteY5" fmla="*/ 948852 h 1891248"/>
              <a:gd name="connsiteX6" fmla="*/ 1402449 w 1435854"/>
              <a:gd name="connsiteY6" fmla="*/ 69522 h 1891248"/>
              <a:gd name="connsiteX7" fmla="*/ 221605 w 1435854"/>
              <a:gd name="connsiteY7" fmla="*/ 47778 h 1891248"/>
              <a:gd name="connsiteX8" fmla="*/ 126587 w 1435854"/>
              <a:gd name="connsiteY8" fmla="*/ 353278 h 1891248"/>
              <a:gd name="connsiteX0" fmla="*/ 35803 w 1453152"/>
              <a:gd name="connsiteY0" fmla="*/ 439993 h 1896181"/>
              <a:gd name="connsiteX1" fmla="*/ 18740 w 1453152"/>
              <a:gd name="connsiteY1" fmla="*/ 1122579 h 1896181"/>
              <a:gd name="connsiteX2" fmla="*/ 232695 w 1453152"/>
              <a:gd name="connsiteY2" fmla="*/ 1559284 h 1896181"/>
              <a:gd name="connsiteX3" fmla="*/ 1051561 w 1453152"/>
              <a:gd name="connsiteY3" fmla="*/ 1826628 h 1896181"/>
              <a:gd name="connsiteX4" fmla="*/ 1435226 w 1453152"/>
              <a:gd name="connsiteY4" fmla="*/ 1817827 h 1896181"/>
              <a:gd name="connsiteX5" fmla="*/ 1393007 w 1453152"/>
              <a:gd name="connsiteY5" fmla="*/ 953785 h 1896181"/>
              <a:gd name="connsiteX6" fmla="*/ 1419747 w 1453152"/>
              <a:gd name="connsiteY6" fmla="*/ 74455 h 1896181"/>
              <a:gd name="connsiteX7" fmla="*/ 238903 w 1453152"/>
              <a:gd name="connsiteY7" fmla="*/ 52711 h 1896181"/>
              <a:gd name="connsiteX8" fmla="*/ 35803 w 1453152"/>
              <a:gd name="connsiteY8" fmla="*/ 439993 h 1896181"/>
              <a:gd name="connsiteX0" fmla="*/ 35803 w 1447873"/>
              <a:gd name="connsiteY0" fmla="*/ 439993 h 1952840"/>
              <a:gd name="connsiteX1" fmla="*/ 18740 w 1447873"/>
              <a:gd name="connsiteY1" fmla="*/ 1122579 h 1952840"/>
              <a:gd name="connsiteX2" fmla="*/ 232695 w 1447873"/>
              <a:gd name="connsiteY2" fmla="*/ 1559284 h 1952840"/>
              <a:gd name="connsiteX3" fmla="*/ 1130848 w 1447873"/>
              <a:gd name="connsiteY3" fmla="*/ 1925181 h 1952840"/>
              <a:gd name="connsiteX4" fmla="*/ 1435226 w 1447873"/>
              <a:gd name="connsiteY4" fmla="*/ 1817827 h 1952840"/>
              <a:gd name="connsiteX5" fmla="*/ 1393007 w 1447873"/>
              <a:gd name="connsiteY5" fmla="*/ 953785 h 1952840"/>
              <a:gd name="connsiteX6" fmla="*/ 1419747 w 1447873"/>
              <a:gd name="connsiteY6" fmla="*/ 74455 h 1952840"/>
              <a:gd name="connsiteX7" fmla="*/ 238903 w 1447873"/>
              <a:gd name="connsiteY7" fmla="*/ 52711 h 1952840"/>
              <a:gd name="connsiteX8" fmla="*/ 35803 w 1447873"/>
              <a:gd name="connsiteY8" fmla="*/ 439993 h 1952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47873" h="1952840">
                <a:moveTo>
                  <a:pt x="35803" y="439993"/>
                </a:moveTo>
                <a:cubicBezTo>
                  <a:pt x="-891" y="618304"/>
                  <a:pt x="-14075" y="936031"/>
                  <a:pt x="18740" y="1122579"/>
                </a:cubicBezTo>
                <a:cubicBezTo>
                  <a:pt x="51555" y="1309127"/>
                  <a:pt x="47344" y="1425517"/>
                  <a:pt x="232695" y="1559284"/>
                </a:cubicBezTo>
                <a:cubicBezTo>
                  <a:pt x="418046" y="1693051"/>
                  <a:pt x="930426" y="1882091"/>
                  <a:pt x="1130848" y="1925181"/>
                </a:cubicBezTo>
                <a:cubicBezTo>
                  <a:pt x="1331270" y="1968271"/>
                  <a:pt x="1391533" y="1979726"/>
                  <a:pt x="1435226" y="1817827"/>
                </a:cubicBezTo>
                <a:cubicBezTo>
                  <a:pt x="1478919" y="1655928"/>
                  <a:pt x="1395587" y="1244347"/>
                  <a:pt x="1393007" y="953785"/>
                </a:cubicBezTo>
                <a:cubicBezTo>
                  <a:pt x="1390427" y="663223"/>
                  <a:pt x="1458740" y="183063"/>
                  <a:pt x="1419747" y="74455"/>
                </a:cubicBezTo>
                <a:cubicBezTo>
                  <a:pt x="1380754" y="-34153"/>
                  <a:pt x="469560" y="-8212"/>
                  <a:pt x="238903" y="52711"/>
                </a:cubicBezTo>
                <a:cubicBezTo>
                  <a:pt x="8246" y="113634"/>
                  <a:pt x="72497" y="261682"/>
                  <a:pt x="35803" y="439993"/>
                </a:cubicBezTo>
                <a:close/>
              </a:path>
            </a:pathLst>
          </a:custGeom>
          <a:gradFill flip="none" rotWithShape="1">
            <a:gsLst>
              <a:gs pos="0">
                <a:srgbClr val="9CDFF9"/>
              </a:gs>
              <a:gs pos="100000">
                <a:schemeClr val="bg1"/>
              </a:gs>
              <a:gs pos="59000">
                <a:schemeClr val="accent5">
                  <a:lumMod val="20000"/>
                  <a:lumOff val="80000"/>
                </a:schemeClr>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5" name="Group 14">
            <a:extLst>
              <a:ext uri="{FF2B5EF4-FFF2-40B4-BE49-F238E27FC236}">
                <a16:creationId xmlns:a16="http://schemas.microsoft.com/office/drawing/2014/main" id="{FDB69CB6-1622-2E4E-84FD-41DBE4F4B0DE}"/>
              </a:ext>
            </a:extLst>
          </p:cNvPr>
          <p:cNvGrpSpPr/>
          <p:nvPr/>
        </p:nvGrpSpPr>
        <p:grpSpPr>
          <a:xfrm>
            <a:off x="7590917" y="4100328"/>
            <a:ext cx="687393" cy="721548"/>
            <a:chOff x="5203089" y="1751190"/>
            <a:chExt cx="858331" cy="662414"/>
          </a:xfrm>
        </p:grpSpPr>
        <p:sp>
          <p:nvSpPr>
            <p:cNvPr id="16" name="Freeform 15">
              <a:extLst>
                <a:ext uri="{FF2B5EF4-FFF2-40B4-BE49-F238E27FC236}">
                  <a16:creationId xmlns:a16="http://schemas.microsoft.com/office/drawing/2014/main" id="{DA56FF28-8B17-8543-ABC2-13261C73A0E7}"/>
                </a:ext>
              </a:extLst>
            </p:cNvPr>
            <p:cNvSpPr/>
            <p:nvPr/>
          </p:nvSpPr>
          <p:spPr>
            <a:xfrm>
              <a:off x="5536769" y="1751190"/>
              <a:ext cx="524651" cy="662124"/>
            </a:xfrm>
            <a:custGeom>
              <a:avLst/>
              <a:gdLst>
                <a:gd name="connsiteX0" fmla="*/ 3618 w 651290"/>
                <a:gd name="connsiteY0" fmla="*/ 492070 h 492070"/>
                <a:gd name="connsiteX1" fmla="*/ 0 w 651290"/>
                <a:gd name="connsiteY1" fmla="*/ 141108 h 492070"/>
                <a:gd name="connsiteX2" fmla="*/ 423338 w 651290"/>
                <a:gd name="connsiteY2" fmla="*/ 0 h 492070"/>
                <a:gd name="connsiteX3" fmla="*/ 647672 w 651290"/>
                <a:gd name="connsiteY3" fmla="*/ 57891 h 492070"/>
                <a:gd name="connsiteX4" fmla="*/ 651290 w 651290"/>
                <a:gd name="connsiteY4" fmla="*/ 492070 h 492070"/>
                <a:gd name="connsiteX5" fmla="*/ 3618 w 651290"/>
                <a:gd name="connsiteY5" fmla="*/ 492070 h 492070"/>
                <a:gd name="connsiteX0" fmla="*/ 3618 w 651290"/>
                <a:gd name="connsiteY0" fmla="*/ 593378 h 593378"/>
                <a:gd name="connsiteX1" fmla="*/ 0 w 651290"/>
                <a:gd name="connsiteY1" fmla="*/ 242416 h 593378"/>
                <a:gd name="connsiteX2" fmla="*/ 423338 w 651290"/>
                <a:gd name="connsiteY2" fmla="*/ 101308 h 593378"/>
                <a:gd name="connsiteX3" fmla="*/ 647672 w 651290"/>
                <a:gd name="connsiteY3" fmla="*/ 0 h 593378"/>
                <a:gd name="connsiteX4" fmla="*/ 651290 w 651290"/>
                <a:gd name="connsiteY4" fmla="*/ 593378 h 593378"/>
                <a:gd name="connsiteX5" fmla="*/ 3618 w 651290"/>
                <a:gd name="connsiteY5" fmla="*/ 593378 h 593378"/>
                <a:gd name="connsiteX0" fmla="*/ 3618 w 651290"/>
                <a:gd name="connsiteY0" fmla="*/ 662124 h 662124"/>
                <a:gd name="connsiteX1" fmla="*/ 0 w 651290"/>
                <a:gd name="connsiteY1" fmla="*/ 311162 h 662124"/>
                <a:gd name="connsiteX2" fmla="*/ 376300 w 651290"/>
                <a:gd name="connsiteY2" fmla="*/ 0 h 662124"/>
                <a:gd name="connsiteX3" fmla="*/ 647672 w 651290"/>
                <a:gd name="connsiteY3" fmla="*/ 68746 h 662124"/>
                <a:gd name="connsiteX4" fmla="*/ 651290 w 651290"/>
                <a:gd name="connsiteY4" fmla="*/ 662124 h 662124"/>
                <a:gd name="connsiteX5" fmla="*/ 3618 w 651290"/>
                <a:gd name="connsiteY5" fmla="*/ 662124 h 662124"/>
                <a:gd name="connsiteX0" fmla="*/ 0 w 647672"/>
                <a:gd name="connsiteY0" fmla="*/ 662124 h 662124"/>
                <a:gd name="connsiteX1" fmla="*/ 123021 w 647672"/>
                <a:gd name="connsiteY1" fmla="*/ 83217 h 662124"/>
                <a:gd name="connsiteX2" fmla="*/ 372682 w 647672"/>
                <a:gd name="connsiteY2" fmla="*/ 0 h 662124"/>
                <a:gd name="connsiteX3" fmla="*/ 644054 w 647672"/>
                <a:gd name="connsiteY3" fmla="*/ 68746 h 662124"/>
                <a:gd name="connsiteX4" fmla="*/ 647672 w 647672"/>
                <a:gd name="connsiteY4" fmla="*/ 662124 h 662124"/>
                <a:gd name="connsiteX5" fmla="*/ 0 w 647672"/>
                <a:gd name="connsiteY5" fmla="*/ 662124 h 662124"/>
                <a:gd name="connsiteX0" fmla="*/ 7238 w 524651"/>
                <a:gd name="connsiteY0" fmla="*/ 669360 h 669360"/>
                <a:gd name="connsiteX1" fmla="*/ 0 w 524651"/>
                <a:gd name="connsiteY1" fmla="*/ 83217 h 669360"/>
                <a:gd name="connsiteX2" fmla="*/ 249661 w 524651"/>
                <a:gd name="connsiteY2" fmla="*/ 0 h 669360"/>
                <a:gd name="connsiteX3" fmla="*/ 521033 w 524651"/>
                <a:gd name="connsiteY3" fmla="*/ 68746 h 669360"/>
                <a:gd name="connsiteX4" fmla="*/ 524651 w 524651"/>
                <a:gd name="connsiteY4" fmla="*/ 662124 h 669360"/>
                <a:gd name="connsiteX5" fmla="*/ 7238 w 524651"/>
                <a:gd name="connsiteY5" fmla="*/ 669360 h 669360"/>
                <a:gd name="connsiteX0" fmla="*/ 438 w 528706"/>
                <a:gd name="connsiteY0" fmla="*/ 665742 h 665742"/>
                <a:gd name="connsiteX1" fmla="*/ 4055 w 528706"/>
                <a:gd name="connsiteY1" fmla="*/ 83217 h 665742"/>
                <a:gd name="connsiteX2" fmla="*/ 253716 w 528706"/>
                <a:gd name="connsiteY2" fmla="*/ 0 h 665742"/>
                <a:gd name="connsiteX3" fmla="*/ 525088 w 528706"/>
                <a:gd name="connsiteY3" fmla="*/ 68746 h 665742"/>
                <a:gd name="connsiteX4" fmla="*/ 528706 w 528706"/>
                <a:gd name="connsiteY4" fmla="*/ 662124 h 665742"/>
                <a:gd name="connsiteX5" fmla="*/ 438 w 528706"/>
                <a:gd name="connsiteY5" fmla="*/ 665742 h 665742"/>
                <a:gd name="connsiteX0" fmla="*/ 155 w 546514"/>
                <a:gd name="connsiteY0" fmla="*/ 662124 h 662124"/>
                <a:gd name="connsiteX1" fmla="*/ 21863 w 546514"/>
                <a:gd name="connsiteY1" fmla="*/ 83217 h 662124"/>
                <a:gd name="connsiteX2" fmla="*/ 271524 w 546514"/>
                <a:gd name="connsiteY2" fmla="*/ 0 h 662124"/>
                <a:gd name="connsiteX3" fmla="*/ 542896 w 546514"/>
                <a:gd name="connsiteY3" fmla="*/ 68746 h 662124"/>
                <a:gd name="connsiteX4" fmla="*/ 546514 w 546514"/>
                <a:gd name="connsiteY4" fmla="*/ 662124 h 662124"/>
                <a:gd name="connsiteX5" fmla="*/ 155 w 546514"/>
                <a:gd name="connsiteY5" fmla="*/ 662124 h 662124"/>
                <a:gd name="connsiteX0" fmla="*/ 10856 w 524651"/>
                <a:gd name="connsiteY0" fmla="*/ 658506 h 662124"/>
                <a:gd name="connsiteX1" fmla="*/ 0 w 524651"/>
                <a:gd name="connsiteY1" fmla="*/ 83217 h 662124"/>
                <a:gd name="connsiteX2" fmla="*/ 249661 w 524651"/>
                <a:gd name="connsiteY2" fmla="*/ 0 h 662124"/>
                <a:gd name="connsiteX3" fmla="*/ 521033 w 524651"/>
                <a:gd name="connsiteY3" fmla="*/ 68746 h 662124"/>
                <a:gd name="connsiteX4" fmla="*/ 524651 w 524651"/>
                <a:gd name="connsiteY4" fmla="*/ 662124 h 662124"/>
                <a:gd name="connsiteX5" fmla="*/ 10856 w 524651"/>
                <a:gd name="connsiteY5" fmla="*/ 658506 h 662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4651" h="662124">
                  <a:moveTo>
                    <a:pt x="10856" y="658506"/>
                  </a:moveTo>
                  <a:cubicBezTo>
                    <a:pt x="8443" y="463125"/>
                    <a:pt x="2413" y="278598"/>
                    <a:pt x="0" y="83217"/>
                  </a:cubicBezTo>
                  <a:lnTo>
                    <a:pt x="249661" y="0"/>
                  </a:lnTo>
                  <a:lnTo>
                    <a:pt x="521033" y="68746"/>
                  </a:lnTo>
                  <a:lnTo>
                    <a:pt x="524651" y="662124"/>
                  </a:lnTo>
                  <a:lnTo>
                    <a:pt x="10856" y="658506"/>
                  </a:lnTo>
                  <a:close/>
                </a:path>
              </a:pathLst>
            </a:custGeom>
            <a:solidFill>
              <a:srgbClr val="E0EBF1"/>
            </a:solidFill>
            <a:ln w="12700">
              <a:solidFill>
                <a:srgbClr val="0000A8"/>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Freeform 16">
              <a:extLst>
                <a:ext uri="{FF2B5EF4-FFF2-40B4-BE49-F238E27FC236}">
                  <a16:creationId xmlns:a16="http://schemas.microsoft.com/office/drawing/2014/main" id="{C21934EF-382C-FD4C-BA79-945F476CE4ED}"/>
                </a:ext>
              </a:extLst>
            </p:cNvPr>
            <p:cNvSpPr/>
            <p:nvPr/>
          </p:nvSpPr>
          <p:spPr>
            <a:xfrm>
              <a:off x="5203089" y="1921244"/>
              <a:ext cx="651290" cy="492070"/>
            </a:xfrm>
            <a:custGeom>
              <a:avLst/>
              <a:gdLst>
                <a:gd name="connsiteX0" fmla="*/ 3618 w 651290"/>
                <a:gd name="connsiteY0" fmla="*/ 492070 h 492070"/>
                <a:gd name="connsiteX1" fmla="*/ 0 w 651290"/>
                <a:gd name="connsiteY1" fmla="*/ 141108 h 492070"/>
                <a:gd name="connsiteX2" fmla="*/ 423338 w 651290"/>
                <a:gd name="connsiteY2" fmla="*/ 0 h 492070"/>
                <a:gd name="connsiteX3" fmla="*/ 647672 w 651290"/>
                <a:gd name="connsiteY3" fmla="*/ 57891 h 492070"/>
                <a:gd name="connsiteX4" fmla="*/ 651290 w 651290"/>
                <a:gd name="connsiteY4" fmla="*/ 492070 h 492070"/>
                <a:gd name="connsiteX5" fmla="*/ 3618 w 651290"/>
                <a:gd name="connsiteY5" fmla="*/ 492070 h 492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1290" h="492070">
                  <a:moveTo>
                    <a:pt x="3618" y="492070"/>
                  </a:moveTo>
                  <a:lnTo>
                    <a:pt x="0" y="141108"/>
                  </a:lnTo>
                  <a:lnTo>
                    <a:pt x="423338" y="0"/>
                  </a:lnTo>
                  <a:lnTo>
                    <a:pt x="647672" y="57891"/>
                  </a:lnTo>
                  <a:lnTo>
                    <a:pt x="651290" y="492070"/>
                  </a:lnTo>
                  <a:lnTo>
                    <a:pt x="3618" y="492070"/>
                  </a:lnTo>
                  <a:close/>
                </a:path>
              </a:pathLst>
            </a:custGeom>
            <a:solidFill>
              <a:srgbClr val="E0EBF1"/>
            </a:solidFill>
            <a:ln w="12700">
              <a:solidFill>
                <a:srgbClr val="0000A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8" name="Straight Connector 17">
              <a:extLst>
                <a:ext uri="{FF2B5EF4-FFF2-40B4-BE49-F238E27FC236}">
                  <a16:creationId xmlns:a16="http://schemas.microsoft.com/office/drawing/2014/main" id="{FC610686-A987-754C-9DD7-E7A9BE88B60F}"/>
                </a:ext>
              </a:extLst>
            </p:cNvPr>
            <p:cNvCxnSpPr/>
            <p:nvPr/>
          </p:nvCxnSpPr>
          <p:spPr>
            <a:xfrm flipV="1">
              <a:off x="5270526" y="2029553"/>
              <a:ext cx="295249" cy="73468"/>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7FDC578F-F438-5347-B013-25F6CFCF0038}"/>
                </a:ext>
              </a:extLst>
            </p:cNvPr>
            <p:cNvCxnSpPr/>
            <p:nvPr/>
          </p:nvCxnSpPr>
          <p:spPr>
            <a:xfrm flipV="1">
              <a:off x="5275406" y="2261710"/>
              <a:ext cx="290369" cy="16752"/>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D2FF2BCD-EF51-D748-8200-5853DAFCB1B1}"/>
                </a:ext>
              </a:extLst>
            </p:cNvPr>
            <p:cNvCxnSpPr/>
            <p:nvPr/>
          </p:nvCxnSpPr>
          <p:spPr>
            <a:xfrm flipV="1">
              <a:off x="5275406" y="2151772"/>
              <a:ext cx="290369" cy="48402"/>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53D66A49-51F7-F842-8083-C0EFE1641B04}"/>
                </a:ext>
              </a:extLst>
            </p:cNvPr>
            <p:cNvCxnSpPr/>
            <p:nvPr/>
          </p:nvCxnSpPr>
          <p:spPr>
            <a:xfrm>
              <a:off x="5270094" y="2354086"/>
              <a:ext cx="295681" cy="0"/>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D16333AA-FB2E-CF4D-AB35-E81F6A337814}"/>
                </a:ext>
              </a:extLst>
            </p:cNvPr>
            <p:cNvCxnSpPr/>
            <p:nvPr/>
          </p:nvCxnSpPr>
          <p:spPr>
            <a:xfrm flipV="1">
              <a:off x="5950242" y="1866900"/>
              <a:ext cx="0" cy="465273"/>
            </a:xfrm>
            <a:prstGeom prst="line">
              <a:avLst/>
            </a:prstGeom>
            <a:ln w="44450">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2C06E6B0-F1EC-EF4E-BC25-BAED005AEE42}"/>
                </a:ext>
              </a:extLst>
            </p:cNvPr>
            <p:cNvCxnSpPr/>
            <p:nvPr/>
          </p:nvCxnSpPr>
          <p:spPr>
            <a:xfrm>
              <a:off x="5628589" y="1936750"/>
              <a:ext cx="0" cy="476854"/>
            </a:xfrm>
            <a:prstGeom prst="line">
              <a:avLst/>
            </a:prstGeom>
            <a:ln w="15875">
              <a:solidFill>
                <a:srgbClr val="0000A8"/>
              </a:solidFill>
            </a:ln>
            <a:effectLst/>
          </p:spPr>
          <p:style>
            <a:lnRef idx="2">
              <a:schemeClr val="accent1"/>
            </a:lnRef>
            <a:fillRef idx="0">
              <a:schemeClr val="accent1"/>
            </a:fillRef>
            <a:effectRef idx="1">
              <a:schemeClr val="accent1"/>
            </a:effectRef>
            <a:fontRef idx="minor">
              <a:schemeClr val="tx1"/>
            </a:fontRef>
          </p:style>
        </p:cxnSp>
      </p:grpSp>
      <p:grpSp>
        <p:nvGrpSpPr>
          <p:cNvPr id="24" name="Group 23">
            <a:extLst>
              <a:ext uri="{FF2B5EF4-FFF2-40B4-BE49-F238E27FC236}">
                <a16:creationId xmlns:a16="http://schemas.microsoft.com/office/drawing/2014/main" id="{14E55764-A695-E840-9A9D-2E7E3B790E8F}"/>
              </a:ext>
            </a:extLst>
          </p:cNvPr>
          <p:cNvGrpSpPr/>
          <p:nvPr/>
        </p:nvGrpSpPr>
        <p:grpSpPr>
          <a:xfrm>
            <a:off x="7524388" y="3366449"/>
            <a:ext cx="594613" cy="648336"/>
            <a:chOff x="5203089" y="1751190"/>
            <a:chExt cx="858331" cy="662414"/>
          </a:xfrm>
        </p:grpSpPr>
        <p:sp>
          <p:nvSpPr>
            <p:cNvPr id="25" name="Freeform 24">
              <a:extLst>
                <a:ext uri="{FF2B5EF4-FFF2-40B4-BE49-F238E27FC236}">
                  <a16:creationId xmlns:a16="http://schemas.microsoft.com/office/drawing/2014/main" id="{25660C1D-4FFF-944C-A859-E1D371069F14}"/>
                </a:ext>
              </a:extLst>
            </p:cNvPr>
            <p:cNvSpPr/>
            <p:nvPr/>
          </p:nvSpPr>
          <p:spPr>
            <a:xfrm>
              <a:off x="5536769" y="1751190"/>
              <a:ext cx="524651" cy="662124"/>
            </a:xfrm>
            <a:custGeom>
              <a:avLst/>
              <a:gdLst>
                <a:gd name="connsiteX0" fmla="*/ 3618 w 651290"/>
                <a:gd name="connsiteY0" fmla="*/ 492070 h 492070"/>
                <a:gd name="connsiteX1" fmla="*/ 0 w 651290"/>
                <a:gd name="connsiteY1" fmla="*/ 141108 h 492070"/>
                <a:gd name="connsiteX2" fmla="*/ 423338 w 651290"/>
                <a:gd name="connsiteY2" fmla="*/ 0 h 492070"/>
                <a:gd name="connsiteX3" fmla="*/ 647672 w 651290"/>
                <a:gd name="connsiteY3" fmla="*/ 57891 h 492070"/>
                <a:gd name="connsiteX4" fmla="*/ 651290 w 651290"/>
                <a:gd name="connsiteY4" fmla="*/ 492070 h 492070"/>
                <a:gd name="connsiteX5" fmla="*/ 3618 w 651290"/>
                <a:gd name="connsiteY5" fmla="*/ 492070 h 492070"/>
                <a:gd name="connsiteX0" fmla="*/ 3618 w 651290"/>
                <a:gd name="connsiteY0" fmla="*/ 593378 h 593378"/>
                <a:gd name="connsiteX1" fmla="*/ 0 w 651290"/>
                <a:gd name="connsiteY1" fmla="*/ 242416 h 593378"/>
                <a:gd name="connsiteX2" fmla="*/ 423338 w 651290"/>
                <a:gd name="connsiteY2" fmla="*/ 101308 h 593378"/>
                <a:gd name="connsiteX3" fmla="*/ 647672 w 651290"/>
                <a:gd name="connsiteY3" fmla="*/ 0 h 593378"/>
                <a:gd name="connsiteX4" fmla="*/ 651290 w 651290"/>
                <a:gd name="connsiteY4" fmla="*/ 593378 h 593378"/>
                <a:gd name="connsiteX5" fmla="*/ 3618 w 651290"/>
                <a:gd name="connsiteY5" fmla="*/ 593378 h 593378"/>
                <a:gd name="connsiteX0" fmla="*/ 3618 w 651290"/>
                <a:gd name="connsiteY0" fmla="*/ 662124 h 662124"/>
                <a:gd name="connsiteX1" fmla="*/ 0 w 651290"/>
                <a:gd name="connsiteY1" fmla="*/ 311162 h 662124"/>
                <a:gd name="connsiteX2" fmla="*/ 376300 w 651290"/>
                <a:gd name="connsiteY2" fmla="*/ 0 h 662124"/>
                <a:gd name="connsiteX3" fmla="*/ 647672 w 651290"/>
                <a:gd name="connsiteY3" fmla="*/ 68746 h 662124"/>
                <a:gd name="connsiteX4" fmla="*/ 651290 w 651290"/>
                <a:gd name="connsiteY4" fmla="*/ 662124 h 662124"/>
                <a:gd name="connsiteX5" fmla="*/ 3618 w 651290"/>
                <a:gd name="connsiteY5" fmla="*/ 662124 h 662124"/>
                <a:gd name="connsiteX0" fmla="*/ 0 w 647672"/>
                <a:gd name="connsiteY0" fmla="*/ 662124 h 662124"/>
                <a:gd name="connsiteX1" fmla="*/ 123021 w 647672"/>
                <a:gd name="connsiteY1" fmla="*/ 83217 h 662124"/>
                <a:gd name="connsiteX2" fmla="*/ 372682 w 647672"/>
                <a:gd name="connsiteY2" fmla="*/ 0 h 662124"/>
                <a:gd name="connsiteX3" fmla="*/ 644054 w 647672"/>
                <a:gd name="connsiteY3" fmla="*/ 68746 h 662124"/>
                <a:gd name="connsiteX4" fmla="*/ 647672 w 647672"/>
                <a:gd name="connsiteY4" fmla="*/ 662124 h 662124"/>
                <a:gd name="connsiteX5" fmla="*/ 0 w 647672"/>
                <a:gd name="connsiteY5" fmla="*/ 662124 h 662124"/>
                <a:gd name="connsiteX0" fmla="*/ 7238 w 524651"/>
                <a:gd name="connsiteY0" fmla="*/ 669360 h 669360"/>
                <a:gd name="connsiteX1" fmla="*/ 0 w 524651"/>
                <a:gd name="connsiteY1" fmla="*/ 83217 h 669360"/>
                <a:gd name="connsiteX2" fmla="*/ 249661 w 524651"/>
                <a:gd name="connsiteY2" fmla="*/ 0 h 669360"/>
                <a:gd name="connsiteX3" fmla="*/ 521033 w 524651"/>
                <a:gd name="connsiteY3" fmla="*/ 68746 h 669360"/>
                <a:gd name="connsiteX4" fmla="*/ 524651 w 524651"/>
                <a:gd name="connsiteY4" fmla="*/ 662124 h 669360"/>
                <a:gd name="connsiteX5" fmla="*/ 7238 w 524651"/>
                <a:gd name="connsiteY5" fmla="*/ 669360 h 669360"/>
                <a:gd name="connsiteX0" fmla="*/ 438 w 528706"/>
                <a:gd name="connsiteY0" fmla="*/ 665742 h 665742"/>
                <a:gd name="connsiteX1" fmla="*/ 4055 w 528706"/>
                <a:gd name="connsiteY1" fmla="*/ 83217 h 665742"/>
                <a:gd name="connsiteX2" fmla="*/ 253716 w 528706"/>
                <a:gd name="connsiteY2" fmla="*/ 0 h 665742"/>
                <a:gd name="connsiteX3" fmla="*/ 525088 w 528706"/>
                <a:gd name="connsiteY3" fmla="*/ 68746 h 665742"/>
                <a:gd name="connsiteX4" fmla="*/ 528706 w 528706"/>
                <a:gd name="connsiteY4" fmla="*/ 662124 h 665742"/>
                <a:gd name="connsiteX5" fmla="*/ 438 w 528706"/>
                <a:gd name="connsiteY5" fmla="*/ 665742 h 665742"/>
                <a:gd name="connsiteX0" fmla="*/ 155 w 546514"/>
                <a:gd name="connsiteY0" fmla="*/ 662124 h 662124"/>
                <a:gd name="connsiteX1" fmla="*/ 21863 w 546514"/>
                <a:gd name="connsiteY1" fmla="*/ 83217 h 662124"/>
                <a:gd name="connsiteX2" fmla="*/ 271524 w 546514"/>
                <a:gd name="connsiteY2" fmla="*/ 0 h 662124"/>
                <a:gd name="connsiteX3" fmla="*/ 542896 w 546514"/>
                <a:gd name="connsiteY3" fmla="*/ 68746 h 662124"/>
                <a:gd name="connsiteX4" fmla="*/ 546514 w 546514"/>
                <a:gd name="connsiteY4" fmla="*/ 662124 h 662124"/>
                <a:gd name="connsiteX5" fmla="*/ 155 w 546514"/>
                <a:gd name="connsiteY5" fmla="*/ 662124 h 662124"/>
                <a:gd name="connsiteX0" fmla="*/ 10856 w 524651"/>
                <a:gd name="connsiteY0" fmla="*/ 658506 h 662124"/>
                <a:gd name="connsiteX1" fmla="*/ 0 w 524651"/>
                <a:gd name="connsiteY1" fmla="*/ 83217 h 662124"/>
                <a:gd name="connsiteX2" fmla="*/ 249661 w 524651"/>
                <a:gd name="connsiteY2" fmla="*/ 0 h 662124"/>
                <a:gd name="connsiteX3" fmla="*/ 521033 w 524651"/>
                <a:gd name="connsiteY3" fmla="*/ 68746 h 662124"/>
                <a:gd name="connsiteX4" fmla="*/ 524651 w 524651"/>
                <a:gd name="connsiteY4" fmla="*/ 662124 h 662124"/>
                <a:gd name="connsiteX5" fmla="*/ 10856 w 524651"/>
                <a:gd name="connsiteY5" fmla="*/ 658506 h 662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4651" h="662124">
                  <a:moveTo>
                    <a:pt x="10856" y="658506"/>
                  </a:moveTo>
                  <a:cubicBezTo>
                    <a:pt x="8443" y="463125"/>
                    <a:pt x="2413" y="278598"/>
                    <a:pt x="0" y="83217"/>
                  </a:cubicBezTo>
                  <a:lnTo>
                    <a:pt x="249661" y="0"/>
                  </a:lnTo>
                  <a:lnTo>
                    <a:pt x="521033" y="68746"/>
                  </a:lnTo>
                  <a:lnTo>
                    <a:pt x="524651" y="662124"/>
                  </a:lnTo>
                  <a:lnTo>
                    <a:pt x="10856" y="658506"/>
                  </a:lnTo>
                  <a:close/>
                </a:path>
              </a:pathLst>
            </a:custGeom>
            <a:solidFill>
              <a:srgbClr val="E0EBF1"/>
            </a:solidFill>
            <a:ln w="12700">
              <a:solidFill>
                <a:srgbClr val="0000A8"/>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Freeform 25">
              <a:extLst>
                <a:ext uri="{FF2B5EF4-FFF2-40B4-BE49-F238E27FC236}">
                  <a16:creationId xmlns:a16="http://schemas.microsoft.com/office/drawing/2014/main" id="{BF1F730D-F592-A740-9C76-636E17A072C7}"/>
                </a:ext>
              </a:extLst>
            </p:cNvPr>
            <p:cNvSpPr/>
            <p:nvPr/>
          </p:nvSpPr>
          <p:spPr>
            <a:xfrm>
              <a:off x="5203089" y="1921244"/>
              <a:ext cx="651290" cy="492070"/>
            </a:xfrm>
            <a:custGeom>
              <a:avLst/>
              <a:gdLst>
                <a:gd name="connsiteX0" fmla="*/ 3618 w 651290"/>
                <a:gd name="connsiteY0" fmla="*/ 492070 h 492070"/>
                <a:gd name="connsiteX1" fmla="*/ 0 w 651290"/>
                <a:gd name="connsiteY1" fmla="*/ 141108 h 492070"/>
                <a:gd name="connsiteX2" fmla="*/ 423338 w 651290"/>
                <a:gd name="connsiteY2" fmla="*/ 0 h 492070"/>
                <a:gd name="connsiteX3" fmla="*/ 647672 w 651290"/>
                <a:gd name="connsiteY3" fmla="*/ 57891 h 492070"/>
                <a:gd name="connsiteX4" fmla="*/ 651290 w 651290"/>
                <a:gd name="connsiteY4" fmla="*/ 492070 h 492070"/>
                <a:gd name="connsiteX5" fmla="*/ 3618 w 651290"/>
                <a:gd name="connsiteY5" fmla="*/ 492070 h 492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1290" h="492070">
                  <a:moveTo>
                    <a:pt x="3618" y="492070"/>
                  </a:moveTo>
                  <a:lnTo>
                    <a:pt x="0" y="141108"/>
                  </a:lnTo>
                  <a:lnTo>
                    <a:pt x="423338" y="0"/>
                  </a:lnTo>
                  <a:lnTo>
                    <a:pt x="647672" y="57891"/>
                  </a:lnTo>
                  <a:lnTo>
                    <a:pt x="651290" y="492070"/>
                  </a:lnTo>
                  <a:lnTo>
                    <a:pt x="3618" y="492070"/>
                  </a:lnTo>
                  <a:close/>
                </a:path>
              </a:pathLst>
            </a:custGeom>
            <a:solidFill>
              <a:srgbClr val="E0EBF1"/>
            </a:solidFill>
            <a:ln w="12700">
              <a:solidFill>
                <a:srgbClr val="0000A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27" name="Straight Connector 26">
              <a:extLst>
                <a:ext uri="{FF2B5EF4-FFF2-40B4-BE49-F238E27FC236}">
                  <a16:creationId xmlns:a16="http://schemas.microsoft.com/office/drawing/2014/main" id="{65E5344B-ED01-D048-8A77-5E9C23FD5812}"/>
                </a:ext>
              </a:extLst>
            </p:cNvPr>
            <p:cNvCxnSpPr/>
            <p:nvPr/>
          </p:nvCxnSpPr>
          <p:spPr>
            <a:xfrm flipV="1">
              <a:off x="5270526" y="2029553"/>
              <a:ext cx="295249" cy="73468"/>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E8B95B6E-302A-B646-9C80-D26D03E37EEE}"/>
                </a:ext>
              </a:extLst>
            </p:cNvPr>
            <p:cNvCxnSpPr/>
            <p:nvPr/>
          </p:nvCxnSpPr>
          <p:spPr>
            <a:xfrm flipV="1">
              <a:off x="5275406" y="2261710"/>
              <a:ext cx="290369" cy="16752"/>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046E0392-480E-4F48-BB7B-6C597DFC57A1}"/>
                </a:ext>
              </a:extLst>
            </p:cNvPr>
            <p:cNvCxnSpPr/>
            <p:nvPr/>
          </p:nvCxnSpPr>
          <p:spPr>
            <a:xfrm flipV="1">
              <a:off x="5275406" y="2151772"/>
              <a:ext cx="290369" cy="48402"/>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0" name="Straight Connector 29">
              <a:extLst>
                <a:ext uri="{FF2B5EF4-FFF2-40B4-BE49-F238E27FC236}">
                  <a16:creationId xmlns:a16="http://schemas.microsoft.com/office/drawing/2014/main" id="{9245C8C0-28B3-2442-812E-B61BD7618B78}"/>
                </a:ext>
              </a:extLst>
            </p:cNvPr>
            <p:cNvCxnSpPr/>
            <p:nvPr/>
          </p:nvCxnSpPr>
          <p:spPr>
            <a:xfrm>
              <a:off x="5270094" y="2354086"/>
              <a:ext cx="295681" cy="0"/>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1" name="Straight Connector 30">
              <a:extLst>
                <a:ext uri="{FF2B5EF4-FFF2-40B4-BE49-F238E27FC236}">
                  <a16:creationId xmlns:a16="http://schemas.microsoft.com/office/drawing/2014/main" id="{BE4470BC-CF59-1F49-9BA1-71D7FC12FEDB}"/>
                </a:ext>
              </a:extLst>
            </p:cNvPr>
            <p:cNvCxnSpPr/>
            <p:nvPr/>
          </p:nvCxnSpPr>
          <p:spPr>
            <a:xfrm flipV="1">
              <a:off x="5950242" y="1866900"/>
              <a:ext cx="0" cy="465273"/>
            </a:xfrm>
            <a:prstGeom prst="line">
              <a:avLst/>
            </a:prstGeom>
            <a:ln w="44450">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32" name="Straight Connector 31">
              <a:extLst>
                <a:ext uri="{FF2B5EF4-FFF2-40B4-BE49-F238E27FC236}">
                  <a16:creationId xmlns:a16="http://schemas.microsoft.com/office/drawing/2014/main" id="{2421426E-4CE4-1246-9550-F37B29C8DD58}"/>
                </a:ext>
              </a:extLst>
            </p:cNvPr>
            <p:cNvCxnSpPr/>
            <p:nvPr/>
          </p:nvCxnSpPr>
          <p:spPr>
            <a:xfrm>
              <a:off x="5628589" y="1936750"/>
              <a:ext cx="0" cy="476854"/>
            </a:xfrm>
            <a:prstGeom prst="line">
              <a:avLst/>
            </a:prstGeom>
            <a:ln w="15875">
              <a:solidFill>
                <a:srgbClr val="0000A8"/>
              </a:solidFill>
            </a:ln>
            <a:effectLst/>
          </p:spPr>
          <p:style>
            <a:lnRef idx="2">
              <a:schemeClr val="accent1"/>
            </a:lnRef>
            <a:fillRef idx="0">
              <a:schemeClr val="accent1"/>
            </a:fillRef>
            <a:effectRef idx="1">
              <a:schemeClr val="accent1"/>
            </a:effectRef>
            <a:fontRef idx="minor">
              <a:schemeClr val="tx1"/>
            </a:fontRef>
          </p:style>
        </p:cxnSp>
      </p:grpSp>
      <p:sp>
        <p:nvSpPr>
          <p:cNvPr id="33" name="Freeform 32">
            <a:extLst>
              <a:ext uri="{FF2B5EF4-FFF2-40B4-BE49-F238E27FC236}">
                <a16:creationId xmlns:a16="http://schemas.microsoft.com/office/drawing/2014/main" id="{881DD80E-DA8B-824C-8F18-68E85CBD8CF0}"/>
              </a:ext>
            </a:extLst>
          </p:cNvPr>
          <p:cNvSpPr/>
          <p:nvPr/>
        </p:nvSpPr>
        <p:spPr>
          <a:xfrm>
            <a:off x="6294030" y="1954320"/>
            <a:ext cx="1497864" cy="1386455"/>
          </a:xfrm>
          <a:custGeom>
            <a:avLst/>
            <a:gdLst>
              <a:gd name="connsiteX0" fmla="*/ 434989 w 1523031"/>
              <a:gd name="connsiteY0" fmla="*/ 253346 h 1763594"/>
              <a:gd name="connsiteX1" fmla="*/ 488 w 1523031"/>
              <a:gd name="connsiteY1" fmla="*/ 921706 h 1763594"/>
              <a:gd name="connsiteX2" fmla="*/ 368142 w 1523031"/>
              <a:gd name="connsiteY2" fmla="*/ 1489812 h 1763594"/>
              <a:gd name="connsiteX3" fmla="*/ 1187008 w 1523031"/>
              <a:gd name="connsiteY3" fmla="*/ 1757156 h 1763594"/>
              <a:gd name="connsiteX4" fmla="*/ 1521239 w 1523031"/>
              <a:gd name="connsiteY4" fmla="*/ 1239177 h 1763594"/>
              <a:gd name="connsiteX5" fmla="*/ 1320700 w 1523031"/>
              <a:gd name="connsiteY5" fmla="*/ 654362 h 1763594"/>
              <a:gd name="connsiteX6" fmla="*/ 1337412 w 1523031"/>
              <a:gd name="connsiteY6" fmla="*/ 136383 h 1763594"/>
              <a:gd name="connsiteX7" fmla="*/ 1086739 w 1523031"/>
              <a:gd name="connsiteY7" fmla="*/ 2711 h 1763594"/>
              <a:gd name="connsiteX8" fmla="*/ 434989 w 1523031"/>
              <a:gd name="connsiteY8" fmla="*/ 253346 h 1763594"/>
              <a:gd name="connsiteX0" fmla="*/ 434989 w 1537226"/>
              <a:gd name="connsiteY0" fmla="*/ 253346 h 1763594"/>
              <a:gd name="connsiteX1" fmla="*/ 488 w 1537226"/>
              <a:gd name="connsiteY1" fmla="*/ 921706 h 1763594"/>
              <a:gd name="connsiteX2" fmla="*/ 368142 w 1537226"/>
              <a:gd name="connsiteY2" fmla="*/ 1489812 h 1763594"/>
              <a:gd name="connsiteX3" fmla="*/ 1187008 w 1537226"/>
              <a:gd name="connsiteY3" fmla="*/ 1757156 h 1763594"/>
              <a:gd name="connsiteX4" fmla="*/ 1521239 w 1537226"/>
              <a:gd name="connsiteY4" fmla="*/ 1239177 h 1763594"/>
              <a:gd name="connsiteX5" fmla="*/ 1468998 w 1537226"/>
              <a:gd name="connsiteY5" fmla="*/ 654362 h 1763594"/>
              <a:gd name="connsiteX6" fmla="*/ 1337412 w 1537226"/>
              <a:gd name="connsiteY6" fmla="*/ 136383 h 1763594"/>
              <a:gd name="connsiteX7" fmla="*/ 1086739 w 1537226"/>
              <a:gd name="connsiteY7" fmla="*/ 2711 h 1763594"/>
              <a:gd name="connsiteX8" fmla="*/ 434989 w 1537226"/>
              <a:gd name="connsiteY8" fmla="*/ 253346 h 1763594"/>
              <a:gd name="connsiteX0" fmla="*/ 434989 w 1537226"/>
              <a:gd name="connsiteY0" fmla="*/ 253346 h 1763594"/>
              <a:gd name="connsiteX1" fmla="*/ 488 w 1537226"/>
              <a:gd name="connsiteY1" fmla="*/ 921706 h 1763594"/>
              <a:gd name="connsiteX2" fmla="*/ 368142 w 1537226"/>
              <a:gd name="connsiteY2" fmla="*/ 1489812 h 1763594"/>
              <a:gd name="connsiteX3" fmla="*/ 1187008 w 1537226"/>
              <a:gd name="connsiteY3" fmla="*/ 1757156 h 1763594"/>
              <a:gd name="connsiteX4" fmla="*/ 1521239 w 1537226"/>
              <a:gd name="connsiteY4" fmla="*/ 1239177 h 1763594"/>
              <a:gd name="connsiteX5" fmla="*/ 1468998 w 1537226"/>
              <a:gd name="connsiteY5" fmla="*/ 654362 h 1763594"/>
              <a:gd name="connsiteX6" fmla="*/ 1337412 w 1537226"/>
              <a:gd name="connsiteY6" fmla="*/ 136383 h 1763594"/>
              <a:gd name="connsiteX7" fmla="*/ 839572 w 1537226"/>
              <a:gd name="connsiteY7" fmla="*/ 2711 h 1763594"/>
              <a:gd name="connsiteX8" fmla="*/ 434989 w 1537226"/>
              <a:gd name="connsiteY8" fmla="*/ 253346 h 1763594"/>
              <a:gd name="connsiteX0" fmla="*/ 360357 w 1536743"/>
              <a:gd name="connsiteY0" fmla="*/ 534641 h 1782088"/>
              <a:gd name="connsiteX1" fmla="*/ 5 w 1536743"/>
              <a:gd name="connsiteY1" fmla="*/ 940200 h 1782088"/>
              <a:gd name="connsiteX2" fmla="*/ 367659 w 1536743"/>
              <a:gd name="connsiteY2" fmla="*/ 1508306 h 1782088"/>
              <a:gd name="connsiteX3" fmla="*/ 1186525 w 1536743"/>
              <a:gd name="connsiteY3" fmla="*/ 1775650 h 1782088"/>
              <a:gd name="connsiteX4" fmla="*/ 1520756 w 1536743"/>
              <a:gd name="connsiteY4" fmla="*/ 1257671 h 1782088"/>
              <a:gd name="connsiteX5" fmla="*/ 1468515 w 1536743"/>
              <a:gd name="connsiteY5" fmla="*/ 672856 h 1782088"/>
              <a:gd name="connsiteX6" fmla="*/ 1336929 w 1536743"/>
              <a:gd name="connsiteY6" fmla="*/ 154877 h 1782088"/>
              <a:gd name="connsiteX7" fmla="*/ 839089 w 1536743"/>
              <a:gd name="connsiteY7" fmla="*/ 21205 h 1782088"/>
              <a:gd name="connsiteX8" fmla="*/ 360357 w 1536743"/>
              <a:gd name="connsiteY8" fmla="*/ 534641 h 1782088"/>
              <a:gd name="connsiteX0" fmla="*/ 360355 w 1536741"/>
              <a:gd name="connsiteY0" fmla="*/ 534641 h 1782088"/>
              <a:gd name="connsiteX1" fmla="*/ 3 w 1536741"/>
              <a:gd name="connsiteY1" fmla="*/ 940200 h 1782088"/>
              <a:gd name="connsiteX2" fmla="*/ 367657 w 1536741"/>
              <a:gd name="connsiteY2" fmla="*/ 1508306 h 1782088"/>
              <a:gd name="connsiteX3" fmla="*/ 1186523 w 1536741"/>
              <a:gd name="connsiteY3" fmla="*/ 1775650 h 1782088"/>
              <a:gd name="connsiteX4" fmla="*/ 1520754 w 1536741"/>
              <a:gd name="connsiteY4" fmla="*/ 1257671 h 1782088"/>
              <a:gd name="connsiteX5" fmla="*/ 1468513 w 1536741"/>
              <a:gd name="connsiteY5" fmla="*/ 672856 h 1782088"/>
              <a:gd name="connsiteX6" fmla="*/ 1336927 w 1536741"/>
              <a:gd name="connsiteY6" fmla="*/ 154877 h 1782088"/>
              <a:gd name="connsiteX7" fmla="*/ 839087 w 1536741"/>
              <a:gd name="connsiteY7" fmla="*/ 21205 h 1782088"/>
              <a:gd name="connsiteX8" fmla="*/ 360355 w 1536741"/>
              <a:gd name="connsiteY8" fmla="*/ 534641 h 1782088"/>
              <a:gd name="connsiteX0" fmla="*/ 360355 w 1494463"/>
              <a:gd name="connsiteY0" fmla="*/ 534641 h 1775651"/>
              <a:gd name="connsiteX1" fmla="*/ 3 w 1494463"/>
              <a:gd name="connsiteY1" fmla="*/ 940200 h 1775651"/>
              <a:gd name="connsiteX2" fmla="*/ 367657 w 1494463"/>
              <a:gd name="connsiteY2" fmla="*/ 1508306 h 1775651"/>
              <a:gd name="connsiteX3" fmla="*/ 1186523 w 1494463"/>
              <a:gd name="connsiteY3" fmla="*/ 1775650 h 1775651"/>
              <a:gd name="connsiteX4" fmla="*/ 1467465 w 1494463"/>
              <a:gd name="connsiteY4" fmla="*/ 1510813 h 1775651"/>
              <a:gd name="connsiteX5" fmla="*/ 1468513 w 1494463"/>
              <a:gd name="connsiteY5" fmla="*/ 672856 h 1775651"/>
              <a:gd name="connsiteX6" fmla="*/ 1336927 w 1494463"/>
              <a:gd name="connsiteY6" fmla="*/ 154877 h 1775651"/>
              <a:gd name="connsiteX7" fmla="*/ 839087 w 1494463"/>
              <a:gd name="connsiteY7" fmla="*/ 21205 h 1775651"/>
              <a:gd name="connsiteX8" fmla="*/ 360355 w 1494463"/>
              <a:gd name="connsiteY8" fmla="*/ 534641 h 1775651"/>
              <a:gd name="connsiteX0" fmla="*/ 360355 w 1491064"/>
              <a:gd name="connsiteY0" fmla="*/ 552327 h 1793337"/>
              <a:gd name="connsiteX1" fmla="*/ 3 w 1491064"/>
              <a:gd name="connsiteY1" fmla="*/ 957886 h 1793337"/>
              <a:gd name="connsiteX2" fmla="*/ 367657 w 1491064"/>
              <a:gd name="connsiteY2" fmla="*/ 1525992 h 1793337"/>
              <a:gd name="connsiteX3" fmla="*/ 1186523 w 1491064"/>
              <a:gd name="connsiteY3" fmla="*/ 1793336 h 1793337"/>
              <a:gd name="connsiteX4" fmla="*/ 1467465 w 1491064"/>
              <a:gd name="connsiteY4" fmla="*/ 1528499 h 1793337"/>
              <a:gd name="connsiteX5" fmla="*/ 1468513 w 1491064"/>
              <a:gd name="connsiteY5" fmla="*/ 690542 h 1793337"/>
              <a:gd name="connsiteX6" fmla="*/ 1407977 w 1491064"/>
              <a:gd name="connsiteY6" fmla="*/ 109278 h 1793337"/>
              <a:gd name="connsiteX7" fmla="*/ 839087 w 1491064"/>
              <a:gd name="connsiteY7" fmla="*/ 38891 h 1793337"/>
              <a:gd name="connsiteX8" fmla="*/ 360355 w 1491064"/>
              <a:gd name="connsiteY8" fmla="*/ 552327 h 1793337"/>
              <a:gd name="connsiteX0" fmla="*/ 360355 w 1502818"/>
              <a:gd name="connsiteY0" fmla="*/ 552327 h 1612281"/>
              <a:gd name="connsiteX1" fmla="*/ 3 w 1502818"/>
              <a:gd name="connsiteY1" fmla="*/ 957886 h 1612281"/>
              <a:gd name="connsiteX2" fmla="*/ 367657 w 1502818"/>
              <a:gd name="connsiteY2" fmla="*/ 1525992 h 1612281"/>
              <a:gd name="connsiteX3" fmla="*/ 1026659 w 1502818"/>
              <a:gd name="connsiteY3" fmla="*/ 1582385 h 1612281"/>
              <a:gd name="connsiteX4" fmla="*/ 1467465 w 1502818"/>
              <a:gd name="connsiteY4" fmla="*/ 1528499 h 1612281"/>
              <a:gd name="connsiteX5" fmla="*/ 1468513 w 1502818"/>
              <a:gd name="connsiteY5" fmla="*/ 690542 h 1612281"/>
              <a:gd name="connsiteX6" fmla="*/ 1407977 w 1502818"/>
              <a:gd name="connsiteY6" fmla="*/ 109278 h 1612281"/>
              <a:gd name="connsiteX7" fmla="*/ 839087 w 1502818"/>
              <a:gd name="connsiteY7" fmla="*/ 38891 h 1612281"/>
              <a:gd name="connsiteX8" fmla="*/ 360355 w 1502818"/>
              <a:gd name="connsiteY8" fmla="*/ 552327 h 1612281"/>
              <a:gd name="connsiteX0" fmla="*/ 360384 w 1502847"/>
              <a:gd name="connsiteY0" fmla="*/ 552327 h 1803602"/>
              <a:gd name="connsiteX1" fmla="*/ 32 w 1502847"/>
              <a:gd name="connsiteY1" fmla="*/ 957886 h 1803602"/>
              <a:gd name="connsiteX2" fmla="*/ 385448 w 1502847"/>
              <a:gd name="connsiteY2" fmla="*/ 1779134 h 1803602"/>
              <a:gd name="connsiteX3" fmla="*/ 1026688 w 1502847"/>
              <a:gd name="connsiteY3" fmla="*/ 1582385 h 1803602"/>
              <a:gd name="connsiteX4" fmla="*/ 1467494 w 1502847"/>
              <a:gd name="connsiteY4" fmla="*/ 1528499 h 1803602"/>
              <a:gd name="connsiteX5" fmla="*/ 1468542 w 1502847"/>
              <a:gd name="connsiteY5" fmla="*/ 690542 h 1803602"/>
              <a:gd name="connsiteX6" fmla="*/ 1408006 w 1502847"/>
              <a:gd name="connsiteY6" fmla="*/ 109278 h 1803602"/>
              <a:gd name="connsiteX7" fmla="*/ 839116 w 1502847"/>
              <a:gd name="connsiteY7" fmla="*/ 38891 h 1803602"/>
              <a:gd name="connsiteX8" fmla="*/ 360384 w 1502847"/>
              <a:gd name="connsiteY8" fmla="*/ 552327 h 1803602"/>
              <a:gd name="connsiteX0" fmla="*/ 360384 w 1502847"/>
              <a:gd name="connsiteY0" fmla="*/ 552327 h 1826319"/>
              <a:gd name="connsiteX1" fmla="*/ 32 w 1502847"/>
              <a:gd name="connsiteY1" fmla="*/ 957886 h 1826319"/>
              <a:gd name="connsiteX2" fmla="*/ 385448 w 1502847"/>
              <a:gd name="connsiteY2" fmla="*/ 1779134 h 1826319"/>
              <a:gd name="connsiteX3" fmla="*/ 1026688 w 1502847"/>
              <a:gd name="connsiteY3" fmla="*/ 1582385 h 1826319"/>
              <a:gd name="connsiteX4" fmla="*/ 1467494 w 1502847"/>
              <a:gd name="connsiteY4" fmla="*/ 1528499 h 1826319"/>
              <a:gd name="connsiteX5" fmla="*/ 1468542 w 1502847"/>
              <a:gd name="connsiteY5" fmla="*/ 690542 h 1826319"/>
              <a:gd name="connsiteX6" fmla="*/ 1408006 w 1502847"/>
              <a:gd name="connsiteY6" fmla="*/ 109278 h 1826319"/>
              <a:gd name="connsiteX7" fmla="*/ 839116 w 1502847"/>
              <a:gd name="connsiteY7" fmla="*/ 38891 h 1826319"/>
              <a:gd name="connsiteX8" fmla="*/ 360384 w 1502847"/>
              <a:gd name="connsiteY8" fmla="*/ 552327 h 1826319"/>
              <a:gd name="connsiteX0" fmla="*/ 289852 w 1503366"/>
              <a:gd name="connsiteY0" fmla="*/ 461730 h 1820101"/>
              <a:gd name="connsiteX1" fmla="*/ 551 w 1503366"/>
              <a:gd name="connsiteY1" fmla="*/ 951668 h 1820101"/>
              <a:gd name="connsiteX2" fmla="*/ 385967 w 1503366"/>
              <a:gd name="connsiteY2" fmla="*/ 1772916 h 1820101"/>
              <a:gd name="connsiteX3" fmla="*/ 1027207 w 1503366"/>
              <a:gd name="connsiteY3" fmla="*/ 1576167 h 1820101"/>
              <a:gd name="connsiteX4" fmla="*/ 1468013 w 1503366"/>
              <a:gd name="connsiteY4" fmla="*/ 1522281 h 1820101"/>
              <a:gd name="connsiteX5" fmla="*/ 1469061 w 1503366"/>
              <a:gd name="connsiteY5" fmla="*/ 684324 h 1820101"/>
              <a:gd name="connsiteX6" fmla="*/ 1408525 w 1503366"/>
              <a:gd name="connsiteY6" fmla="*/ 103060 h 1820101"/>
              <a:gd name="connsiteX7" fmla="*/ 839635 w 1503366"/>
              <a:gd name="connsiteY7" fmla="*/ 32673 h 1820101"/>
              <a:gd name="connsiteX8" fmla="*/ 289852 w 1503366"/>
              <a:gd name="connsiteY8" fmla="*/ 461730 h 1820101"/>
              <a:gd name="connsiteX0" fmla="*/ 293376 w 1506890"/>
              <a:gd name="connsiteY0" fmla="*/ 461730 h 1820101"/>
              <a:gd name="connsiteX1" fmla="*/ 4075 w 1506890"/>
              <a:gd name="connsiteY1" fmla="*/ 951668 h 1820101"/>
              <a:gd name="connsiteX2" fmla="*/ 389491 w 1506890"/>
              <a:gd name="connsiteY2" fmla="*/ 1772916 h 1820101"/>
              <a:gd name="connsiteX3" fmla="*/ 1030731 w 1506890"/>
              <a:gd name="connsiteY3" fmla="*/ 1576167 h 1820101"/>
              <a:gd name="connsiteX4" fmla="*/ 1471537 w 1506890"/>
              <a:gd name="connsiteY4" fmla="*/ 1522281 h 1820101"/>
              <a:gd name="connsiteX5" fmla="*/ 1472585 w 1506890"/>
              <a:gd name="connsiteY5" fmla="*/ 684324 h 1820101"/>
              <a:gd name="connsiteX6" fmla="*/ 1412049 w 1506890"/>
              <a:gd name="connsiteY6" fmla="*/ 103060 h 1820101"/>
              <a:gd name="connsiteX7" fmla="*/ 843159 w 1506890"/>
              <a:gd name="connsiteY7" fmla="*/ 32673 h 1820101"/>
              <a:gd name="connsiteX8" fmla="*/ 293376 w 1506890"/>
              <a:gd name="connsiteY8" fmla="*/ 461730 h 1820101"/>
              <a:gd name="connsiteX0" fmla="*/ 203955 w 1545103"/>
              <a:gd name="connsiteY0" fmla="*/ 206126 h 1802639"/>
              <a:gd name="connsiteX1" fmla="*/ 42288 w 1545103"/>
              <a:gd name="connsiteY1" fmla="*/ 934206 h 1802639"/>
              <a:gd name="connsiteX2" fmla="*/ 427704 w 1545103"/>
              <a:gd name="connsiteY2" fmla="*/ 1755454 h 1802639"/>
              <a:gd name="connsiteX3" fmla="*/ 1068944 w 1545103"/>
              <a:gd name="connsiteY3" fmla="*/ 1558705 h 1802639"/>
              <a:gd name="connsiteX4" fmla="*/ 1509750 w 1545103"/>
              <a:gd name="connsiteY4" fmla="*/ 1504819 h 1802639"/>
              <a:gd name="connsiteX5" fmla="*/ 1510798 w 1545103"/>
              <a:gd name="connsiteY5" fmla="*/ 666862 h 1802639"/>
              <a:gd name="connsiteX6" fmla="*/ 1450262 w 1545103"/>
              <a:gd name="connsiteY6" fmla="*/ 85598 h 1802639"/>
              <a:gd name="connsiteX7" fmla="*/ 881372 w 1545103"/>
              <a:gd name="connsiteY7" fmla="*/ 15211 h 1802639"/>
              <a:gd name="connsiteX8" fmla="*/ 203955 w 1545103"/>
              <a:gd name="connsiteY8" fmla="*/ 206126 h 1802639"/>
              <a:gd name="connsiteX0" fmla="*/ 147252 w 1634267"/>
              <a:gd name="connsiteY0" fmla="*/ 113266 h 1796376"/>
              <a:gd name="connsiteX1" fmla="*/ 131452 w 1634267"/>
              <a:gd name="connsiteY1" fmla="*/ 927943 h 1796376"/>
              <a:gd name="connsiteX2" fmla="*/ 516868 w 1634267"/>
              <a:gd name="connsiteY2" fmla="*/ 1749191 h 1796376"/>
              <a:gd name="connsiteX3" fmla="*/ 1158108 w 1634267"/>
              <a:gd name="connsiteY3" fmla="*/ 1552442 h 1796376"/>
              <a:gd name="connsiteX4" fmla="*/ 1598914 w 1634267"/>
              <a:gd name="connsiteY4" fmla="*/ 1498556 h 1796376"/>
              <a:gd name="connsiteX5" fmla="*/ 1599962 w 1634267"/>
              <a:gd name="connsiteY5" fmla="*/ 660599 h 1796376"/>
              <a:gd name="connsiteX6" fmla="*/ 1539426 w 1634267"/>
              <a:gd name="connsiteY6" fmla="*/ 79335 h 1796376"/>
              <a:gd name="connsiteX7" fmla="*/ 970536 w 1634267"/>
              <a:gd name="connsiteY7" fmla="*/ 8948 h 1796376"/>
              <a:gd name="connsiteX8" fmla="*/ 147252 w 1634267"/>
              <a:gd name="connsiteY8" fmla="*/ 113266 h 1796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34267" h="1796376">
                <a:moveTo>
                  <a:pt x="147252" y="113266"/>
                </a:moveTo>
                <a:cubicBezTo>
                  <a:pt x="-139307" y="245497"/>
                  <a:pt x="69849" y="655289"/>
                  <a:pt x="131452" y="927943"/>
                </a:cubicBezTo>
                <a:cubicBezTo>
                  <a:pt x="193055" y="1200597"/>
                  <a:pt x="345759" y="1645108"/>
                  <a:pt x="516868" y="1749191"/>
                </a:cubicBezTo>
                <a:cubicBezTo>
                  <a:pt x="687977" y="1853274"/>
                  <a:pt x="1013294" y="1784070"/>
                  <a:pt x="1158108" y="1552442"/>
                </a:cubicBezTo>
                <a:cubicBezTo>
                  <a:pt x="1302922" y="1320814"/>
                  <a:pt x="1525272" y="1647197"/>
                  <a:pt x="1598914" y="1498556"/>
                </a:cubicBezTo>
                <a:cubicBezTo>
                  <a:pt x="1672556" y="1349916"/>
                  <a:pt x="1609877" y="897136"/>
                  <a:pt x="1599962" y="660599"/>
                </a:cubicBezTo>
                <a:cubicBezTo>
                  <a:pt x="1590047" y="424062"/>
                  <a:pt x="1578419" y="187943"/>
                  <a:pt x="1539426" y="79335"/>
                </a:cubicBezTo>
                <a:cubicBezTo>
                  <a:pt x="1500433" y="-29273"/>
                  <a:pt x="1202565" y="3293"/>
                  <a:pt x="970536" y="8948"/>
                </a:cubicBezTo>
                <a:cubicBezTo>
                  <a:pt x="738507" y="14603"/>
                  <a:pt x="433811" y="-18965"/>
                  <a:pt x="147252" y="113266"/>
                </a:cubicBezTo>
                <a:close/>
              </a:path>
            </a:pathLst>
          </a:custGeom>
          <a:gradFill flip="none" rotWithShape="1">
            <a:gsLst>
              <a:gs pos="0">
                <a:srgbClr val="9CDFF9"/>
              </a:gs>
              <a:gs pos="100000">
                <a:schemeClr val="bg1"/>
              </a:gs>
              <a:gs pos="57000">
                <a:schemeClr val="accent5">
                  <a:lumMod val="20000"/>
                  <a:lumOff val="80000"/>
                </a:schemeClr>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TextBox 33">
            <a:extLst>
              <a:ext uri="{FF2B5EF4-FFF2-40B4-BE49-F238E27FC236}">
                <a16:creationId xmlns:a16="http://schemas.microsoft.com/office/drawing/2014/main" id="{64D831F3-FDB4-EE4A-992E-6F058818F90E}"/>
              </a:ext>
            </a:extLst>
          </p:cNvPr>
          <p:cNvSpPr txBox="1"/>
          <p:nvPr/>
        </p:nvSpPr>
        <p:spPr>
          <a:xfrm>
            <a:off x="6180418" y="2023473"/>
            <a:ext cx="1887055" cy="286232"/>
          </a:xfrm>
          <a:prstGeom prst="rect">
            <a:avLst/>
          </a:prstGeom>
          <a:noFill/>
        </p:spPr>
        <p:txBody>
          <a:bodyPr wrap="none"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99"/>
                </a:solidFill>
                <a:effectLst/>
                <a:uLnTx/>
                <a:uFillTx/>
                <a:ea typeface="+mn-ea"/>
                <a:cs typeface="+mn-cs"/>
              </a:rPr>
              <a:t>national or global ISP</a:t>
            </a:r>
          </a:p>
        </p:txBody>
      </p:sp>
      <p:sp>
        <p:nvSpPr>
          <p:cNvPr id="35" name="Rectangle 34">
            <a:extLst>
              <a:ext uri="{FF2B5EF4-FFF2-40B4-BE49-F238E27FC236}">
                <a16:creationId xmlns:a16="http://schemas.microsoft.com/office/drawing/2014/main" id="{BB6A9F6F-404D-A344-A485-BCFDDF6F8BE2}"/>
              </a:ext>
            </a:extLst>
          </p:cNvPr>
          <p:cNvSpPr/>
          <p:nvPr/>
        </p:nvSpPr>
        <p:spPr>
          <a:xfrm>
            <a:off x="6032285" y="3850186"/>
            <a:ext cx="305749" cy="197847"/>
          </a:xfrm>
          <a:prstGeom prst="rect">
            <a:avLst/>
          </a:prstGeom>
          <a:solidFill>
            <a:srgbClr val="9CDF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 name="TextBox 35">
            <a:extLst>
              <a:ext uri="{FF2B5EF4-FFF2-40B4-BE49-F238E27FC236}">
                <a16:creationId xmlns:a16="http://schemas.microsoft.com/office/drawing/2014/main" id="{3B42F50C-3FBA-854F-806E-C1BCD4106A74}"/>
              </a:ext>
            </a:extLst>
          </p:cNvPr>
          <p:cNvSpPr txBox="1"/>
          <p:nvPr/>
        </p:nvSpPr>
        <p:spPr>
          <a:xfrm>
            <a:off x="7670984" y="4850215"/>
            <a:ext cx="859531" cy="383182"/>
          </a:xfrm>
          <a:prstGeom prst="rect">
            <a:avLst/>
          </a:prstGeom>
          <a:noFill/>
        </p:spPr>
        <p:txBody>
          <a:bodyPr wrap="none"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000099"/>
                </a:solidFill>
                <a:effectLst/>
                <a:uLnTx/>
                <a:uFillTx/>
                <a:ea typeface="+mn-ea"/>
                <a:cs typeface="+mn-cs"/>
              </a:rPr>
              <a:t>datacenter </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000099"/>
                </a:solidFill>
                <a:effectLst/>
                <a:uLnTx/>
                <a:uFillTx/>
                <a:ea typeface="+mn-ea"/>
                <a:cs typeface="+mn-cs"/>
              </a:rPr>
              <a:t>network</a:t>
            </a:r>
          </a:p>
        </p:txBody>
      </p:sp>
      <p:cxnSp>
        <p:nvCxnSpPr>
          <p:cNvPr id="37" name="Straight Connector 36">
            <a:extLst>
              <a:ext uri="{FF2B5EF4-FFF2-40B4-BE49-F238E27FC236}">
                <a16:creationId xmlns:a16="http://schemas.microsoft.com/office/drawing/2014/main" id="{EA40FF28-022C-5E42-BF42-DCA3491BD225}"/>
              </a:ext>
            </a:extLst>
          </p:cNvPr>
          <p:cNvCxnSpPr>
            <a:cxnSpLocks/>
          </p:cNvCxnSpPr>
          <p:nvPr/>
        </p:nvCxnSpPr>
        <p:spPr>
          <a:xfrm flipH="1" flipV="1">
            <a:off x="7313137" y="3752403"/>
            <a:ext cx="412964" cy="637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73727BC5-48CB-8046-9C36-EA648BEE514D}"/>
              </a:ext>
            </a:extLst>
          </p:cNvPr>
          <p:cNvCxnSpPr>
            <a:cxnSpLocks/>
          </p:cNvCxnSpPr>
          <p:nvPr/>
        </p:nvCxnSpPr>
        <p:spPr>
          <a:xfrm flipH="1" flipV="1">
            <a:off x="7414052" y="3812962"/>
            <a:ext cx="345866" cy="7389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F23CE2BF-5580-A24F-9F66-4D913CC21C8F}"/>
              </a:ext>
            </a:extLst>
          </p:cNvPr>
          <p:cNvCxnSpPr>
            <a:cxnSpLocks/>
          </p:cNvCxnSpPr>
          <p:nvPr/>
        </p:nvCxnSpPr>
        <p:spPr>
          <a:xfrm flipV="1">
            <a:off x="7390114" y="3805699"/>
            <a:ext cx="335987" cy="39534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6154D6B7-4A6E-224D-AD42-14476DC71E2B}"/>
              </a:ext>
            </a:extLst>
          </p:cNvPr>
          <p:cNvCxnSpPr>
            <a:cxnSpLocks/>
          </p:cNvCxnSpPr>
          <p:nvPr/>
        </p:nvCxnSpPr>
        <p:spPr>
          <a:xfrm flipH="1" flipV="1">
            <a:off x="7323991" y="3767174"/>
            <a:ext cx="1" cy="48574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528CEFCC-9A9B-0147-B2E0-9696A0E2B392}"/>
              </a:ext>
            </a:extLst>
          </p:cNvPr>
          <p:cNvCxnSpPr>
            <a:cxnSpLocks/>
          </p:cNvCxnSpPr>
          <p:nvPr/>
        </p:nvCxnSpPr>
        <p:spPr>
          <a:xfrm flipH="1" flipV="1">
            <a:off x="7303837" y="4243920"/>
            <a:ext cx="508543" cy="34864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25CBC5B6-5DC7-B247-B3BA-6AC54F1B81D6}"/>
              </a:ext>
            </a:extLst>
          </p:cNvPr>
          <p:cNvCxnSpPr>
            <a:cxnSpLocks/>
          </p:cNvCxnSpPr>
          <p:nvPr/>
        </p:nvCxnSpPr>
        <p:spPr>
          <a:xfrm flipH="1">
            <a:off x="6648412" y="4260020"/>
            <a:ext cx="6554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598A55E1-AC57-BF45-9FDE-B902DC395A8E}"/>
              </a:ext>
            </a:extLst>
          </p:cNvPr>
          <p:cNvCxnSpPr>
            <a:cxnSpLocks/>
          </p:cNvCxnSpPr>
          <p:nvPr/>
        </p:nvCxnSpPr>
        <p:spPr>
          <a:xfrm flipH="1">
            <a:off x="5972833" y="4260020"/>
            <a:ext cx="6554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7FF11D70-8B60-2148-A973-EFA0E5CD645A}"/>
              </a:ext>
            </a:extLst>
          </p:cNvPr>
          <p:cNvCxnSpPr>
            <a:cxnSpLocks/>
          </p:cNvCxnSpPr>
          <p:nvPr/>
        </p:nvCxnSpPr>
        <p:spPr>
          <a:xfrm flipH="1">
            <a:off x="6030085" y="3679950"/>
            <a:ext cx="382424" cy="5170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EFF4C031-934F-B243-8623-E715966B0F31}"/>
              </a:ext>
            </a:extLst>
          </p:cNvPr>
          <p:cNvCxnSpPr>
            <a:cxnSpLocks/>
          </p:cNvCxnSpPr>
          <p:nvPr/>
        </p:nvCxnSpPr>
        <p:spPr>
          <a:xfrm>
            <a:off x="6486286" y="3679950"/>
            <a:ext cx="0" cy="54029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92638693-68CC-E246-9809-1B60EF7CAD0A}"/>
              </a:ext>
            </a:extLst>
          </p:cNvPr>
          <p:cNvCxnSpPr/>
          <p:nvPr/>
        </p:nvCxnSpPr>
        <p:spPr>
          <a:xfrm>
            <a:off x="6890885" y="2926970"/>
            <a:ext cx="488174" cy="83933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4EB24CA9-6E09-2A42-B13C-976C87A31FF2}"/>
              </a:ext>
            </a:extLst>
          </p:cNvPr>
          <p:cNvCxnSpPr>
            <a:cxnSpLocks/>
          </p:cNvCxnSpPr>
          <p:nvPr/>
        </p:nvCxnSpPr>
        <p:spPr>
          <a:xfrm flipH="1">
            <a:off x="6551936" y="2867291"/>
            <a:ext cx="380432" cy="694807"/>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49" name="Group 48">
            <a:extLst>
              <a:ext uri="{FF2B5EF4-FFF2-40B4-BE49-F238E27FC236}">
                <a16:creationId xmlns:a16="http://schemas.microsoft.com/office/drawing/2014/main" id="{C61AC6DF-C2BE-6649-B87B-652E78981FB6}"/>
              </a:ext>
            </a:extLst>
          </p:cNvPr>
          <p:cNvGrpSpPr/>
          <p:nvPr/>
        </p:nvGrpSpPr>
        <p:grpSpPr>
          <a:xfrm>
            <a:off x="4610470" y="2299603"/>
            <a:ext cx="3283852" cy="3640283"/>
            <a:chOff x="7881336" y="2104198"/>
            <a:chExt cx="3283852" cy="3640283"/>
          </a:xfrm>
        </p:grpSpPr>
        <p:sp>
          <p:nvSpPr>
            <p:cNvPr id="54" name="Line 428">
              <a:extLst>
                <a:ext uri="{FF2B5EF4-FFF2-40B4-BE49-F238E27FC236}">
                  <a16:creationId xmlns:a16="http://schemas.microsoft.com/office/drawing/2014/main" id="{AABFE185-98DA-E74C-879F-265E590CC71F}"/>
                </a:ext>
              </a:extLst>
            </p:cNvPr>
            <p:cNvSpPr>
              <a:spLocks noChangeShapeType="1"/>
            </p:cNvSpPr>
            <p:nvPr/>
          </p:nvSpPr>
          <p:spPr bwMode="auto">
            <a:xfrm rot="16200000" flipV="1">
              <a:off x="9813692" y="5228612"/>
              <a:ext cx="388062" cy="75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5" name="Line 430">
              <a:extLst>
                <a:ext uri="{FF2B5EF4-FFF2-40B4-BE49-F238E27FC236}">
                  <a16:creationId xmlns:a16="http://schemas.microsoft.com/office/drawing/2014/main" id="{CDE272BA-6529-ED41-A4A9-ECBE21E68611}"/>
                </a:ext>
              </a:extLst>
            </p:cNvPr>
            <p:cNvSpPr>
              <a:spLocks noChangeShapeType="1"/>
            </p:cNvSpPr>
            <p:nvPr/>
          </p:nvSpPr>
          <p:spPr bwMode="auto">
            <a:xfrm rot="16200000">
              <a:off x="10234009" y="5382159"/>
              <a:ext cx="0" cy="1143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6" name="Line 431">
              <a:extLst>
                <a:ext uri="{FF2B5EF4-FFF2-40B4-BE49-F238E27FC236}">
                  <a16:creationId xmlns:a16="http://schemas.microsoft.com/office/drawing/2014/main" id="{8153204E-ADB9-7B4C-A98D-C5103D618795}"/>
                </a:ext>
              </a:extLst>
            </p:cNvPr>
            <p:cNvSpPr>
              <a:spLocks noChangeShapeType="1"/>
            </p:cNvSpPr>
            <p:nvPr/>
          </p:nvSpPr>
          <p:spPr bwMode="auto">
            <a:xfrm>
              <a:off x="9457042" y="4815390"/>
              <a:ext cx="524483" cy="2615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7" name="Line 432">
              <a:extLst>
                <a:ext uri="{FF2B5EF4-FFF2-40B4-BE49-F238E27FC236}">
                  <a16:creationId xmlns:a16="http://schemas.microsoft.com/office/drawing/2014/main" id="{3D0D64C8-1CDD-DE48-B1C9-000CB6E425D4}"/>
                </a:ext>
              </a:extLst>
            </p:cNvPr>
            <p:cNvSpPr>
              <a:spLocks noChangeShapeType="1"/>
            </p:cNvSpPr>
            <p:nvPr/>
          </p:nvSpPr>
          <p:spPr bwMode="auto">
            <a:xfrm flipV="1">
              <a:off x="8874149" y="4815390"/>
              <a:ext cx="569255" cy="24626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8" name="Line 433">
              <a:extLst>
                <a:ext uri="{FF2B5EF4-FFF2-40B4-BE49-F238E27FC236}">
                  <a16:creationId xmlns:a16="http://schemas.microsoft.com/office/drawing/2014/main" id="{81E6AD0D-D814-764B-A9D1-F7E5450FD606}"/>
                </a:ext>
              </a:extLst>
            </p:cNvPr>
            <p:cNvSpPr>
              <a:spLocks noChangeShapeType="1"/>
            </p:cNvSpPr>
            <p:nvPr/>
          </p:nvSpPr>
          <p:spPr bwMode="auto">
            <a:xfrm flipV="1">
              <a:off x="8845827" y="5085749"/>
              <a:ext cx="103050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9" name="Line 435">
              <a:extLst>
                <a:ext uri="{FF2B5EF4-FFF2-40B4-BE49-F238E27FC236}">
                  <a16:creationId xmlns:a16="http://schemas.microsoft.com/office/drawing/2014/main" id="{9FEE4B78-3B13-ED4F-8B1E-1DEB9F0497CF}"/>
                </a:ext>
              </a:extLst>
            </p:cNvPr>
            <p:cNvSpPr>
              <a:spLocks noChangeShapeType="1"/>
            </p:cNvSpPr>
            <p:nvPr/>
          </p:nvSpPr>
          <p:spPr bwMode="auto">
            <a:xfrm>
              <a:off x="8234290" y="5094207"/>
              <a:ext cx="226800" cy="127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0" name="Line 436">
              <a:extLst>
                <a:ext uri="{FF2B5EF4-FFF2-40B4-BE49-F238E27FC236}">
                  <a16:creationId xmlns:a16="http://schemas.microsoft.com/office/drawing/2014/main" id="{421FC0BC-2DBA-8B44-A3F8-C4C2BF42022E}"/>
                </a:ext>
              </a:extLst>
            </p:cNvPr>
            <p:cNvSpPr>
              <a:spLocks noChangeShapeType="1"/>
            </p:cNvSpPr>
            <p:nvPr/>
          </p:nvSpPr>
          <p:spPr bwMode="auto">
            <a:xfrm flipV="1">
              <a:off x="7972450" y="5267343"/>
              <a:ext cx="412750" cy="127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1" name="Line 439">
              <a:extLst>
                <a:ext uri="{FF2B5EF4-FFF2-40B4-BE49-F238E27FC236}">
                  <a16:creationId xmlns:a16="http://schemas.microsoft.com/office/drawing/2014/main" id="{35BF8A6D-6BEC-BC4D-B2E1-A5820D65005D}"/>
                </a:ext>
              </a:extLst>
            </p:cNvPr>
            <p:cNvSpPr>
              <a:spLocks noChangeShapeType="1"/>
            </p:cNvSpPr>
            <p:nvPr/>
          </p:nvSpPr>
          <p:spPr bwMode="auto">
            <a:xfrm flipH="1">
              <a:off x="8397900" y="5259125"/>
              <a:ext cx="68080" cy="29396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2" name="Line 440">
              <a:extLst>
                <a:ext uri="{FF2B5EF4-FFF2-40B4-BE49-F238E27FC236}">
                  <a16:creationId xmlns:a16="http://schemas.microsoft.com/office/drawing/2014/main" id="{1A411CB9-1C6A-A94E-8C4E-A1F1C7CE4798}"/>
                </a:ext>
              </a:extLst>
            </p:cNvPr>
            <p:cNvSpPr>
              <a:spLocks noChangeShapeType="1"/>
            </p:cNvSpPr>
            <p:nvPr/>
          </p:nvSpPr>
          <p:spPr bwMode="auto">
            <a:xfrm flipH="1" flipV="1">
              <a:off x="8512814" y="5284804"/>
              <a:ext cx="280374" cy="2698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3" name="Line 441">
              <a:extLst>
                <a:ext uri="{FF2B5EF4-FFF2-40B4-BE49-F238E27FC236}">
                  <a16:creationId xmlns:a16="http://schemas.microsoft.com/office/drawing/2014/main" id="{0BF7E746-EEF3-2746-8CDE-0C6E9DAD5B97}"/>
                </a:ext>
              </a:extLst>
            </p:cNvPr>
            <p:cNvSpPr>
              <a:spLocks noChangeShapeType="1"/>
            </p:cNvSpPr>
            <p:nvPr/>
          </p:nvSpPr>
          <p:spPr bwMode="auto">
            <a:xfrm>
              <a:off x="8512814" y="5234921"/>
              <a:ext cx="914184" cy="46862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4" name="Line 443">
              <a:extLst>
                <a:ext uri="{FF2B5EF4-FFF2-40B4-BE49-F238E27FC236}">
                  <a16:creationId xmlns:a16="http://schemas.microsoft.com/office/drawing/2014/main" id="{23F47921-419F-BE45-9C5A-C9479DD12B9E}"/>
                </a:ext>
              </a:extLst>
            </p:cNvPr>
            <p:cNvSpPr>
              <a:spLocks noChangeShapeType="1"/>
            </p:cNvSpPr>
            <p:nvPr/>
          </p:nvSpPr>
          <p:spPr bwMode="auto">
            <a:xfrm>
              <a:off x="8271861" y="3806843"/>
              <a:ext cx="0" cy="1317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5" name="Line 449">
              <a:extLst>
                <a:ext uri="{FF2B5EF4-FFF2-40B4-BE49-F238E27FC236}">
                  <a16:creationId xmlns:a16="http://schemas.microsoft.com/office/drawing/2014/main" id="{63F1254B-37B9-E644-94C6-AAEDCAE20ED9}"/>
                </a:ext>
              </a:extLst>
            </p:cNvPr>
            <p:cNvSpPr>
              <a:spLocks noChangeShapeType="1"/>
            </p:cNvSpPr>
            <p:nvPr/>
          </p:nvSpPr>
          <p:spPr bwMode="auto">
            <a:xfrm flipV="1">
              <a:off x="7881336" y="4017980"/>
              <a:ext cx="168275" cy="31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6" name="Line 428">
              <a:extLst>
                <a:ext uri="{FF2B5EF4-FFF2-40B4-BE49-F238E27FC236}">
                  <a16:creationId xmlns:a16="http://schemas.microsoft.com/office/drawing/2014/main" id="{C5484219-1D1E-D54E-9B65-22340ABE1601}"/>
                </a:ext>
              </a:extLst>
            </p:cNvPr>
            <p:cNvSpPr>
              <a:spLocks noChangeShapeType="1"/>
            </p:cNvSpPr>
            <p:nvPr/>
          </p:nvSpPr>
          <p:spPr bwMode="auto">
            <a:xfrm rot="16200000" flipV="1">
              <a:off x="9909628" y="5560344"/>
              <a:ext cx="366793" cy="148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7" name="Line 440">
              <a:extLst>
                <a:ext uri="{FF2B5EF4-FFF2-40B4-BE49-F238E27FC236}">
                  <a16:creationId xmlns:a16="http://schemas.microsoft.com/office/drawing/2014/main" id="{658A50B4-F2BB-8348-82C5-432C68A6A18A}"/>
                </a:ext>
              </a:extLst>
            </p:cNvPr>
            <p:cNvSpPr>
              <a:spLocks noChangeShapeType="1"/>
            </p:cNvSpPr>
            <p:nvPr/>
          </p:nvSpPr>
          <p:spPr bwMode="auto">
            <a:xfrm flipV="1">
              <a:off x="8483508" y="5013435"/>
              <a:ext cx="404236" cy="20777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68" name="Straight Connector 67">
              <a:extLst>
                <a:ext uri="{FF2B5EF4-FFF2-40B4-BE49-F238E27FC236}">
                  <a16:creationId xmlns:a16="http://schemas.microsoft.com/office/drawing/2014/main" id="{7A0C4348-601F-EC4E-AD06-6FC74F86BFE5}"/>
                </a:ext>
              </a:extLst>
            </p:cNvPr>
            <p:cNvCxnSpPr/>
            <p:nvPr/>
          </p:nvCxnSpPr>
          <p:spPr>
            <a:xfrm flipH="1">
              <a:off x="10124718" y="2146305"/>
              <a:ext cx="761467" cy="577355"/>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9" name="Straight Connector 68">
              <a:extLst>
                <a:ext uri="{FF2B5EF4-FFF2-40B4-BE49-F238E27FC236}">
                  <a16:creationId xmlns:a16="http://schemas.microsoft.com/office/drawing/2014/main" id="{4DDE1C15-F6C1-7D4C-A6FC-DC73CE8109E2}"/>
                </a:ext>
              </a:extLst>
            </p:cNvPr>
            <p:cNvCxnSpPr/>
            <p:nvPr/>
          </p:nvCxnSpPr>
          <p:spPr>
            <a:xfrm flipH="1">
              <a:off x="10124718" y="2245186"/>
              <a:ext cx="3970" cy="518461"/>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0" name="Straight Connector 69">
              <a:extLst>
                <a:ext uri="{FF2B5EF4-FFF2-40B4-BE49-F238E27FC236}">
                  <a16:creationId xmlns:a16="http://schemas.microsoft.com/office/drawing/2014/main" id="{753A67F5-5626-654D-AD76-00F040BA6E90}"/>
                </a:ext>
              </a:extLst>
            </p:cNvPr>
            <p:cNvCxnSpPr/>
            <p:nvPr/>
          </p:nvCxnSpPr>
          <p:spPr>
            <a:xfrm flipH="1">
              <a:off x="10696218" y="2177379"/>
              <a:ext cx="149360" cy="518461"/>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a:extLst>
                <a:ext uri="{FF2B5EF4-FFF2-40B4-BE49-F238E27FC236}">
                  <a16:creationId xmlns:a16="http://schemas.microsoft.com/office/drawing/2014/main" id="{C3CA25A4-A1C6-F847-8E52-9A6642E1B570}"/>
                </a:ext>
              </a:extLst>
            </p:cNvPr>
            <p:cNvCxnSpPr/>
            <p:nvPr/>
          </p:nvCxnSpPr>
          <p:spPr>
            <a:xfrm flipH="1">
              <a:off x="10166249" y="2695840"/>
              <a:ext cx="574283" cy="2782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2" name="Straight Connector 71">
              <a:extLst>
                <a:ext uri="{FF2B5EF4-FFF2-40B4-BE49-F238E27FC236}">
                  <a16:creationId xmlns:a16="http://schemas.microsoft.com/office/drawing/2014/main" id="{D56B01A0-0DC1-2341-A38F-1D6C290A9FDF}"/>
                </a:ext>
              </a:extLst>
            </p:cNvPr>
            <p:cNvCxnSpPr/>
            <p:nvPr/>
          </p:nvCxnSpPr>
          <p:spPr>
            <a:xfrm flipH="1">
              <a:off x="10093625" y="2146305"/>
              <a:ext cx="788589" cy="98881"/>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3" name="Straight Connector 72">
              <a:extLst>
                <a:ext uri="{FF2B5EF4-FFF2-40B4-BE49-F238E27FC236}">
                  <a16:creationId xmlns:a16="http://schemas.microsoft.com/office/drawing/2014/main" id="{3786487D-59E9-814F-84A1-974368AB3001}"/>
                </a:ext>
              </a:extLst>
            </p:cNvPr>
            <p:cNvCxnSpPr/>
            <p:nvPr/>
          </p:nvCxnSpPr>
          <p:spPr>
            <a:xfrm flipH="1">
              <a:off x="10886186" y="2104198"/>
              <a:ext cx="279002" cy="42107"/>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4" name="Straight Connector 73">
              <a:extLst>
                <a:ext uri="{FF2B5EF4-FFF2-40B4-BE49-F238E27FC236}">
                  <a16:creationId xmlns:a16="http://schemas.microsoft.com/office/drawing/2014/main" id="{858A21C5-5F65-5144-8A49-D8E1A5DFD2F6}"/>
                </a:ext>
              </a:extLst>
            </p:cNvPr>
            <p:cNvCxnSpPr/>
            <p:nvPr/>
          </p:nvCxnSpPr>
          <p:spPr>
            <a:xfrm flipH="1" flipV="1">
              <a:off x="10706077" y="2695840"/>
              <a:ext cx="353541" cy="67807"/>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5" name="Straight Connector 74">
              <a:extLst>
                <a:ext uri="{FF2B5EF4-FFF2-40B4-BE49-F238E27FC236}">
                  <a16:creationId xmlns:a16="http://schemas.microsoft.com/office/drawing/2014/main" id="{03988D01-7880-F045-899F-18F4B2FCF6B1}"/>
                </a:ext>
              </a:extLst>
            </p:cNvPr>
            <p:cNvCxnSpPr/>
            <p:nvPr/>
          </p:nvCxnSpPr>
          <p:spPr>
            <a:xfrm flipH="1">
              <a:off x="8793306" y="2245186"/>
              <a:ext cx="1300319" cy="606622"/>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76" name="Line 541">
              <a:extLst>
                <a:ext uri="{FF2B5EF4-FFF2-40B4-BE49-F238E27FC236}">
                  <a16:creationId xmlns:a16="http://schemas.microsoft.com/office/drawing/2014/main" id="{B1D670B4-3BB3-BC49-AC12-CE9840F29CCD}"/>
                </a:ext>
              </a:extLst>
            </p:cNvPr>
            <p:cNvSpPr>
              <a:spLocks noChangeShapeType="1"/>
            </p:cNvSpPr>
            <p:nvPr/>
          </p:nvSpPr>
          <p:spPr bwMode="auto">
            <a:xfrm flipV="1">
              <a:off x="9402788" y="4090252"/>
              <a:ext cx="429324" cy="70560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7" name="Line 424">
              <a:extLst>
                <a:ext uri="{FF2B5EF4-FFF2-40B4-BE49-F238E27FC236}">
                  <a16:creationId xmlns:a16="http://schemas.microsoft.com/office/drawing/2014/main" id="{8966FFEA-47E0-A242-A16D-794FE6FCF0C9}"/>
                </a:ext>
              </a:extLst>
            </p:cNvPr>
            <p:cNvSpPr>
              <a:spLocks noChangeShapeType="1"/>
            </p:cNvSpPr>
            <p:nvPr/>
          </p:nvSpPr>
          <p:spPr bwMode="auto">
            <a:xfrm flipV="1">
              <a:off x="8268637" y="4024329"/>
              <a:ext cx="969051" cy="31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pic>
        <p:nvPicPr>
          <p:cNvPr id="50" name="Picture 778" descr="antenna_radiation_stylized">
            <a:extLst>
              <a:ext uri="{FF2B5EF4-FFF2-40B4-BE49-F238E27FC236}">
                <a16:creationId xmlns:a16="http://schemas.microsoft.com/office/drawing/2014/main" id="{A3767384-9622-5B46-9C96-E10055F8AE1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15455" y="3986208"/>
            <a:ext cx="506412" cy="1060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 name="Picture 781" descr="antenna_radiation_stylized">
            <a:extLst>
              <a:ext uri="{FF2B5EF4-FFF2-40B4-BE49-F238E27FC236}">
                <a16:creationId xmlns:a16="http://schemas.microsoft.com/office/drawing/2014/main" id="{4BFBBEC9-2C13-0E49-AA55-611753E89A2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95290" y="5653216"/>
            <a:ext cx="452014" cy="951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8" name="Line 426">
            <a:extLst>
              <a:ext uri="{FF2B5EF4-FFF2-40B4-BE49-F238E27FC236}">
                <a16:creationId xmlns:a16="http://schemas.microsoft.com/office/drawing/2014/main" id="{4D17A6A1-952A-4F49-9B36-A5764C4AE42F}"/>
              </a:ext>
            </a:extLst>
          </p:cNvPr>
          <p:cNvSpPr>
            <a:spLocks noChangeShapeType="1"/>
          </p:cNvSpPr>
          <p:nvPr/>
        </p:nvSpPr>
        <p:spPr bwMode="auto">
          <a:xfrm>
            <a:off x="5109681" y="2907587"/>
            <a:ext cx="151280" cy="811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95" name="Picture 777" descr="access_point_stylized_small">
            <a:extLst>
              <a:ext uri="{FF2B5EF4-FFF2-40B4-BE49-F238E27FC236}">
                <a16:creationId xmlns:a16="http://schemas.microsoft.com/office/drawing/2014/main" id="{3D8179FD-EA2E-2445-80CE-6700DBF9393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67099" y="4034177"/>
            <a:ext cx="370169" cy="3067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6" name="Picture 780" descr="access_point_stylized_small">
            <a:extLst>
              <a:ext uri="{FF2B5EF4-FFF2-40B4-BE49-F238E27FC236}">
                <a16:creationId xmlns:a16="http://schemas.microsoft.com/office/drawing/2014/main" id="{20E9E240-3D25-0046-A594-5B39C39AAA0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43827" y="5696510"/>
            <a:ext cx="380935" cy="317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7" name="Group 96">
            <a:extLst>
              <a:ext uri="{FF2B5EF4-FFF2-40B4-BE49-F238E27FC236}">
                <a16:creationId xmlns:a16="http://schemas.microsoft.com/office/drawing/2014/main" id="{DDBE73D1-CBB5-674C-A333-27C1CD968AB3}"/>
              </a:ext>
            </a:extLst>
          </p:cNvPr>
          <p:cNvGrpSpPr/>
          <p:nvPr/>
        </p:nvGrpSpPr>
        <p:grpSpPr>
          <a:xfrm>
            <a:off x="6602582" y="5511315"/>
            <a:ext cx="309740" cy="190838"/>
            <a:chOff x="3668110" y="2448910"/>
            <a:chExt cx="3794234" cy="2165130"/>
          </a:xfrm>
        </p:grpSpPr>
        <p:sp>
          <p:nvSpPr>
            <p:cNvPr id="98" name="Rectangle 97">
              <a:extLst>
                <a:ext uri="{FF2B5EF4-FFF2-40B4-BE49-F238E27FC236}">
                  <a16:creationId xmlns:a16="http://schemas.microsoft.com/office/drawing/2014/main" id="{36DC4CCC-C7B8-254E-B17A-1C8C5F4D0E38}"/>
                </a:ext>
              </a:extLst>
            </p:cNvPr>
            <p:cNvSpPr/>
            <p:nvPr/>
          </p:nvSpPr>
          <p:spPr>
            <a:xfrm>
              <a:off x="3668110" y="3741409"/>
              <a:ext cx="3780587" cy="872631"/>
            </a:xfrm>
            <a:prstGeom prst="rect">
              <a:avLst/>
            </a:prstGeom>
            <a:gradFill>
              <a:gsLst>
                <a:gs pos="0">
                  <a:srgbClr val="B8C2C9"/>
                </a:gs>
                <a:gs pos="21000">
                  <a:schemeClr val="bg1"/>
                </a:gs>
                <a:gs pos="60000">
                  <a:srgbClr val="D6DCE0"/>
                </a:gs>
                <a:gs pos="100000">
                  <a:srgbClr val="B8C2C9"/>
                </a:gs>
              </a:gsLst>
              <a:lin ang="0" scaled="0"/>
            </a:gra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9" name="Freeform 98">
              <a:extLst>
                <a:ext uri="{FF2B5EF4-FFF2-40B4-BE49-F238E27FC236}">
                  <a16:creationId xmlns:a16="http://schemas.microsoft.com/office/drawing/2014/main" id="{4A598161-A7AE-C445-A346-6AABC14017AB}"/>
                </a:ext>
              </a:extLst>
            </p:cNvPr>
            <p:cNvSpPr/>
            <p:nvPr/>
          </p:nvSpPr>
          <p:spPr>
            <a:xfrm>
              <a:off x="3678620" y="2448910"/>
              <a:ext cx="3783724" cy="1324303"/>
            </a:xfrm>
            <a:custGeom>
              <a:avLst/>
              <a:gdLst>
                <a:gd name="connsiteX0" fmla="*/ 0 w 3783724"/>
                <a:gd name="connsiteY0" fmla="*/ 1313793 h 1324303"/>
                <a:gd name="connsiteX1" fmla="*/ 0 w 3783724"/>
                <a:gd name="connsiteY1" fmla="*/ 1313793 h 1324303"/>
                <a:gd name="connsiteX2" fmla="*/ 252248 w 3783724"/>
                <a:gd name="connsiteY2" fmla="*/ 0 h 1324303"/>
                <a:gd name="connsiteX3" fmla="*/ 3415862 w 3783724"/>
                <a:gd name="connsiteY3" fmla="*/ 21020 h 1324303"/>
                <a:gd name="connsiteX4" fmla="*/ 3783724 w 3783724"/>
                <a:gd name="connsiteY4" fmla="*/ 1324303 h 1324303"/>
                <a:gd name="connsiteX5" fmla="*/ 0 w 3783724"/>
                <a:gd name="connsiteY5" fmla="*/ 1313793 h 1324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83724" h="1324303">
                  <a:moveTo>
                    <a:pt x="0" y="1313793"/>
                  </a:moveTo>
                  <a:lnTo>
                    <a:pt x="0" y="1313793"/>
                  </a:lnTo>
                  <a:lnTo>
                    <a:pt x="252248" y="0"/>
                  </a:lnTo>
                  <a:lnTo>
                    <a:pt x="3415862" y="21020"/>
                  </a:lnTo>
                  <a:lnTo>
                    <a:pt x="3783724" y="1324303"/>
                  </a:lnTo>
                  <a:lnTo>
                    <a:pt x="0" y="1313793"/>
                  </a:lnTo>
                  <a:close/>
                </a:path>
              </a:pathLst>
            </a:cu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00" name="Group 99">
              <a:extLst>
                <a:ext uri="{FF2B5EF4-FFF2-40B4-BE49-F238E27FC236}">
                  <a16:creationId xmlns:a16="http://schemas.microsoft.com/office/drawing/2014/main" id="{DDC50612-BBCC-454E-BAFB-51284CCF061B}"/>
                </a:ext>
              </a:extLst>
            </p:cNvPr>
            <p:cNvGrpSpPr/>
            <p:nvPr/>
          </p:nvGrpSpPr>
          <p:grpSpPr>
            <a:xfrm>
              <a:off x="3941378" y="2603243"/>
              <a:ext cx="3202061" cy="1066110"/>
              <a:chOff x="7939341" y="3037317"/>
              <a:chExt cx="897649" cy="353919"/>
            </a:xfrm>
          </p:grpSpPr>
          <p:sp>
            <p:nvSpPr>
              <p:cNvPr id="101" name="Freeform 100">
                <a:extLst>
                  <a:ext uri="{FF2B5EF4-FFF2-40B4-BE49-F238E27FC236}">
                    <a16:creationId xmlns:a16="http://schemas.microsoft.com/office/drawing/2014/main" id="{3D08F4C3-8247-F84C-9934-2FDA20AD86C4}"/>
                  </a:ext>
                </a:extLst>
              </p:cNvPr>
              <p:cNvSpPr/>
              <p:nvPr/>
            </p:nvSpPr>
            <p:spPr>
              <a:xfrm>
                <a:off x="7964170" y="30373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2" name="Freeform 101">
                <a:extLst>
                  <a:ext uri="{FF2B5EF4-FFF2-40B4-BE49-F238E27FC236}">
                    <a16:creationId xmlns:a16="http://schemas.microsoft.com/office/drawing/2014/main" id="{5234BBCA-2ADE-354B-B191-2060F729929E}"/>
                  </a:ext>
                </a:extLst>
              </p:cNvPr>
              <p:cNvSpPr/>
              <p:nvPr/>
            </p:nvSpPr>
            <p:spPr>
              <a:xfrm>
                <a:off x="8519948" y="32067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3" name="Freeform 102">
                <a:extLst>
                  <a:ext uri="{FF2B5EF4-FFF2-40B4-BE49-F238E27FC236}">
                    <a16:creationId xmlns:a16="http://schemas.microsoft.com/office/drawing/2014/main" id="{BCB0BC67-BB6D-C248-8F4C-FA30B1A4EE8B}"/>
                  </a:ext>
                </a:extLst>
              </p:cNvPr>
              <p:cNvSpPr/>
              <p:nvPr/>
            </p:nvSpPr>
            <p:spPr>
              <a:xfrm>
                <a:off x="7939341" y="32067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4" name="Freeform 103">
                <a:extLst>
                  <a:ext uri="{FF2B5EF4-FFF2-40B4-BE49-F238E27FC236}">
                    <a16:creationId xmlns:a16="http://schemas.microsoft.com/office/drawing/2014/main" id="{9AD0E63E-B57C-F549-9F4E-E0F15BDD81B9}"/>
                  </a:ext>
                </a:extLst>
              </p:cNvPr>
              <p:cNvSpPr/>
              <p:nvPr/>
            </p:nvSpPr>
            <p:spPr>
              <a:xfrm>
                <a:off x="8047413" y="31234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105" name="Group 104">
            <a:extLst>
              <a:ext uri="{FF2B5EF4-FFF2-40B4-BE49-F238E27FC236}">
                <a16:creationId xmlns:a16="http://schemas.microsoft.com/office/drawing/2014/main" id="{CF80A1A2-F03B-4746-98D1-44CCD754C808}"/>
              </a:ext>
            </a:extLst>
          </p:cNvPr>
          <p:cNvGrpSpPr/>
          <p:nvPr/>
        </p:nvGrpSpPr>
        <p:grpSpPr>
          <a:xfrm>
            <a:off x="5429836" y="5139698"/>
            <a:ext cx="393760" cy="218578"/>
            <a:chOff x="7493876" y="2774731"/>
            <a:chExt cx="1481958" cy="894622"/>
          </a:xfrm>
        </p:grpSpPr>
        <p:sp>
          <p:nvSpPr>
            <p:cNvPr id="106" name="Freeform 105">
              <a:extLst>
                <a:ext uri="{FF2B5EF4-FFF2-40B4-BE49-F238E27FC236}">
                  <a16:creationId xmlns:a16="http://schemas.microsoft.com/office/drawing/2014/main" id="{3FC82982-1FC7-E149-A09B-941AC8314FB6}"/>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07" name="Oval 106">
              <a:extLst>
                <a:ext uri="{FF2B5EF4-FFF2-40B4-BE49-F238E27FC236}">
                  <a16:creationId xmlns:a16="http://schemas.microsoft.com/office/drawing/2014/main" id="{0EE75107-A15E-6F40-876E-57DC9ED3ED4A}"/>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08" name="Group 107">
              <a:extLst>
                <a:ext uri="{FF2B5EF4-FFF2-40B4-BE49-F238E27FC236}">
                  <a16:creationId xmlns:a16="http://schemas.microsoft.com/office/drawing/2014/main" id="{1F05DDFD-D4B5-9E43-BA72-7C0706B483DE}"/>
                </a:ext>
              </a:extLst>
            </p:cNvPr>
            <p:cNvGrpSpPr/>
            <p:nvPr/>
          </p:nvGrpSpPr>
          <p:grpSpPr>
            <a:xfrm>
              <a:off x="7713663" y="2848339"/>
              <a:ext cx="1042107" cy="425543"/>
              <a:chOff x="7786941" y="2884917"/>
              <a:chExt cx="897649" cy="353919"/>
            </a:xfrm>
          </p:grpSpPr>
          <p:sp>
            <p:nvSpPr>
              <p:cNvPr id="109" name="Freeform 108">
                <a:extLst>
                  <a:ext uri="{FF2B5EF4-FFF2-40B4-BE49-F238E27FC236}">
                    <a16:creationId xmlns:a16="http://schemas.microsoft.com/office/drawing/2014/main" id="{A5E05FA8-8E20-1740-ADED-C7A48E8E95BC}"/>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0" name="Freeform 109">
                <a:extLst>
                  <a:ext uri="{FF2B5EF4-FFF2-40B4-BE49-F238E27FC236}">
                    <a16:creationId xmlns:a16="http://schemas.microsoft.com/office/drawing/2014/main" id="{0194A8E3-679B-EA40-88F9-C4B4AD6F862C}"/>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1" name="Freeform 110">
                <a:extLst>
                  <a:ext uri="{FF2B5EF4-FFF2-40B4-BE49-F238E27FC236}">
                    <a16:creationId xmlns:a16="http://schemas.microsoft.com/office/drawing/2014/main" id="{CB0CE855-5341-6D48-99BB-821AFD3FC8D7}"/>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2" name="Freeform 111">
                <a:extLst>
                  <a:ext uri="{FF2B5EF4-FFF2-40B4-BE49-F238E27FC236}">
                    <a16:creationId xmlns:a16="http://schemas.microsoft.com/office/drawing/2014/main" id="{A031B227-A296-504C-B8AE-435729A1D92D}"/>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113" name="Group 112">
            <a:extLst>
              <a:ext uri="{FF2B5EF4-FFF2-40B4-BE49-F238E27FC236}">
                <a16:creationId xmlns:a16="http://schemas.microsoft.com/office/drawing/2014/main" id="{5D2907A7-E486-AD49-BDF8-5F4C28DDC396}"/>
              </a:ext>
            </a:extLst>
          </p:cNvPr>
          <p:cNvGrpSpPr/>
          <p:nvPr/>
        </p:nvGrpSpPr>
        <p:grpSpPr>
          <a:xfrm>
            <a:off x="5064737" y="5366711"/>
            <a:ext cx="309740" cy="190838"/>
            <a:chOff x="3668110" y="2448910"/>
            <a:chExt cx="3794234" cy="2165130"/>
          </a:xfrm>
        </p:grpSpPr>
        <p:sp>
          <p:nvSpPr>
            <p:cNvPr id="114" name="Rectangle 113">
              <a:extLst>
                <a:ext uri="{FF2B5EF4-FFF2-40B4-BE49-F238E27FC236}">
                  <a16:creationId xmlns:a16="http://schemas.microsoft.com/office/drawing/2014/main" id="{44117B27-E7BF-5D42-9C95-5BD18CAD9EA2}"/>
                </a:ext>
              </a:extLst>
            </p:cNvPr>
            <p:cNvSpPr/>
            <p:nvPr/>
          </p:nvSpPr>
          <p:spPr>
            <a:xfrm>
              <a:off x="3668110" y="3741409"/>
              <a:ext cx="3780587" cy="872631"/>
            </a:xfrm>
            <a:prstGeom prst="rect">
              <a:avLst/>
            </a:prstGeom>
            <a:gradFill>
              <a:gsLst>
                <a:gs pos="0">
                  <a:srgbClr val="B8C2C9"/>
                </a:gs>
                <a:gs pos="21000">
                  <a:schemeClr val="bg1"/>
                </a:gs>
                <a:gs pos="60000">
                  <a:srgbClr val="D6DCE0"/>
                </a:gs>
                <a:gs pos="100000">
                  <a:srgbClr val="B8C2C9"/>
                </a:gs>
              </a:gsLst>
              <a:lin ang="0" scaled="0"/>
            </a:gra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5" name="Freeform 114">
              <a:extLst>
                <a:ext uri="{FF2B5EF4-FFF2-40B4-BE49-F238E27FC236}">
                  <a16:creationId xmlns:a16="http://schemas.microsoft.com/office/drawing/2014/main" id="{A93B5057-ADBB-3B44-A7F1-356D0578EF07}"/>
                </a:ext>
              </a:extLst>
            </p:cNvPr>
            <p:cNvSpPr/>
            <p:nvPr/>
          </p:nvSpPr>
          <p:spPr>
            <a:xfrm>
              <a:off x="3678620" y="2448910"/>
              <a:ext cx="3783724" cy="1324303"/>
            </a:xfrm>
            <a:custGeom>
              <a:avLst/>
              <a:gdLst>
                <a:gd name="connsiteX0" fmla="*/ 0 w 3783724"/>
                <a:gd name="connsiteY0" fmla="*/ 1313793 h 1324303"/>
                <a:gd name="connsiteX1" fmla="*/ 0 w 3783724"/>
                <a:gd name="connsiteY1" fmla="*/ 1313793 h 1324303"/>
                <a:gd name="connsiteX2" fmla="*/ 252248 w 3783724"/>
                <a:gd name="connsiteY2" fmla="*/ 0 h 1324303"/>
                <a:gd name="connsiteX3" fmla="*/ 3415862 w 3783724"/>
                <a:gd name="connsiteY3" fmla="*/ 21020 h 1324303"/>
                <a:gd name="connsiteX4" fmla="*/ 3783724 w 3783724"/>
                <a:gd name="connsiteY4" fmla="*/ 1324303 h 1324303"/>
                <a:gd name="connsiteX5" fmla="*/ 0 w 3783724"/>
                <a:gd name="connsiteY5" fmla="*/ 1313793 h 1324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83724" h="1324303">
                  <a:moveTo>
                    <a:pt x="0" y="1313793"/>
                  </a:moveTo>
                  <a:lnTo>
                    <a:pt x="0" y="1313793"/>
                  </a:lnTo>
                  <a:lnTo>
                    <a:pt x="252248" y="0"/>
                  </a:lnTo>
                  <a:lnTo>
                    <a:pt x="3415862" y="21020"/>
                  </a:lnTo>
                  <a:lnTo>
                    <a:pt x="3783724" y="1324303"/>
                  </a:lnTo>
                  <a:lnTo>
                    <a:pt x="0" y="1313793"/>
                  </a:lnTo>
                  <a:close/>
                </a:path>
              </a:pathLst>
            </a:cu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16" name="Group 115">
              <a:extLst>
                <a:ext uri="{FF2B5EF4-FFF2-40B4-BE49-F238E27FC236}">
                  <a16:creationId xmlns:a16="http://schemas.microsoft.com/office/drawing/2014/main" id="{FABBA988-D425-1E4D-8818-F6AB7FBC235C}"/>
                </a:ext>
              </a:extLst>
            </p:cNvPr>
            <p:cNvGrpSpPr/>
            <p:nvPr/>
          </p:nvGrpSpPr>
          <p:grpSpPr>
            <a:xfrm>
              <a:off x="3941378" y="2603243"/>
              <a:ext cx="3202061" cy="1066110"/>
              <a:chOff x="7939341" y="3037317"/>
              <a:chExt cx="897649" cy="353919"/>
            </a:xfrm>
          </p:grpSpPr>
          <p:sp>
            <p:nvSpPr>
              <p:cNvPr id="117" name="Freeform 116">
                <a:extLst>
                  <a:ext uri="{FF2B5EF4-FFF2-40B4-BE49-F238E27FC236}">
                    <a16:creationId xmlns:a16="http://schemas.microsoft.com/office/drawing/2014/main" id="{E702CA4D-0087-4840-A73E-291EC8B278EC}"/>
                  </a:ext>
                </a:extLst>
              </p:cNvPr>
              <p:cNvSpPr/>
              <p:nvPr/>
            </p:nvSpPr>
            <p:spPr>
              <a:xfrm>
                <a:off x="7964170" y="30373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8" name="Freeform 117">
                <a:extLst>
                  <a:ext uri="{FF2B5EF4-FFF2-40B4-BE49-F238E27FC236}">
                    <a16:creationId xmlns:a16="http://schemas.microsoft.com/office/drawing/2014/main" id="{41EF5965-FEAF-0C49-8B5B-B12312434132}"/>
                  </a:ext>
                </a:extLst>
              </p:cNvPr>
              <p:cNvSpPr/>
              <p:nvPr/>
            </p:nvSpPr>
            <p:spPr>
              <a:xfrm>
                <a:off x="8519948" y="32067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9" name="Freeform 118">
                <a:extLst>
                  <a:ext uri="{FF2B5EF4-FFF2-40B4-BE49-F238E27FC236}">
                    <a16:creationId xmlns:a16="http://schemas.microsoft.com/office/drawing/2014/main" id="{EB181093-BF04-8249-BCEB-A0F2200C1704}"/>
                  </a:ext>
                </a:extLst>
              </p:cNvPr>
              <p:cNvSpPr/>
              <p:nvPr/>
            </p:nvSpPr>
            <p:spPr>
              <a:xfrm>
                <a:off x="7939341" y="32067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0" name="Freeform 119">
                <a:extLst>
                  <a:ext uri="{FF2B5EF4-FFF2-40B4-BE49-F238E27FC236}">
                    <a16:creationId xmlns:a16="http://schemas.microsoft.com/office/drawing/2014/main" id="{2E6BD2D6-AA6B-1C4C-876E-C3C4A45BC5C1}"/>
                  </a:ext>
                </a:extLst>
              </p:cNvPr>
              <p:cNvSpPr/>
              <p:nvPr/>
            </p:nvSpPr>
            <p:spPr>
              <a:xfrm>
                <a:off x="8047413" y="31234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121" name="Group 120">
            <a:extLst>
              <a:ext uri="{FF2B5EF4-FFF2-40B4-BE49-F238E27FC236}">
                <a16:creationId xmlns:a16="http://schemas.microsoft.com/office/drawing/2014/main" id="{CAFECC5A-B76F-C348-B370-C66C60844C2D}"/>
              </a:ext>
            </a:extLst>
          </p:cNvPr>
          <p:cNvGrpSpPr/>
          <p:nvPr/>
        </p:nvGrpSpPr>
        <p:grpSpPr>
          <a:xfrm>
            <a:off x="5189619" y="2977737"/>
            <a:ext cx="353678" cy="168275"/>
            <a:chOff x="7493876" y="2774731"/>
            <a:chExt cx="1481958" cy="894622"/>
          </a:xfrm>
        </p:grpSpPr>
        <p:sp>
          <p:nvSpPr>
            <p:cNvPr id="122" name="Freeform 121">
              <a:extLst>
                <a:ext uri="{FF2B5EF4-FFF2-40B4-BE49-F238E27FC236}">
                  <a16:creationId xmlns:a16="http://schemas.microsoft.com/office/drawing/2014/main" id="{C536CDDB-A22F-F74C-B3F8-F91E6E19B682}"/>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23" name="Oval 122">
              <a:extLst>
                <a:ext uri="{FF2B5EF4-FFF2-40B4-BE49-F238E27FC236}">
                  <a16:creationId xmlns:a16="http://schemas.microsoft.com/office/drawing/2014/main" id="{F09B5B7F-E228-B643-9C20-E94FB08C5747}"/>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24" name="Group 123">
              <a:extLst>
                <a:ext uri="{FF2B5EF4-FFF2-40B4-BE49-F238E27FC236}">
                  <a16:creationId xmlns:a16="http://schemas.microsoft.com/office/drawing/2014/main" id="{DAC343C5-1970-7A4F-864B-D89EB8CC627D}"/>
                </a:ext>
              </a:extLst>
            </p:cNvPr>
            <p:cNvGrpSpPr/>
            <p:nvPr/>
          </p:nvGrpSpPr>
          <p:grpSpPr>
            <a:xfrm>
              <a:off x="7713663" y="2848339"/>
              <a:ext cx="1042107" cy="425543"/>
              <a:chOff x="7786941" y="2884917"/>
              <a:chExt cx="897649" cy="353919"/>
            </a:xfrm>
          </p:grpSpPr>
          <p:sp>
            <p:nvSpPr>
              <p:cNvPr id="125" name="Freeform 124">
                <a:extLst>
                  <a:ext uri="{FF2B5EF4-FFF2-40B4-BE49-F238E27FC236}">
                    <a16:creationId xmlns:a16="http://schemas.microsoft.com/office/drawing/2014/main" id="{C34BBF44-7222-FE4B-A0A8-FC19E2AAB569}"/>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6" name="Freeform 125">
                <a:extLst>
                  <a:ext uri="{FF2B5EF4-FFF2-40B4-BE49-F238E27FC236}">
                    <a16:creationId xmlns:a16="http://schemas.microsoft.com/office/drawing/2014/main" id="{998726EC-F305-204A-8C4C-7E5DDEA8DEA2}"/>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7" name="Freeform 126">
                <a:extLst>
                  <a:ext uri="{FF2B5EF4-FFF2-40B4-BE49-F238E27FC236}">
                    <a16:creationId xmlns:a16="http://schemas.microsoft.com/office/drawing/2014/main" id="{AC356ADC-37F6-D943-B45A-111470591B06}"/>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8" name="Freeform 127">
                <a:extLst>
                  <a:ext uri="{FF2B5EF4-FFF2-40B4-BE49-F238E27FC236}">
                    <a16:creationId xmlns:a16="http://schemas.microsoft.com/office/drawing/2014/main" id="{0A989339-2EE3-4D49-B889-F5A8BFCDD545}"/>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129" name="Group 128">
            <a:extLst>
              <a:ext uri="{FF2B5EF4-FFF2-40B4-BE49-F238E27FC236}">
                <a16:creationId xmlns:a16="http://schemas.microsoft.com/office/drawing/2014/main" id="{46457C60-FA88-5943-B415-D7B229C8E8E0}"/>
              </a:ext>
            </a:extLst>
          </p:cNvPr>
          <p:cNvGrpSpPr/>
          <p:nvPr/>
        </p:nvGrpSpPr>
        <p:grpSpPr>
          <a:xfrm>
            <a:off x="7637302" y="3773643"/>
            <a:ext cx="170989" cy="97052"/>
            <a:chOff x="7493876" y="2774731"/>
            <a:chExt cx="1481958" cy="894622"/>
          </a:xfrm>
        </p:grpSpPr>
        <p:sp>
          <p:nvSpPr>
            <p:cNvPr id="130" name="Freeform 129">
              <a:extLst>
                <a:ext uri="{FF2B5EF4-FFF2-40B4-BE49-F238E27FC236}">
                  <a16:creationId xmlns:a16="http://schemas.microsoft.com/office/drawing/2014/main" id="{591DBE89-7BE9-024B-9B08-670AB3A34DE0}"/>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31" name="Oval 130">
              <a:extLst>
                <a:ext uri="{FF2B5EF4-FFF2-40B4-BE49-F238E27FC236}">
                  <a16:creationId xmlns:a16="http://schemas.microsoft.com/office/drawing/2014/main" id="{895DFA9F-0585-614A-8A20-205A37ABF97B}"/>
                </a:ext>
              </a:extLst>
            </p:cNvPr>
            <p:cNvSpPr/>
            <p:nvPr/>
          </p:nvSpPr>
          <p:spPr>
            <a:xfrm>
              <a:off x="7494729" y="2774731"/>
              <a:ext cx="1480163" cy="579140"/>
            </a:xfrm>
            <a:prstGeom prst="ellipse">
              <a:avLst/>
            </a:prstGeom>
            <a:solidFill>
              <a:srgbClr val="B8C2C9"/>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32" name="Group 131">
              <a:extLst>
                <a:ext uri="{FF2B5EF4-FFF2-40B4-BE49-F238E27FC236}">
                  <a16:creationId xmlns:a16="http://schemas.microsoft.com/office/drawing/2014/main" id="{8D0EEB3E-9453-1B4B-BE5A-42A8C8B8F6D8}"/>
                </a:ext>
              </a:extLst>
            </p:cNvPr>
            <p:cNvGrpSpPr/>
            <p:nvPr/>
          </p:nvGrpSpPr>
          <p:grpSpPr>
            <a:xfrm>
              <a:off x="7713663" y="2848339"/>
              <a:ext cx="1042107" cy="425543"/>
              <a:chOff x="7786941" y="2884917"/>
              <a:chExt cx="897649" cy="353919"/>
            </a:xfrm>
          </p:grpSpPr>
          <p:sp>
            <p:nvSpPr>
              <p:cNvPr id="133" name="Freeform 132">
                <a:extLst>
                  <a:ext uri="{FF2B5EF4-FFF2-40B4-BE49-F238E27FC236}">
                    <a16:creationId xmlns:a16="http://schemas.microsoft.com/office/drawing/2014/main" id="{6DC9FB8D-682F-3146-9777-C1922D0AAD06}"/>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4" name="Freeform 133">
                <a:extLst>
                  <a:ext uri="{FF2B5EF4-FFF2-40B4-BE49-F238E27FC236}">
                    <a16:creationId xmlns:a16="http://schemas.microsoft.com/office/drawing/2014/main" id="{AEB745E7-A708-7647-89E7-6ADE83655D58}"/>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5" name="Freeform 134">
                <a:extLst>
                  <a:ext uri="{FF2B5EF4-FFF2-40B4-BE49-F238E27FC236}">
                    <a16:creationId xmlns:a16="http://schemas.microsoft.com/office/drawing/2014/main" id="{BD2934CD-37D5-1A4B-ACD2-27C67D9FDBD0}"/>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6" name="Freeform 135">
                <a:extLst>
                  <a:ext uri="{FF2B5EF4-FFF2-40B4-BE49-F238E27FC236}">
                    <a16:creationId xmlns:a16="http://schemas.microsoft.com/office/drawing/2014/main" id="{0F588778-B748-CD4B-AC6B-67952187E6BF}"/>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137" name="Group 136">
            <a:extLst>
              <a:ext uri="{FF2B5EF4-FFF2-40B4-BE49-F238E27FC236}">
                <a16:creationId xmlns:a16="http://schemas.microsoft.com/office/drawing/2014/main" id="{6E020208-47BB-D544-B872-608AD3A804CC}"/>
              </a:ext>
            </a:extLst>
          </p:cNvPr>
          <p:cNvGrpSpPr/>
          <p:nvPr/>
        </p:nvGrpSpPr>
        <p:grpSpPr>
          <a:xfrm>
            <a:off x="7163826" y="3668416"/>
            <a:ext cx="353678" cy="198344"/>
            <a:chOff x="7493876" y="2774731"/>
            <a:chExt cx="1481958" cy="894622"/>
          </a:xfrm>
        </p:grpSpPr>
        <p:sp>
          <p:nvSpPr>
            <p:cNvPr id="138" name="Freeform 137">
              <a:extLst>
                <a:ext uri="{FF2B5EF4-FFF2-40B4-BE49-F238E27FC236}">
                  <a16:creationId xmlns:a16="http://schemas.microsoft.com/office/drawing/2014/main" id="{D415ED65-BB44-0042-872C-0FE14C6814CA}"/>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39" name="Oval 138">
              <a:extLst>
                <a:ext uri="{FF2B5EF4-FFF2-40B4-BE49-F238E27FC236}">
                  <a16:creationId xmlns:a16="http://schemas.microsoft.com/office/drawing/2014/main" id="{116B9769-E513-594A-8079-1C2D71754887}"/>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40" name="Group 139">
              <a:extLst>
                <a:ext uri="{FF2B5EF4-FFF2-40B4-BE49-F238E27FC236}">
                  <a16:creationId xmlns:a16="http://schemas.microsoft.com/office/drawing/2014/main" id="{62A9DD2C-146A-F840-B41C-8C9D49B6621C}"/>
                </a:ext>
              </a:extLst>
            </p:cNvPr>
            <p:cNvGrpSpPr/>
            <p:nvPr/>
          </p:nvGrpSpPr>
          <p:grpSpPr>
            <a:xfrm>
              <a:off x="7713663" y="2848339"/>
              <a:ext cx="1042107" cy="425543"/>
              <a:chOff x="7786941" y="2884917"/>
              <a:chExt cx="897649" cy="353919"/>
            </a:xfrm>
          </p:grpSpPr>
          <p:sp>
            <p:nvSpPr>
              <p:cNvPr id="141" name="Freeform 140">
                <a:extLst>
                  <a:ext uri="{FF2B5EF4-FFF2-40B4-BE49-F238E27FC236}">
                    <a16:creationId xmlns:a16="http://schemas.microsoft.com/office/drawing/2014/main" id="{61BBF31E-F07A-1B41-864B-60D6072C36F3}"/>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2" name="Freeform 141">
                <a:extLst>
                  <a:ext uri="{FF2B5EF4-FFF2-40B4-BE49-F238E27FC236}">
                    <a16:creationId xmlns:a16="http://schemas.microsoft.com/office/drawing/2014/main" id="{1E72C676-4956-7545-9668-A198E57B0410}"/>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3" name="Freeform 142">
                <a:extLst>
                  <a:ext uri="{FF2B5EF4-FFF2-40B4-BE49-F238E27FC236}">
                    <a16:creationId xmlns:a16="http://schemas.microsoft.com/office/drawing/2014/main" id="{AAFB8EF3-50EF-7547-9707-656CEA199FAE}"/>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4" name="Freeform 143">
                <a:extLst>
                  <a:ext uri="{FF2B5EF4-FFF2-40B4-BE49-F238E27FC236}">
                    <a16:creationId xmlns:a16="http://schemas.microsoft.com/office/drawing/2014/main" id="{EE592E86-A7A2-1340-9BB6-0514F84077F7}"/>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145" name="Group 144">
            <a:extLst>
              <a:ext uri="{FF2B5EF4-FFF2-40B4-BE49-F238E27FC236}">
                <a16:creationId xmlns:a16="http://schemas.microsoft.com/office/drawing/2014/main" id="{27C7775C-A2B0-9B45-9ECC-C6A637A1263F}"/>
              </a:ext>
            </a:extLst>
          </p:cNvPr>
          <p:cNvGrpSpPr/>
          <p:nvPr/>
        </p:nvGrpSpPr>
        <p:grpSpPr>
          <a:xfrm>
            <a:off x="6701941" y="2374570"/>
            <a:ext cx="353678" cy="198344"/>
            <a:chOff x="7493876" y="2774731"/>
            <a:chExt cx="1481958" cy="894622"/>
          </a:xfrm>
        </p:grpSpPr>
        <p:sp>
          <p:nvSpPr>
            <p:cNvPr id="146" name="Freeform 145">
              <a:extLst>
                <a:ext uri="{FF2B5EF4-FFF2-40B4-BE49-F238E27FC236}">
                  <a16:creationId xmlns:a16="http://schemas.microsoft.com/office/drawing/2014/main" id="{008EFD27-81A1-F640-9391-0AD3C39DDD92}"/>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47" name="Oval 146">
              <a:extLst>
                <a:ext uri="{FF2B5EF4-FFF2-40B4-BE49-F238E27FC236}">
                  <a16:creationId xmlns:a16="http://schemas.microsoft.com/office/drawing/2014/main" id="{2A359F6A-82D4-A647-9FA9-301FCFF533BA}"/>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48" name="Group 147">
              <a:extLst>
                <a:ext uri="{FF2B5EF4-FFF2-40B4-BE49-F238E27FC236}">
                  <a16:creationId xmlns:a16="http://schemas.microsoft.com/office/drawing/2014/main" id="{987F874E-5E88-2F45-A176-4275C5B86F9E}"/>
                </a:ext>
              </a:extLst>
            </p:cNvPr>
            <p:cNvGrpSpPr/>
            <p:nvPr/>
          </p:nvGrpSpPr>
          <p:grpSpPr>
            <a:xfrm>
              <a:off x="7713663" y="2848339"/>
              <a:ext cx="1042107" cy="425543"/>
              <a:chOff x="7786941" y="2884917"/>
              <a:chExt cx="897649" cy="353919"/>
            </a:xfrm>
          </p:grpSpPr>
          <p:sp>
            <p:nvSpPr>
              <p:cNvPr id="149" name="Freeform 148">
                <a:extLst>
                  <a:ext uri="{FF2B5EF4-FFF2-40B4-BE49-F238E27FC236}">
                    <a16:creationId xmlns:a16="http://schemas.microsoft.com/office/drawing/2014/main" id="{6D375510-6D09-0D42-A234-AF5846519544}"/>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0" name="Freeform 149">
                <a:extLst>
                  <a:ext uri="{FF2B5EF4-FFF2-40B4-BE49-F238E27FC236}">
                    <a16:creationId xmlns:a16="http://schemas.microsoft.com/office/drawing/2014/main" id="{13612D1D-2CB1-6340-999B-858BEB55FC9B}"/>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1" name="Freeform 150">
                <a:extLst>
                  <a:ext uri="{FF2B5EF4-FFF2-40B4-BE49-F238E27FC236}">
                    <a16:creationId xmlns:a16="http://schemas.microsoft.com/office/drawing/2014/main" id="{D7A76F69-A2D2-5C45-B6E4-650A54580560}"/>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2" name="Freeform 151">
                <a:extLst>
                  <a:ext uri="{FF2B5EF4-FFF2-40B4-BE49-F238E27FC236}">
                    <a16:creationId xmlns:a16="http://schemas.microsoft.com/office/drawing/2014/main" id="{46B2307B-3AB8-4A49-A9CB-C7AA7D3E15E6}"/>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153" name="Group 152">
            <a:extLst>
              <a:ext uri="{FF2B5EF4-FFF2-40B4-BE49-F238E27FC236}">
                <a16:creationId xmlns:a16="http://schemas.microsoft.com/office/drawing/2014/main" id="{E80C56F7-6064-DC43-89CE-099FEE2E4EA1}"/>
              </a:ext>
            </a:extLst>
          </p:cNvPr>
          <p:cNvGrpSpPr/>
          <p:nvPr/>
        </p:nvGrpSpPr>
        <p:grpSpPr>
          <a:xfrm>
            <a:off x="7280431" y="2785645"/>
            <a:ext cx="353678" cy="198344"/>
            <a:chOff x="7493876" y="2774731"/>
            <a:chExt cx="1481958" cy="894622"/>
          </a:xfrm>
        </p:grpSpPr>
        <p:sp>
          <p:nvSpPr>
            <p:cNvPr id="154" name="Freeform 153">
              <a:extLst>
                <a:ext uri="{FF2B5EF4-FFF2-40B4-BE49-F238E27FC236}">
                  <a16:creationId xmlns:a16="http://schemas.microsoft.com/office/drawing/2014/main" id="{E99A6086-F21C-454A-88BB-0CDA41300EAC}"/>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55" name="Oval 154">
              <a:extLst>
                <a:ext uri="{FF2B5EF4-FFF2-40B4-BE49-F238E27FC236}">
                  <a16:creationId xmlns:a16="http://schemas.microsoft.com/office/drawing/2014/main" id="{F568496F-9273-7D46-885D-14DB10556234}"/>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56" name="Group 155">
              <a:extLst>
                <a:ext uri="{FF2B5EF4-FFF2-40B4-BE49-F238E27FC236}">
                  <a16:creationId xmlns:a16="http://schemas.microsoft.com/office/drawing/2014/main" id="{80EF7ABE-5403-3F49-ACB7-93C3DDFAB945}"/>
                </a:ext>
              </a:extLst>
            </p:cNvPr>
            <p:cNvGrpSpPr/>
            <p:nvPr/>
          </p:nvGrpSpPr>
          <p:grpSpPr>
            <a:xfrm>
              <a:off x="7713663" y="2848339"/>
              <a:ext cx="1042107" cy="425543"/>
              <a:chOff x="7786941" y="2884917"/>
              <a:chExt cx="897649" cy="353919"/>
            </a:xfrm>
          </p:grpSpPr>
          <p:sp>
            <p:nvSpPr>
              <p:cNvPr id="157" name="Freeform 156">
                <a:extLst>
                  <a:ext uri="{FF2B5EF4-FFF2-40B4-BE49-F238E27FC236}">
                    <a16:creationId xmlns:a16="http://schemas.microsoft.com/office/drawing/2014/main" id="{695FBEC6-D66D-B144-94A5-93D7DC0DC352}"/>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8" name="Freeform 157">
                <a:extLst>
                  <a:ext uri="{FF2B5EF4-FFF2-40B4-BE49-F238E27FC236}">
                    <a16:creationId xmlns:a16="http://schemas.microsoft.com/office/drawing/2014/main" id="{DC767DDF-1029-954F-A929-072E6B780EFD}"/>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9" name="Freeform 158">
                <a:extLst>
                  <a:ext uri="{FF2B5EF4-FFF2-40B4-BE49-F238E27FC236}">
                    <a16:creationId xmlns:a16="http://schemas.microsoft.com/office/drawing/2014/main" id="{ED2FD19D-C7C9-DE47-88AD-087E20E8ED04}"/>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0" name="Freeform 159">
                <a:extLst>
                  <a:ext uri="{FF2B5EF4-FFF2-40B4-BE49-F238E27FC236}">
                    <a16:creationId xmlns:a16="http://schemas.microsoft.com/office/drawing/2014/main" id="{27A0065F-7A70-284D-AAA0-8AC60079ECAE}"/>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161" name="Group 160">
            <a:extLst>
              <a:ext uri="{FF2B5EF4-FFF2-40B4-BE49-F238E27FC236}">
                <a16:creationId xmlns:a16="http://schemas.microsoft.com/office/drawing/2014/main" id="{31DD841D-BD1A-5641-8382-62BF117E97F4}"/>
              </a:ext>
            </a:extLst>
          </p:cNvPr>
          <p:cNvGrpSpPr/>
          <p:nvPr/>
        </p:nvGrpSpPr>
        <p:grpSpPr>
          <a:xfrm>
            <a:off x="7397042" y="2280241"/>
            <a:ext cx="353678" cy="198344"/>
            <a:chOff x="7493876" y="2774731"/>
            <a:chExt cx="1481958" cy="894622"/>
          </a:xfrm>
        </p:grpSpPr>
        <p:sp>
          <p:nvSpPr>
            <p:cNvPr id="162" name="Freeform 161">
              <a:extLst>
                <a:ext uri="{FF2B5EF4-FFF2-40B4-BE49-F238E27FC236}">
                  <a16:creationId xmlns:a16="http://schemas.microsoft.com/office/drawing/2014/main" id="{968FB653-AD58-394A-B69A-31BA98525555}"/>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63" name="Oval 162">
              <a:extLst>
                <a:ext uri="{FF2B5EF4-FFF2-40B4-BE49-F238E27FC236}">
                  <a16:creationId xmlns:a16="http://schemas.microsoft.com/office/drawing/2014/main" id="{DB3447B6-A6EB-D24A-B96A-2DD15876367F}"/>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64" name="Group 163">
              <a:extLst>
                <a:ext uri="{FF2B5EF4-FFF2-40B4-BE49-F238E27FC236}">
                  <a16:creationId xmlns:a16="http://schemas.microsoft.com/office/drawing/2014/main" id="{326A12CB-46C0-2E4C-BD73-19C2876C3DE4}"/>
                </a:ext>
              </a:extLst>
            </p:cNvPr>
            <p:cNvGrpSpPr/>
            <p:nvPr/>
          </p:nvGrpSpPr>
          <p:grpSpPr>
            <a:xfrm>
              <a:off x="7713663" y="2848339"/>
              <a:ext cx="1042107" cy="425543"/>
              <a:chOff x="7786941" y="2884917"/>
              <a:chExt cx="897649" cy="353919"/>
            </a:xfrm>
          </p:grpSpPr>
          <p:sp>
            <p:nvSpPr>
              <p:cNvPr id="165" name="Freeform 164">
                <a:extLst>
                  <a:ext uri="{FF2B5EF4-FFF2-40B4-BE49-F238E27FC236}">
                    <a16:creationId xmlns:a16="http://schemas.microsoft.com/office/drawing/2014/main" id="{B77B432D-7641-D540-A19C-15DCB278BCAF}"/>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6" name="Freeform 165">
                <a:extLst>
                  <a:ext uri="{FF2B5EF4-FFF2-40B4-BE49-F238E27FC236}">
                    <a16:creationId xmlns:a16="http://schemas.microsoft.com/office/drawing/2014/main" id="{D0B35820-CE6B-6240-9E75-C227D06E76F0}"/>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7" name="Freeform 166">
                <a:extLst>
                  <a:ext uri="{FF2B5EF4-FFF2-40B4-BE49-F238E27FC236}">
                    <a16:creationId xmlns:a16="http://schemas.microsoft.com/office/drawing/2014/main" id="{90C8269A-1161-2E4C-A50A-0431590995A7}"/>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8" name="Freeform 167">
                <a:extLst>
                  <a:ext uri="{FF2B5EF4-FFF2-40B4-BE49-F238E27FC236}">
                    <a16:creationId xmlns:a16="http://schemas.microsoft.com/office/drawing/2014/main" id="{E798F45C-ED31-AB48-8404-C4AD780C71AC}"/>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169" name="Group 168">
            <a:extLst>
              <a:ext uri="{FF2B5EF4-FFF2-40B4-BE49-F238E27FC236}">
                <a16:creationId xmlns:a16="http://schemas.microsoft.com/office/drawing/2014/main" id="{8286D13E-1F1B-D24E-98A1-5B25CB67CE60}"/>
              </a:ext>
            </a:extLst>
          </p:cNvPr>
          <p:cNvGrpSpPr/>
          <p:nvPr/>
        </p:nvGrpSpPr>
        <p:grpSpPr>
          <a:xfrm>
            <a:off x="6733343" y="2833843"/>
            <a:ext cx="353678" cy="198344"/>
            <a:chOff x="7493876" y="2774731"/>
            <a:chExt cx="1481958" cy="894622"/>
          </a:xfrm>
        </p:grpSpPr>
        <p:sp>
          <p:nvSpPr>
            <p:cNvPr id="170" name="Freeform 169">
              <a:extLst>
                <a:ext uri="{FF2B5EF4-FFF2-40B4-BE49-F238E27FC236}">
                  <a16:creationId xmlns:a16="http://schemas.microsoft.com/office/drawing/2014/main" id="{6EA94988-CC89-3642-A88D-6B459D6F8BCC}"/>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71" name="Oval 170">
              <a:extLst>
                <a:ext uri="{FF2B5EF4-FFF2-40B4-BE49-F238E27FC236}">
                  <a16:creationId xmlns:a16="http://schemas.microsoft.com/office/drawing/2014/main" id="{A814D6F1-04C2-1B4D-BC48-F5D64BFAD7FF}"/>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72" name="Group 171">
              <a:extLst>
                <a:ext uri="{FF2B5EF4-FFF2-40B4-BE49-F238E27FC236}">
                  <a16:creationId xmlns:a16="http://schemas.microsoft.com/office/drawing/2014/main" id="{E8D99D35-1055-C746-A34F-65F922F1747E}"/>
                </a:ext>
              </a:extLst>
            </p:cNvPr>
            <p:cNvGrpSpPr/>
            <p:nvPr/>
          </p:nvGrpSpPr>
          <p:grpSpPr>
            <a:xfrm>
              <a:off x="7713663" y="2848339"/>
              <a:ext cx="1042107" cy="425543"/>
              <a:chOff x="7786941" y="2884917"/>
              <a:chExt cx="897649" cy="353919"/>
            </a:xfrm>
          </p:grpSpPr>
          <p:sp>
            <p:nvSpPr>
              <p:cNvPr id="173" name="Freeform 172">
                <a:extLst>
                  <a:ext uri="{FF2B5EF4-FFF2-40B4-BE49-F238E27FC236}">
                    <a16:creationId xmlns:a16="http://schemas.microsoft.com/office/drawing/2014/main" id="{20475BE0-775B-ED48-8B9C-337924DEA570}"/>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4" name="Freeform 173">
                <a:extLst>
                  <a:ext uri="{FF2B5EF4-FFF2-40B4-BE49-F238E27FC236}">
                    <a16:creationId xmlns:a16="http://schemas.microsoft.com/office/drawing/2014/main" id="{37A6F49D-CFDA-3247-8203-78C4A36E9B95}"/>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5" name="Freeform 174">
                <a:extLst>
                  <a:ext uri="{FF2B5EF4-FFF2-40B4-BE49-F238E27FC236}">
                    <a16:creationId xmlns:a16="http://schemas.microsoft.com/office/drawing/2014/main" id="{20797F7F-7714-9D4D-9312-1235620E67CF}"/>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6" name="Freeform 175">
                <a:extLst>
                  <a:ext uri="{FF2B5EF4-FFF2-40B4-BE49-F238E27FC236}">
                    <a16:creationId xmlns:a16="http://schemas.microsoft.com/office/drawing/2014/main" id="{C0A274B4-6FE8-AB48-84CB-724778C05E3C}"/>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177" name="Group 176">
            <a:extLst>
              <a:ext uri="{FF2B5EF4-FFF2-40B4-BE49-F238E27FC236}">
                <a16:creationId xmlns:a16="http://schemas.microsoft.com/office/drawing/2014/main" id="{234CA8E2-CA47-3342-89C3-3B10D0B4BE7B}"/>
              </a:ext>
            </a:extLst>
          </p:cNvPr>
          <p:cNvGrpSpPr/>
          <p:nvPr/>
        </p:nvGrpSpPr>
        <p:grpSpPr>
          <a:xfrm>
            <a:off x="6250355" y="3566310"/>
            <a:ext cx="367224" cy="240304"/>
            <a:chOff x="7493876" y="2774731"/>
            <a:chExt cx="1481958" cy="894622"/>
          </a:xfrm>
        </p:grpSpPr>
        <p:sp>
          <p:nvSpPr>
            <p:cNvPr id="178" name="Freeform 177">
              <a:extLst>
                <a:ext uri="{FF2B5EF4-FFF2-40B4-BE49-F238E27FC236}">
                  <a16:creationId xmlns:a16="http://schemas.microsoft.com/office/drawing/2014/main" id="{88E368EA-8580-3049-88F2-2BFFEBA52506}"/>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79" name="Oval 178">
              <a:extLst>
                <a:ext uri="{FF2B5EF4-FFF2-40B4-BE49-F238E27FC236}">
                  <a16:creationId xmlns:a16="http://schemas.microsoft.com/office/drawing/2014/main" id="{CECD1735-BC7F-4B4E-A156-C6237EB21EBF}"/>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80" name="Group 179">
              <a:extLst>
                <a:ext uri="{FF2B5EF4-FFF2-40B4-BE49-F238E27FC236}">
                  <a16:creationId xmlns:a16="http://schemas.microsoft.com/office/drawing/2014/main" id="{BFFDA69F-52E5-704E-816A-7D283F46D629}"/>
                </a:ext>
              </a:extLst>
            </p:cNvPr>
            <p:cNvGrpSpPr/>
            <p:nvPr/>
          </p:nvGrpSpPr>
          <p:grpSpPr>
            <a:xfrm>
              <a:off x="7713663" y="2848339"/>
              <a:ext cx="1042107" cy="425543"/>
              <a:chOff x="7786941" y="2884917"/>
              <a:chExt cx="897649" cy="353919"/>
            </a:xfrm>
          </p:grpSpPr>
          <p:sp>
            <p:nvSpPr>
              <p:cNvPr id="181" name="Freeform 180">
                <a:extLst>
                  <a:ext uri="{FF2B5EF4-FFF2-40B4-BE49-F238E27FC236}">
                    <a16:creationId xmlns:a16="http://schemas.microsoft.com/office/drawing/2014/main" id="{5DF768A8-0989-8D43-9005-A3525A8FAEB6}"/>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2" name="Freeform 181">
                <a:extLst>
                  <a:ext uri="{FF2B5EF4-FFF2-40B4-BE49-F238E27FC236}">
                    <a16:creationId xmlns:a16="http://schemas.microsoft.com/office/drawing/2014/main" id="{8379FEEB-3CD5-0E45-813F-30F4E374B4D6}"/>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3" name="Freeform 182">
                <a:extLst>
                  <a:ext uri="{FF2B5EF4-FFF2-40B4-BE49-F238E27FC236}">
                    <a16:creationId xmlns:a16="http://schemas.microsoft.com/office/drawing/2014/main" id="{9D336B54-C010-2842-B3B2-A7896CBA4580}"/>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4" name="Freeform 183">
                <a:extLst>
                  <a:ext uri="{FF2B5EF4-FFF2-40B4-BE49-F238E27FC236}">
                    <a16:creationId xmlns:a16="http://schemas.microsoft.com/office/drawing/2014/main" id="{9FEF9841-0617-B143-8CDB-7C763CD1436A}"/>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185" name="Group 184">
            <a:extLst>
              <a:ext uri="{FF2B5EF4-FFF2-40B4-BE49-F238E27FC236}">
                <a16:creationId xmlns:a16="http://schemas.microsoft.com/office/drawing/2014/main" id="{8E04DDD9-D15C-B342-9331-71FCA9CC9A21}"/>
              </a:ext>
            </a:extLst>
          </p:cNvPr>
          <p:cNvGrpSpPr/>
          <p:nvPr/>
        </p:nvGrpSpPr>
        <p:grpSpPr>
          <a:xfrm>
            <a:off x="7128476" y="4164603"/>
            <a:ext cx="353678" cy="198344"/>
            <a:chOff x="7493876" y="2774731"/>
            <a:chExt cx="1481958" cy="894622"/>
          </a:xfrm>
        </p:grpSpPr>
        <p:sp>
          <p:nvSpPr>
            <p:cNvPr id="186" name="Freeform 185">
              <a:extLst>
                <a:ext uri="{FF2B5EF4-FFF2-40B4-BE49-F238E27FC236}">
                  <a16:creationId xmlns:a16="http://schemas.microsoft.com/office/drawing/2014/main" id="{9CDA6893-911D-C047-91B4-85C5DEB4A1D4}"/>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87" name="Oval 186">
              <a:extLst>
                <a:ext uri="{FF2B5EF4-FFF2-40B4-BE49-F238E27FC236}">
                  <a16:creationId xmlns:a16="http://schemas.microsoft.com/office/drawing/2014/main" id="{BDC2350C-98DB-984A-9664-41C9A28FF0DE}"/>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88" name="Group 187">
              <a:extLst>
                <a:ext uri="{FF2B5EF4-FFF2-40B4-BE49-F238E27FC236}">
                  <a16:creationId xmlns:a16="http://schemas.microsoft.com/office/drawing/2014/main" id="{1651D0AD-B967-8A43-9356-76CC0038EA93}"/>
                </a:ext>
              </a:extLst>
            </p:cNvPr>
            <p:cNvGrpSpPr/>
            <p:nvPr/>
          </p:nvGrpSpPr>
          <p:grpSpPr>
            <a:xfrm>
              <a:off x="7713663" y="2848339"/>
              <a:ext cx="1042107" cy="425543"/>
              <a:chOff x="7786941" y="2884917"/>
              <a:chExt cx="897649" cy="353919"/>
            </a:xfrm>
          </p:grpSpPr>
          <p:sp>
            <p:nvSpPr>
              <p:cNvPr id="189" name="Freeform 188">
                <a:extLst>
                  <a:ext uri="{FF2B5EF4-FFF2-40B4-BE49-F238E27FC236}">
                    <a16:creationId xmlns:a16="http://schemas.microsoft.com/office/drawing/2014/main" id="{E9DC72D0-39BD-D540-8565-EB08F00726FA}"/>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0" name="Freeform 189">
                <a:extLst>
                  <a:ext uri="{FF2B5EF4-FFF2-40B4-BE49-F238E27FC236}">
                    <a16:creationId xmlns:a16="http://schemas.microsoft.com/office/drawing/2014/main" id="{738ABBCB-62DC-0C4E-A6F6-F4C73B296D69}"/>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1" name="Freeform 190">
                <a:extLst>
                  <a:ext uri="{FF2B5EF4-FFF2-40B4-BE49-F238E27FC236}">
                    <a16:creationId xmlns:a16="http://schemas.microsoft.com/office/drawing/2014/main" id="{7CA91F59-475D-3049-8E41-FB80438B2FF1}"/>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2" name="Freeform 191">
                <a:extLst>
                  <a:ext uri="{FF2B5EF4-FFF2-40B4-BE49-F238E27FC236}">
                    <a16:creationId xmlns:a16="http://schemas.microsoft.com/office/drawing/2014/main" id="{1ECD0867-45D3-1848-9A29-2D6D97DCB5A4}"/>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193" name="Group 192">
            <a:extLst>
              <a:ext uri="{FF2B5EF4-FFF2-40B4-BE49-F238E27FC236}">
                <a16:creationId xmlns:a16="http://schemas.microsoft.com/office/drawing/2014/main" id="{D68B99D8-7FAA-DB48-B100-6ABCC18F88DA}"/>
              </a:ext>
            </a:extLst>
          </p:cNvPr>
          <p:cNvGrpSpPr/>
          <p:nvPr/>
        </p:nvGrpSpPr>
        <p:grpSpPr>
          <a:xfrm>
            <a:off x="7679199" y="4541403"/>
            <a:ext cx="228295" cy="120400"/>
            <a:chOff x="7493876" y="2774731"/>
            <a:chExt cx="1481958" cy="894622"/>
          </a:xfrm>
        </p:grpSpPr>
        <p:sp>
          <p:nvSpPr>
            <p:cNvPr id="194" name="Freeform 193">
              <a:extLst>
                <a:ext uri="{FF2B5EF4-FFF2-40B4-BE49-F238E27FC236}">
                  <a16:creationId xmlns:a16="http://schemas.microsoft.com/office/drawing/2014/main" id="{5AE55CE8-1A18-0546-8F95-19EB00C51B4E}"/>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95" name="Oval 194">
              <a:extLst>
                <a:ext uri="{FF2B5EF4-FFF2-40B4-BE49-F238E27FC236}">
                  <a16:creationId xmlns:a16="http://schemas.microsoft.com/office/drawing/2014/main" id="{397A6EEC-7F7B-B44D-B159-E6529E96DAE1}"/>
                </a:ext>
              </a:extLst>
            </p:cNvPr>
            <p:cNvSpPr/>
            <p:nvPr/>
          </p:nvSpPr>
          <p:spPr>
            <a:xfrm>
              <a:off x="7494729" y="2774731"/>
              <a:ext cx="1480163" cy="579140"/>
            </a:xfrm>
            <a:prstGeom prst="ellipse">
              <a:avLst/>
            </a:prstGeom>
            <a:solidFill>
              <a:srgbClr val="B8C2C9"/>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96" name="Group 195">
              <a:extLst>
                <a:ext uri="{FF2B5EF4-FFF2-40B4-BE49-F238E27FC236}">
                  <a16:creationId xmlns:a16="http://schemas.microsoft.com/office/drawing/2014/main" id="{229D8220-1A87-F446-B97A-75E762AD48BC}"/>
                </a:ext>
              </a:extLst>
            </p:cNvPr>
            <p:cNvGrpSpPr/>
            <p:nvPr/>
          </p:nvGrpSpPr>
          <p:grpSpPr>
            <a:xfrm>
              <a:off x="7713663" y="2848339"/>
              <a:ext cx="1042107" cy="425543"/>
              <a:chOff x="7786941" y="2884917"/>
              <a:chExt cx="897649" cy="353919"/>
            </a:xfrm>
          </p:grpSpPr>
          <p:sp>
            <p:nvSpPr>
              <p:cNvPr id="197" name="Freeform 196">
                <a:extLst>
                  <a:ext uri="{FF2B5EF4-FFF2-40B4-BE49-F238E27FC236}">
                    <a16:creationId xmlns:a16="http://schemas.microsoft.com/office/drawing/2014/main" id="{01199B66-E17B-D040-8270-AD6CAECF1CBA}"/>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8" name="Freeform 197">
                <a:extLst>
                  <a:ext uri="{FF2B5EF4-FFF2-40B4-BE49-F238E27FC236}">
                    <a16:creationId xmlns:a16="http://schemas.microsoft.com/office/drawing/2014/main" id="{EF08140F-CE6F-2A44-91C7-25472FA7CA93}"/>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9" name="Freeform 198">
                <a:extLst>
                  <a:ext uri="{FF2B5EF4-FFF2-40B4-BE49-F238E27FC236}">
                    <a16:creationId xmlns:a16="http://schemas.microsoft.com/office/drawing/2014/main" id="{D38F2984-FEFB-3A4B-90CB-9D788B965966}"/>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0" name="Freeform 199">
                <a:extLst>
                  <a:ext uri="{FF2B5EF4-FFF2-40B4-BE49-F238E27FC236}">
                    <a16:creationId xmlns:a16="http://schemas.microsoft.com/office/drawing/2014/main" id="{65FB8895-68EA-724B-98F2-A3AF0A66D99B}"/>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201" name="Group 200">
            <a:extLst>
              <a:ext uri="{FF2B5EF4-FFF2-40B4-BE49-F238E27FC236}">
                <a16:creationId xmlns:a16="http://schemas.microsoft.com/office/drawing/2014/main" id="{A9715D41-04EC-3F44-9C57-5ECB88DD7625}"/>
              </a:ext>
            </a:extLst>
          </p:cNvPr>
          <p:cNvGrpSpPr/>
          <p:nvPr/>
        </p:nvGrpSpPr>
        <p:grpSpPr>
          <a:xfrm>
            <a:off x="4452729" y="2531165"/>
            <a:ext cx="363739" cy="305055"/>
            <a:chOff x="7432700" y="2327293"/>
            <a:chExt cx="534987" cy="407988"/>
          </a:xfrm>
        </p:grpSpPr>
        <p:pic>
          <p:nvPicPr>
            <p:cNvPr id="202" name="Picture 1017" descr="antenna_stylized">
              <a:extLst>
                <a:ext uri="{FF2B5EF4-FFF2-40B4-BE49-F238E27FC236}">
                  <a16:creationId xmlns:a16="http://schemas.microsoft.com/office/drawing/2014/main" id="{011A3A36-F323-9149-A225-B6479F7E04C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432700" y="2327293"/>
              <a:ext cx="530702" cy="223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3" name="Picture 1018" descr="laptop_keyboard">
              <a:extLst>
                <a:ext uri="{FF2B5EF4-FFF2-40B4-BE49-F238E27FC236}">
                  <a16:creationId xmlns:a16="http://schemas.microsoft.com/office/drawing/2014/main" id="{67AF5373-64A6-ED4C-9A20-8BA713D91958}"/>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rot="109064" flipH="1">
              <a:off x="7458407" y="2575770"/>
              <a:ext cx="437221" cy="159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 name="Freeform 1019">
              <a:extLst>
                <a:ext uri="{FF2B5EF4-FFF2-40B4-BE49-F238E27FC236}">
                  <a16:creationId xmlns:a16="http://schemas.microsoft.com/office/drawing/2014/main" id="{77B7C5CC-3126-CC4E-BEA2-6BC77404DC85}"/>
                </a:ext>
              </a:extLst>
            </p:cNvPr>
            <p:cNvSpPr>
              <a:spLocks/>
            </p:cNvSpPr>
            <p:nvPr/>
          </p:nvSpPr>
          <p:spPr bwMode="auto">
            <a:xfrm>
              <a:off x="7603304" y="2420984"/>
              <a:ext cx="351919" cy="208167"/>
            </a:xfrm>
            <a:custGeom>
              <a:avLst/>
              <a:gdLst>
                <a:gd name="T0" fmla="*/ 775798119 w 2982"/>
                <a:gd name="T1" fmla="*/ 0 h 2442"/>
                <a:gd name="T2" fmla="*/ 0 w 2982"/>
                <a:gd name="T3" fmla="*/ 211226083 h 2442"/>
                <a:gd name="T4" fmla="*/ 2147483646 w 2982"/>
                <a:gd name="T5" fmla="*/ 263880059 h 2442"/>
                <a:gd name="T6" fmla="*/ 2147483646 w 2982"/>
                <a:gd name="T7" fmla="*/ 52653891 h 2442"/>
                <a:gd name="T8" fmla="*/ 775798119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205" name="Picture 1020" descr="screen">
              <a:extLst>
                <a:ext uri="{FF2B5EF4-FFF2-40B4-BE49-F238E27FC236}">
                  <a16:creationId xmlns:a16="http://schemas.microsoft.com/office/drawing/2014/main" id="{F1597118-CDB4-9245-B064-46E81907E929}"/>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620637" y="2426338"/>
              <a:ext cx="319785" cy="189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6" name="Freeform 1021">
              <a:extLst>
                <a:ext uri="{FF2B5EF4-FFF2-40B4-BE49-F238E27FC236}">
                  <a16:creationId xmlns:a16="http://schemas.microsoft.com/office/drawing/2014/main" id="{7C810ED4-4DEB-3040-9BF6-CA361BC1C8AC}"/>
                </a:ext>
              </a:extLst>
            </p:cNvPr>
            <p:cNvSpPr>
              <a:spLocks/>
            </p:cNvSpPr>
            <p:nvPr/>
          </p:nvSpPr>
          <p:spPr bwMode="auto">
            <a:xfrm>
              <a:off x="7667378" y="2414843"/>
              <a:ext cx="298167" cy="38736"/>
            </a:xfrm>
            <a:custGeom>
              <a:avLst/>
              <a:gdLst>
                <a:gd name="T0" fmla="*/ 193616298 w 2528"/>
                <a:gd name="T1" fmla="*/ 0 h 455"/>
                <a:gd name="T2" fmla="*/ 2147483646 w 2528"/>
                <a:gd name="T3" fmla="*/ 52445139 h 455"/>
                <a:gd name="T4" fmla="*/ 2147483646 w 2528"/>
                <a:gd name="T5" fmla="*/ 52445139 h 455"/>
                <a:gd name="T6" fmla="*/ 0 w 2528"/>
                <a:gd name="T7" fmla="*/ 52445139 h 455"/>
                <a:gd name="T8" fmla="*/ 193616298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7" name="Freeform 1022">
              <a:extLst>
                <a:ext uri="{FF2B5EF4-FFF2-40B4-BE49-F238E27FC236}">
                  <a16:creationId xmlns:a16="http://schemas.microsoft.com/office/drawing/2014/main" id="{E4213180-3C66-8D4A-A0C7-B0B5FF225884}"/>
                </a:ext>
              </a:extLst>
            </p:cNvPr>
            <p:cNvSpPr>
              <a:spLocks/>
            </p:cNvSpPr>
            <p:nvPr/>
          </p:nvSpPr>
          <p:spPr bwMode="auto">
            <a:xfrm>
              <a:off x="7600188" y="2414528"/>
              <a:ext cx="82770" cy="161243"/>
            </a:xfrm>
            <a:custGeom>
              <a:avLst/>
              <a:gdLst>
                <a:gd name="T0" fmla="*/ 773664160 w 702"/>
                <a:gd name="T1" fmla="*/ 0 h 1893"/>
                <a:gd name="T2" fmla="*/ 0 w 702"/>
                <a:gd name="T3" fmla="*/ 210739916 h 1893"/>
                <a:gd name="T4" fmla="*/ 193416040 w 702"/>
                <a:gd name="T5" fmla="*/ 210739916 h 1893"/>
                <a:gd name="T6" fmla="*/ 967080200 w 702"/>
                <a:gd name="T7" fmla="*/ 52529017 h 1893"/>
                <a:gd name="T8" fmla="*/ 773664160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8" name="Freeform 1023">
              <a:extLst>
                <a:ext uri="{FF2B5EF4-FFF2-40B4-BE49-F238E27FC236}">
                  <a16:creationId xmlns:a16="http://schemas.microsoft.com/office/drawing/2014/main" id="{12A86A22-C609-1D4C-A970-E79D85201895}"/>
                </a:ext>
              </a:extLst>
            </p:cNvPr>
            <p:cNvSpPr>
              <a:spLocks/>
            </p:cNvSpPr>
            <p:nvPr/>
          </p:nvSpPr>
          <p:spPr bwMode="auto">
            <a:xfrm>
              <a:off x="7874205" y="2443344"/>
              <a:ext cx="89197" cy="186122"/>
            </a:xfrm>
            <a:custGeom>
              <a:avLst/>
              <a:gdLst>
                <a:gd name="T0" fmla="*/ 969024527 w 756"/>
                <a:gd name="T1" fmla="*/ 0 h 2184"/>
                <a:gd name="T2" fmla="*/ 193802074 w 756"/>
                <a:gd name="T3" fmla="*/ 263660221 h 2184"/>
                <a:gd name="T4" fmla="*/ 0 w 756"/>
                <a:gd name="T5" fmla="*/ 263660221 h 2184"/>
                <a:gd name="T6" fmla="*/ 775222454 w 756"/>
                <a:gd name="T7" fmla="*/ 52610059 h 2184"/>
                <a:gd name="T8" fmla="*/ 96902452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9" name="Freeform 1024">
              <a:extLst>
                <a:ext uri="{FF2B5EF4-FFF2-40B4-BE49-F238E27FC236}">
                  <a16:creationId xmlns:a16="http://schemas.microsoft.com/office/drawing/2014/main" id="{FC4340F8-0A2B-F34E-9B80-F8444EB719BA}"/>
                </a:ext>
              </a:extLst>
            </p:cNvPr>
            <p:cNvSpPr>
              <a:spLocks/>
            </p:cNvSpPr>
            <p:nvPr/>
          </p:nvSpPr>
          <p:spPr bwMode="auto">
            <a:xfrm>
              <a:off x="7599214" y="2567582"/>
              <a:ext cx="327185" cy="62828"/>
            </a:xfrm>
            <a:custGeom>
              <a:avLst/>
              <a:gdLst>
                <a:gd name="T0" fmla="*/ 193829444 w 2773"/>
                <a:gd name="T1" fmla="*/ 0 h 738"/>
                <a:gd name="T2" fmla="*/ 0 w 2773"/>
                <a:gd name="T3" fmla="*/ 52443587 h 738"/>
                <a:gd name="T4" fmla="*/ 2147483646 w 2773"/>
                <a:gd name="T5" fmla="*/ 104894411 h 738"/>
                <a:gd name="T6" fmla="*/ 2147483646 w 2773"/>
                <a:gd name="T7" fmla="*/ 52443587 h 738"/>
                <a:gd name="T8" fmla="*/ 193829444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0" name="Freeform 1025">
              <a:extLst>
                <a:ext uri="{FF2B5EF4-FFF2-40B4-BE49-F238E27FC236}">
                  <a16:creationId xmlns:a16="http://schemas.microsoft.com/office/drawing/2014/main" id="{152515B1-7436-7244-9589-ABB725ACD540}"/>
                </a:ext>
              </a:extLst>
            </p:cNvPr>
            <p:cNvSpPr>
              <a:spLocks/>
            </p:cNvSpPr>
            <p:nvPr/>
          </p:nvSpPr>
          <p:spPr bwMode="auto">
            <a:xfrm>
              <a:off x="7884138" y="2444918"/>
              <a:ext cx="83549" cy="186909"/>
            </a:xfrm>
            <a:custGeom>
              <a:avLst/>
              <a:gdLst>
                <a:gd name="T0" fmla="*/ 2147483646 w 637"/>
                <a:gd name="T1" fmla="*/ 0 h 1659"/>
                <a:gd name="T2" fmla="*/ 2147483646 w 637"/>
                <a:gd name="T3" fmla="*/ 0 h 1659"/>
                <a:gd name="T4" fmla="*/ 295581541 w 637"/>
                <a:gd name="T5" fmla="*/ 2147483646 h 1659"/>
                <a:gd name="T6" fmla="*/ 0 w 637"/>
                <a:gd name="T7" fmla="*/ 2147483646 h 1659"/>
                <a:gd name="T8" fmla="*/ 2147483646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1" name="Freeform 1026">
              <a:extLst>
                <a:ext uri="{FF2B5EF4-FFF2-40B4-BE49-F238E27FC236}">
                  <a16:creationId xmlns:a16="http://schemas.microsoft.com/office/drawing/2014/main" id="{00C1E013-24FD-4F4F-9BDC-600E5726F183}"/>
                </a:ext>
              </a:extLst>
            </p:cNvPr>
            <p:cNvSpPr>
              <a:spLocks/>
            </p:cNvSpPr>
            <p:nvPr/>
          </p:nvSpPr>
          <p:spPr bwMode="auto">
            <a:xfrm>
              <a:off x="7599603" y="2575928"/>
              <a:ext cx="290961" cy="62041"/>
            </a:xfrm>
            <a:custGeom>
              <a:avLst/>
              <a:gdLst>
                <a:gd name="T0" fmla="*/ 0 w 2216"/>
                <a:gd name="T1" fmla="*/ 0 h 550"/>
                <a:gd name="T2" fmla="*/ 296523134 w 2216"/>
                <a:gd name="T3" fmla="*/ 324379338 h 550"/>
                <a:gd name="T4" fmla="*/ 2147483646 w 2216"/>
                <a:gd name="T5" fmla="*/ 2147483646 h 550"/>
                <a:gd name="T6" fmla="*/ 2147483646 w 2216"/>
                <a:gd name="T7" fmla="*/ 2147483646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212" name="Group 1027">
              <a:extLst>
                <a:ext uri="{FF2B5EF4-FFF2-40B4-BE49-F238E27FC236}">
                  <a16:creationId xmlns:a16="http://schemas.microsoft.com/office/drawing/2014/main" id="{020A869B-B4AB-6245-A52F-D311B20025A3}"/>
                </a:ext>
              </a:extLst>
            </p:cNvPr>
            <p:cNvGrpSpPr>
              <a:grpSpLocks/>
            </p:cNvGrpSpPr>
            <p:nvPr/>
          </p:nvGrpSpPr>
          <p:grpSpPr bwMode="auto">
            <a:xfrm>
              <a:off x="7594735" y="2642220"/>
              <a:ext cx="98740" cy="36846"/>
              <a:chOff x="1740" y="2642"/>
              <a:chExt cx="752" cy="327"/>
            </a:xfrm>
          </p:grpSpPr>
          <p:sp>
            <p:nvSpPr>
              <p:cNvPr id="219" name="Freeform 1028">
                <a:extLst>
                  <a:ext uri="{FF2B5EF4-FFF2-40B4-BE49-F238E27FC236}">
                    <a16:creationId xmlns:a16="http://schemas.microsoft.com/office/drawing/2014/main" id="{7C59F553-D4F3-B84A-9D32-750872FDA88D}"/>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0" name="Freeform 1029">
                <a:extLst>
                  <a:ext uri="{FF2B5EF4-FFF2-40B4-BE49-F238E27FC236}">
                    <a16:creationId xmlns:a16="http://schemas.microsoft.com/office/drawing/2014/main" id="{FB31CE0D-B1A2-2541-8E6C-07BACBE22128}"/>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1" name="Freeform 1030">
                <a:extLst>
                  <a:ext uri="{FF2B5EF4-FFF2-40B4-BE49-F238E27FC236}">
                    <a16:creationId xmlns:a16="http://schemas.microsoft.com/office/drawing/2014/main" id="{79743601-1251-B446-96A2-E8A022F04B75}"/>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2" name="Freeform 1031">
                <a:extLst>
                  <a:ext uri="{FF2B5EF4-FFF2-40B4-BE49-F238E27FC236}">
                    <a16:creationId xmlns:a16="http://schemas.microsoft.com/office/drawing/2014/main" id="{92C93205-F1A2-C64C-9417-CB0149EB09DA}"/>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3" name="Freeform 1032">
                <a:extLst>
                  <a:ext uri="{FF2B5EF4-FFF2-40B4-BE49-F238E27FC236}">
                    <a16:creationId xmlns:a16="http://schemas.microsoft.com/office/drawing/2014/main" id="{CE834B82-F7B4-6F43-A54F-3F4A32763DB2}"/>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4" name="Freeform 1033">
                <a:extLst>
                  <a:ext uri="{FF2B5EF4-FFF2-40B4-BE49-F238E27FC236}">
                    <a16:creationId xmlns:a16="http://schemas.microsoft.com/office/drawing/2014/main" id="{106FA891-3BDD-BD42-AB09-FD3624FAB01A}"/>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213" name="Freeform 1034">
              <a:extLst>
                <a:ext uri="{FF2B5EF4-FFF2-40B4-BE49-F238E27FC236}">
                  <a16:creationId xmlns:a16="http://schemas.microsoft.com/office/drawing/2014/main" id="{89D3CB3B-C6EA-334C-8A75-30725C2225C5}"/>
                </a:ext>
              </a:extLst>
            </p:cNvPr>
            <p:cNvSpPr>
              <a:spLocks/>
            </p:cNvSpPr>
            <p:nvPr/>
          </p:nvSpPr>
          <p:spPr bwMode="auto">
            <a:xfrm>
              <a:off x="7763780" y="2647731"/>
              <a:ext cx="119578" cy="80936"/>
            </a:xfrm>
            <a:custGeom>
              <a:avLst/>
              <a:gdLst>
                <a:gd name="T0" fmla="*/ 213221464 w 990"/>
                <a:gd name="T1" fmla="*/ 1090686587 h 792"/>
                <a:gd name="T2" fmla="*/ 1915477586 w 990"/>
                <a:gd name="T3" fmla="*/ 0 h 792"/>
                <a:gd name="T4" fmla="*/ 1915477586 w 990"/>
                <a:gd name="T5" fmla="*/ 108859840 h 792"/>
                <a:gd name="T6" fmla="*/ 0 w 990"/>
                <a:gd name="T7" fmla="*/ 1090686587 h 792"/>
                <a:gd name="T8" fmla="*/ 213221464 w 990"/>
                <a:gd name="T9" fmla="*/ 109068658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4" name="Freeform 1035">
              <a:extLst>
                <a:ext uri="{FF2B5EF4-FFF2-40B4-BE49-F238E27FC236}">
                  <a16:creationId xmlns:a16="http://schemas.microsoft.com/office/drawing/2014/main" id="{ED4D7C44-7297-044F-BC72-345005F54795}"/>
                </a:ext>
              </a:extLst>
            </p:cNvPr>
            <p:cNvSpPr>
              <a:spLocks/>
            </p:cNvSpPr>
            <p:nvPr/>
          </p:nvSpPr>
          <p:spPr bwMode="auto">
            <a:xfrm>
              <a:off x="7458602" y="2654187"/>
              <a:ext cx="305957" cy="73850"/>
            </a:xfrm>
            <a:custGeom>
              <a:avLst/>
              <a:gdLst>
                <a:gd name="T0" fmla="*/ 213486572 w 2532"/>
                <a:gd name="T1" fmla="*/ 0 h 723"/>
                <a:gd name="T2" fmla="*/ 213486572 w 2532"/>
                <a:gd name="T3" fmla="*/ 0 h 723"/>
                <a:gd name="T4" fmla="*/ 2147483646 w 2532"/>
                <a:gd name="T5" fmla="*/ 979380008 h 723"/>
                <a:gd name="T6" fmla="*/ 2147483646 w 2532"/>
                <a:gd name="T7" fmla="*/ 1088085165 h 723"/>
                <a:gd name="T8" fmla="*/ 0 w 2532"/>
                <a:gd name="T9" fmla="*/ 108705259 h 723"/>
                <a:gd name="T10" fmla="*/ 213486572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5" name="Freeform 1036">
              <a:extLst>
                <a:ext uri="{FF2B5EF4-FFF2-40B4-BE49-F238E27FC236}">
                  <a16:creationId xmlns:a16="http://schemas.microsoft.com/office/drawing/2014/main" id="{0B965469-D790-CB43-83C5-F9FD8BE68FB2}"/>
                </a:ext>
              </a:extLst>
            </p:cNvPr>
            <p:cNvSpPr>
              <a:spLocks/>
            </p:cNvSpPr>
            <p:nvPr/>
          </p:nvSpPr>
          <p:spPr bwMode="auto">
            <a:xfrm>
              <a:off x="7458797" y="2640645"/>
              <a:ext cx="3311" cy="14959"/>
            </a:xfrm>
            <a:custGeom>
              <a:avLst/>
              <a:gdLst>
                <a:gd name="T0" fmla="*/ 262278191 w 26"/>
                <a:gd name="T1" fmla="*/ 107489981 h 147"/>
                <a:gd name="T2" fmla="*/ 262278191 w 26"/>
                <a:gd name="T3" fmla="*/ 214969480 h 147"/>
                <a:gd name="T4" fmla="*/ 0 w 26"/>
                <a:gd name="T5" fmla="*/ 214969480 h 147"/>
                <a:gd name="T6" fmla="*/ 262278191 w 26"/>
                <a:gd name="T7" fmla="*/ 0 h 147"/>
                <a:gd name="T8" fmla="*/ 262278191 w 26"/>
                <a:gd name="T9" fmla="*/ 10748998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6" name="Freeform 1037">
              <a:extLst>
                <a:ext uri="{FF2B5EF4-FFF2-40B4-BE49-F238E27FC236}">
                  <a16:creationId xmlns:a16="http://schemas.microsoft.com/office/drawing/2014/main" id="{7917FF6D-4AF2-684D-9433-F5DA9B184132}"/>
                </a:ext>
              </a:extLst>
            </p:cNvPr>
            <p:cNvSpPr>
              <a:spLocks/>
            </p:cNvSpPr>
            <p:nvPr/>
          </p:nvSpPr>
          <p:spPr bwMode="auto">
            <a:xfrm>
              <a:off x="7458992" y="2579707"/>
              <a:ext cx="142170" cy="61883"/>
            </a:xfrm>
            <a:custGeom>
              <a:avLst/>
              <a:gdLst>
                <a:gd name="T0" fmla="*/ 2136125890 w 1176"/>
                <a:gd name="T1" fmla="*/ 0 h 606"/>
                <a:gd name="T2" fmla="*/ 0 w 1176"/>
                <a:gd name="T3" fmla="*/ 870000945 h 606"/>
                <a:gd name="T4" fmla="*/ 213789467 w 1176"/>
                <a:gd name="T5" fmla="*/ 870000945 h 606"/>
                <a:gd name="T6" fmla="*/ 2136125890 w 1176"/>
                <a:gd name="T7" fmla="*/ 108617123 h 606"/>
                <a:gd name="T8" fmla="*/ 2136125890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7" name="Freeform 1038">
              <a:extLst>
                <a:ext uri="{FF2B5EF4-FFF2-40B4-BE49-F238E27FC236}">
                  <a16:creationId xmlns:a16="http://schemas.microsoft.com/office/drawing/2014/main" id="{B0C4D2F9-6B8F-BE4A-BB70-761FAC74AEF7}"/>
                </a:ext>
              </a:extLst>
            </p:cNvPr>
            <p:cNvSpPr>
              <a:spLocks/>
            </p:cNvSpPr>
            <p:nvPr/>
          </p:nvSpPr>
          <p:spPr bwMode="auto">
            <a:xfrm>
              <a:off x="7468535" y="2643795"/>
              <a:ext cx="290182" cy="71016"/>
            </a:xfrm>
            <a:custGeom>
              <a:avLst/>
              <a:gdLst>
                <a:gd name="T0" fmla="*/ 173112702 w 2532"/>
                <a:gd name="T1" fmla="*/ 0 h 723"/>
                <a:gd name="T2" fmla="*/ 173112702 w 2532"/>
                <a:gd name="T3" fmla="*/ 0 h 723"/>
                <a:gd name="T4" fmla="*/ 2069773885 w 2532"/>
                <a:gd name="T5" fmla="*/ 558173482 h 723"/>
                <a:gd name="T6" fmla="*/ 2069773885 w 2532"/>
                <a:gd name="T7" fmla="*/ 558173482 h 723"/>
                <a:gd name="T8" fmla="*/ 0 w 2532"/>
                <a:gd name="T9" fmla="*/ 92871346 h 723"/>
                <a:gd name="T10" fmla="*/ 173112702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8" name="Freeform 1039">
              <a:extLst>
                <a:ext uri="{FF2B5EF4-FFF2-40B4-BE49-F238E27FC236}">
                  <a16:creationId xmlns:a16="http://schemas.microsoft.com/office/drawing/2014/main" id="{9E1A150D-77F7-9E4E-863C-9F2A7CAC8F2A}"/>
                </a:ext>
              </a:extLst>
            </p:cNvPr>
            <p:cNvSpPr>
              <a:spLocks/>
            </p:cNvSpPr>
            <p:nvPr/>
          </p:nvSpPr>
          <p:spPr bwMode="auto">
            <a:xfrm flipV="1">
              <a:off x="7758327" y="2638756"/>
              <a:ext cx="118410" cy="73535"/>
            </a:xfrm>
            <a:custGeom>
              <a:avLst/>
              <a:gdLst>
                <a:gd name="T0" fmla="*/ 0 w 2532"/>
                <a:gd name="T1" fmla="*/ 0 h 723"/>
                <a:gd name="T2" fmla="*/ 0 w 2532"/>
                <a:gd name="T3" fmla="*/ 0 h 723"/>
                <a:gd name="T4" fmla="*/ 0 w 2532"/>
                <a:gd name="T5" fmla="*/ 962694895 h 723"/>
                <a:gd name="T6" fmla="*/ 0 w 2532"/>
                <a:gd name="T7" fmla="*/ 962694895 h 723"/>
                <a:gd name="T8" fmla="*/ 0 w 2532"/>
                <a:gd name="T9" fmla="*/ 107314314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228" name="Group 227">
            <a:extLst>
              <a:ext uri="{FF2B5EF4-FFF2-40B4-BE49-F238E27FC236}">
                <a16:creationId xmlns:a16="http://schemas.microsoft.com/office/drawing/2014/main" id="{5880E45C-BBBE-554A-858B-868F56890610}"/>
              </a:ext>
            </a:extLst>
          </p:cNvPr>
          <p:cNvGrpSpPr/>
          <p:nvPr/>
        </p:nvGrpSpPr>
        <p:grpSpPr>
          <a:xfrm>
            <a:off x="4823792" y="2160105"/>
            <a:ext cx="711560" cy="179030"/>
            <a:chOff x="8493165" y="2029804"/>
            <a:chExt cx="849312" cy="226109"/>
          </a:xfrm>
        </p:grpSpPr>
        <p:pic>
          <p:nvPicPr>
            <p:cNvPr id="229" name="Picture 603" descr="car_icon_small">
              <a:extLst>
                <a:ext uri="{FF2B5EF4-FFF2-40B4-BE49-F238E27FC236}">
                  <a16:creationId xmlns:a16="http://schemas.microsoft.com/office/drawing/2014/main" id="{7EA98D6A-860A-4948-BE05-44BA8D6F25FA}"/>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493165" y="2087638"/>
              <a:ext cx="849312"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0" name="Picture 1017" descr="antenna_stylized">
              <a:extLst>
                <a:ext uri="{FF2B5EF4-FFF2-40B4-BE49-F238E27FC236}">
                  <a16:creationId xmlns:a16="http://schemas.microsoft.com/office/drawing/2014/main" id="{5AAB3468-1552-464A-B1FC-5665FD619B99}"/>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704645" y="2029804"/>
              <a:ext cx="530702" cy="223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31" name="Group 230">
            <a:extLst>
              <a:ext uri="{FF2B5EF4-FFF2-40B4-BE49-F238E27FC236}">
                <a16:creationId xmlns:a16="http://schemas.microsoft.com/office/drawing/2014/main" id="{B55A99B4-EA82-D240-8CDF-FEB12D160A74}"/>
              </a:ext>
            </a:extLst>
          </p:cNvPr>
          <p:cNvGrpSpPr/>
          <p:nvPr/>
        </p:nvGrpSpPr>
        <p:grpSpPr>
          <a:xfrm>
            <a:off x="4246735" y="3497702"/>
            <a:ext cx="857739" cy="583764"/>
            <a:chOff x="7487144" y="3296104"/>
            <a:chExt cx="857739" cy="583764"/>
          </a:xfrm>
        </p:grpSpPr>
        <p:grpSp>
          <p:nvGrpSpPr>
            <p:cNvPr id="232" name="Group 231">
              <a:extLst>
                <a:ext uri="{FF2B5EF4-FFF2-40B4-BE49-F238E27FC236}">
                  <a16:creationId xmlns:a16="http://schemas.microsoft.com/office/drawing/2014/main" id="{409D3E52-5CE8-F04F-BEDB-5BA109B598E9}"/>
                </a:ext>
              </a:extLst>
            </p:cNvPr>
            <p:cNvGrpSpPr/>
            <p:nvPr/>
          </p:nvGrpSpPr>
          <p:grpSpPr>
            <a:xfrm>
              <a:off x="7487144" y="3389820"/>
              <a:ext cx="350807" cy="305517"/>
              <a:chOff x="7487144" y="3389820"/>
              <a:chExt cx="350807" cy="305517"/>
            </a:xfrm>
          </p:grpSpPr>
          <p:pic>
            <p:nvPicPr>
              <p:cNvPr id="239" name="Picture 1115" descr="antenna_stylized">
                <a:extLst>
                  <a:ext uri="{FF2B5EF4-FFF2-40B4-BE49-F238E27FC236}">
                    <a16:creationId xmlns:a16="http://schemas.microsoft.com/office/drawing/2014/main" id="{C7DC9C85-0935-ED40-93B0-652D43F0D9A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487144" y="3389820"/>
                <a:ext cx="347997" cy="167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0" name="Picture 1116" descr="laptop_keyboard">
                <a:extLst>
                  <a:ext uri="{FF2B5EF4-FFF2-40B4-BE49-F238E27FC236}">
                    <a16:creationId xmlns:a16="http://schemas.microsoft.com/office/drawing/2014/main" id="{ED2E6C0C-9356-2242-932A-1F72C8B82CD3}"/>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rot="109064" flipH="1">
                <a:off x="7504001" y="3575889"/>
                <a:ext cx="286699" cy="119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1" name="Freeform 1117">
                <a:extLst>
                  <a:ext uri="{FF2B5EF4-FFF2-40B4-BE49-F238E27FC236}">
                    <a16:creationId xmlns:a16="http://schemas.microsoft.com/office/drawing/2014/main" id="{00D1D267-9D69-824F-85A0-11CE16FC1676}"/>
                  </a:ext>
                </a:extLst>
              </p:cNvPr>
              <p:cNvSpPr>
                <a:spLocks/>
              </p:cNvSpPr>
              <p:nvPr/>
            </p:nvSpPr>
            <p:spPr bwMode="auto">
              <a:xfrm>
                <a:off x="7599014" y="3459979"/>
                <a:ext cx="230764" cy="155883"/>
              </a:xfrm>
              <a:custGeom>
                <a:avLst/>
                <a:gdLst>
                  <a:gd name="T0" fmla="*/ 143665061 w 2982"/>
                  <a:gd name="T1" fmla="*/ 0 h 2442"/>
                  <a:gd name="T2" fmla="*/ 0 w 2982"/>
                  <a:gd name="T3" fmla="*/ 66329557 h 2442"/>
                  <a:gd name="T4" fmla="*/ 573719931 w 2982"/>
                  <a:gd name="T5" fmla="*/ 82975142 h 2442"/>
                  <a:gd name="T6" fmla="*/ 717384993 w 2982"/>
                  <a:gd name="T7" fmla="*/ 16645585 h 2442"/>
                  <a:gd name="T8" fmla="*/ 14366506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242" name="Picture 1118" descr="screen">
                <a:extLst>
                  <a:ext uri="{FF2B5EF4-FFF2-40B4-BE49-F238E27FC236}">
                    <a16:creationId xmlns:a16="http://schemas.microsoft.com/office/drawing/2014/main" id="{2E865BDB-6379-4B4A-BA26-4B74B8ED7EB3}"/>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610380" y="3463988"/>
                <a:ext cx="209692" cy="141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3" name="Freeform 1119">
                <a:extLst>
                  <a:ext uri="{FF2B5EF4-FFF2-40B4-BE49-F238E27FC236}">
                    <a16:creationId xmlns:a16="http://schemas.microsoft.com/office/drawing/2014/main" id="{D4C888E3-5CAE-5F46-B3DA-7FFA02698F43}"/>
                  </a:ext>
                </a:extLst>
              </p:cNvPr>
              <p:cNvSpPr>
                <a:spLocks/>
              </p:cNvSpPr>
              <p:nvPr/>
            </p:nvSpPr>
            <p:spPr bwMode="auto">
              <a:xfrm>
                <a:off x="7641029" y="3455381"/>
                <a:ext cx="195517" cy="29007"/>
              </a:xfrm>
              <a:custGeom>
                <a:avLst/>
                <a:gdLst>
                  <a:gd name="T0" fmla="*/ 35620212 w 2528"/>
                  <a:gd name="T1" fmla="*/ 0 h 455"/>
                  <a:gd name="T2" fmla="*/ 608343257 w 2528"/>
                  <a:gd name="T3" fmla="*/ 16582250 h 455"/>
                  <a:gd name="T4" fmla="*/ 572256449 w 2528"/>
                  <a:gd name="T5" fmla="*/ 16582250 h 455"/>
                  <a:gd name="T6" fmla="*/ 0 w 2528"/>
                  <a:gd name="T7" fmla="*/ 16582250 h 455"/>
                  <a:gd name="T8" fmla="*/ 35620212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4" name="Freeform 1120">
                <a:extLst>
                  <a:ext uri="{FF2B5EF4-FFF2-40B4-BE49-F238E27FC236}">
                    <a16:creationId xmlns:a16="http://schemas.microsoft.com/office/drawing/2014/main" id="{7DC724E0-C474-2342-937E-5530C2B713BC}"/>
                  </a:ext>
                </a:extLst>
              </p:cNvPr>
              <p:cNvSpPr>
                <a:spLocks/>
              </p:cNvSpPr>
              <p:nvPr/>
            </p:nvSpPr>
            <p:spPr bwMode="auto">
              <a:xfrm>
                <a:off x="7596971" y="3455145"/>
                <a:ext cx="54275" cy="120745"/>
              </a:xfrm>
              <a:custGeom>
                <a:avLst/>
                <a:gdLst>
                  <a:gd name="T0" fmla="*/ 142804406 w 702"/>
                  <a:gd name="T1" fmla="*/ 0 h 1893"/>
                  <a:gd name="T2" fmla="*/ 0 w 702"/>
                  <a:gd name="T3" fmla="*/ 66174575 h 1893"/>
                  <a:gd name="T4" fmla="*/ 35584530 w 702"/>
                  <a:gd name="T5" fmla="*/ 66174575 h 1893"/>
                  <a:gd name="T6" fmla="*/ 178855222 w 702"/>
                  <a:gd name="T7" fmla="*/ 16607700 h 1893"/>
                  <a:gd name="T8" fmla="*/ 142804406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5" name="Freeform 1121">
                <a:extLst>
                  <a:ext uri="{FF2B5EF4-FFF2-40B4-BE49-F238E27FC236}">
                    <a16:creationId xmlns:a16="http://schemas.microsoft.com/office/drawing/2014/main" id="{DBBADCB7-5AF1-B647-8187-B515342DFA6A}"/>
                  </a:ext>
                </a:extLst>
              </p:cNvPr>
              <p:cNvSpPr>
                <a:spLocks/>
              </p:cNvSpPr>
              <p:nvPr/>
            </p:nvSpPr>
            <p:spPr bwMode="auto">
              <a:xfrm>
                <a:off x="7776652" y="3476723"/>
                <a:ext cx="58489" cy="139375"/>
              </a:xfrm>
              <a:custGeom>
                <a:avLst/>
                <a:gdLst>
                  <a:gd name="T0" fmla="*/ 179213623 w 756"/>
                  <a:gd name="T1" fmla="*/ 0 h 2184"/>
                  <a:gd name="T2" fmla="*/ 35656008 w 756"/>
                  <a:gd name="T3" fmla="*/ 82904513 h 2184"/>
                  <a:gd name="T4" fmla="*/ 0 w 756"/>
                  <a:gd name="T5" fmla="*/ 82904513 h 2184"/>
                  <a:gd name="T6" fmla="*/ 143090785 w 756"/>
                  <a:gd name="T7" fmla="*/ 16632211 h 2184"/>
                  <a:gd name="T8" fmla="*/ 179213623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6" name="Freeform 1122">
                <a:extLst>
                  <a:ext uri="{FF2B5EF4-FFF2-40B4-BE49-F238E27FC236}">
                    <a16:creationId xmlns:a16="http://schemas.microsoft.com/office/drawing/2014/main" id="{6A7E7781-A06C-4A46-B4D4-A2ADD7BC4CA2}"/>
                  </a:ext>
                </a:extLst>
              </p:cNvPr>
              <p:cNvSpPr>
                <a:spLocks/>
              </p:cNvSpPr>
              <p:nvPr/>
            </p:nvSpPr>
            <p:spPr bwMode="auto">
              <a:xfrm>
                <a:off x="7596332" y="3569758"/>
                <a:ext cx="214545" cy="47048"/>
              </a:xfrm>
              <a:custGeom>
                <a:avLst/>
                <a:gdLst>
                  <a:gd name="T0" fmla="*/ 35658648 w 2773"/>
                  <a:gd name="T1" fmla="*/ 0 h 738"/>
                  <a:gd name="T2" fmla="*/ 0 w 2773"/>
                  <a:gd name="T3" fmla="*/ 16581742 h 738"/>
                  <a:gd name="T4" fmla="*/ 573357470 w 2773"/>
                  <a:gd name="T5" fmla="*/ 33163485 h 738"/>
                  <a:gd name="T6" fmla="*/ 573357470 w 2773"/>
                  <a:gd name="T7" fmla="*/ 16581742 h 738"/>
                  <a:gd name="T8" fmla="*/ 35658648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7" name="Freeform 1123">
                <a:extLst>
                  <a:ext uri="{FF2B5EF4-FFF2-40B4-BE49-F238E27FC236}">
                    <a16:creationId xmlns:a16="http://schemas.microsoft.com/office/drawing/2014/main" id="{D6F87B20-8CEB-3547-A384-CF7630F9EEF1}"/>
                  </a:ext>
                </a:extLst>
              </p:cNvPr>
              <p:cNvSpPr>
                <a:spLocks/>
              </p:cNvSpPr>
              <p:nvPr/>
            </p:nvSpPr>
            <p:spPr bwMode="auto">
              <a:xfrm>
                <a:off x="7783165" y="3477902"/>
                <a:ext cx="54786" cy="139965"/>
              </a:xfrm>
              <a:custGeom>
                <a:avLst/>
                <a:gdLst>
                  <a:gd name="T0" fmla="*/ 656550006 w 637"/>
                  <a:gd name="T1" fmla="*/ 0 h 1659"/>
                  <a:gd name="T2" fmla="*/ 656550006 w 637"/>
                  <a:gd name="T3" fmla="*/ 0 h 1659"/>
                  <a:gd name="T4" fmla="*/ 54716163 w 637"/>
                  <a:gd name="T5" fmla="*/ 2147483646 h 1659"/>
                  <a:gd name="T6" fmla="*/ 0 w 637"/>
                  <a:gd name="T7" fmla="*/ 2147483646 h 1659"/>
                  <a:gd name="T8" fmla="*/ 656550006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8" name="Freeform 1124">
                <a:extLst>
                  <a:ext uri="{FF2B5EF4-FFF2-40B4-BE49-F238E27FC236}">
                    <a16:creationId xmlns:a16="http://schemas.microsoft.com/office/drawing/2014/main" id="{D4068BF3-7165-D94A-8083-B56B708AB056}"/>
                  </a:ext>
                </a:extLst>
              </p:cNvPr>
              <p:cNvSpPr>
                <a:spLocks/>
              </p:cNvSpPr>
              <p:nvPr/>
            </p:nvSpPr>
            <p:spPr bwMode="auto">
              <a:xfrm>
                <a:off x="7596588" y="3576007"/>
                <a:ext cx="190792" cy="46458"/>
              </a:xfrm>
              <a:custGeom>
                <a:avLst/>
                <a:gdLst>
                  <a:gd name="T0" fmla="*/ 0 w 2216"/>
                  <a:gd name="T1" fmla="*/ 0 h 550"/>
                  <a:gd name="T2" fmla="*/ 54884212 w 2216"/>
                  <a:gd name="T3" fmla="*/ 101852492 h 550"/>
                  <a:gd name="T4" fmla="*/ 2147483646 w 2216"/>
                  <a:gd name="T5" fmla="*/ 1017940055 h 550"/>
                  <a:gd name="T6" fmla="*/ 2147483646 w 2216"/>
                  <a:gd name="T7" fmla="*/ 865464562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249" name="Group 1125">
                <a:extLst>
                  <a:ext uri="{FF2B5EF4-FFF2-40B4-BE49-F238E27FC236}">
                    <a16:creationId xmlns:a16="http://schemas.microsoft.com/office/drawing/2014/main" id="{49F316BA-1EC8-1A4C-8646-3DB1066BE697}"/>
                  </a:ext>
                </a:extLst>
              </p:cNvPr>
              <p:cNvGrpSpPr>
                <a:grpSpLocks/>
              </p:cNvGrpSpPr>
              <p:nvPr/>
            </p:nvGrpSpPr>
            <p:grpSpPr bwMode="auto">
              <a:xfrm>
                <a:off x="7593395" y="3625649"/>
                <a:ext cx="64747" cy="27592"/>
                <a:chOff x="1740" y="2642"/>
                <a:chExt cx="752" cy="327"/>
              </a:xfrm>
            </p:grpSpPr>
            <p:sp>
              <p:nvSpPr>
                <p:cNvPr id="256" name="Freeform 1126">
                  <a:extLst>
                    <a:ext uri="{FF2B5EF4-FFF2-40B4-BE49-F238E27FC236}">
                      <a16:creationId xmlns:a16="http://schemas.microsoft.com/office/drawing/2014/main" id="{33FE59FB-DFE6-7341-B17A-E0B047418DE6}"/>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7" name="Freeform 1127">
                  <a:extLst>
                    <a:ext uri="{FF2B5EF4-FFF2-40B4-BE49-F238E27FC236}">
                      <a16:creationId xmlns:a16="http://schemas.microsoft.com/office/drawing/2014/main" id="{598F8813-57C3-F84F-83C4-0B9E1718097F}"/>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8" name="Freeform 1128">
                  <a:extLst>
                    <a:ext uri="{FF2B5EF4-FFF2-40B4-BE49-F238E27FC236}">
                      <a16:creationId xmlns:a16="http://schemas.microsoft.com/office/drawing/2014/main" id="{C6707220-A73C-4F42-B353-3DDAC39FA4D0}"/>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9" name="Freeform 1129">
                  <a:extLst>
                    <a:ext uri="{FF2B5EF4-FFF2-40B4-BE49-F238E27FC236}">
                      <a16:creationId xmlns:a16="http://schemas.microsoft.com/office/drawing/2014/main" id="{69D8ADD5-9521-5041-AA09-96E118EB0A69}"/>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0" name="Freeform 1130">
                  <a:extLst>
                    <a:ext uri="{FF2B5EF4-FFF2-40B4-BE49-F238E27FC236}">
                      <a16:creationId xmlns:a16="http://schemas.microsoft.com/office/drawing/2014/main" id="{FDC2A7F7-5B56-B846-9E39-51BA6D5E4EBC}"/>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1" name="Freeform 1131">
                  <a:extLst>
                    <a:ext uri="{FF2B5EF4-FFF2-40B4-BE49-F238E27FC236}">
                      <a16:creationId xmlns:a16="http://schemas.microsoft.com/office/drawing/2014/main" id="{D6672560-B106-9C4C-8CF0-929B184BD67A}"/>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250" name="Freeform 1132">
                <a:extLst>
                  <a:ext uri="{FF2B5EF4-FFF2-40B4-BE49-F238E27FC236}">
                    <a16:creationId xmlns:a16="http://schemas.microsoft.com/office/drawing/2014/main" id="{BB1750B0-C777-0046-A734-2F93E4CD08A3}"/>
                  </a:ext>
                </a:extLst>
              </p:cNvPr>
              <p:cNvSpPr>
                <a:spLocks/>
              </p:cNvSpPr>
              <p:nvPr/>
            </p:nvSpPr>
            <p:spPr bwMode="auto">
              <a:xfrm>
                <a:off x="7704243" y="3629776"/>
                <a:ext cx="78411" cy="60608"/>
              </a:xfrm>
              <a:custGeom>
                <a:avLst/>
                <a:gdLst>
                  <a:gd name="T0" fmla="*/ 39250883 w 990"/>
                  <a:gd name="T1" fmla="*/ 342828616 h 792"/>
                  <a:gd name="T2" fmla="*/ 354255671 w 990"/>
                  <a:gd name="T3" fmla="*/ 0 h 792"/>
                  <a:gd name="T4" fmla="*/ 354255671 w 990"/>
                  <a:gd name="T5" fmla="*/ 34504242 h 792"/>
                  <a:gd name="T6" fmla="*/ 0 w 990"/>
                  <a:gd name="T7" fmla="*/ 342828616 h 792"/>
                  <a:gd name="T8" fmla="*/ 39250883 w 990"/>
                  <a:gd name="T9" fmla="*/ 342828616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1" name="Freeform 1133">
                <a:extLst>
                  <a:ext uri="{FF2B5EF4-FFF2-40B4-BE49-F238E27FC236}">
                    <a16:creationId xmlns:a16="http://schemas.microsoft.com/office/drawing/2014/main" id="{95867084-C6EF-724D-8778-CC07F1339CD9}"/>
                  </a:ext>
                </a:extLst>
              </p:cNvPr>
              <p:cNvSpPr>
                <a:spLocks/>
              </p:cNvSpPr>
              <p:nvPr/>
            </p:nvSpPr>
            <p:spPr bwMode="auto">
              <a:xfrm>
                <a:off x="7504129" y="3634611"/>
                <a:ext cx="200625" cy="55302"/>
              </a:xfrm>
              <a:custGeom>
                <a:avLst/>
                <a:gdLst>
                  <a:gd name="T0" fmla="*/ 39302216 w 2532"/>
                  <a:gd name="T1" fmla="*/ 0 h 723"/>
                  <a:gd name="T2" fmla="*/ 39302216 w 2532"/>
                  <a:gd name="T3" fmla="*/ 0 h 723"/>
                  <a:gd name="T4" fmla="*/ 867084690 w 2532"/>
                  <a:gd name="T5" fmla="*/ 307891170 h 723"/>
                  <a:gd name="T6" fmla="*/ 867084690 w 2532"/>
                  <a:gd name="T7" fmla="*/ 342351506 h 723"/>
                  <a:gd name="T8" fmla="*/ 0 w 2532"/>
                  <a:gd name="T9" fmla="*/ 34009889 h 723"/>
                  <a:gd name="T10" fmla="*/ 39302216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2" name="Freeform 1134">
                <a:extLst>
                  <a:ext uri="{FF2B5EF4-FFF2-40B4-BE49-F238E27FC236}">
                    <a16:creationId xmlns:a16="http://schemas.microsoft.com/office/drawing/2014/main" id="{D1BD0E25-944D-7F46-A12A-B93EF1AE3B3F}"/>
                  </a:ext>
                </a:extLst>
              </p:cNvPr>
              <p:cNvSpPr>
                <a:spLocks/>
              </p:cNvSpPr>
              <p:nvPr/>
            </p:nvSpPr>
            <p:spPr bwMode="auto">
              <a:xfrm>
                <a:off x="7504257" y="3624470"/>
                <a:ext cx="2171" cy="11202"/>
              </a:xfrm>
              <a:custGeom>
                <a:avLst/>
                <a:gdLst>
                  <a:gd name="T0" fmla="*/ 48903362 w 26"/>
                  <a:gd name="T1" fmla="*/ 33634500 h 147"/>
                  <a:gd name="T2" fmla="*/ 48903362 w 26"/>
                  <a:gd name="T3" fmla="*/ 67263209 h 147"/>
                  <a:gd name="T4" fmla="*/ 0 w 26"/>
                  <a:gd name="T5" fmla="*/ 67263209 h 147"/>
                  <a:gd name="T6" fmla="*/ 48903362 w 26"/>
                  <a:gd name="T7" fmla="*/ 0 h 147"/>
                  <a:gd name="T8" fmla="*/ 48903362 w 26"/>
                  <a:gd name="T9" fmla="*/ 33634500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3" name="Freeform 1135">
                <a:extLst>
                  <a:ext uri="{FF2B5EF4-FFF2-40B4-BE49-F238E27FC236}">
                    <a16:creationId xmlns:a16="http://schemas.microsoft.com/office/drawing/2014/main" id="{CF2CF5B5-622C-5343-B5D0-5391059D59D8}"/>
                  </a:ext>
                </a:extLst>
              </p:cNvPr>
              <p:cNvSpPr>
                <a:spLocks/>
              </p:cNvSpPr>
              <p:nvPr/>
            </p:nvSpPr>
            <p:spPr bwMode="auto">
              <a:xfrm>
                <a:off x="7504384" y="3578837"/>
                <a:ext cx="93225" cy="46340"/>
              </a:xfrm>
              <a:custGeom>
                <a:avLst/>
                <a:gdLst>
                  <a:gd name="T0" fmla="*/ 395043791 w 1176"/>
                  <a:gd name="T1" fmla="*/ 0 h 606"/>
                  <a:gd name="T2" fmla="*/ 0 w 1176"/>
                  <a:gd name="T3" fmla="*/ 273654982 h 606"/>
                  <a:gd name="T4" fmla="*/ 39357994 w 1176"/>
                  <a:gd name="T5" fmla="*/ 273654982 h 606"/>
                  <a:gd name="T6" fmla="*/ 395043791 w 1176"/>
                  <a:gd name="T7" fmla="*/ 33985420 h 606"/>
                  <a:gd name="T8" fmla="*/ 39504379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4" name="Freeform 1136">
                <a:extLst>
                  <a:ext uri="{FF2B5EF4-FFF2-40B4-BE49-F238E27FC236}">
                    <a16:creationId xmlns:a16="http://schemas.microsoft.com/office/drawing/2014/main" id="{6048412C-8C17-C140-AD3E-3A9012E700F2}"/>
                  </a:ext>
                </a:extLst>
              </p:cNvPr>
              <p:cNvSpPr>
                <a:spLocks/>
              </p:cNvSpPr>
              <p:nvPr/>
            </p:nvSpPr>
            <p:spPr bwMode="auto">
              <a:xfrm>
                <a:off x="7510642" y="3626829"/>
                <a:ext cx="190281" cy="53180"/>
              </a:xfrm>
              <a:custGeom>
                <a:avLst/>
                <a:gdLst>
                  <a:gd name="T0" fmla="*/ 31829833 w 2532"/>
                  <a:gd name="T1" fmla="*/ 0 h 723"/>
                  <a:gd name="T2" fmla="*/ 31829833 w 2532"/>
                  <a:gd name="T3" fmla="*/ 0 h 723"/>
                  <a:gd name="T4" fmla="*/ 382827787 w 2532"/>
                  <a:gd name="T5" fmla="*/ 175498781 h 723"/>
                  <a:gd name="T6" fmla="*/ 382827787 w 2532"/>
                  <a:gd name="T7" fmla="*/ 175498781 h 723"/>
                  <a:gd name="T8" fmla="*/ 0 w 2532"/>
                  <a:gd name="T9" fmla="*/ 29448186 h 723"/>
                  <a:gd name="T10" fmla="*/ 31829833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5" name="Freeform 1137">
                <a:extLst>
                  <a:ext uri="{FF2B5EF4-FFF2-40B4-BE49-F238E27FC236}">
                    <a16:creationId xmlns:a16="http://schemas.microsoft.com/office/drawing/2014/main" id="{EED18DA0-8875-9843-8A85-6A944F349570}"/>
                  </a:ext>
                </a:extLst>
              </p:cNvPr>
              <p:cNvSpPr>
                <a:spLocks/>
              </p:cNvSpPr>
              <p:nvPr/>
            </p:nvSpPr>
            <p:spPr bwMode="auto">
              <a:xfrm flipV="1">
                <a:off x="7700668" y="3623055"/>
                <a:ext cx="77645" cy="55066"/>
              </a:xfrm>
              <a:custGeom>
                <a:avLst/>
                <a:gdLst>
                  <a:gd name="T0" fmla="*/ 0 w 2532"/>
                  <a:gd name="T1" fmla="*/ 0 h 723"/>
                  <a:gd name="T2" fmla="*/ 0 w 2532"/>
                  <a:gd name="T3" fmla="*/ 0 h 723"/>
                  <a:gd name="T4" fmla="*/ 0 w 2532"/>
                  <a:gd name="T5" fmla="*/ 302641137 h 723"/>
                  <a:gd name="T6" fmla="*/ 0 w 2532"/>
                  <a:gd name="T7" fmla="*/ 302641137 h 723"/>
                  <a:gd name="T8" fmla="*/ 0 w 2532"/>
                  <a:gd name="T9" fmla="*/ 33575256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233" name="Group 1139">
              <a:extLst>
                <a:ext uri="{FF2B5EF4-FFF2-40B4-BE49-F238E27FC236}">
                  <a16:creationId xmlns:a16="http://schemas.microsoft.com/office/drawing/2014/main" id="{D9004963-936C-DD47-9965-B9CCBB2F9661}"/>
                </a:ext>
              </a:extLst>
            </p:cNvPr>
            <p:cNvGrpSpPr>
              <a:grpSpLocks/>
            </p:cNvGrpSpPr>
            <p:nvPr/>
          </p:nvGrpSpPr>
          <p:grpSpPr bwMode="auto">
            <a:xfrm flipH="1">
              <a:off x="7985622" y="3537823"/>
              <a:ext cx="359261" cy="342045"/>
              <a:chOff x="2839" y="3501"/>
              <a:chExt cx="755" cy="803"/>
            </a:xfrm>
          </p:grpSpPr>
          <p:pic>
            <p:nvPicPr>
              <p:cNvPr id="237" name="Picture 1140" descr="desktop_computer_stylized_medium">
                <a:extLst>
                  <a:ext uri="{FF2B5EF4-FFF2-40B4-BE49-F238E27FC236}">
                    <a16:creationId xmlns:a16="http://schemas.microsoft.com/office/drawing/2014/main" id="{AD933EE7-0891-0146-A9F4-226FA7B27A1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8" name="Freeform 1141">
                <a:extLst>
                  <a:ext uri="{FF2B5EF4-FFF2-40B4-BE49-F238E27FC236}">
                    <a16:creationId xmlns:a16="http://schemas.microsoft.com/office/drawing/2014/main" id="{DAF83E23-262D-1043-8CCF-F63A734D8DF0}"/>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234" name="Group 233">
              <a:extLst>
                <a:ext uri="{FF2B5EF4-FFF2-40B4-BE49-F238E27FC236}">
                  <a16:creationId xmlns:a16="http://schemas.microsoft.com/office/drawing/2014/main" id="{B2958F6D-7B2A-364C-8D84-79D8C6C9B1F4}"/>
                </a:ext>
              </a:extLst>
            </p:cNvPr>
            <p:cNvGrpSpPr/>
            <p:nvPr/>
          </p:nvGrpSpPr>
          <p:grpSpPr>
            <a:xfrm>
              <a:off x="7797061" y="3296104"/>
              <a:ext cx="347997" cy="396620"/>
              <a:chOff x="7797061" y="3296104"/>
              <a:chExt cx="347997" cy="396620"/>
            </a:xfrm>
          </p:grpSpPr>
          <p:pic>
            <p:nvPicPr>
              <p:cNvPr id="235" name="Picture 571" descr="fridge2.png">
                <a:extLst>
                  <a:ext uri="{FF2B5EF4-FFF2-40B4-BE49-F238E27FC236}">
                    <a16:creationId xmlns:a16="http://schemas.microsoft.com/office/drawing/2014/main" id="{ABC51E46-52F9-3D42-AFBD-658C57251683}"/>
                  </a:ext>
                </a:extLst>
              </p:cNvPr>
              <p:cNvPicPr>
                <a:picLocks noChangeAspect="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7896825" y="3355697"/>
                <a:ext cx="189578" cy="337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6" name="Picture 1115" descr="antenna_stylized">
                <a:extLst>
                  <a:ext uri="{FF2B5EF4-FFF2-40B4-BE49-F238E27FC236}">
                    <a16:creationId xmlns:a16="http://schemas.microsoft.com/office/drawing/2014/main" id="{CED1EF09-FE8F-4B41-A745-0C14F13A12D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797061" y="3296104"/>
                <a:ext cx="347997" cy="167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262" name="Group 261">
            <a:extLst>
              <a:ext uri="{FF2B5EF4-FFF2-40B4-BE49-F238E27FC236}">
                <a16:creationId xmlns:a16="http://schemas.microsoft.com/office/drawing/2014/main" id="{D44AFE4B-018B-ED4C-9212-23E48ADBCA41}"/>
              </a:ext>
            </a:extLst>
          </p:cNvPr>
          <p:cNvGrpSpPr/>
          <p:nvPr/>
        </p:nvGrpSpPr>
        <p:grpSpPr>
          <a:xfrm>
            <a:off x="7818164" y="3600763"/>
            <a:ext cx="518448" cy="1212242"/>
            <a:chOff x="11058573" y="3399165"/>
            <a:chExt cx="518448" cy="1212242"/>
          </a:xfrm>
        </p:grpSpPr>
        <p:grpSp>
          <p:nvGrpSpPr>
            <p:cNvPr id="263" name="Group 262">
              <a:extLst>
                <a:ext uri="{FF2B5EF4-FFF2-40B4-BE49-F238E27FC236}">
                  <a16:creationId xmlns:a16="http://schemas.microsoft.com/office/drawing/2014/main" id="{88B6667A-A701-7F4A-BC6C-316B6FF0EB2F}"/>
                </a:ext>
              </a:extLst>
            </p:cNvPr>
            <p:cNvGrpSpPr/>
            <p:nvPr/>
          </p:nvGrpSpPr>
          <p:grpSpPr>
            <a:xfrm>
              <a:off x="11087182" y="4159591"/>
              <a:ext cx="489839" cy="451816"/>
              <a:chOff x="5103720" y="2693365"/>
              <a:chExt cx="611650" cy="414788"/>
            </a:xfrm>
          </p:grpSpPr>
          <p:cxnSp>
            <p:nvCxnSpPr>
              <p:cNvPr id="270" name="Straight Connector 269">
                <a:extLst>
                  <a:ext uri="{FF2B5EF4-FFF2-40B4-BE49-F238E27FC236}">
                    <a16:creationId xmlns:a16="http://schemas.microsoft.com/office/drawing/2014/main" id="{9CDC29E2-BBEC-9244-8DA1-BD294F0ADE8E}"/>
                  </a:ext>
                </a:extLst>
              </p:cNvPr>
              <p:cNvCxnSpPr/>
              <p:nvPr/>
            </p:nvCxnSpPr>
            <p:spPr>
              <a:xfrm>
                <a:off x="5103720" y="2914214"/>
                <a:ext cx="232559"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271" name="Group 270">
                <a:extLst>
                  <a:ext uri="{FF2B5EF4-FFF2-40B4-BE49-F238E27FC236}">
                    <a16:creationId xmlns:a16="http://schemas.microsoft.com/office/drawing/2014/main" id="{F1BB320A-E6AC-5B4C-93BC-FEEFA612BE51}"/>
                  </a:ext>
                </a:extLst>
              </p:cNvPr>
              <p:cNvGrpSpPr/>
              <p:nvPr/>
            </p:nvGrpSpPr>
            <p:grpSpPr>
              <a:xfrm>
                <a:off x="5275406" y="2693365"/>
                <a:ext cx="439964" cy="414788"/>
                <a:chOff x="5275406" y="2711455"/>
                <a:chExt cx="452949" cy="405518"/>
              </a:xfrm>
            </p:grpSpPr>
            <p:pic>
              <p:nvPicPr>
                <p:cNvPr id="272" name="Picture 271" descr="server_rack.png">
                  <a:extLst>
                    <a:ext uri="{FF2B5EF4-FFF2-40B4-BE49-F238E27FC236}">
                      <a16:creationId xmlns:a16="http://schemas.microsoft.com/office/drawing/2014/main" id="{0F4317C8-49E4-AB46-BCF0-60D730DF38BF}"/>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5537367" y="2770786"/>
                  <a:ext cx="190988" cy="313366"/>
                </a:xfrm>
                <a:prstGeom prst="rect">
                  <a:avLst/>
                </a:prstGeom>
              </p:spPr>
            </p:pic>
            <p:pic>
              <p:nvPicPr>
                <p:cNvPr id="273" name="Picture 272" descr="server_rack.png">
                  <a:extLst>
                    <a:ext uri="{FF2B5EF4-FFF2-40B4-BE49-F238E27FC236}">
                      <a16:creationId xmlns:a16="http://schemas.microsoft.com/office/drawing/2014/main" id="{A01BED51-68E3-6C41-A693-5CB190F0B3E7}"/>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5275406" y="2764002"/>
                  <a:ext cx="190988" cy="313366"/>
                </a:xfrm>
                <a:prstGeom prst="rect">
                  <a:avLst/>
                </a:prstGeom>
              </p:spPr>
            </p:pic>
            <p:pic>
              <p:nvPicPr>
                <p:cNvPr id="274" name="Picture 273" descr="server_rack.png">
                  <a:extLst>
                    <a:ext uri="{FF2B5EF4-FFF2-40B4-BE49-F238E27FC236}">
                      <a16:creationId xmlns:a16="http://schemas.microsoft.com/office/drawing/2014/main" id="{F1BCC4B8-3FE3-614B-B2EF-7338DE5C7617}"/>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5385676" y="2711455"/>
                  <a:ext cx="247152" cy="405518"/>
                </a:xfrm>
                <a:prstGeom prst="rect">
                  <a:avLst/>
                </a:prstGeom>
              </p:spPr>
            </p:pic>
          </p:grpSp>
        </p:grpSp>
        <p:grpSp>
          <p:nvGrpSpPr>
            <p:cNvPr id="264" name="Group 263">
              <a:extLst>
                <a:ext uri="{FF2B5EF4-FFF2-40B4-BE49-F238E27FC236}">
                  <a16:creationId xmlns:a16="http://schemas.microsoft.com/office/drawing/2014/main" id="{C8A9FE7F-7C9F-C84C-A0A1-1C947E8FD225}"/>
                </a:ext>
              </a:extLst>
            </p:cNvPr>
            <p:cNvGrpSpPr/>
            <p:nvPr/>
          </p:nvGrpSpPr>
          <p:grpSpPr>
            <a:xfrm>
              <a:off x="11058573" y="3399165"/>
              <a:ext cx="423724" cy="405973"/>
              <a:chOff x="5103720" y="2693365"/>
              <a:chExt cx="611650" cy="414788"/>
            </a:xfrm>
          </p:grpSpPr>
          <p:cxnSp>
            <p:nvCxnSpPr>
              <p:cNvPr id="265" name="Straight Connector 264">
                <a:extLst>
                  <a:ext uri="{FF2B5EF4-FFF2-40B4-BE49-F238E27FC236}">
                    <a16:creationId xmlns:a16="http://schemas.microsoft.com/office/drawing/2014/main" id="{8DB9B47F-7304-7A4A-A7A2-B3D20D4E444D}"/>
                  </a:ext>
                </a:extLst>
              </p:cNvPr>
              <p:cNvCxnSpPr/>
              <p:nvPr/>
            </p:nvCxnSpPr>
            <p:spPr>
              <a:xfrm>
                <a:off x="5103720" y="2914214"/>
                <a:ext cx="232559"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266" name="Group 265">
                <a:extLst>
                  <a:ext uri="{FF2B5EF4-FFF2-40B4-BE49-F238E27FC236}">
                    <a16:creationId xmlns:a16="http://schemas.microsoft.com/office/drawing/2014/main" id="{9A598477-96FD-D644-9846-B1BB6339137D}"/>
                  </a:ext>
                </a:extLst>
              </p:cNvPr>
              <p:cNvGrpSpPr/>
              <p:nvPr/>
            </p:nvGrpSpPr>
            <p:grpSpPr>
              <a:xfrm>
                <a:off x="5275406" y="2693365"/>
                <a:ext cx="439964" cy="414788"/>
                <a:chOff x="5275406" y="2711455"/>
                <a:chExt cx="452949" cy="405518"/>
              </a:xfrm>
            </p:grpSpPr>
            <p:pic>
              <p:nvPicPr>
                <p:cNvPr id="267" name="Picture 266" descr="server_rack.png">
                  <a:extLst>
                    <a:ext uri="{FF2B5EF4-FFF2-40B4-BE49-F238E27FC236}">
                      <a16:creationId xmlns:a16="http://schemas.microsoft.com/office/drawing/2014/main" id="{095B8966-EE73-8F44-A12C-C10C99785077}"/>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5537367" y="2770786"/>
                  <a:ext cx="190988" cy="313366"/>
                </a:xfrm>
                <a:prstGeom prst="rect">
                  <a:avLst/>
                </a:prstGeom>
              </p:spPr>
            </p:pic>
            <p:pic>
              <p:nvPicPr>
                <p:cNvPr id="268" name="Picture 267" descr="server_rack.png">
                  <a:extLst>
                    <a:ext uri="{FF2B5EF4-FFF2-40B4-BE49-F238E27FC236}">
                      <a16:creationId xmlns:a16="http://schemas.microsoft.com/office/drawing/2014/main" id="{A3F9BE85-3AF6-3249-950A-217C66D0A2AE}"/>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5275406" y="2764002"/>
                  <a:ext cx="190988" cy="313366"/>
                </a:xfrm>
                <a:prstGeom prst="rect">
                  <a:avLst/>
                </a:prstGeom>
              </p:spPr>
            </p:pic>
            <p:pic>
              <p:nvPicPr>
                <p:cNvPr id="269" name="Picture 268" descr="server_rack.png">
                  <a:extLst>
                    <a:ext uri="{FF2B5EF4-FFF2-40B4-BE49-F238E27FC236}">
                      <a16:creationId xmlns:a16="http://schemas.microsoft.com/office/drawing/2014/main" id="{72663D7C-9C3F-DA40-ACFE-B6C9A2140E74}"/>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5385676" y="2711455"/>
                  <a:ext cx="247152" cy="405518"/>
                </a:xfrm>
                <a:prstGeom prst="rect">
                  <a:avLst/>
                </a:prstGeom>
              </p:spPr>
            </p:pic>
          </p:grpSp>
        </p:grpSp>
      </p:grpSp>
      <p:grpSp>
        <p:nvGrpSpPr>
          <p:cNvPr id="275" name="Group 590">
            <a:extLst>
              <a:ext uri="{FF2B5EF4-FFF2-40B4-BE49-F238E27FC236}">
                <a16:creationId xmlns:a16="http://schemas.microsoft.com/office/drawing/2014/main" id="{0E5EB782-E0E2-2D48-B2DD-FD8EA24A76D3}"/>
              </a:ext>
            </a:extLst>
          </p:cNvPr>
          <p:cNvGrpSpPr>
            <a:grpSpLocks/>
          </p:cNvGrpSpPr>
          <p:nvPr/>
        </p:nvGrpSpPr>
        <p:grpSpPr bwMode="auto">
          <a:xfrm flipH="1">
            <a:off x="4734072" y="5072439"/>
            <a:ext cx="345630" cy="320302"/>
            <a:chOff x="2839" y="3501"/>
            <a:chExt cx="755" cy="803"/>
          </a:xfrm>
        </p:grpSpPr>
        <p:pic>
          <p:nvPicPr>
            <p:cNvPr id="276" name="Picture 591" descr="desktop_computer_stylized_medium">
              <a:extLst>
                <a:ext uri="{FF2B5EF4-FFF2-40B4-BE49-F238E27FC236}">
                  <a16:creationId xmlns:a16="http://schemas.microsoft.com/office/drawing/2014/main" id="{B1A64AC3-93FC-7D46-BA05-C8A4365E0422}"/>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7" name="Freeform 592">
              <a:extLst>
                <a:ext uri="{FF2B5EF4-FFF2-40B4-BE49-F238E27FC236}">
                  <a16:creationId xmlns:a16="http://schemas.microsoft.com/office/drawing/2014/main" id="{6BF14B00-6CAE-014F-A59C-5A6E13911985}"/>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278" name="Group 1064">
            <a:extLst>
              <a:ext uri="{FF2B5EF4-FFF2-40B4-BE49-F238E27FC236}">
                <a16:creationId xmlns:a16="http://schemas.microsoft.com/office/drawing/2014/main" id="{7951DE67-1B86-B143-9CBC-5501BD8D94AC}"/>
              </a:ext>
            </a:extLst>
          </p:cNvPr>
          <p:cNvGrpSpPr>
            <a:grpSpLocks/>
          </p:cNvGrpSpPr>
          <p:nvPr/>
        </p:nvGrpSpPr>
        <p:grpSpPr bwMode="auto">
          <a:xfrm>
            <a:off x="5954898" y="6025087"/>
            <a:ext cx="310186" cy="307808"/>
            <a:chOff x="877" y="1008"/>
            <a:chExt cx="2747" cy="2591"/>
          </a:xfrm>
        </p:grpSpPr>
        <p:pic>
          <p:nvPicPr>
            <p:cNvPr id="279" name="Picture 1065" descr="antenna_stylized">
              <a:extLst>
                <a:ext uri="{FF2B5EF4-FFF2-40B4-BE49-F238E27FC236}">
                  <a16:creationId xmlns:a16="http://schemas.microsoft.com/office/drawing/2014/main" id="{B1F2AED3-0E3D-2D43-A954-6554CC0AFC33}"/>
                </a:ext>
              </a:extLst>
            </p:cNvPr>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0" name="Picture 1066" descr="laptop_keyboard">
              <a:extLst>
                <a:ext uri="{FF2B5EF4-FFF2-40B4-BE49-F238E27FC236}">
                  <a16:creationId xmlns:a16="http://schemas.microsoft.com/office/drawing/2014/main" id="{211384EE-349F-294E-B229-6FB03723D883}"/>
                </a:ext>
              </a:extLst>
            </p:cNvPr>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1" name="Freeform 1067">
              <a:extLst>
                <a:ext uri="{FF2B5EF4-FFF2-40B4-BE49-F238E27FC236}">
                  <a16:creationId xmlns:a16="http://schemas.microsoft.com/office/drawing/2014/main" id="{5EDD5BA3-2F27-A442-8752-48D09A3D496C}"/>
                </a:ext>
              </a:extLst>
            </p:cNvPr>
            <p:cNvSpPr>
              <a:spLocks/>
            </p:cNvSpPr>
            <p:nvPr/>
          </p:nvSpPr>
          <p:spPr bwMode="auto">
            <a:xfrm>
              <a:off x="1753" y="1603"/>
              <a:ext cx="1807" cy="1322"/>
            </a:xfrm>
            <a:custGeom>
              <a:avLst/>
              <a:gdLst>
                <a:gd name="T0" fmla="*/ 1 w 2982"/>
                <a:gd name="T1" fmla="*/ 0 h 2442"/>
                <a:gd name="T2" fmla="*/ 0 w 2982"/>
                <a:gd name="T3" fmla="*/ 1 h 2442"/>
                <a:gd name="T4" fmla="*/ 2 w 2982"/>
                <a:gd name="T5" fmla="*/ 1 h 2442"/>
                <a:gd name="T6" fmla="*/ 2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282" name="Picture 1068" descr="screen">
              <a:extLst>
                <a:ext uri="{FF2B5EF4-FFF2-40B4-BE49-F238E27FC236}">
                  <a16:creationId xmlns:a16="http://schemas.microsoft.com/office/drawing/2014/main" id="{10224E9B-6FE9-FA41-96F2-B4EAD104F136}"/>
                </a:ext>
              </a:extLst>
            </p:cNvPr>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3" name="Freeform 1069">
              <a:extLst>
                <a:ext uri="{FF2B5EF4-FFF2-40B4-BE49-F238E27FC236}">
                  <a16:creationId xmlns:a16="http://schemas.microsoft.com/office/drawing/2014/main" id="{7F203ECD-BE4B-7A42-8D40-D46FB0A6F365}"/>
                </a:ext>
              </a:extLst>
            </p:cNvPr>
            <p:cNvSpPr>
              <a:spLocks/>
            </p:cNvSpPr>
            <p:nvPr/>
          </p:nvSpPr>
          <p:spPr bwMode="auto">
            <a:xfrm>
              <a:off x="2082" y="1564"/>
              <a:ext cx="1531" cy="246"/>
            </a:xfrm>
            <a:custGeom>
              <a:avLst/>
              <a:gdLst>
                <a:gd name="T0" fmla="*/ 1 w 2528"/>
                <a:gd name="T1" fmla="*/ 0 h 455"/>
                <a:gd name="T2" fmla="*/ 2 w 2528"/>
                <a:gd name="T3" fmla="*/ 1 h 455"/>
                <a:gd name="T4" fmla="*/ 2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4" name="Freeform 1070">
              <a:extLst>
                <a:ext uri="{FF2B5EF4-FFF2-40B4-BE49-F238E27FC236}">
                  <a16:creationId xmlns:a16="http://schemas.microsoft.com/office/drawing/2014/main" id="{D28EC097-FE5C-B54E-B749-0AF699D87AD0}"/>
                </a:ext>
              </a:extLst>
            </p:cNvPr>
            <p:cNvSpPr>
              <a:spLocks/>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5" name="Freeform 1071">
              <a:extLst>
                <a:ext uri="{FF2B5EF4-FFF2-40B4-BE49-F238E27FC236}">
                  <a16:creationId xmlns:a16="http://schemas.microsoft.com/office/drawing/2014/main" id="{814120B1-8006-1B41-869E-2029C6E28035}"/>
                </a:ext>
              </a:extLst>
            </p:cNvPr>
            <p:cNvSpPr>
              <a:spLocks/>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6" name="Freeform 1072">
              <a:extLst>
                <a:ext uri="{FF2B5EF4-FFF2-40B4-BE49-F238E27FC236}">
                  <a16:creationId xmlns:a16="http://schemas.microsoft.com/office/drawing/2014/main" id="{0A886C02-AE34-6A41-9895-F0D951956AB8}"/>
                </a:ext>
              </a:extLst>
            </p:cNvPr>
            <p:cNvSpPr>
              <a:spLocks/>
            </p:cNvSpPr>
            <p:nvPr/>
          </p:nvSpPr>
          <p:spPr bwMode="auto">
            <a:xfrm>
              <a:off x="1732" y="2534"/>
              <a:ext cx="1680" cy="399"/>
            </a:xfrm>
            <a:custGeom>
              <a:avLst/>
              <a:gdLst>
                <a:gd name="T0" fmla="*/ 1 w 2773"/>
                <a:gd name="T1" fmla="*/ 0 h 738"/>
                <a:gd name="T2" fmla="*/ 0 w 2773"/>
                <a:gd name="T3" fmla="*/ 1 h 738"/>
                <a:gd name="T4" fmla="*/ 2 w 2773"/>
                <a:gd name="T5" fmla="*/ 1 h 738"/>
                <a:gd name="T6" fmla="*/ 2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7" name="Freeform 1073">
              <a:extLst>
                <a:ext uri="{FF2B5EF4-FFF2-40B4-BE49-F238E27FC236}">
                  <a16:creationId xmlns:a16="http://schemas.microsoft.com/office/drawing/2014/main" id="{A5484354-B02D-AB4D-9D77-AE7043FD61EC}"/>
                </a:ext>
              </a:extLst>
            </p:cNvPr>
            <p:cNvSpPr>
              <a:spLocks/>
            </p:cNvSpPr>
            <p:nvPr/>
          </p:nvSpPr>
          <p:spPr bwMode="auto">
            <a:xfrm>
              <a:off x="3195" y="1755"/>
              <a:ext cx="429" cy="1187"/>
            </a:xfrm>
            <a:custGeom>
              <a:avLst/>
              <a:gdLst>
                <a:gd name="T0" fmla="*/ 2 w 637"/>
                <a:gd name="T1" fmla="*/ 0 h 1659"/>
                <a:gd name="T2" fmla="*/ 2 w 637"/>
                <a:gd name="T3" fmla="*/ 0 h 1659"/>
                <a:gd name="T4" fmla="*/ 1 w 637"/>
                <a:gd name="T5" fmla="*/ 15 h 1659"/>
                <a:gd name="T6" fmla="*/ 0 w 637"/>
                <a:gd name="T7" fmla="*/ 15 h 1659"/>
                <a:gd name="T8" fmla="*/ 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8" name="Freeform 1074">
              <a:extLst>
                <a:ext uri="{FF2B5EF4-FFF2-40B4-BE49-F238E27FC236}">
                  <a16:creationId xmlns:a16="http://schemas.microsoft.com/office/drawing/2014/main" id="{F4FD8A50-2573-2645-84E2-2B3A08840619}"/>
                </a:ext>
              </a:extLst>
            </p:cNvPr>
            <p:cNvSpPr>
              <a:spLocks/>
            </p:cNvSpPr>
            <p:nvPr/>
          </p:nvSpPr>
          <p:spPr bwMode="auto">
            <a:xfrm>
              <a:off x="1734" y="2587"/>
              <a:ext cx="1494" cy="394"/>
            </a:xfrm>
            <a:custGeom>
              <a:avLst/>
              <a:gdLst>
                <a:gd name="T0" fmla="*/ 0 w 2216"/>
                <a:gd name="T1" fmla="*/ 0 h 550"/>
                <a:gd name="T2" fmla="*/ 1 w 2216"/>
                <a:gd name="T3" fmla="*/ 1 h 550"/>
                <a:gd name="T4" fmla="*/ 9 w 2216"/>
                <a:gd name="T5" fmla="*/ 5 h 550"/>
                <a:gd name="T6" fmla="*/ 9 w 2216"/>
                <a:gd name="T7" fmla="*/ 4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289" name="Group 1075">
              <a:extLst>
                <a:ext uri="{FF2B5EF4-FFF2-40B4-BE49-F238E27FC236}">
                  <a16:creationId xmlns:a16="http://schemas.microsoft.com/office/drawing/2014/main" id="{4E2AC5A6-3827-DD48-A056-70E2E938C793}"/>
                </a:ext>
              </a:extLst>
            </p:cNvPr>
            <p:cNvGrpSpPr>
              <a:grpSpLocks/>
            </p:cNvGrpSpPr>
            <p:nvPr/>
          </p:nvGrpSpPr>
          <p:grpSpPr bwMode="auto">
            <a:xfrm>
              <a:off x="1709" y="3008"/>
              <a:ext cx="507" cy="234"/>
              <a:chOff x="1740" y="2642"/>
              <a:chExt cx="752" cy="327"/>
            </a:xfrm>
          </p:grpSpPr>
          <p:sp>
            <p:nvSpPr>
              <p:cNvPr id="296" name="Freeform 1076">
                <a:extLst>
                  <a:ext uri="{FF2B5EF4-FFF2-40B4-BE49-F238E27FC236}">
                    <a16:creationId xmlns:a16="http://schemas.microsoft.com/office/drawing/2014/main" id="{6965E36F-322F-8E4C-B755-9C6568850752}"/>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7" name="Freeform 1077">
                <a:extLst>
                  <a:ext uri="{FF2B5EF4-FFF2-40B4-BE49-F238E27FC236}">
                    <a16:creationId xmlns:a16="http://schemas.microsoft.com/office/drawing/2014/main" id="{9E5988A4-67DD-CE43-B290-B641B201FE36}"/>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8" name="Freeform 1078">
                <a:extLst>
                  <a:ext uri="{FF2B5EF4-FFF2-40B4-BE49-F238E27FC236}">
                    <a16:creationId xmlns:a16="http://schemas.microsoft.com/office/drawing/2014/main" id="{7ED2F9CF-9A11-A846-B686-0011B5C6DB52}"/>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9" name="Freeform 1079">
                <a:extLst>
                  <a:ext uri="{FF2B5EF4-FFF2-40B4-BE49-F238E27FC236}">
                    <a16:creationId xmlns:a16="http://schemas.microsoft.com/office/drawing/2014/main" id="{22648629-F8E7-334B-AAF7-CAD399697204}"/>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0" name="Freeform 1080">
                <a:extLst>
                  <a:ext uri="{FF2B5EF4-FFF2-40B4-BE49-F238E27FC236}">
                    <a16:creationId xmlns:a16="http://schemas.microsoft.com/office/drawing/2014/main" id="{C241B24C-14D9-964D-BC7F-36053379F2BF}"/>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1" name="Freeform 1081">
                <a:extLst>
                  <a:ext uri="{FF2B5EF4-FFF2-40B4-BE49-F238E27FC236}">
                    <a16:creationId xmlns:a16="http://schemas.microsoft.com/office/drawing/2014/main" id="{DBA4F4AF-DCD1-704E-9204-C6AC9A27D9BC}"/>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290" name="Freeform 1082">
              <a:extLst>
                <a:ext uri="{FF2B5EF4-FFF2-40B4-BE49-F238E27FC236}">
                  <a16:creationId xmlns:a16="http://schemas.microsoft.com/office/drawing/2014/main" id="{07FB7DE2-E31D-C649-9030-4E5B03249A24}"/>
                </a:ext>
              </a:extLst>
            </p:cNvPr>
            <p:cNvSpPr>
              <a:spLocks/>
            </p:cNvSpPr>
            <p:nvPr/>
          </p:nvSpPr>
          <p:spPr bwMode="auto">
            <a:xfrm>
              <a:off x="2577" y="3043"/>
              <a:ext cx="614" cy="514"/>
            </a:xfrm>
            <a:custGeom>
              <a:avLst/>
              <a:gdLst>
                <a:gd name="T0" fmla="*/ 1 w 990"/>
                <a:gd name="T1" fmla="*/ 2 h 792"/>
                <a:gd name="T2" fmla="*/ 1 w 990"/>
                <a:gd name="T3" fmla="*/ 0 h 792"/>
                <a:gd name="T4" fmla="*/ 1 w 990"/>
                <a:gd name="T5" fmla="*/ 1 h 792"/>
                <a:gd name="T6" fmla="*/ 0 w 990"/>
                <a:gd name="T7" fmla="*/ 2 h 792"/>
                <a:gd name="T8" fmla="*/ 1 w 990"/>
                <a:gd name="T9" fmla="*/ 2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1" name="Freeform 1083">
              <a:extLst>
                <a:ext uri="{FF2B5EF4-FFF2-40B4-BE49-F238E27FC236}">
                  <a16:creationId xmlns:a16="http://schemas.microsoft.com/office/drawing/2014/main" id="{835C4B90-A535-AD40-B98F-7805DF477D3A}"/>
                </a:ext>
              </a:extLst>
            </p:cNvPr>
            <p:cNvSpPr>
              <a:spLocks/>
            </p:cNvSpPr>
            <p:nvPr/>
          </p:nvSpPr>
          <p:spPr bwMode="auto">
            <a:xfrm>
              <a:off x="1010" y="3084"/>
              <a:ext cx="1571" cy="469"/>
            </a:xfrm>
            <a:custGeom>
              <a:avLst/>
              <a:gdLst>
                <a:gd name="T0" fmla="*/ 1 w 2532"/>
                <a:gd name="T1" fmla="*/ 0 h 723"/>
                <a:gd name="T2" fmla="*/ 1 w 2532"/>
                <a:gd name="T3" fmla="*/ 0 h 723"/>
                <a:gd name="T4" fmla="*/ 4 w 2532"/>
                <a:gd name="T5" fmla="*/ 2 h 723"/>
                <a:gd name="T6" fmla="*/ 4 w 2532"/>
                <a:gd name="T7" fmla="*/ 2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2" name="Freeform 1084">
              <a:extLst>
                <a:ext uri="{FF2B5EF4-FFF2-40B4-BE49-F238E27FC236}">
                  <a16:creationId xmlns:a16="http://schemas.microsoft.com/office/drawing/2014/main" id="{F5EFA280-53D8-2849-B25C-668EFE365687}"/>
                </a:ext>
              </a:extLst>
            </p:cNvPr>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3" name="Freeform 1085">
              <a:extLst>
                <a:ext uri="{FF2B5EF4-FFF2-40B4-BE49-F238E27FC236}">
                  <a16:creationId xmlns:a16="http://schemas.microsoft.com/office/drawing/2014/main" id="{1B5A7269-8C6F-814F-BDD2-4F9BF780A143}"/>
                </a:ext>
              </a:extLst>
            </p:cNvPr>
            <p:cNvSpPr>
              <a:spLocks/>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4" name="Freeform 1086">
              <a:extLst>
                <a:ext uri="{FF2B5EF4-FFF2-40B4-BE49-F238E27FC236}">
                  <a16:creationId xmlns:a16="http://schemas.microsoft.com/office/drawing/2014/main" id="{16486DCE-E56F-C84C-9A77-C45F0037598D}"/>
                </a:ext>
              </a:extLst>
            </p:cNvPr>
            <p:cNvSpPr>
              <a:spLocks/>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5" name="Freeform 1087">
              <a:extLst>
                <a:ext uri="{FF2B5EF4-FFF2-40B4-BE49-F238E27FC236}">
                  <a16:creationId xmlns:a16="http://schemas.microsoft.com/office/drawing/2014/main" id="{FDD4F9B1-A0C6-EA41-AF99-34AAB8E3C091}"/>
                </a:ext>
              </a:extLst>
            </p:cNvPr>
            <p:cNvSpPr>
              <a:spLocks/>
            </p:cNvSpPr>
            <p:nvPr/>
          </p:nvSpPr>
          <p:spPr bwMode="auto">
            <a:xfrm flipV="1">
              <a:off x="2549" y="2986"/>
              <a:ext cx="608" cy="467"/>
            </a:xfrm>
            <a:custGeom>
              <a:avLst/>
              <a:gdLst>
                <a:gd name="T0" fmla="*/ 0 w 2532"/>
                <a:gd name="T1" fmla="*/ 0 h 723"/>
                <a:gd name="T2" fmla="*/ 0 w 2532"/>
                <a:gd name="T3" fmla="*/ 0 h 723"/>
                <a:gd name="T4" fmla="*/ 0 w 2532"/>
                <a:gd name="T5" fmla="*/ 2 h 723"/>
                <a:gd name="T6" fmla="*/ 0 w 2532"/>
                <a:gd name="T7" fmla="*/ 2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302" name="Group 590">
            <a:extLst>
              <a:ext uri="{FF2B5EF4-FFF2-40B4-BE49-F238E27FC236}">
                <a16:creationId xmlns:a16="http://schemas.microsoft.com/office/drawing/2014/main" id="{BDC6B5F1-555C-574C-99D4-96EF3D8C508A}"/>
              </a:ext>
            </a:extLst>
          </p:cNvPr>
          <p:cNvGrpSpPr>
            <a:grpSpLocks/>
          </p:cNvGrpSpPr>
          <p:nvPr/>
        </p:nvGrpSpPr>
        <p:grpSpPr bwMode="auto">
          <a:xfrm flipH="1">
            <a:off x="4907126" y="5676935"/>
            <a:ext cx="345630" cy="320302"/>
            <a:chOff x="2839" y="3501"/>
            <a:chExt cx="755" cy="803"/>
          </a:xfrm>
        </p:grpSpPr>
        <p:pic>
          <p:nvPicPr>
            <p:cNvPr id="303" name="Picture 591" descr="desktop_computer_stylized_medium">
              <a:extLst>
                <a:ext uri="{FF2B5EF4-FFF2-40B4-BE49-F238E27FC236}">
                  <a16:creationId xmlns:a16="http://schemas.microsoft.com/office/drawing/2014/main" id="{3B06A57A-EA8F-6A43-9237-F0B20AE67F0C}"/>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4" name="Freeform 592">
              <a:extLst>
                <a:ext uri="{FF2B5EF4-FFF2-40B4-BE49-F238E27FC236}">
                  <a16:creationId xmlns:a16="http://schemas.microsoft.com/office/drawing/2014/main" id="{6C40BD2C-BA0F-8C4A-98C3-E72D12AD9BF0}"/>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305" name="Group 590">
            <a:extLst>
              <a:ext uri="{FF2B5EF4-FFF2-40B4-BE49-F238E27FC236}">
                <a16:creationId xmlns:a16="http://schemas.microsoft.com/office/drawing/2014/main" id="{9F0D6DD0-FAEE-4144-B7FA-0A3F45B819BE}"/>
              </a:ext>
            </a:extLst>
          </p:cNvPr>
          <p:cNvGrpSpPr>
            <a:grpSpLocks/>
          </p:cNvGrpSpPr>
          <p:nvPr/>
        </p:nvGrpSpPr>
        <p:grpSpPr bwMode="auto">
          <a:xfrm flipH="1">
            <a:off x="5305351" y="5698408"/>
            <a:ext cx="345630" cy="320302"/>
            <a:chOff x="2839" y="3501"/>
            <a:chExt cx="755" cy="803"/>
          </a:xfrm>
        </p:grpSpPr>
        <p:pic>
          <p:nvPicPr>
            <p:cNvPr id="306" name="Picture 591" descr="desktop_computer_stylized_medium">
              <a:extLst>
                <a:ext uri="{FF2B5EF4-FFF2-40B4-BE49-F238E27FC236}">
                  <a16:creationId xmlns:a16="http://schemas.microsoft.com/office/drawing/2014/main" id="{09220898-F8BC-4A4F-BB36-024C79384617}"/>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 name="Freeform 592">
              <a:extLst>
                <a:ext uri="{FF2B5EF4-FFF2-40B4-BE49-F238E27FC236}">
                  <a16:creationId xmlns:a16="http://schemas.microsoft.com/office/drawing/2014/main" id="{FC3CF58C-E730-A744-B1BD-52C1A549BE7A}"/>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308" name="Group 1064">
            <a:extLst>
              <a:ext uri="{FF2B5EF4-FFF2-40B4-BE49-F238E27FC236}">
                <a16:creationId xmlns:a16="http://schemas.microsoft.com/office/drawing/2014/main" id="{DFA47618-8D8A-D346-95B9-8E1444D3040F}"/>
              </a:ext>
            </a:extLst>
          </p:cNvPr>
          <p:cNvGrpSpPr>
            <a:grpSpLocks/>
          </p:cNvGrpSpPr>
          <p:nvPr/>
        </p:nvGrpSpPr>
        <p:grpSpPr bwMode="auto">
          <a:xfrm>
            <a:off x="6287963" y="5967416"/>
            <a:ext cx="319264" cy="253379"/>
            <a:chOff x="877" y="1008"/>
            <a:chExt cx="2747" cy="2591"/>
          </a:xfrm>
        </p:grpSpPr>
        <p:pic>
          <p:nvPicPr>
            <p:cNvPr id="309" name="Picture 1065" descr="antenna_stylized">
              <a:extLst>
                <a:ext uri="{FF2B5EF4-FFF2-40B4-BE49-F238E27FC236}">
                  <a16:creationId xmlns:a16="http://schemas.microsoft.com/office/drawing/2014/main" id="{17BA4BF7-6EB2-5C4C-A0CA-F479E6ADDAF7}"/>
                </a:ext>
              </a:extLst>
            </p:cNvPr>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0" name="Picture 1066" descr="laptop_keyboard">
              <a:extLst>
                <a:ext uri="{FF2B5EF4-FFF2-40B4-BE49-F238E27FC236}">
                  <a16:creationId xmlns:a16="http://schemas.microsoft.com/office/drawing/2014/main" id="{3C1D902F-3BA4-2F49-B15B-A15DA1959543}"/>
                </a:ext>
              </a:extLst>
            </p:cNvPr>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1" name="Freeform 1067">
              <a:extLst>
                <a:ext uri="{FF2B5EF4-FFF2-40B4-BE49-F238E27FC236}">
                  <a16:creationId xmlns:a16="http://schemas.microsoft.com/office/drawing/2014/main" id="{2877382F-39A2-B148-AC69-CF8CEA81C2F2}"/>
                </a:ext>
              </a:extLst>
            </p:cNvPr>
            <p:cNvSpPr>
              <a:spLocks/>
            </p:cNvSpPr>
            <p:nvPr/>
          </p:nvSpPr>
          <p:spPr bwMode="auto">
            <a:xfrm>
              <a:off x="1753" y="1603"/>
              <a:ext cx="1807" cy="1322"/>
            </a:xfrm>
            <a:custGeom>
              <a:avLst/>
              <a:gdLst>
                <a:gd name="T0" fmla="*/ 1 w 2982"/>
                <a:gd name="T1" fmla="*/ 0 h 2442"/>
                <a:gd name="T2" fmla="*/ 0 w 2982"/>
                <a:gd name="T3" fmla="*/ 1 h 2442"/>
                <a:gd name="T4" fmla="*/ 2 w 2982"/>
                <a:gd name="T5" fmla="*/ 1 h 2442"/>
                <a:gd name="T6" fmla="*/ 2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312" name="Picture 1068" descr="screen">
              <a:extLst>
                <a:ext uri="{FF2B5EF4-FFF2-40B4-BE49-F238E27FC236}">
                  <a16:creationId xmlns:a16="http://schemas.microsoft.com/office/drawing/2014/main" id="{D9923942-B361-8447-A880-EC7F020ACCCA}"/>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3" name="Freeform 1069">
              <a:extLst>
                <a:ext uri="{FF2B5EF4-FFF2-40B4-BE49-F238E27FC236}">
                  <a16:creationId xmlns:a16="http://schemas.microsoft.com/office/drawing/2014/main" id="{47339972-CDB8-C04B-8EC1-2A9C6080DAB7}"/>
                </a:ext>
              </a:extLst>
            </p:cNvPr>
            <p:cNvSpPr>
              <a:spLocks/>
            </p:cNvSpPr>
            <p:nvPr/>
          </p:nvSpPr>
          <p:spPr bwMode="auto">
            <a:xfrm>
              <a:off x="2082" y="1564"/>
              <a:ext cx="1531" cy="246"/>
            </a:xfrm>
            <a:custGeom>
              <a:avLst/>
              <a:gdLst>
                <a:gd name="T0" fmla="*/ 1 w 2528"/>
                <a:gd name="T1" fmla="*/ 0 h 455"/>
                <a:gd name="T2" fmla="*/ 2 w 2528"/>
                <a:gd name="T3" fmla="*/ 1 h 455"/>
                <a:gd name="T4" fmla="*/ 2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14" name="Freeform 1070">
              <a:extLst>
                <a:ext uri="{FF2B5EF4-FFF2-40B4-BE49-F238E27FC236}">
                  <a16:creationId xmlns:a16="http://schemas.microsoft.com/office/drawing/2014/main" id="{8DBA4658-58F1-7147-A932-124385DA6475}"/>
                </a:ext>
              </a:extLst>
            </p:cNvPr>
            <p:cNvSpPr>
              <a:spLocks/>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15" name="Freeform 1071">
              <a:extLst>
                <a:ext uri="{FF2B5EF4-FFF2-40B4-BE49-F238E27FC236}">
                  <a16:creationId xmlns:a16="http://schemas.microsoft.com/office/drawing/2014/main" id="{847D92F2-204A-7C46-B3AC-FE5A37636940}"/>
                </a:ext>
              </a:extLst>
            </p:cNvPr>
            <p:cNvSpPr>
              <a:spLocks/>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16" name="Freeform 1072">
              <a:extLst>
                <a:ext uri="{FF2B5EF4-FFF2-40B4-BE49-F238E27FC236}">
                  <a16:creationId xmlns:a16="http://schemas.microsoft.com/office/drawing/2014/main" id="{A9A67ED7-B095-1A4E-8E37-40AF41246D3B}"/>
                </a:ext>
              </a:extLst>
            </p:cNvPr>
            <p:cNvSpPr>
              <a:spLocks/>
            </p:cNvSpPr>
            <p:nvPr/>
          </p:nvSpPr>
          <p:spPr bwMode="auto">
            <a:xfrm>
              <a:off x="1732" y="2534"/>
              <a:ext cx="1680" cy="399"/>
            </a:xfrm>
            <a:custGeom>
              <a:avLst/>
              <a:gdLst>
                <a:gd name="T0" fmla="*/ 1 w 2773"/>
                <a:gd name="T1" fmla="*/ 0 h 738"/>
                <a:gd name="T2" fmla="*/ 0 w 2773"/>
                <a:gd name="T3" fmla="*/ 1 h 738"/>
                <a:gd name="T4" fmla="*/ 2 w 2773"/>
                <a:gd name="T5" fmla="*/ 1 h 738"/>
                <a:gd name="T6" fmla="*/ 2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17" name="Freeform 1073">
              <a:extLst>
                <a:ext uri="{FF2B5EF4-FFF2-40B4-BE49-F238E27FC236}">
                  <a16:creationId xmlns:a16="http://schemas.microsoft.com/office/drawing/2014/main" id="{DF82D2B1-635A-714E-9305-B919A51A3B0F}"/>
                </a:ext>
              </a:extLst>
            </p:cNvPr>
            <p:cNvSpPr>
              <a:spLocks/>
            </p:cNvSpPr>
            <p:nvPr/>
          </p:nvSpPr>
          <p:spPr bwMode="auto">
            <a:xfrm>
              <a:off x="3195" y="1755"/>
              <a:ext cx="429" cy="1187"/>
            </a:xfrm>
            <a:custGeom>
              <a:avLst/>
              <a:gdLst>
                <a:gd name="T0" fmla="*/ 2 w 637"/>
                <a:gd name="T1" fmla="*/ 0 h 1659"/>
                <a:gd name="T2" fmla="*/ 2 w 637"/>
                <a:gd name="T3" fmla="*/ 0 h 1659"/>
                <a:gd name="T4" fmla="*/ 1 w 637"/>
                <a:gd name="T5" fmla="*/ 15 h 1659"/>
                <a:gd name="T6" fmla="*/ 0 w 637"/>
                <a:gd name="T7" fmla="*/ 15 h 1659"/>
                <a:gd name="T8" fmla="*/ 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18" name="Freeform 1074">
              <a:extLst>
                <a:ext uri="{FF2B5EF4-FFF2-40B4-BE49-F238E27FC236}">
                  <a16:creationId xmlns:a16="http://schemas.microsoft.com/office/drawing/2014/main" id="{5AAFF1EB-A288-8F4F-B78A-EE009576E6FA}"/>
                </a:ext>
              </a:extLst>
            </p:cNvPr>
            <p:cNvSpPr>
              <a:spLocks/>
            </p:cNvSpPr>
            <p:nvPr/>
          </p:nvSpPr>
          <p:spPr bwMode="auto">
            <a:xfrm>
              <a:off x="1734" y="2587"/>
              <a:ext cx="1494" cy="394"/>
            </a:xfrm>
            <a:custGeom>
              <a:avLst/>
              <a:gdLst>
                <a:gd name="T0" fmla="*/ 0 w 2216"/>
                <a:gd name="T1" fmla="*/ 0 h 550"/>
                <a:gd name="T2" fmla="*/ 1 w 2216"/>
                <a:gd name="T3" fmla="*/ 1 h 550"/>
                <a:gd name="T4" fmla="*/ 9 w 2216"/>
                <a:gd name="T5" fmla="*/ 5 h 550"/>
                <a:gd name="T6" fmla="*/ 9 w 2216"/>
                <a:gd name="T7" fmla="*/ 4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319" name="Group 1075">
              <a:extLst>
                <a:ext uri="{FF2B5EF4-FFF2-40B4-BE49-F238E27FC236}">
                  <a16:creationId xmlns:a16="http://schemas.microsoft.com/office/drawing/2014/main" id="{7B7346F9-40BA-D049-8504-716739D549E8}"/>
                </a:ext>
              </a:extLst>
            </p:cNvPr>
            <p:cNvGrpSpPr>
              <a:grpSpLocks/>
            </p:cNvGrpSpPr>
            <p:nvPr/>
          </p:nvGrpSpPr>
          <p:grpSpPr bwMode="auto">
            <a:xfrm>
              <a:off x="1709" y="3008"/>
              <a:ext cx="507" cy="234"/>
              <a:chOff x="1740" y="2642"/>
              <a:chExt cx="752" cy="327"/>
            </a:xfrm>
          </p:grpSpPr>
          <p:sp>
            <p:nvSpPr>
              <p:cNvPr id="326" name="Freeform 1076">
                <a:extLst>
                  <a:ext uri="{FF2B5EF4-FFF2-40B4-BE49-F238E27FC236}">
                    <a16:creationId xmlns:a16="http://schemas.microsoft.com/office/drawing/2014/main" id="{70A0B529-8702-5248-85CB-6A6D9AA049DF}"/>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27" name="Freeform 1077">
                <a:extLst>
                  <a:ext uri="{FF2B5EF4-FFF2-40B4-BE49-F238E27FC236}">
                    <a16:creationId xmlns:a16="http://schemas.microsoft.com/office/drawing/2014/main" id="{4EEC6B41-23FE-6343-9647-DDDB7181DFDF}"/>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28" name="Freeform 1078">
                <a:extLst>
                  <a:ext uri="{FF2B5EF4-FFF2-40B4-BE49-F238E27FC236}">
                    <a16:creationId xmlns:a16="http://schemas.microsoft.com/office/drawing/2014/main" id="{0EABB596-A6BA-F740-B45B-0FF3A31F2BAD}"/>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29" name="Freeform 1079">
                <a:extLst>
                  <a:ext uri="{FF2B5EF4-FFF2-40B4-BE49-F238E27FC236}">
                    <a16:creationId xmlns:a16="http://schemas.microsoft.com/office/drawing/2014/main" id="{09242A2C-92CE-F44A-983E-EC9DAABC0FAD}"/>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30" name="Freeform 1080">
                <a:extLst>
                  <a:ext uri="{FF2B5EF4-FFF2-40B4-BE49-F238E27FC236}">
                    <a16:creationId xmlns:a16="http://schemas.microsoft.com/office/drawing/2014/main" id="{6466CBF5-6D5A-6F48-8E95-EE6BC0BAF42A}"/>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31" name="Freeform 1081">
                <a:extLst>
                  <a:ext uri="{FF2B5EF4-FFF2-40B4-BE49-F238E27FC236}">
                    <a16:creationId xmlns:a16="http://schemas.microsoft.com/office/drawing/2014/main" id="{7570717D-AC26-0E41-B941-D7539925AE68}"/>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320" name="Freeform 1082">
              <a:extLst>
                <a:ext uri="{FF2B5EF4-FFF2-40B4-BE49-F238E27FC236}">
                  <a16:creationId xmlns:a16="http://schemas.microsoft.com/office/drawing/2014/main" id="{841F1253-B022-344F-B950-24A406B516AD}"/>
                </a:ext>
              </a:extLst>
            </p:cNvPr>
            <p:cNvSpPr>
              <a:spLocks/>
            </p:cNvSpPr>
            <p:nvPr/>
          </p:nvSpPr>
          <p:spPr bwMode="auto">
            <a:xfrm>
              <a:off x="2577" y="3043"/>
              <a:ext cx="614" cy="514"/>
            </a:xfrm>
            <a:custGeom>
              <a:avLst/>
              <a:gdLst>
                <a:gd name="T0" fmla="*/ 1 w 990"/>
                <a:gd name="T1" fmla="*/ 2 h 792"/>
                <a:gd name="T2" fmla="*/ 1 w 990"/>
                <a:gd name="T3" fmla="*/ 0 h 792"/>
                <a:gd name="T4" fmla="*/ 1 w 990"/>
                <a:gd name="T5" fmla="*/ 1 h 792"/>
                <a:gd name="T6" fmla="*/ 0 w 990"/>
                <a:gd name="T7" fmla="*/ 2 h 792"/>
                <a:gd name="T8" fmla="*/ 1 w 990"/>
                <a:gd name="T9" fmla="*/ 2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21" name="Freeform 1083">
              <a:extLst>
                <a:ext uri="{FF2B5EF4-FFF2-40B4-BE49-F238E27FC236}">
                  <a16:creationId xmlns:a16="http://schemas.microsoft.com/office/drawing/2014/main" id="{AB15C824-EB5B-B748-A3EC-CC23D2A2F6ED}"/>
                </a:ext>
              </a:extLst>
            </p:cNvPr>
            <p:cNvSpPr>
              <a:spLocks/>
            </p:cNvSpPr>
            <p:nvPr/>
          </p:nvSpPr>
          <p:spPr bwMode="auto">
            <a:xfrm>
              <a:off x="1010" y="3084"/>
              <a:ext cx="1571" cy="469"/>
            </a:xfrm>
            <a:custGeom>
              <a:avLst/>
              <a:gdLst>
                <a:gd name="T0" fmla="*/ 1 w 2532"/>
                <a:gd name="T1" fmla="*/ 0 h 723"/>
                <a:gd name="T2" fmla="*/ 1 w 2532"/>
                <a:gd name="T3" fmla="*/ 0 h 723"/>
                <a:gd name="T4" fmla="*/ 4 w 2532"/>
                <a:gd name="T5" fmla="*/ 2 h 723"/>
                <a:gd name="T6" fmla="*/ 4 w 2532"/>
                <a:gd name="T7" fmla="*/ 2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22" name="Freeform 1084">
              <a:extLst>
                <a:ext uri="{FF2B5EF4-FFF2-40B4-BE49-F238E27FC236}">
                  <a16:creationId xmlns:a16="http://schemas.microsoft.com/office/drawing/2014/main" id="{71527C9D-21F9-E94E-8A55-013031DB30D5}"/>
                </a:ext>
              </a:extLst>
            </p:cNvPr>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23" name="Freeform 1085">
              <a:extLst>
                <a:ext uri="{FF2B5EF4-FFF2-40B4-BE49-F238E27FC236}">
                  <a16:creationId xmlns:a16="http://schemas.microsoft.com/office/drawing/2014/main" id="{BCC55649-0489-E549-A39F-9E8CC1F620C2}"/>
                </a:ext>
              </a:extLst>
            </p:cNvPr>
            <p:cNvSpPr>
              <a:spLocks/>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24" name="Freeform 1086">
              <a:extLst>
                <a:ext uri="{FF2B5EF4-FFF2-40B4-BE49-F238E27FC236}">
                  <a16:creationId xmlns:a16="http://schemas.microsoft.com/office/drawing/2014/main" id="{41231CA3-2B9E-9548-90CC-CBE0D7C26A98}"/>
                </a:ext>
              </a:extLst>
            </p:cNvPr>
            <p:cNvSpPr>
              <a:spLocks/>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25" name="Freeform 1087">
              <a:extLst>
                <a:ext uri="{FF2B5EF4-FFF2-40B4-BE49-F238E27FC236}">
                  <a16:creationId xmlns:a16="http://schemas.microsoft.com/office/drawing/2014/main" id="{F2D603F0-5286-EF42-A4CF-2B2011084AA3}"/>
                </a:ext>
              </a:extLst>
            </p:cNvPr>
            <p:cNvSpPr>
              <a:spLocks/>
            </p:cNvSpPr>
            <p:nvPr/>
          </p:nvSpPr>
          <p:spPr bwMode="auto">
            <a:xfrm flipV="1">
              <a:off x="2549" y="2986"/>
              <a:ext cx="608" cy="467"/>
            </a:xfrm>
            <a:custGeom>
              <a:avLst/>
              <a:gdLst>
                <a:gd name="T0" fmla="*/ 0 w 2532"/>
                <a:gd name="T1" fmla="*/ 0 h 723"/>
                <a:gd name="T2" fmla="*/ 0 w 2532"/>
                <a:gd name="T3" fmla="*/ 0 h 723"/>
                <a:gd name="T4" fmla="*/ 0 w 2532"/>
                <a:gd name="T5" fmla="*/ 2 h 723"/>
                <a:gd name="T6" fmla="*/ 0 w 2532"/>
                <a:gd name="T7" fmla="*/ 2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332" name="Freeform 984">
            <a:extLst>
              <a:ext uri="{FF2B5EF4-FFF2-40B4-BE49-F238E27FC236}">
                <a16:creationId xmlns:a16="http://schemas.microsoft.com/office/drawing/2014/main" id="{9032EBDB-7D1E-B449-9716-5090592BDF34}"/>
              </a:ext>
            </a:extLst>
          </p:cNvPr>
          <p:cNvSpPr>
            <a:spLocks/>
          </p:cNvSpPr>
          <p:nvPr/>
        </p:nvSpPr>
        <p:spPr bwMode="auto">
          <a:xfrm>
            <a:off x="6906810" y="5809249"/>
            <a:ext cx="34049" cy="332924"/>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33" name="Freeform 986">
            <a:extLst>
              <a:ext uri="{FF2B5EF4-FFF2-40B4-BE49-F238E27FC236}">
                <a16:creationId xmlns:a16="http://schemas.microsoft.com/office/drawing/2014/main" id="{472A2A5F-8871-694C-B232-AC5219C80A8A}"/>
              </a:ext>
            </a:extLst>
          </p:cNvPr>
          <p:cNvSpPr>
            <a:spLocks/>
          </p:cNvSpPr>
          <p:nvPr/>
        </p:nvSpPr>
        <p:spPr bwMode="auto">
          <a:xfrm>
            <a:off x="6913187" y="5829201"/>
            <a:ext cx="20333" cy="308020"/>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34" name="Freeform 987">
            <a:extLst>
              <a:ext uri="{FF2B5EF4-FFF2-40B4-BE49-F238E27FC236}">
                <a16:creationId xmlns:a16="http://schemas.microsoft.com/office/drawing/2014/main" id="{23AD45D6-2919-0043-8446-78C078CC9836}"/>
              </a:ext>
            </a:extLst>
          </p:cNvPr>
          <p:cNvSpPr>
            <a:spLocks/>
          </p:cNvSpPr>
          <p:nvPr/>
        </p:nvSpPr>
        <p:spPr bwMode="auto">
          <a:xfrm>
            <a:off x="6908735" y="5985031"/>
            <a:ext cx="31643" cy="27525"/>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35" name="Rectangle 988">
            <a:extLst>
              <a:ext uri="{FF2B5EF4-FFF2-40B4-BE49-F238E27FC236}">
                <a16:creationId xmlns:a16="http://schemas.microsoft.com/office/drawing/2014/main" id="{CEAA138C-A0DC-9442-AED8-104D07D78702}"/>
              </a:ext>
            </a:extLst>
          </p:cNvPr>
          <p:cNvSpPr>
            <a:spLocks noChangeArrowheads="1"/>
          </p:cNvSpPr>
          <p:nvPr/>
        </p:nvSpPr>
        <p:spPr bwMode="auto">
          <a:xfrm>
            <a:off x="6779516" y="5846677"/>
            <a:ext cx="71949" cy="6845"/>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336" name="Group 989">
            <a:extLst>
              <a:ext uri="{FF2B5EF4-FFF2-40B4-BE49-F238E27FC236}">
                <a16:creationId xmlns:a16="http://schemas.microsoft.com/office/drawing/2014/main" id="{FA886832-235D-4041-9C03-AD33F0ECFEF9}"/>
              </a:ext>
            </a:extLst>
          </p:cNvPr>
          <p:cNvGrpSpPr>
            <a:grpSpLocks/>
          </p:cNvGrpSpPr>
          <p:nvPr/>
        </p:nvGrpSpPr>
        <p:grpSpPr bwMode="auto">
          <a:xfrm>
            <a:off x="6844366" y="5843473"/>
            <a:ext cx="69903" cy="21117"/>
            <a:chOff x="614" y="2568"/>
            <a:chExt cx="725" cy="139"/>
          </a:xfrm>
        </p:grpSpPr>
        <p:sp>
          <p:nvSpPr>
            <p:cNvPr id="337" name="AutoShape 990">
              <a:extLst>
                <a:ext uri="{FF2B5EF4-FFF2-40B4-BE49-F238E27FC236}">
                  <a16:creationId xmlns:a16="http://schemas.microsoft.com/office/drawing/2014/main" id="{DD1DC9DB-013D-6B4C-A472-4A22F4558136}"/>
                </a:ext>
              </a:extLst>
            </p:cNvPr>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38" name="AutoShape 991">
              <a:extLst>
                <a:ext uri="{FF2B5EF4-FFF2-40B4-BE49-F238E27FC236}">
                  <a16:creationId xmlns:a16="http://schemas.microsoft.com/office/drawing/2014/main" id="{EABCADC0-3BCF-414A-89BA-FF21F629C091}"/>
                </a:ext>
              </a:extLst>
            </p:cNvPr>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339" name="Rectangle 992">
            <a:extLst>
              <a:ext uri="{FF2B5EF4-FFF2-40B4-BE49-F238E27FC236}">
                <a16:creationId xmlns:a16="http://schemas.microsoft.com/office/drawing/2014/main" id="{E6739617-9F17-D043-AE16-B057CB000495}"/>
              </a:ext>
            </a:extLst>
          </p:cNvPr>
          <p:cNvSpPr>
            <a:spLocks noChangeArrowheads="1"/>
          </p:cNvSpPr>
          <p:nvPr/>
        </p:nvSpPr>
        <p:spPr bwMode="auto">
          <a:xfrm>
            <a:off x="6780719" y="5895028"/>
            <a:ext cx="71949" cy="6845"/>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340" name="Group 993">
            <a:extLst>
              <a:ext uri="{FF2B5EF4-FFF2-40B4-BE49-F238E27FC236}">
                <a16:creationId xmlns:a16="http://schemas.microsoft.com/office/drawing/2014/main" id="{7BD86CE2-BBAD-954D-A426-7A24C122F8AC}"/>
              </a:ext>
            </a:extLst>
          </p:cNvPr>
          <p:cNvGrpSpPr>
            <a:grpSpLocks/>
          </p:cNvGrpSpPr>
          <p:nvPr/>
        </p:nvGrpSpPr>
        <p:grpSpPr bwMode="auto">
          <a:xfrm>
            <a:off x="6844126" y="5890950"/>
            <a:ext cx="69903" cy="19515"/>
            <a:chOff x="614" y="2568"/>
            <a:chExt cx="725" cy="139"/>
          </a:xfrm>
        </p:grpSpPr>
        <p:sp>
          <p:nvSpPr>
            <p:cNvPr id="341" name="AutoShape 994">
              <a:extLst>
                <a:ext uri="{FF2B5EF4-FFF2-40B4-BE49-F238E27FC236}">
                  <a16:creationId xmlns:a16="http://schemas.microsoft.com/office/drawing/2014/main" id="{FDF9C73A-C181-AB4A-B6B6-4030B1B36D46}"/>
                </a:ext>
              </a:extLst>
            </p:cNvPr>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42" name="AutoShape 995">
              <a:extLst>
                <a:ext uri="{FF2B5EF4-FFF2-40B4-BE49-F238E27FC236}">
                  <a16:creationId xmlns:a16="http://schemas.microsoft.com/office/drawing/2014/main" id="{143C4AED-B8A1-0B40-9A1D-9F7D903399F3}"/>
                </a:ext>
              </a:extLst>
            </p:cNvPr>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343" name="Rectangle 996">
            <a:extLst>
              <a:ext uri="{FF2B5EF4-FFF2-40B4-BE49-F238E27FC236}">
                <a16:creationId xmlns:a16="http://schemas.microsoft.com/office/drawing/2014/main" id="{E6C698E7-4F93-334B-8ACD-184E0EF45424}"/>
              </a:ext>
            </a:extLst>
          </p:cNvPr>
          <p:cNvSpPr>
            <a:spLocks noChangeArrowheads="1"/>
          </p:cNvSpPr>
          <p:nvPr/>
        </p:nvSpPr>
        <p:spPr bwMode="auto">
          <a:xfrm>
            <a:off x="6780719" y="5943379"/>
            <a:ext cx="71949" cy="6845"/>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44" name="Rectangle 997">
            <a:extLst>
              <a:ext uri="{FF2B5EF4-FFF2-40B4-BE49-F238E27FC236}">
                <a16:creationId xmlns:a16="http://schemas.microsoft.com/office/drawing/2014/main" id="{FBF68FF6-F058-9948-BDF6-22816ECBD5CC}"/>
              </a:ext>
            </a:extLst>
          </p:cNvPr>
          <p:cNvSpPr>
            <a:spLocks noChangeArrowheads="1"/>
          </p:cNvSpPr>
          <p:nvPr/>
        </p:nvSpPr>
        <p:spPr bwMode="auto">
          <a:xfrm>
            <a:off x="6781922" y="5987216"/>
            <a:ext cx="71949" cy="6845"/>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345" name="Group 998">
            <a:extLst>
              <a:ext uri="{FF2B5EF4-FFF2-40B4-BE49-F238E27FC236}">
                <a16:creationId xmlns:a16="http://schemas.microsoft.com/office/drawing/2014/main" id="{84015BC0-F35E-A64E-A4EF-B5111B8CD2B5}"/>
              </a:ext>
            </a:extLst>
          </p:cNvPr>
          <p:cNvGrpSpPr>
            <a:grpSpLocks/>
          </p:cNvGrpSpPr>
          <p:nvPr/>
        </p:nvGrpSpPr>
        <p:grpSpPr bwMode="auto">
          <a:xfrm>
            <a:off x="6842682" y="5983138"/>
            <a:ext cx="70024" cy="21991"/>
            <a:chOff x="614" y="2568"/>
            <a:chExt cx="725" cy="139"/>
          </a:xfrm>
        </p:grpSpPr>
        <p:sp>
          <p:nvSpPr>
            <p:cNvPr id="346" name="AutoShape 999">
              <a:extLst>
                <a:ext uri="{FF2B5EF4-FFF2-40B4-BE49-F238E27FC236}">
                  <a16:creationId xmlns:a16="http://schemas.microsoft.com/office/drawing/2014/main" id="{B9250D5C-3062-EE4A-9B90-6029DE681D99}"/>
                </a:ext>
              </a:extLst>
            </p:cNvPr>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47" name="AutoShape 1000">
              <a:extLst>
                <a:ext uri="{FF2B5EF4-FFF2-40B4-BE49-F238E27FC236}">
                  <a16:creationId xmlns:a16="http://schemas.microsoft.com/office/drawing/2014/main" id="{2BB56E19-9992-DD49-ACD7-8C6AEBC23749}"/>
                </a:ext>
              </a:extLst>
            </p:cNvPr>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348" name="Freeform 1001">
            <a:extLst>
              <a:ext uri="{FF2B5EF4-FFF2-40B4-BE49-F238E27FC236}">
                <a16:creationId xmlns:a16="http://schemas.microsoft.com/office/drawing/2014/main" id="{A69CF77E-ABA3-B84F-875C-D80AB379C5F8}"/>
              </a:ext>
            </a:extLst>
          </p:cNvPr>
          <p:cNvSpPr>
            <a:spLocks/>
          </p:cNvSpPr>
          <p:nvPr/>
        </p:nvSpPr>
        <p:spPr bwMode="auto">
          <a:xfrm>
            <a:off x="6909217" y="5943379"/>
            <a:ext cx="31643" cy="27380"/>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349" name="Group 1002">
            <a:extLst>
              <a:ext uri="{FF2B5EF4-FFF2-40B4-BE49-F238E27FC236}">
                <a16:creationId xmlns:a16="http://schemas.microsoft.com/office/drawing/2014/main" id="{1CA8411D-5C78-C147-8EFC-7EC1819D1D86}"/>
              </a:ext>
            </a:extLst>
          </p:cNvPr>
          <p:cNvGrpSpPr>
            <a:grpSpLocks/>
          </p:cNvGrpSpPr>
          <p:nvPr/>
        </p:nvGrpSpPr>
        <p:grpSpPr bwMode="auto">
          <a:xfrm>
            <a:off x="6843163" y="5939447"/>
            <a:ext cx="70024" cy="20243"/>
            <a:chOff x="614" y="2568"/>
            <a:chExt cx="725" cy="139"/>
          </a:xfrm>
        </p:grpSpPr>
        <p:sp>
          <p:nvSpPr>
            <p:cNvPr id="350" name="AutoShape 1003">
              <a:extLst>
                <a:ext uri="{FF2B5EF4-FFF2-40B4-BE49-F238E27FC236}">
                  <a16:creationId xmlns:a16="http://schemas.microsoft.com/office/drawing/2014/main" id="{FEDD15E7-3B9D-E24A-89A5-C6A2BBF1B559}"/>
                </a:ext>
              </a:extLst>
            </p:cNvPr>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51" name="AutoShape 1004">
              <a:extLst>
                <a:ext uri="{FF2B5EF4-FFF2-40B4-BE49-F238E27FC236}">
                  <a16:creationId xmlns:a16="http://schemas.microsoft.com/office/drawing/2014/main" id="{58836C3A-B4C3-4D48-9606-C0558767C06F}"/>
                </a:ext>
              </a:extLst>
            </p:cNvPr>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352" name="Rectangle 1005">
            <a:extLst>
              <a:ext uri="{FF2B5EF4-FFF2-40B4-BE49-F238E27FC236}">
                <a16:creationId xmlns:a16="http://schemas.microsoft.com/office/drawing/2014/main" id="{EF6B2C42-9228-0D49-AF94-D00A27CE1A07}"/>
              </a:ext>
            </a:extLst>
          </p:cNvPr>
          <p:cNvSpPr>
            <a:spLocks noChangeArrowheads="1"/>
          </p:cNvSpPr>
          <p:nvPr/>
        </p:nvSpPr>
        <p:spPr bwMode="auto">
          <a:xfrm>
            <a:off x="6904163" y="5808666"/>
            <a:ext cx="8422" cy="332778"/>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53" name="Freeform 1006">
            <a:extLst>
              <a:ext uri="{FF2B5EF4-FFF2-40B4-BE49-F238E27FC236}">
                <a16:creationId xmlns:a16="http://schemas.microsoft.com/office/drawing/2014/main" id="{E1DBDB08-0048-4640-B68E-AABB540E8B46}"/>
              </a:ext>
            </a:extLst>
          </p:cNvPr>
          <p:cNvSpPr>
            <a:spLocks/>
          </p:cNvSpPr>
          <p:nvPr/>
        </p:nvSpPr>
        <p:spPr bwMode="auto">
          <a:xfrm>
            <a:off x="6912104" y="5892844"/>
            <a:ext cx="28515" cy="31020"/>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54" name="Freeform 1007">
            <a:extLst>
              <a:ext uri="{FF2B5EF4-FFF2-40B4-BE49-F238E27FC236}">
                <a16:creationId xmlns:a16="http://schemas.microsoft.com/office/drawing/2014/main" id="{10818ED5-611B-BE44-B6C1-30B266CEA1B6}"/>
              </a:ext>
            </a:extLst>
          </p:cNvPr>
          <p:cNvSpPr>
            <a:spLocks/>
          </p:cNvSpPr>
          <p:nvPr/>
        </p:nvSpPr>
        <p:spPr bwMode="auto">
          <a:xfrm>
            <a:off x="6912465" y="5845221"/>
            <a:ext cx="29357" cy="34953"/>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55" name="Oval 1008">
            <a:extLst>
              <a:ext uri="{FF2B5EF4-FFF2-40B4-BE49-F238E27FC236}">
                <a16:creationId xmlns:a16="http://schemas.microsoft.com/office/drawing/2014/main" id="{16A2C556-5720-644B-96D5-68C8F9139533}"/>
              </a:ext>
            </a:extLst>
          </p:cNvPr>
          <p:cNvSpPr>
            <a:spLocks noChangeArrowheads="1"/>
          </p:cNvSpPr>
          <p:nvPr/>
        </p:nvSpPr>
        <p:spPr bwMode="auto">
          <a:xfrm>
            <a:off x="6936528" y="6126444"/>
            <a:ext cx="6016" cy="1383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56" name="Freeform 1009">
            <a:extLst>
              <a:ext uri="{FF2B5EF4-FFF2-40B4-BE49-F238E27FC236}">
                <a16:creationId xmlns:a16="http://schemas.microsoft.com/office/drawing/2014/main" id="{81F56CD7-CAB5-334E-A95F-64FB75DC4553}"/>
              </a:ext>
            </a:extLst>
          </p:cNvPr>
          <p:cNvSpPr>
            <a:spLocks/>
          </p:cNvSpPr>
          <p:nvPr/>
        </p:nvSpPr>
        <p:spPr bwMode="auto">
          <a:xfrm>
            <a:off x="6910901" y="6126881"/>
            <a:ext cx="29477" cy="29127"/>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57" name="AutoShape 1010">
            <a:extLst>
              <a:ext uri="{FF2B5EF4-FFF2-40B4-BE49-F238E27FC236}">
                <a16:creationId xmlns:a16="http://schemas.microsoft.com/office/drawing/2014/main" id="{9F8EAFD5-1CA6-CE46-9869-959F521C7F35}"/>
              </a:ext>
            </a:extLst>
          </p:cNvPr>
          <p:cNvSpPr>
            <a:spLocks noChangeArrowheads="1"/>
          </p:cNvSpPr>
          <p:nvPr/>
        </p:nvSpPr>
        <p:spPr bwMode="auto">
          <a:xfrm>
            <a:off x="6771094" y="6135765"/>
            <a:ext cx="143898" cy="21845"/>
          </a:xfrm>
          <a:prstGeom prst="roundRect">
            <a:avLst>
              <a:gd name="adj" fmla="val 50000"/>
            </a:avLst>
          </a:prstGeom>
          <a:solidFill>
            <a:srgbClr val="DDDDDD"/>
          </a:soli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58" name="AutoShape 1011">
            <a:extLst>
              <a:ext uri="{FF2B5EF4-FFF2-40B4-BE49-F238E27FC236}">
                <a16:creationId xmlns:a16="http://schemas.microsoft.com/office/drawing/2014/main" id="{0163BC00-3DB2-6A4C-81B7-BDDD352CFFC7}"/>
              </a:ext>
            </a:extLst>
          </p:cNvPr>
          <p:cNvSpPr>
            <a:spLocks noChangeArrowheads="1"/>
          </p:cNvSpPr>
          <p:nvPr/>
        </p:nvSpPr>
        <p:spPr bwMode="auto">
          <a:xfrm>
            <a:off x="6779516" y="6141444"/>
            <a:ext cx="128257" cy="11505"/>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59" name="Oval 1012">
            <a:extLst>
              <a:ext uri="{FF2B5EF4-FFF2-40B4-BE49-F238E27FC236}">
                <a16:creationId xmlns:a16="http://schemas.microsoft.com/office/drawing/2014/main" id="{518E4B31-0615-5549-A60A-E052516D2319}"/>
              </a:ext>
            </a:extLst>
          </p:cNvPr>
          <p:cNvSpPr>
            <a:spLocks noChangeArrowheads="1"/>
          </p:cNvSpPr>
          <p:nvPr/>
        </p:nvSpPr>
        <p:spPr bwMode="auto">
          <a:xfrm>
            <a:off x="6791427" y="6093093"/>
            <a:ext cx="19130" cy="20680"/>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60" name="Oval 1013">
            <a:extLst>
              <a:ext uri="{FF2B5EF4-FFF2-40B4-BE49-F238E27FC236}">
                <a16:creationId xmlns:a16="http://schemas.microsoft.com/office/drawing/2014/main" id="{7B5FBCCA-CCA9-DC4C-95E7-391208FFF81E}"/>
              </a:ext>
            </a:extLst>
          </p:cNvPr>
          <p:cNvSpPr>
            <a:spLocks noChangeArrowheads="1"/>
          </p:cNvSpPr>
          <p:nvPr/>
        </p:nvSpPr>
        <p:spPr bwMode="auto">
          <a:xfrm>
            <a:off x="6813084" y="6093093"/>
            <a:ext cx="19130" cy="20680"/>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1800" b="0" i="0" u="none" strike="noStrike" kern="1200" cap="none" spc="0" normalizeH="0" baseline="0" noProof="0">
              <a:ln>
                <a:noFill/>
              </a:ln>
              <a:solidFill>
                <a:srgbClr val="FF0000"/>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61" name="Oval 1014">
            <a:extLst>
              <a:ext uri="{FF2B5EF4-FFF2-40B4-BE49-F238E27FC236}">
                <a16:creationId xmlns:a16="http://schemas.microsoft.com/office/drawing/2014/main" id="{AFDC7FCB-2F1A-5042-A036-63ACAB3B0C42}"/>
              </a:ext>
            </a:extLst>
          </p:cNvPr>
          <p:cNvSpPr>
            <a:spLocks noChangeArrowheads="1"/>
          </p:cNvSpPr>
          <p:nvPr/>
        </p:nvSpPr>
        <p:spPr bwMode="auto">
          <a:xfrm>
            <a:off x="6833418" y="6093093"/>
            <a:ext cx="19130" cy="20680"/>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62" name="Rectangle 1015">
            <a:extLst>
              <a:ext uri="{FF2B5EF4-FFF2-40B4-BE49-F238E27FC236}">
                <a16:creationId xmlns:a16="http://schemas.microsoft.com/office/drawing/2014/main" id="{F727FFB7-BF01-1F46-9D9E-9D5E4DE8FF49}"/>
              </a:ext>
            </a:extLst>
          </p:cNvPr>
          <p:cNvSpPr>
            <a:spLocks noChangeArrowheads="1"/>
          </p:cNvSpPr>
          <p:nvPr/>
        </p:nvSpPr>
        <p:spPr bwMode="auto">
          <a:xfrm>
            <a:off x="6882627" y="6013722"/>
            <a:ext cx="9625" cy="110538"/>
          </a:xfrm>
          <a:prstGeom prst="rect">
            <a:avLst/>
          </a:prstGeom>
          <a:solidFill>
            <a:srgbClr val="292929"/>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363" name="Group 590">
            <a:extLst>
              <a:ext uri="{FF2B5EF4-FFF2-40B4-BE49-F238E27FC236}">
                <a16:creationId xmlns:a16="http://schemas.microsoft.com/office/drawing/2014/main" id="{74594D33-7B4A-9C4A-B427-0FAC6A3BF3C6}"/>
              </a:ext>
            </a:extLst>
          </p:cNvPr>
          <p:cNvGrpSpPr>
            <a:grpSpLocks/>
          </p:cNvGrpSpPr>
          <p:nvPr/>
        </p:nvGrpSpPr>
        <p:grpSpPr bwMode="auto">
          <a:xfrm flipH="1">
            <a:off x="4527198" y="5453338"/>
            <a:ext cx="345630" cy="320302"/>
            <a:chOff x="2839" y="3501"/>
            <a:chExt cx="755" cy="803"/>
          </a:xfrm>
        </p:grpSpPr>
        <p:pic>
          <p:nvPicPr>
            <p:cNvPr id="364" name="Picture 591" descr="desktop_computer_stylized_medium">
              <a:extLst>
                <a:ext uri="{FF2B5EF4-FFF2-40B4-BE49-F238E27FC236}">
                  <a16:creationId xmlns:a16="http://schemas.microsoft.com/office/drawing/2014/main" id="{EFC7DF1D-1F60-234A-A19E-5E7FD8C6B819}"/>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5" name="Freeform 592">
              <a:extLst>
                <a:ext uri="{FF2B5EF4-FFF2-40B4-BE49-F238E27FC236}">
                  <a16:creationId xmlns:a16="http://schemas.microsoft.com/office/drawing/2014/main" id="{DCD434F7-36BC-CB4D-8542-D58E0892209B}"/>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366" name="Group 652">
            <a:extLst>
              <a:ext uri="{FF2B5EF4-FFF2-40B4-BE49-F238E27FC236}">
                <a16:creationId xmlns:a16="http://schemas.microsoft.com/office/drawing/2014/main" id="{FE0749AD-B5F9-0B4F-9912-0D138E68C612}"/>
              </a:ext>
            </a:extLst>
          </p:cNvPr>
          <p:cNvGrpSpPr>
            <a:grpSpLocks/>
          </p:cNvGrpSpPr>
          <p:nvPr/>
        </p:nvGrpSpPr>
        <p:grpSpPr bwMode="auto">
          <a:xfrm>
            <a:off x="4712859" y="2375563"/>
            <a:ext cx="397547" cy="306949"/>
            <a:chOff x="2751" y="1851"/>
            <a:chExt cx="462" cy="478"/>
          </a:xfrm>
        </p:grpSpPr>
        <p:pic>
          <p:nvPicPr>
            <p:cNvPr id="367" name="Picture 653" descr="iphone_stylized_small">
              <a:extLst>
                <a:ext uri="{FF2B5EF4-FFF2-40B4-BE49-F238E27FC236}">
                  <a16:creationId xmlns:a16="http://schemas.microsoft.com/office/drawing/2014/main" id="{55DC35A9-5D7B-2344-9544-595A59DF0F51}"/>
                </a:ext>
              </a:extLst>
            </p:cNvPr>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2928" y="1922"/>
              <a:ext cx="152"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8" name="Picture 654" descr="antenna_radiation_stylized">
              <a:extLst>
                <a:ext uri="{FF2B5EF4-FFF2-40B4-BE49-F238E27FC236}">
                  <a16:creationId xmlns:a16="http://schemas.microsoft.com/office/drawing/2014/main" id="{648D4CBC-C6CE-E948-BFBC-2B4E4C0F5013}"/>
                </a:ext>
              </a:extLst>
            </p:cNvPr>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2751" y="1851"/>
              <a:ext cx="462" cy="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9" name="Group 950">
            <a:extLst>
              <a:ext uri="{FF2B5EF4-FFF2-40B4-BE49-F238E27FC236}">
                <a16:creationId xmlns:a16="http://schemas.microsoft.com/office/drawing/2014/main" id="{B9157F43-8D3E-934B-B098-8C13D287B646}"/>
              </a:ext>
            </a:extLst>
          </p:cNvPr>
          <p:cNvGrpSpPr>
            <a:grpSpLocks/>
          </p:cNvGrpSpPr>
          <p:nvPr/>
        </p:nvGrpSpPr>
        <p:grpSpPr bwMode="auto">
          <a:xfrm>
            <a:off x="7007207" y="5446229"/>
            <a:ext cx="177192" cy="330833"/>
            <a:chOff x="4140" y="429"/>
            <a:chExt cx="1425" cy="2396"/>
          </a:xfrm>
        </p:grpSpPr>
        <p:sp>
          <p:nvSpPr>
            <p:cNvPr id="370" name="Freeform 951">
              <a:extLst>
                <a:ext uri="{FF2B5EF4-FFF2-40B4-BE49-F238E27FC236}">
                  <a16:creationId xmlns:a16="http://schemas.microsoft.com/office/drawing/2014/main" id="{3CC165E8-5808-4C4C-842B-6B64BF1A4ABB}"/>
                </a:ext>
              </a:extLst>
            </p:cNvPr>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1" name="Rectangle 952">
              <a:extLst>
                <a:ext uri="{FF2B5EF4-FFF2-40B4-BE49-F238E27FC236}">
                  <a16:creationId xmlns:a16="http://schemas.microsoft.com/office/drawing/2014/main" id="{E42B5865-4EED-7747-8C9D-6AF96C4BE8EC}"/>
                </a:ext>
              </a:extLst>
            </p:cNvPr>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72" name="Freeform 953">
              <a:extLst>
                <a:ext uri="{FF2B5EF4-FFF2-40B4-BE49-F238E27FC236}">
                  <a16:creationId xmlns:a16="http://schemas.microsoft.com/office/drawing/2014/main" id="{04C657EA-0E1D-CD4C-998E-C6698B25005A}"/>
                </a:ext>
              </a:extLst>
            </p:cNvPr>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3" name="Freeform 954">
              <a:extLst>
                <a:ext uri="{FF2B5EF4-FFF2-40B4-BE49-F238E27FC236}">
                  <a16:creationId xmlns:a16="http://schemas.microsoft.com/office/drawing/2014/main" id="{0081EC2A-ED17-E940-B30C-FD018D24DC8C}"/>
                </a:ext>
              </a:extLst>
            </p:cNvPr>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4" name="Rectangle 955">
              <a:extLst>
                <a:ext uri="{FF2B5EF4-FFF2-40B4-BE49-F238E27FC236}">
                  <a16:creationId xmlns:a16="http://schemas.microsoft.com/office/drawing/2014/main" id="{285ED3E6-1C62-0C4F-8C1E-757D2B96B242}"/>
                </a:ext>
              </a:extLst>
            </p:cNvPr>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375" name="Group 956">
              <a:extLst>
                <a:ext uri="{FF2B5EF4-FFF2-40B4-BE49-F238E27FC236}">
                  <a16:creationId xmlns:a16="http://schemas.microsoft.com/office/drawing/2014/main" id="{AEC0E1CB-799C-584B-AA17-E6ED390A5971}"/>
                </a:ext>
              </a:extLst>
            </p:cNvPr>
            <p:cNvGrpSpPr>
              <a:grpSpLocks/>
            </p:cNvGrpSpPr>
            <p:nvPr/>
          </p:nvGrpSpPr>
          <p:grpSpPr bwMode="auto">
            <a:xfrm>
              <a:off x="4749" y="668"/>
              <a:ext cx="581" cy="145"/>
              <a:chOff x="614" y="2568"/>
              <a:chExt cx="725" cy="139"/>
            </a:xfrm>
          </p:grpSpPr>
          <p:sp>
            <p:nvSpPr>
              <p:cNvPr id="400" name="AutoShape 957">
                <a:extLst>
                  <a:ext uri="{FF2B5EF4-FFF2-40B4-BE49-F238E27FC236}">
                    <a16:creationId xmlns:a16="http://schemas.microsoft.com/office/drawing/2014/main" id="{BFD6BC96-6DD7-8249-971E-7A6431DE515F}"/>
                  </a:ext>
                </a:extLst>
              </p:cNvPr>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01" name="AutoShape 958">
                <a:extLst>
                  <a:ext uri="{FF2B5EF4-FFF2-40B4-BE49-F238E27FC236}">
                    <a16:creationId xmlns:a16="http://schemas.microsoft.com/office/drawing/2014/main" id="{7136BF1A-5BDD-EE4E-8563-E53448E3C74A}"/>
                  </a:ext>
                </a:extLst>
              </p:cNvPr>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376" name="Rectangle 959">
              <a:extLst>
                <a:ext uri="{FF2B5EF4-FFF2-40B4-BE49-F238E27FC236}">
                  <a16:creationId xmlns:a16="http://schemas.microsoft.com/office/drawing/2014/main" id="{8245B411-036D-D243-A29A-6C8A24D9EC8F}"/>
                </a:ext>
              </a:extLst>
            </p:cNvPr>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377" name="Group 960">
              <a:extLst>
                <a:ext uri="{FF2B5EF4-FFF2-40B4-BE49-F238E27FC236}">
                  <a16:creationId xmlns:a16="http://schemas.microsoft.com/office/drawing/2014/main" id="{998BFA06-D769-2B45-967D-20B6DF4E688A}"/>
                </a:ext>
              </a:extLst>
            </p:cNvPr>
            <p:cNvGrpSpPr>
              <a:grpSpLocks/>
            </p:cNvGrpSpPr>
            <p:nvPr/>
          </p:nvGrpSpPr>
          <p:grpSpPr bwMode="auto">
            <a:xfrm>
              <a:off x="4747" y="994"/>
              <a:ext cx="581" cy="134"/>
              <a:chOff x="614" y="2568"/>
              <a:chExt cx="725" cy="139"/>
            </a:xfrm>
          </p:grpSpPr>
          <p:sp>
            <p:nvSpPr>
              <p:cNvPr id="398" name="AutoShape 961">
                <a:extLst>
                  <a:ext uri="{FF2B5EF4-FFF2-40B4-BE49-F238E27FC236}">
                    <a16:creationId xmlns:a16="http://schemas.microsoft.com/office/drawing/2014/main" id="{B41A50C2-84FC-9D47-B6C0-F75D2EEA314A}"/>
                  </a:ext>
                </a:extLst>
              </p:cNvPr>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99" name="AutoShape 962">
                <a:extLst>
                  <a:ext uri="{FF2B5EF4-FFF2-40B4-BE49-F238E27FC236}">
                    <a16:creationId xmlns:a16="http://schemas.microsoft.com/office/drawing/2014/main" id="{162FEE75-60EF-ED4B-8F62-43CC9E2BA8EE}"/>
                  </a:ext>
                </a:extLst>
              </p:cNvPr>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378" name="Rectangle 963">
              <a:extLst>
                <a:ext uri="{FF2B5EF4-FFF2-40B4-BE49-F238E27FC236}">
                  <a16:creationId xmlns:a16="http://schemas.microsoft.com/office/drawing/2014/main" id="{45210630-A956-A643-BA83-8B3AC84AD0F6}"/>
                </a:ext>
              </a:extLst>
            </p:cNvPr>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79" name="Rectangle 964">
              <a:extLst>
                <a:ext uri="{FF2B5EF4-FFF2-40B4-BE49-F238E27FC236}">
                  <a16:creationId xmlns:a16="http://schemas.microsoft.com/office/drawing/2014/main" id="{EA864705-E6F3-0149-9FB8-F2D6510013C1}"/>
                </a:ext>
              </a:extLst>
            </p:cNvPr>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380" name="Group 965">
              <a:extLst>
                <a:ext uri="{FF2B5EF4-FFF2-40B4-BE49-F238E27FC236}">
                  <a16:creationId xmlns:a16="http://schemas.microsoft.com/office/drawing/2014/main" id="{5FA6E92E-3F4C-B34B-8A73-73A726321F34}"/>
                </a:ext>
              </a:extLst>
            </p:cNvPr>
            <p:cNvGrpSpPr>
              <a:grpSpLocks/>
            </p:cNvGrpSpPr>
            <p:nvPr/>
          </p:nvGrpSpPr>
          <p:grpSpPr bwMode="auto">
            <a:xfrm>
              <a:off x="4735" y="1627"/>
              <a:ext cx="582" cy="151"/>
              <a:chOff x="614" y="2568"/>
              <a:chExt cx="725" cy="139"/>
            </a:xfrm>
          </p:grpSpPr>
          <p:sp>
            <p:nvSpPr>
              <p:cNvPr id="396" name="AutoShape 966">
                <a:extLst>
                  <a:ext uri="{FF2B5EF4-FFF2-40B4-BE49-F238E27FC236}">
                    <a16:creationId xmlns:a16="http://schemas.microsoft.com/office/drawing/2014/main" id="{A6336F1E-6BE8-B445-9185-62BF81738398}"/>
                  </a:ext>
                </a:extLst>
              </p:cNvPr>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97" name="AutoShape 967">
                <a:extLst>
                  <a:ext uri="{FF2B5EF4-FFF2-40B4-BE49-F238E27FC236}">
                    <a16:creationId xmlns:a16="http://schemas.microsoft.com/office/drawing/2014/main" id="{BCC9FB72-268F-8647-9D4C-FA7C9DF585A3}"/>
                  </a:ext>
                </a:extLst>
              </p:cNvPr>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381" name="Freeform 968">
              <a:extLst>
                <a:ext uri="{FF2B5EF4-FFF2-40B4-BE49-F238E27FC236}">
                  <a16:creationId xmlns:a16="http://schemas.microsoft.com/office/drawing/2014/main" id="{E4BA31FD-CC32-B04B-A952-BB07796E5500}"/>
                </a:ext>
              </a:extLst>
            </p:cNvPr>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382" name="Group 969">
              <a:extLst>
                <a:ext uri="{FF2B5EF4-FFF2-40B4-BE49-F238E27FC236}">
                  <a16:creationId xmlns:a16="http://schemas.microsoft.com/office/drawing/2014/main" id="{31CF1811-4A2F-6440-8069-87CF0C232076}"/>
                </a:ext>
              </a:extLst>
            </p:cNvPr>
            <p:cNvGrpSpPr>
              <a:grpSpLocks/>
            </p:cNvGrpSpPr>
            <p:nvPr/>
          </p:nvGrpSpPr>
          <p:grpSpPr bwMode="auto">
            <a:xfrm>
              <a:off x="4739" y="1327"/>
              <a:ext cx="582" cy="139"/>
              <a:chOff x="614" y="2568"/>
              <a:chExt cx="725" cy="139"/>
            </a:xfrm>
          </p:grpSpPr>
          <p:sp>
            <p:nvSpPr>
              <p:cNvPr id="394" name="AutoShape 970">
                <a:extLst>
                  <a:ext uri="{FF2B5EF4-FFF2-40B4-BE49-F238E27FC236}">
                    <a16:creationId xmlns:a16="http://schemas.microsoft.com/office/drawing/2014/main" id="{5317896D-09DC-D14B-8A55-9B7FAC0FB9A0}"/>
                  </a:ext>
                </a:extLst>
              </p:cNvPr>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95" name="AutoShape 971">
                <a:extLst>
                  <a:ext uri="{FF2B5EF4-FFF2-40B4-BE49-F238E27FC236}">
                    <a16:creationId xmlns:a16="http://schemas.microsoft.com/office/drawing/2014/main" id="{4C39BD1C-93C0-4A4A-A896-BA5A0DA18C53}"/>
                  </a:ext>
                </a:extLst>
              </p:cNvPr>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383" name="Rectangle 972">
              <a:extLst>
                <a:ext uri="{FF2B5EF4-FFF2-40B4-BE49-F238E27FC236}">
                  <a16:creationId xmlns:a16="http://schemas.microsoft.com/office/drawing/2014/main" id="{C407462A-F1F1-8147-8BCF-ABE45E4DFE00}"/>
                </a:ext>
              </a:extLst>
            </p:cNvPr>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84" name="Freeform 973">
              <a:extLst>
                <a:ext uri="{FF2B5EF4-FFF2-40B4-BE49-F238E27FC236}">
                  <a16:creationId xmlns:a16="http://schemas.microsoft.com/office/drawing/2014/main" id="{9CC74385-D63E-3D48-9561-40BDDCB29BD0}"/>
                </a:ext>
              </a:extLst>
            </p:cNvPr>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85" name="Freeform 974">
              <a:extLst>
                <a:ext uri="{FF2B5EF4-FFF2-40B4-BE49-F238E27FC236}">
                  <a16:creationId xmlns:a16="http://schemas.microsoft.com/office/drawing/2014/main" id="{BE3EC3AB-107D-0246-A7B3-BB9AAAAE2D70}"/>
                </a:ext>
              </a:extLst>
            </p:cNvPr>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86" name="Oval 975">
              <a:extLst>
                <a:ext uri="{FF2B5EF4-FFF2-40B4-BE49-F238E27FC236}">
                  <a16:creationId xmlns:a16="http://schemas.microsoft.com/office/drawing/2014/main" id="{D5CE143B-6BEE-164A-8AF2-550324389009}"/>
                </a:ext>
              </a:extLst>
            </p:cNvPr>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87" name="Freeform 976">
              <a:extLst>
                <a:ext uri="{FF2B5EF4-FFF2-40B4-BE49-F238E27FC236}">
                  <a16:creationId xmlns:a16="http://schemas.microsoft.com/office/drawing/2014/main" id="{EADD20C0-41F8-1048-B5B0-3DFEAAD82EAF}"/>
                </a:ext>
              </a:extLst>
            </p:cNvPr>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88" name="AutoShape 977">
              <a:extLst>
                <a:ext uri="{FF2B5EF4-FFF2-40B4-BE49-F238E27FC236}">
                  <a16:creationId xmlns:a16="http://schemas.microsoft.com/office/drawing/2014/main" id="{ECF1DC30-C215-FE45-B385-194BBD2D264A}"/>
                </a:ext>
              </a:extLst>
            </p:cNvPr>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89" name="AutoShape 978">
              <a:extLst>
                <a:ext uri="{FF2B5EF4-FFF2-40B4-BE49-F238E27FC236}">
                  <a16:creationId xmlns:a16="http://schemas.microsoft.com/office/drawing/2014/main" id="{03A3B6DC-8081-054C-BE2C-B7B161B1580A}"/>
                </a:ext>
              </a:extLst>
            </p:cNvPr>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90" name="Oval 979">
              <a:extLst>
                <a:ext uri="{FF2B5EF4-FFF2-40B4-BE49-F238E27FC236}">
                  <a16:creationId xmlns:a16="http://schemas.microsoft.com/office/drawing/2014/main" id="{D0F88E4B-F42F-334A-8BFA-E3A20C22B250}"/>
                </a:ext>
              </a:extLst>
            </p:cNvPr>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91" name="Oval 980">
              <a:extLst>
                <a:ext uri="{FF2B5EF4-FFF2-40B4-BE49-F238E27FC236}">
                  <a16:creationId xmlns:a16="http://schemas.microsoft.com/office/drawing/2014/main" id="{9B2E4BDA-3866-F94F-ABE0-15F24D717C80}"/>
                </a:ext>
              </a:extLst>
            </p:cNvPr>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1800" b="0" i="0" u="none" strike="noStrike" kern="1200" cap="none" spc="0" normalizeH="0" baseline="0" noProof="0">
                <a:ln>
                  <a:noFill/>
                </a:ln>
                <a:solidFill>
                  <a:srgbClr val="FF0000"/>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92" name="Oval 981">
              <a:extLst>
                <a:ext uri="{FF2B5EF4-FFF2-40B4-BE49-F238E27FC236}">
                  <a16:creationId xmlns:a16="http://schemas.microsoft.com/office/drawing/2014/main" id="{56DB147D-629E-9046-BAA3-982B5C6ADC62}"/>
                </a:ext>
              </a:extLst>
            </p:cNvPr>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93" name="Rectangle 982">
              <a:extLst>
                <a:ext uri="{FF2B5EF4-FFF2-40B4-BE49-F238E27FC236}">
                  <a16:creationId xmlns:a16="http://schemas.microsoft.com/office/drawing/2014/main" id="{593005B5-9EA3-BC40-ADCD-6E476DA3F212}"/>
                </a:ext>
              </a:extLst>
            </p:cNvPr>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grpSp>
        <p:nvGrpSpPr>
          <p:cNvPr id="422" name="Group 950">
            <a:extLst>
              <a:ext uri="{FF2B5EF4-FFF2-40B4-BE49-F238E27FC236}">
                <a16:creationId xmlns:a16="http://schemas.microsoft.com/office/drawing/2014/main" id="{2C88078D-8080-EA45-BE11-6937F08FD107}"/>
              </a:ext>
            </a:extLst>
          </p:cNvPr>
          <p:cNvGrpSpPr>
            <a:grpSpLocks/>
          </p:cNvGrpSpPr>
          <p:nvPr/>
        </p:nvGrpSpPr>
        <p:grpSpPr bwMode="auto">
          <a:xfrm>
            <a:off x="6755725" y="5788678"/>
            <a:ext cx="214974" cy="403920"/>
            <a:chOff x="4140" y="429"/>
            <a:chExt cx="1425" cy="2396"/>
          </a:xfrm>
        </p:grpSpPr>
        <p:sp>
          <p:nvSpPr>
            <p:cNvPr id="423" name="Freeform 951">
              <a:extLst>
                <a:ext uri="{FF2B5EF4-FFF2-40B4-BE49-F238E27FC236}">
                  <a16:creationId xmlns:a16="http://schemas.microsoft.com/office/drawing/2014/main" id="{E22BAF54-8ABB-A64A-A3BC-EFCC80AF0315}"/>
                </a:ext>
              </a:extLst>
            </p:cNvPr>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24" name="Rectangle 952">
              <a:extLst>
                <a:ext uri="{FF2B5EF4-FFF2-40B4-BE49-F238E27FC236}">
                  <a16:creationId xmlns:a16="http://schemas.microsoft.com/office/drawing/2014/main" id="{70CEEF7E-1A13-4C4F-9A8B-26C63846358B}"/>
                </a:ext>
              </a:extLst>
            </p:cNvPr>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25" name="Freeform 953">
              <a:extLst>
                <a:ext uri="{FF2B5EF4-FFF2-40B4-BE49-F238E27FC236}">
                  <a16:creationId xmlns:a16="http://schemas.microsoft.com/office/drawing/2014/main" id="{5E7A472A-D60E-EA43-9EEA-9C98812766E4}"/>
                </a:ext>
              </a:extLst>
            </p:cNvPr>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26" name="Freeform 954">
              <a:extLst>
                <a:ext uri="{FF2B5EF4-FFF2-40B4-BE49-F238E27FC236}">
                  <a16:creationId xmlns:a16="http://schemas.microsoft.com/office/drawing/2014/main" id="{0B728029-E4DD-C649-8B6F-020F1D45DE29}"/>
                </a:ext>
              </a:extLst>
            </p:cNvPr>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27" name="Rectangle 955">
              <a:extLst>
                <a:ext uri="{FF2B5EF4-FFF2-40B4-BE49-F238E27FC236}">
                  <a16:creationId xmlns:a16="http://schemas.microsoft.com/office/drawing/2014/main" id="{7AB8509C-DB39-0742-A0FA-D25DAC3D8665}"/>
                </a:ext>
              </a:extLst>
            </p:cNvPr>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428" name="Group 956">
              <a:extLst>
                <a:ext uri="{FF2B5EF4-FFF2-40B4-BE49-F238E27FC236}">
                  <a16:creationId xmlns:a16="http://schemas.microsoft.com/office/drawing/2014/main" id="{80F51709-BB01-1846-B67C-CE4ECE8086DA}"/>
                </a:ext>
              </a:extLst>
            </p:cNvPr>
            <p:cNvGrpSpPr>
              <a:grpSpLocks/>
            </p:cNvGrpSpPr>
            <p:nvPr/>
          </p:nvGrpSpPr>
          <p:grpSpPr bwMode="auto">
            <a:xfrm>
              <a:off x="4749" y="668"/>
              <a:ext cx="581" cy="145"/>
              <a:chOff x="614" y="2568"/>
              <a:chExt cx="725" cy="139"/>
            </a:xfrm>
          </p:grpSpPr>
          <p:sp>
            <p:nvSpPr>
              <p:cNvPr id="453" name="AutoShape 957">
                <a:extLst>
                  <a:ext uri="{FF2B5EF4-FFF2-40B4-BE49-F238E27FC236}">
                    <a16:creationId xmlns:a16="http://schemas.microsoft.com/office/drawing/2014/main" id="{E2BD17DD-EF15-A24D-931E-D245AB96FB7E}"/>
                  </a:ext>
                </a:extLst>
              </p:cNvPr>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54" name="AutoShape 958">
                <a:extLst>
                  <a:ext uri="{FF2B5EF4-FFF2-40B4-BE49-F238E27FC236}">
                    <a16:creationId xmlns:a16="http://schemas.microsoft.com/office/drawing/2014/main" id="{6AF84E87-0716-E94B-B53E-6D18A0B3794D}"/>
                  </a:ext>
                </a:extLst>
              </p:cNvPr>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429" name="Rectangle 959">
              <a:extLst>
                <a:ext uri="{FF2B5EF4-FFF2-40B4-BE49-F238E27FC236}">
                  <a16:creationId xmlns:a16="http://schemas.microsoft.com/office/drawing/2014/main" id="{95BF9831-579A-FF41-8D72-2BCCAAF12B36}"/>
                </a:ext>
              </a:extLst>
            </p:cNvPr>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430" name="Group 960">
              <a:extLst>
                <a:ext uri="{FF2B5EF4-FFF2-40B4-BE49-F238E27FC236}">
                  <a16:creationId xmlns:a16="http://schemas.microsoft.com/office/drawing/2014/main" id="{E1AF8D4B-B5CD-0146-92AA-CEAC352EF781}"/>
                </a:ext>
              </a:extLst>
            </p:cNvPr>
            <p:cNvGrpSpPr>
              <a:grpSpLocks/>
            </p:cNvGrpSpPr>
            <p:nvPr/>
          </p:nvGrpSpPr>
          <p:grpSpPr bwMode="auto">
            <a:xfrm>
              <a:off x="4747" y="994"/>
              <a:ext cx="581" cy="134"/>
              <a:chOff x="614" y="2568"/>
              <a:chExt cx="725" cy="139"/>
            </a:xfrm>
          </p:grpSpPr>
          <p:sp>
            <p:nvSpPr>
              <p:cNvPr id="451" name="AutoShape 961">
                <a:extLst>
                  <a:ext uri="{FF2B5EF4-FFF2-40B4-BE49-F238E27FC236}">
                    <a16:creationId xmlns:a16="http://schemas.microsoft.com/office/drawing/2014/main" id="{6DD6AD4F-E915-AE4B-8BA8-798ED2FC2D19}"/>
                  </a:ext>
                </a:extLst>
              </p:cNvPr>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52" name="AutoShape 962">
                <a:extLst>
                  <a:ext uri="{FF2B5EF4-FFF2-40B4-BE49-F238E27FC236}">
                    <a16:creationId xmlns:a16="http://schemas.microsoft.com/office/drawing/2014/main" id="{37494D8C-E2F6-0D47-A148-7B8E9D83E32B}"/>
                  </a:ext>
                </a:extLst>
              </p:cNvPr>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431" name="Rectangle 963">
              <a:extLst>
                <a:ext uri="{FF2B5EF4-FFF2-40B4-BE49-F238E27FC236}">
                  <a16:creationId xmlns:a16="http://schemas.microsoft.com/office/drawing/2014/main" id="{63841D79-6444-EB42-A0E7-87B52BF56B84}"/>
                </a:ext>
              </a:extLst>
            </p:cNvPr>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32" name="Rectangle 964">
              <a:extLst>
                <a:ext uri="{FF2B5EF4-FFF2-40B4-BE49-F238E27FC236}">
                  <a16:creationId xmlns:a16="http://schemas.microsoft.com/office/drawing/2014/main" id="{DF0659B3-21D4-D44C-9B15-1179D0B8532B}"/>
                </a:ext>
              </a:extLst>
            </p:cNvPr>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433" name="Group 965">
              <a:extLst>
                <a:ext uri="{FF2B5EF4-FFF2-40B4-BE49-F238E27FC236}">
                  <a16:creationId xmlns:a16="http://schemas.microsoft.com/office/drawing/2014/main" id="{40E0CB97-B718-1840-9DBF-01D8A8A10D4A}"/>
                </a:ext>
              </a:extLst>
            </p:cNvPr>
            <p:cNvGrpSpPr>
              <a:grpSpLocks/>
            </p:cNvGrpSpPr>
            <p:nvPr/>
          </p:nvGrpSpPr>
          <p:grpSpPr bwMode="auto">
            <a:xfrm>
              <a:off x="4735" y="1627"/>
              <a:ext cx="582" cy="151"/>
              <a:chOff x="614" y="2568"/>
              <a:chExt cx="725" cy="139"/>
            </a:xfrm>
          </p:grpSpPr>
          <p:sp>
            <p:nvSpPr>
              <p:cNvPr id="449" name="AutoShape 966">
                <a:extLst>
                  <a:ext uri="{FF2B5EF4-FFF2-40B4-BE49-F238E27FC236}">
                    <a16:creationId xmlns:a16="http://schemas.microsoft.com/office/drawing/2014/main" id="{13184E4A-912C-0042-9B50-7801628E1CBC}"/>
                  </a:ext>
                </a:extLst>
              </p:cNvPr>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50" name="AutoShape 967">
                <a:extLst>
                  <a:ext uri="{FF2B5EF4-FFF2-40B4-BE49-F238E27FC236}">
                    <a16:creationId xmlns:a16="http://schemas.microsoft.com/office/drawing/2014/main" id="{EC497607-7A68-3442-8889-DC5379D468AE}"/>
                  </a:ext>
                </a:extLst>
              </p:cNvPr>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434" name="Freeform 968">
              <a:extLst>
                <a:ext uri="{FF2B5EF4-FFF2-40B4-BE49-F238E27FC236}">
                  <a16:creationId xmlns:a16="http://schemas.microsoft.com/office/drawing/2014/main" id="{052CE7AF-A97E-A341-AFD5-C7FAE94F405B}"/>
                </a:ext>
              </a:extLst>
            </p:cNvPr>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435" name="Group 969">
              <a:extLst>
                <a:ext uri="{FF2B5EF4-FFF2-40B4-BE49-F238E27FC236}">
                  <a16:creationId xmlns:a16="http://schemas.microsoft.com/office/drawing/2014/main" id="{EE384ACB-D1B7-8947-A46E-908F4C27436E}"/>
                </a:ext>
              </a:extLst>
            </p:cNvPr>
            <p:cNvGrpSpPr>
              <a:grpSpLocks/>
            </p:cNvGrpSpPr>
            <p:nvPr/>
          </p:nvGrpSpPr>
          <p:grpSpPr bwMode="auto">
            <a:xfrm>
              <a:off x="4739" y="1327"/>
              <a:ext cx="582" cy="139"/>
              <a:chOff x="614" y="2568"/>
              <a:chExt cx="725" cy="139"/>
            </a:xfrm>
          </p:grpSpPr>
          <p:sp>
            <p:nvSpPr>
              <p:cNvPr id="447" name="AutoShape 970">
                <a:extLst>
                  <a:ext uri="{FF2B5EF4-FFF2-40B4-BE49-F238E27FC236}">
                    <a16:creationId xmlns:a16="http://schemas.microsoft.com/office/drawing/2014/main" id="{E31703BD-0E29-4342-866F-C1BACFF6A330}"/>
                  </a:ext>
                </a:extLst>
              </p:cNvPr>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48" name="AutoShape 971">
                <a:extLst>
                  <a:ext uri="{FF2B5EF4-FFF2-40B4-BE49-F238E27FC236}">
                    <a16:creationId xmlns:a16="http://schemas.microsoft.com/office/drawing/2014/main" id="{EEA60274-2682-3A48-9AE3-69FF0DCF1C30}"/>
                  </a:ext>
                </a:extLst>
              </p:cNvPr>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436" name="Rectangle 972">
              <a:extLst>
                <a:ext uri="{FF2B5EF4-FFF2-40B4-BE49-F238E27FC236}">
                  <a16:creationId xmlns:a16="http://schemas.microsoft.com/office/drawing/2014/main" id="{967A71FE-66B2-954A-9379-E42B8F08946B}"/>
                </a:ext>
              </a:extLst>
            </p:cNvPr>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37" name="Freeform 973">
              <a:extLst>
                <a:ext uri="{FF2B5EF4-FFF2-40B4-BE49-F238E27FC236}">
                  <a16:creationId xmlns:a16="http://schemas.microsoft.com/office/drawing/2014/main" id="{6FB307DE-995F-3B4C-A113-98D6582145FF}"/>
                </a:ext>
              </a:extLst>
            </p:cNvPr>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38" name="Freeform 974">
              <a:extLst>
                <a:ext uri="{FF2B5EF4-FFF2-40B4-BE49-F238E27FC236}">
                  <a16:creationId xmlns:a16="http://schemas.microsoft.com/office/drawing/2014/main" id="{90D5EB6A-3270-FA40-8319-F741130BA9A2}"/>
                </a:ext>
              </a:extLst>
            </p:cNvPr>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39" name="Oval 975">
              <a:extLst>
                <a:ext uri="{FF2B5EF4-FFF2-40B4-BE49-F238E27FC236}">
                  <a16:creationId xmlns:a16="http://schemas.microsoft.com/office/drawing/2014/main" id="{77280D7B-B4B9-A843-AC20-94979FDF9D6F}"/>
                </a:ext>
              </a:extLst>
            </p:cNvPr>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40" name="Freeform 976">
              <a:extLst>
                <a:ext uri="{FF2B5EF4-FFF2-40B4-BE49-F238E27FC236}">
                  <a16:creationId xmlns:a16="http://schemas.microsoft.com/office/drawing/2014/main" id="{80A419D8-1581-3A46-8EBA-5776012410C9}"/>
                </a:ext>
              </a:extLst>
            </p:cNvPr>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41" name="AutoShape 977">
              <a:extLst>
                <a:ext uri="{FF2B5EF4-FFF2-40B4-BE49-F238E27FC236}">
                  <a16:creationId xmlns:a16="http://schemas.microsoft.com/office/drawing/2014/main" id="{EED639F0-33CC-254D-99A1-DD03522710EF}"/>
                </a:ext>
              </a:extLst>
            </p:cNvPr>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42" name="AutoShape 978">
              <a:extLst>
                <a:ext uri="{FF2B5EF4-FFF2-40B4-BE49-F238E27FC236}">
                  <a16:creationId xmlns:a16="http://schemas.microsoft.com/office/drawing/2014/main" id="{522FF7C6-4EA8-7D47-B430-79E5E0576246}"/>
                </a:ext>
              </a:extLst>
            </p:cNvPr>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43" name="Oval 979">
              <a:extLst>
                <a:ext uri="{FF2B5EF4-FFF2-40B4-BE49-F238E27FC236}">
                  <a16:creationId xmlns:a16="http://schemas.microsoft.com/office/drawing/2014/main" id="{242F954B-88E5-B048-98E9-40F0D761A7AF}"/>
                </a:ext>
              </a:extLst>
            </p:cNvPr>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44" name="Oval 980">
              <a:extLst>
                <a:ext uri="{FF2B5EF4-FFF2-40B4-BE49-F238E27FC236}">
                  <a16:creationId xmlns:a16="http://schemas.microsoft.com/office/drawing/2014/main" id="{A6EF718B-8D3A-514F-B044-003F6C6340FE}"/>
                </a:ext>
              </a:extLst>
            </p:cNvPr>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1800" b="0" i="0" u="none" strike="noStrike" kern="1200" cap="none" spc="0" normalizeH="0" baseline="0" noProof="0">
                <a:ln>
                  <a:noFill/>
                </a:ln>
                <a:solidFill>
                  <a:srgbClr val="FF0000"/>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45" name="Oval 981">
              <a:extLst>
                <a:ext uri="{FF2B5EF4-FFF2-40B4-BE49-F238E27FC236}">
                  <a16:creationId xmlns:a16="http://schemas.microsoft.com/office/drawing/2014/main" id="{813F1E73-B64A-F54B-8A38-E17C7DD8A278}"/>
                </a:ext>
              </a:extLst>
            </p:cNvPr>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46" name="Rectangle 982">
              <a:extLst>
                <a:ext uri="{FF2B5EF4-FFF2-40B4-BE49-F238E27FC236}">
                  <a16:creationId xmlns:a16="http://schemas.microsoft.com/office/drawing/2014/main" id="{1857FA82-EB0A-EE41-839B-BECD0ED3932B}"/>
                </a:ext>
              </a:extLst>
            </p:cNvPr>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grpSp>
        <p:nvGrpSpPr>
          <p:cNvPr id="455" name="Group 454">
            <a:extLst>
              <a:ext uri="{FF2B5EF4-FFF2-40B4-BE49-F238E27FC236}">
                <a16:creationId xmlns:a16="http://schemas.microsoft.com/office/drawing/2014/main" id="{591BE906-E595-B649-963F-9A97A62BC9DB}"/>
              </a:ext>
            </a:extLst>
          </p:cNvPr>
          <p:cNvGrpSpPr/>
          <p:nvPr/>
        </p:nvGrpSpPr>
        <p:grpSpPr>
          <a:xfrm>
            <a:off x="5852005" y="4128902"/>
            <a:ext cx="367224" cy="240304"/>
            <a:chOff x="7493876" y="2774731"/>
            <a:chExt cx="1481958" cy="894622"/>
          </a:xfrm>
        </p:grpSpPr>
        <p:sp>
          <p:nvSpPr>
            <p:cNvPr id="456" name="Freeform 455">
              <a:extLst>
                <a:ext uri="{FF2B5EF4-FFF2-40B4-BE49-F238E27FC236}">
                  <a16:creationId xmlns:a16="http://schemas.microsoft.com/office/drawing/2014/main" id="{D1AFE997-42EF-E448-84B8-2664DED57AD2}"/>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457" name="Oval 456">
              <a:extLst>
                <a:ext uri="{FF2B5EF4-FFF2-40B4-BE49-F238E27FC236}">
                  <a16:creationId xmlns:a16="http://schemas.microsoft.com/office/drawing/2014/main" id="{3B88C418-A94C-D74A-A8F4-7D50E4559AE6}"/>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458" name="Group 457">
              <a:extLst>
                <a:ext uri="{FF2B5EF4-FFF2-40B4-BE49-F238E27FC236}">
                  <a16:creationId xmlns:a16="http://schemas.microsoft.com/office/drawing/2014/main" id="{91C76761-D3F7-8F49-B804-7516AA435A6E}"/>
                </a:ext>
              </a:extLst>
            </p:cNvPr>
            <p:cNvGrpSpPr/>
            <p:nvPr/>
          </p:nvGrpSpPr>
          <p:grpSpPr>
            <a:xfrm>
              <a:off x="7713663" y="2848339"/>
              <a:ext cx="1042107" cy="425543"/>
              <a:chOff x="7786941" y="2884917"/>
              <a:chExt cx="897649" cy="353919"/>
            </a:xfrm>
          </p:grpSpPr>
          <p:sp>
            <p:nvSpPr>
              <p:cNvPr id="459" name="Freeform 458">
                <a:extLst>
                  <a:ext uri="{FF2B5EF4-FFF2-40B4-BE49-F238E27FC236}">
                    <a16:creationId xmlns:a16="http://schemas.microsoft.com/office/drawing/2014/main" id="{D0D84ED2-8EEB-A14E-9D0D-A8D7EE1C2B8E}"/>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60" name="Freeform 459">
                <a:extLst>
                  <a:ext uri="{FF2B5EF4-FFF2-40B4-BE49-F238E27FC236}">
                    <a16:creationId xmlns:a16="http://schemas.microsoft.com/office/drawing/2014/main" id="{83F7D618-DF6E-CD4E-ABFD-7248C8AFF790}"/>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61" name="Freeform 460">
                <a:extLst>
                  <a:ext uri="{FF2B5EF4-FFF2-40B4-BE49-F238E27FC236}">
                    <a16:creationId xmlns:a16="http://schemas.microsoft.com/office/drawing/2014/main" id="{5BA0C0F4-859C-2948-A8E4-EC63C482D243}"/>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62" name="Freeform 461">
                <a:extLst>
                  <a:ext uri="{FF2B5EF4-FFF2-40B4-BE49-F238E27FC236}">
                    <a16:creationId xmlns:a16="http://schemas.microsoft.com/office/drawing/2014/main" id="{1870235E-870D-8C4E-B97F-5CC2B2BDFC9F}"/>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463" name="Group 462">
            <a:extLst>
              <a:ext uri="{FF2B5EF4-FFF2-40B4-BE49-F238E27FC236}">
                <a16:creationId xmlns:a16="http://schemas.microsoft.com/office/drawing/2014/main" id="{84C8D354-1A5C-954E-A9BC-AE2AE525994E}"/>
              </a:ext>
            </a:extLst>
          </p:cNvPr>
          <p:cNvGrpSpPr/>
          <p:nvPr/>
        </p:nvGrpSpPr>
        <p:grpSpPr>
          <a:xfrm>
            <a:off x="6354771" y="4172041"/>
            <a:ext cx="367224" cy="240304"/>
            <a:chOff x="7493876" y="2774731"/>
            <a:chExt cx="1481958" cy="894622"/>
          </a:xfrm>
        </p:grpSpPr>
        <p:sp>
          <p:nvSpPr>
            <p:cNvPr id="464" name="Freeform 463">
              <a:extLst>
                <a:ext uri="{FF2B5EF4-FFF2-40B4-BE49-F238E27FC236}">
                  <a16:creationId xmlns:a16="http://schemas.microsoft.com/office/drawing/2014/main" id="{A346C2E2-A35A-F443-958E-38A56CF069FE}"/>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465" name="Oval 464">
              <a:extLst>
                <a:ext uri="{FF2B5EF4-FFF2-40B4-BE49-F238E27FC236}">
                  <a16:creationId xmlns:a16="http://schemas.microsoft.com/office/drawing/2014/main" id="{35A632E8-91D7-9F48-A5E8-DD6E26B41654}"/>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466" name="Group 465">
              <a:extLst>
                <a:ext uri="{FF2B5EF4-FFF2-40B4-BE49-F238E27FC236}">
                  <a16:creationId xmlns:a16="http://schemas.microsoft.com/office/drawing/2014/main" id="{013B46E4-7B99-B94B-BFDA-24FAEED73CA9}"/>
                </a:ext>
              </a:extLst>
            </p:cNvPr>
            <p:cNvGrpSpPr/>
            <p:nvPr/>
          </p:nvGrpSpPr>
          <p:grpSpPr>
            <a:xfrm>
              <a:off x="7713663" y="2848339"/>
              <a:ext cx="1042107" cy="425543"/>
              <a:chOff x="7786941" y="2884917"/>
              <a:chExt cx="897649" cy="353919"/>
            </a:xfrm>
          </p:grpSpPr>
          <p:sp>
            <p:nvSpPr>
              <p:cNvPr id="467" name="Freeform 466">
                <a:extLst>
                  <a:ext uri="{FF2B5EF4-FFF2-40B4-BE49-F238E27FC236}">
                    <a16:creationId xmlns:a16="http://schemas.microsoft.com/office/drawing/2014/main" id="{173B8FAB-A8E5-6B4A-A08D-F3609F6771B6}"/>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68" name="Freeform 467">
                <a:extLst>
                  <a:ext uri="{FF2B5EF4-FFF2-40B4-BE49-F238E27FC236}">
                    <a16:creationId xmlns:a16="http://schemas.microsoft.com/office/drawing/2014/main" id="{97B9814D-5838-D941-8349-97C5392D74BE}"/>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69" name="Freeform 468">
                <a:extLst>
                  <a:ext uri="{FF2B5EF4-FFF2-40B4-BE49-F238E27FC236}">
                    <a16:creationId xmlns:a16="http://schemas.microsoft.com/office/drawing/2014/main" id="{60AAD9FD-2FFA-9D46-AD4B-D81718FB6542}"/>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0" name="Freeform 469">
                <a:extLst>
                  <a:ext uri="{FF2B5EF4-FFF2-40B4-BE49-F238E27FC236}">
                    <a16:creationId xmlns:a16="http://schemas.microsoft.com/office/drawing/2014/main" id="{EF273E9D-EC6B-5F40-9E84-0AFD9D1856B0}"/>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471" name="Group 470">
            <a:extLst>
              <a:ext uri="{FF2B5EF4-FFF2-40B4-BE49-F238E27FC236}">
                <a16:creationId xmlns:a16="http://schemas.microsoft.com/office/drawing/2014/main" id="{A683812E-0AC0-DF46-919D-742D7417E9F1}"/>
              </a:ext>
            </a:extLst>
          </p:cNvPr>
          <p:cNvGrpSpPr/>
          <p:nvPr/>
        </p:nvGrpSpPr>
        <p:grpSpPr>
          <a:xfrm>
            <a:off x="4803287" y="4138272"/>
            <a:ext cx="354986" cy="175668"/>
            <a:chOff x="7493876" y="2774731"/>
            <a:chExt cx="1481958" cy="894622"/>
          </a:xfrm>
        </p:grpSpPr>
        <p:sp>
          <p:nvSpPr>
            <p:cNvPr id="472" name="Freeform 471">
              <a:extLst>
                <a:ext uri="{FF2B5EF4-FFF2-40B4-BE49-F238E27FC236}">
                  <a16:creationId xmlns:a16="http://schemas.microsoft.com/office/drawing/2014/main" id="{78234E6D-A63E-BA4F-AB1C-0085126905F7}"/>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473" name="Oval 472">
              <a:extLst>
                <a:ext uri="{FF2B5EF4-FFF2-40B4-BE49-F238E27FC236}">
                  <a16:creationId xmlns:a16="http://schemas.microsoft.com/office/drawing/2014/main" id="{749AC48C-EAAA-E742-BD1E-509EBB5A281C}"/>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474" name="Group 473">
              <a:extLst>
                <a:ext uri="{FF2B5EF4-FFF2-40B4-BE49-F238E27FC236}">
                  <a16:creationId xmlns:a16="http://schemas.microsoft.com/office/drawing/2014/main" id="{BA273955-F11B-084E-8F81-A93F1595AC79}"/>
                </a:ext>
              </a:extLst>
            </p:cNvPr>
            <p:cNvGrpSpPr/>
            <p:nvPr/>
          </p:nvGrpSpPr>
          <p:grpSpPr>
            <a:xfrm>
              <a:off x="7713663" y="2848339"/>
              <a:ext cx="1042107" cy="425543"/>
              <a:chOff x="7786941" y="2884917"/>
              <a:chExt cx="897649" cy="353919"/>
            </a:xfrm>
          </p:grpSpPr>
          <p:sp>
            <p:nvSpPr>
              <p:cNvPr id="475" name="Freeform 474">
                <a:extLst>
                  <a:ext uri="{FF2B5EF4-FFF2-40B4-BE49-F238E27FC236}">
                    <a16:creationId xmlns:a16="http://schemas.microsoft.com/office/drawing/2014/main" id="{242F04B4-366A-F644-842F-AAD4C9320147}"/>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6" name="Freeform 475">
                <a:extLst>
                  <a:ext uri="{FF2B5EF4-FFF2-40B4-BE49-F238E27FC236}">
                    <a16:creationId xmlns:a16="http://schemas.microsoft.com/office/drawing/2014/main" id="{2D06F4AF-B529-BF4C-8F2B-2D2E3E98C989}"/>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7" name="Freeform 476">
                <a:extLst>
                  <a:ext uri="{FF2B5EF4-FFF2-40B4-BE49-F238E27FC236}">
                    <a16:creationId xmlns:a16="http://schemas.microsoft.com/office/drawing/2014/main" id="{BD6BC977-8A89-AE40-9EE6-A2C4F381502F}"/>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8" name="Freeform 477">
                <a:extLst>
                  <a:ext uri="{FF2B5EF4-FFF2-40B4-BE49-F238E27FC236}">
                    <a16:creationId xmlns:a16="http://schemas.microsoft.com/office/drawing/2014/main" id="{956D2CE5-06D6-0348-AF0E-BFA9ECC42A7D}"/>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479" name="Group 478">
            <a:extLst>
              <a:ext uri="{FF2B5EF4-FFF2-40B4-BE49-F238E27FC236}">
                <a16:creationId xmlns:a16="http://schemas.microsoft.com/office/drawing/2014/main" id="{B788976E-B4F1-384B-A7A5-32372906D00D}"/>
              </a:ext>
            </a:extLst>
          </p:cNvPr>
          <p:cNvGrpSpPr/>
          <p:nvPr/>
        </p:nvGrpSpPr>
        <p:grpSpPr>
          <a:xfrm>
            <a:off x="6001110" y="4947964"/>
            <a:ext cx="393760" cy="218578"/>
            <a:chOff x="7493876" y="2774731"/>
            <a:chExt cx="1481958" cy="894622"/>
          </a:xfrm>
        </p:grpSpPr>
        <p:sp>
          <p:nvSpPr>
            <p:cNvPr id="480" name="Freeform 479">
              <a:extLst>
                <a:ext uri="{FF2B5EF4-FFF2-40B4-BE49-F238E27FC236}">
                  <a16:creationId xmlns:a16="http://schemas.microsoft.com/office/drawing/2014/main" id="{1AA9D7DD-752B-F742-BA8C-19673D63B7A0}"/>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481" name="Oval 480">
              <a:extLst>
                <a:ext uri="{FF2B5EF4-FFF2-40B4-BE49-F238E27FC236}">
                  <a16:creationId xmlns:a16="http://schemas.microsoft.com/office/drawing/2014/main" id="{E57116AD-D7A8-9742-8FF8-5F16024E60A3}"/>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482" name="Group 481">
              <a:extLst>
                <a:ext uri="{FF2B5EF4-FFF2-40B4-BE49-F238E27FC236}">
                  <a16:creationId xmlns:a16="http://schemas.microsoft.com/office/drawing/2014/main" id="{9D4F74D2-3ECC-9448-9FB1-370E53F597D1}"/>
                </a:ext>
              </a:extLst>
            </p:cNvPr>
            <p:cNvGrpSpPr/>
            <p:nvPr/>
          </p:nvGrpSpPr>
          <p:grpSpPr>
            <a:xfrm>
              <a:off x="7713663" y="2848339"/>
              <a:ext cx="1042107" cy="425543"/>
              <a:chOff x="7786941" y="2884917"/>
              <a:chExt cx="897649" cy="353919"/>
            </a:xfrm>
          </p:grpSpPr>
          <p:sp>
            <p:nvSpPr>
              <p:cNvPr id="483" name="Freeform 482">
                <a:extLst>
                  <a:ext uri="{FF2B5EF4-FFF2-40B4-BE49-F238E27FC236}">
                    <a16:creationId xmlns:a16="http://schemas.microsoft.com/office/drawing/2014/main" id="{DA4212DD-88D6-7144-996D-1684D0998D11}"/>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84" name="Freeform 483">
                <a:extLst>
                  <a:ext uri="{FF2B5EF4-FFF2-40B4-BE49-F238E27FC236}">
                    <a16:creationId xmlns:a16="http://schemas.microsoft.com/office/drawing/2014/main" id="{7D3B1847-2991-9F42-8243-C6C82AEA3F62}"/>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85" name="Freeform 484">
                <a:extLst>
                  <a:ext uri="{FF2B5EF4-FFF2-40B4-BE49-F238E27FC236}">
                    <a16:creationId xmlns:a16="http://schemas.microsoft.com/office/drawing/2014/main" id="{1075D91F-CEB2-A34B-8E7B-6DBE88D0C73D}"/>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86" name="Freeform 485">
                <a:extLst>
                  <a:ext uri="{FF2B5EF4-FFF2-40B4-BE49-F238E27FC236}">
                    <a16:creationId xmlns:a16="http://schemas.microsoft.com/office/drawing/2014/main" id="{5C69D097-E5DF-C94F-87A0-A366128EA062}"/>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528" name="Group 527">
            <a:extLst>
              <a:ext uri="{FF2B5EF4-FFF2-40B4-BE49-F238E27FC236}">
                <a16:creationId xmlns:a16="http://schemas.microsoft.com/office/drawing/2014/main" id="{D081AC14-E61F-9E44-B9F8-7F976FEE2854}"/>
              </a:ext>
            </a:extLst>
          </p:cNvPr>
          <p:cNvGrpSpPr/>
          <p:nvPr/>
        </p:nvGrpSpPr>
        <p:grpSpPr>
          <a:xfrm>
            <a:off x="6536775" y="5162261"/>
            <a:ext cx="393760" cy="218578"/>
            <a:chOff x="7493876" y="2774731"/>
            <a:chExt cx="1481958" cy="894622"/>
          </a:xfrm>
        </p:grpSpPr>
        <p:sp>
          <p:nvSpPr>
            <p:cNvPr id="529" name="Freeform 528">
              <a:extLst>
                <a:ext uri="{FF2B5EF4-FFF2-40B4-BE49-F238E27FC236}">
                  <a16:creationId xmlns:a16="http://schemas.microsoft.com/office/drawing/2014/main" id="{8CFF86F6-B0FC-A942-8AA0-479DD7032BC4}"/>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530" name="Oval 529">
              <a:extLst>
                <a:ext uri="{FF2B5EF4-FFF2-40B4-BE49-F238E27FC236}">
                  <a16:creationId xmlns:a16="http://schemas.microsoft.com/office/drawing/2014/main" id="{76EA3A87-473B-0945-A9E0-675B91F33B9D}"/>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531" name="Group 530">
              <a:extLst>
                <a:ext uri="{FF2B5EF4-FFF2-40B4-BE49-F238E27FC236}">
                  <a16:creationId xmlns:a16="http://schemas.microsoft.com/office/drawing/2014/main" id="{A978F236-5E3C-C24D-80B9-169B5FBD8D1E}"/>
                </a:ext>
              </a:extLst>
            </p:cNvPr>
            <p:cNvGrpSpPr/>
            <p:nvPr/>
          </p:nvGrpSpPr>
          <p:grpSpPr>
            <a:xfrm>
              <a:off x="7713663" y="2848339"/>
              <a:ext cx="1042107" cy="425543"/>
              <a:chOff x="7786941" y="2884917"/>
              <a:chExt cx="897649" cy="353919"/>
            </a:xfrm>
          </p:grpSpPr>
          <p:sp>
            <p:nvSpPr>
              <p:cNvPr id="532" name="Freeform 531">
                <a:extLst>
                  <a:ext uri="{FF2B5EF4-FFF2-40B4-BE49-F238E27FC236}">
                    <a16:creationId xmlns:a16="http://schemas.microsoft.com/office/drawing/2014/main" id="{5AE9D058-8EAC-6240-91FD-FADF0E063E8B}"/>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33" name="Freeform 532">
                <a:extLst>
                  <a:ext uri="{FF2B5EF4-FFF2-40B4-BE49-F238E27FC236}">
                    <a16:creationId xmlns:a16="http://schemas.microsoft.com/office/drawing/2014/main" id="{64699900-9D57-A84A-826E-F26640FBBDD1}"/>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34" name="Freeform 533">
                <a:extLst>
                  <a:ext uri="{FF2B5EF4-FFF2-40B4-BE49-F238E27FC236}">
                    <a16:creationId xmlns:a16="http://schemas.microsoft.com/office/drawing/2014/main" id="{CE596508-3EA9-044A-9250-9CF5986DB683}"/>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35" name="Freeform 534">
                <a:extLst>
                  <a:ext uri="{FF2B5EF4-FFF2-40B4-BE49-F238E27FC236}">
                    <a16:creationId xmlns:a16="http://schemas.microsoft.com/office/drawing/2014/main" id="{3386E1BB-0341-A641-BA42-64120BFBC237}"/>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578" name="Group 577">
            <a:extLst>
              <a:ext uri="{FF2B5EF4-FFF2-40B4-BE49-F238E27FC236}">
                <a16:creationId xmlns:a16="http://schemas.microsoft.com/office/drawing/2014/main" id="{57AEC85C-1991-7940-9A8F-0D0CDF4B6544}"/>
              </a:ext>
            </a:extLst>
          </p:cNvPr>
          <p:cNvGrpSpPr/>
          <p:nvPr/>
        </p:nvGrpSpPr>
        <p:grpSpPr>
          <a:xfrm>
            <a:off x="5534723" y="1952089"/>
            <a:ext cx="271847" cy="453062"/>
            <a:chOff x="5534723" y="1952089"/>
            <a:chExt cx="271847" cy="453062"/>
          </a:xfrm>
        </p:grpSpPr>
        <p:pic>
          <p:nvPicPr>
            <p:cNvPr id="559" name="Picture 799" descr="cell_tower_radiation copy">
              <a:extLst>
                <a:ext uri="{FF2B5EF4-FFF2-40B4-BE49-F238E27FC236}">
                  <a16:creationId xmlns:a16="http://schemas.microsoft.com/office/drawing/2014/main" id="{3F17F723-A2BC-DC40-9A0B-16CD30012263}"/>
                </a:ext>
              </a:extLst>
            </p:cNvPr>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5534723" y="1952089"/>
              <a:ext cx="271847" cy="197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0" name="Oval 800">
              <a:extLst>
                <a:ext uri="{FF2B5EF4-FFF2-40B4-BE49-F238E27FC236}">
                  <a16:creationId xmlns:a16="http://schemas.microsoft.com/office/drawing/2014/main" id="{D6F0F4E1-A81F-DC4E-B7E6-97557A44368B}"/>
                </a:ext>
              </a:extLst>
            </p:cNvPr>
            <p:cNvSpPr>
              <a:spLocks noChangeArrowheads="1"/>
            </p:cNvSpPr>
            <p:nvPr/>
          </p:nvSpPr>
          <p:spPr bwMode="auto">
            <a:xfrm>
              <a:off x="5640100" y="2023483"/>
              <a:ext cx="52388" cy="49485"/>
            </a:xfrm>
            <a:prstGeom prst="ellipse">
              <a:avLst/>
            </a:prstGeom>
            <a:solidFill>
              <a:schemeClr val="tx2"/>
            </a:soli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561" name="Group 783">
              <a:extLst>
                <a:ext uri="{FF2B5EF4-FFF2-40B4-BE49-F238E27FC236}">
                  <a16:creationId xmlns:a16="http://schemas.microsoft.com/office/drawing/2014/main" id="{9B66B698-3415-CF42-8A8F-02FDBA293662}"/>
                </a:ext>
              </a:extLst>
            </p:cNvPr>
            <p:cNvGrpSpPr>
              <a:grpSpLocks/>
            </p:cNvGrpSpPr>
            <p:nvPr/>
          </p:nvGrpSpPr>
          <p:grpSpPr bwMode="auto">
            <a:xfrm>
              <a:off x="5562338" y="2043663"/>
              <a:ext cx="212313" cy="361488"/>
              <a:chOff x="3130" y="3288"/>
              <a:chExt cx="410" cy="742"/>
            </a:xfrm>
          </p:grpSpPr>
          <p:sp>
            <p:nvSpPr>
              <p:cNvPr id="562" name="Line 270">
                <a:extLst>
                  <a:ext uri="{FF2B5EF4-FFF2-40B4-BE49-F238E27FC236}">
                    <a16:creationId xmlns:a16="http://schemas.microsoft.com/office/drawing/2014/main" id="{700D5CC3-7206-9E40-A909-F0D2077AEC1A}"/>
                  </a:ext>
                </a:extLst>
              </p:cNvPr>
              <p:cNvSpPr>
                <a:spLocks noChangeShapeType="1"/>
              </p:cNvSpPr>
              <p:nvPr/>
            </p:nvSpPr>
            <p:spPr bwMode="auto">
              <a:xfrm flipH="1">
                <a:off x="3130" y="3288"/>
                <a:ext cx="205" cy="67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63" name="Line 271">
                <a:extLst>
                  <a:ext uri="{FF2B5EF4-FFF2-40B4-BE49-F238E27FC236}">
                    <a16:creationId xmlns:a16="http://schemas.microsoft.com/office/drawing/2014/main" id="{59C5EEBB-46AE-254B-BFFB-E8ACDC122D0B}"/>
                  </a:ext>
                </a:extLst>
              </p:cNvPr>
              <p:cNvSpPr>
                <a:spLocks noChangeShapeType="1"/>
              </p:cNvSpPr>
              <p:nvPr/>
            </p:nvSpPr>
            <p:spPr bwMode="auto">
              <a:xfrm>
                <a:off x="3335" y="3288"/>
                <a:ext cx="205" cy="66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64" name="Line 272">
                <a:extLst>
                  <a:ext uri="{FF2B5EF4-FFF2-40B4-BE49-F238E27FC236}">
                    <a16:creationId xmlns:a16="http://schemas.microsoft.com/office/drawing/2014/main" id="{1BEA6BE2-D756-9F49-84EC-1CFC3F7EE377}"/>
                  </a:ext>
                </a:extLst>
              </p:cNvPr>
              <p:cNvSpPr>
                <a:spLocks noChangeShapeType="1"/>
              </p:cNvSpPr>
              <p:nvPr/>
            </p:nvSpPr>
            <p:spPr bwMode="auto">
              <a:xfrm>
                <a:off x="3130" y="3957"/>
                <a:ext cx="205" cy="7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65" name="Line 273">
                <a:extLst>
                  <a:ext uri="{FF2B5EF4-FFF2-40B4-BE49-F238E27FC236}">
                    <a16:creationId xmlns:a16="http://schemas.microsoft.com/office/drawing/2014/main" id="{2BB20B75-D078-B349-8ED7-7EF5DDEF7D26}"/>
                  </a:ext>
                </a:extLst>
              </p:cNvPr>
              <p:cNvSpPr>
                <a:spLocks noChangeShapeType="1"/>
              </p:cNvSpPr>
              <p:nvPr/>
            </p:nvSpPr>
            <p:spPr bwMode="auto">
              <a:xfrm flipH="1">
                <a:off x="3335" y="3957"/>
                <a:ext cx="205" cy="7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66" name="Line 274">
                <a:extLst>
                  <a:ext uri="{FF2B5EF4-FFF2-40B4-BE49-F238E27FC236}">
                    <a16:creationId xmlns:a16="http://schemas.microsoft.com/office/drawing/2014/main" id="{19E9C506-6CA3-3D47-AB74-FE28012B6813}"/>
                  </a:ext>
                </a:extLst>
              </p:cNvPr>
              <p:cNvSpPr>
                <a:spLocks noChangeShapeType="1"/>
              </p:cNvSpPr>
              <p:nvPr/>
            </p:nvSpPr>
            <p:spPr bwMode="auto">
              <a:xfrm>
                <a:off x="3335" y="3303"/>
                <a:ext cx="0" cy="72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67" name="Line 275">
                <a:extLst>
                  <a:ext uri="{FF2B5EF4-FFF2-40B4-BE49-F238E27FC236}">
                    <a16:creationId xmlns:a16="http://schemas.microsoft.com/office/drawing/2014/main" id="{3BBD9872-E013-FA41-8F0D-2D4472744BC1}"/>
                  </a:ext>
                </a:extLst>
              </p:cNvPr>
              <p:cNvSpPr>
                <a:spLocks noChangeShapeType="1"/>
              </p:cNvSpPr>
              <p:nvPr/>
            </p:nvSpPr>
            <p:spPr bwMode="auto">
              <a:xfrm flipV="1">
                <a:off x="3130" y="3888"/>
                <a:ext cx="205" cy="7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68" name="Line 276">
                <a:extLst>
                  <a:ext uri="{FF2B5EF4-FFF2-40B4-BE49-F238E27FC236}">
                    <a16:creationId xmlns:a16="http://schemas.microsoft.com/office/drawing/2014/main" id="{88CBA91B-9E00-C345-A11D-1E2387A0964F}"/>
                  </a:ext>
                </a:extLst>
              </p:cNvPr>
              <p:cNvSpPr>
                <a:spLocks noChangeShapeType="1"/>
              </p:cNvSpPr>
              <p:nvPr/>
            </p:nvSpPr>
            <p:spPr bwMode="auto">
              <a:xfrm flipH="1" flipV="1">
                <a:off x="3335" y="3888"/>
                <a:ext cx="205" cy="6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69" name="Line 277">
                <a:extLst>
                  <a:ext uri="{FF2B5EF4-FFF2-40B4-BE49-F238E27FC236}">
                    <a16:creationId xmlns:a16="http://schemas.microsoft.com/office/drawing/2014/main" id="{F90F97E0-7168-3641-9DDD-F7A2DFBDFD6E}"/>
                  </a:ext>
                </a:extLst>
              </p:cNvPr>
              <p:cNvSpPr>
                <a:spLocks noChangeShapeType="1"/>
              </p:cNvSpPr>
              <p:nvPr/>
            </p:nvSpPr>
            <p:spPr bwMode="auto">
              <a:xfrm>
                <a:off x="3217" y="3668"/>
                <a:ext cx="118" cy="5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70" name="Line 278">
                <a:extLst>
                  <a:ext uri="{FF2B5EF4-FFF2-40B4-BE49-F238E27FC236}">
                    <a16:creationId xmlns:a16="http://schemas.microsoft.com/office/drawing/2014/main" id="{C1D7EEAB-C106-2D43-BBA4-9AD86682CADA}"/>
                  </a:ext>
                </a:extLst>
              </p:cNvPr>
              <p:cNvSpPr>
                <a:spLocks noChangeShapeType="1"/>
              </p:cNvSpPr>
              <p:nvPr/>
            </p:nvSpPr>
            <p:spPr bwMode="auto">
              <a:xfrm flipV="1">
                <a:off x="3335" y="3668"/>
                <a:ext cx="124" cy="5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71" name="Line 279">
                <a:extLst>
                  <a:ext uri="{FF2B5EF4-FFF2-40B4-BE49-F238E27FC236}">
                    <a16:creationId xmlns:a16="http://schemas.microsoft.com/office/drawing/2014/main" id="{03E18F7D-E69E-5448-9B09-7AB42BD5AD7B}"/>
                  </a:ext>
                </a:extLst>
              </p:cNvPr>
              <p:cNvSpPr>
                <a:spLocks noChangeShapeType="1"/>
              </p:cNvSpPr>
              <p:nvPr/>
            </p:nvSpPr>
            <p:spPr bwMode="auto">
              <a:xfrm>
                <a:off x="3178" y="3766"/>
                <a:ext cx="152" cy="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72" name="Line 280">
                <a:extLst>
                  <a:ext uri="{FF2B5EF4-FFF2-40B4-BE49-F238E27FC236}">
                    <a16:creationId xmlns:a16="http://schemas.microsoft.com/office/drawing/2014/main" id="{707D5AB0-6A34-7D47-9B19-3397A45D654A}"/>
                  </a:ext>
                </a:extLst>
              </p:cNvPr>
              <p:cNvSpPr>
                <a:spLocks noChangeShapeType="1"/>
              </p:cNvSpPr>
              <p:nvPr/>
            </p:nvSpPr>
            <p:spPr bwMode="auto">
              <a:xfrm flipV="1">
                <a:off x="3335" y="3781"/>
                <a:ext cx="153" cy="6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73" name="Line 281">
                <a:extLst>
                  <a:ext uri="{FF2B5EF4-FFF2-40B4-BE49-F238E27FC236}">
                    <a16:creationId xmlns:a16="http://schemas.microsoft.com/office/drawing/2014/main" id="{2581D4F7-8F7E-DA44-AFE0-233B0F60F122}"/>
                  </a:ext>
                </a:extLst>
              </p:cNvPr>
              <p:cNvSpPr>
                <a:spLocks noChangeShapeType="1"/>
              </p:cNvSpPr>
              <p:nvPr/>
            </p:nvSpPr>
            <p:spPr bwMode="auto">
              <a:xfrm flipV="1">
                <a:off x="3335" y="3567"/>
                <a:ext cx="78" cy="2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74" name="Line 282">
                <a:extLst>
                  <a:ext uri="{FF2B5EF4-FFF2-40B4-BE49-F238E27FC236}">
                    <a16:creationId xmlns:a16="http://schemas.microsoft.com/office/drawing/2014/main" id="{4ADDAED8-7572-5047-B7DF-F1DE9A6D975F}"/>
                  </a:ext>
                </a:extLst>
              </p:cNvPr>
              <p:cNvSpPr>
                <a:spLocks noChangeShapeType="1"/>
              </p:cNvSpPr>
              <p:nvPr/>
            </p:nvSpPr>
            <p:spPr bwMode="auto">
              <a:xfrm flipV="1">
                <a:off x="3335" y="3428"/>
                <a:ext cx="49" cy="2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75" name="Line 283">
                <a:extLst>
                  <a:ext uri="{FF2B5EF4-FFF2-40B4-BE49-F238E27FC236}">
                    <a16:creationId xmlns:a16="http://schemas.microsoft.com/office/drawing/2014/main" id="{35DFAF00-264C-1547-9649-2EC6EE4AE1A9}"/>
                  </a:ext>
                </a:extLst>
              </p:cNvPr>
              <p:cNvSpPr>
                <a:spLocks noChangeShapeType="1"/>
              </p:cNvSpPr>
              <p:nvPr/>
            </p:nvSpPr>
            <p:spPr bwMode="auto">
              <a:xfrm>
                <a:off x="3247" y="3558"/>
                <a:ext cx="95" cy="3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76" name="Line 284">
                <a:extLst>
                  <a:ext uri="{FF2B5EF4-FFF2-40B4-BE49-F238E27FC236}">
                    <a16:creationId xmlns:a16="http://schemas.microsoft.com/office/drawing/2014/main" id="{5348AD96-74AD-704F-A303-E65C2057BEFD}"/>
                  </a:ext>
                </a:extLst>
              </p:cNvPr>
              <p:cNvSpPr>
                <a:spLocks noChangeShapeType="1"/>
              </p:cNvSpPr>
              <p:nvPr/>
            </p:nvSpPr>
            <p:spPr bwMode="auto">
              <a:xfrm>
                <a:off x="3289" y="3422"/>
                <a:ext cx="55" cy="3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sp>
        <p:nvSpPr>
          <p:cNvPr id="577" name="Line 426">
            <a:extLst>
              <a:ext uri="{FF2B5EF4-FFF2-40B4-BE49-F238E27FC236}">
                <a16:creationId xmlns:a16="http://schemas.microsoft.com/office/drawing/2014/main" id="{BF64B646-34AE-3F47-95B6-A1BDCCB1890F}"/>
              </a:ext>
            </a:extLst>
          </p:cNvPr>
          <p:cNvSpPr>
            <a:spLocks noChangeShapeType="1"/>
          </p:cNvSpPr>
          <p:nvPr/>
        </p:nvSpPr>
        <p:spPr bwMode="auto">
          <a:xfrm flipH="1">
            <a:off x="5420211" y="2869913"/>
            <a:ext cx="97012" cy="10686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579" name="Group 578">
            <a:extLst>
              <a:ext uri="{FF2B5EF4-FFF2-40B4-BE49-F238E27FC236}">
                <a16:creationId xmlns:a16="http://schemas.microsoft.com/office/drawing/2014/main" id="{D8897C93-CE5C-284B-AD0D-3ACB740CAB05}"/>
              </a:ext>
            </a:extLst>
          </p:cNvPr>
          <p:cNvGrpSpPr/>
          <p:nvPr/>
        </p:nvGrpSpPr>
        <p:grpSpPr>
          <a:xfrm>
            <a:off x="4625461" y="1922978"/>
            <a:ext cx="271847" cy="453062"/>
            <a:chOff x="5534723" y="1952089"/>
            <a:chExt cx="271847" cy="453062"/>
          </a:xfrm>
        </p:grpSpPr>
        <p:pic>
          <p:nvPicPr>
            <p:cNvPr id="580" name="Picture 799" descr="cell_tower_radiation copy">
              <a:extLst>
                <a:ext uri="{FF2B5EF4-FFF2-40B4-BE49-F238E27FC236}">
                  <a16:creationId xmlns:a16="http://schemas.microsoft.com/office/drawing/2014/main" id="{B429B08B-6BE1-084C-8BB8-F2510FA3DB64}"/>
                </a:ext>
              </a:extLst>
            </p:cNvPr>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5534723" y="1952089"/>
              <a:ext cx="271847" cy="197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1" name="Oval 800">
              <a:extLst>
                <a:ext uri="{FF2B5EF4-FFF2-40B4-BE49-F238E27FC236}">
                  <a16:creationId xmlns:a16="http://schemas.microsoft.com/office/drawing/2014/main" id="{3A4B4EED-361B-9F4F-8219-5A695C2E30F7}"/>
                </a:ext>
              </a:extLst>
            </p:cNvPr>
            <p:cNvSpPr>
              <a:spLocks noChangeArrowheads="1"/>
            </p:cNvSpPr>
            <p:nvPr/>
          </p:nvSpPr>
          <p:spPr bwMode="auto">
            <a:xfrm>
              <a:off x="5640100" y="2023483"/>
              <a:ext cx="52388" cy="49485"/>
            </a:xfrm>
            <a:prstGeom prst="ellipse">
              <a:avLst/>
            </a:prstGeom>
            <a:solidFill>
              <a:schemeClr val="tx2"/>
            </a:soli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582" name="Group 783">
              <a:extLst>
                <a:ext uri="{FF2B5EF4-FFF2-40B4-BE49-F238E27FC236}">
                  <a16:creationId xmlns:a16="http://schemas.microsoft.com/office/drawing/2014/main" id="{B14C8683-1EBE-F245-91BB-BB7486D56317}"/>
                </a:ext>
              </a:extLst>
            </p:cNvPr>
            <p:cNvGrpSpPr>
              <a:grpSpLocks/>
            </p:cNvGrpSpPr>
            <p:nvPr/>
          </p:nvGrpSpPr>
          <p:grpSpPr bwMode="auto">
            <a:xfrm>
              <a:off x="5562338" y="2043663"/>
              <a:ext cx="212313" cy="361488"/>
              <a:chOff x="3130" y="3288"/>
              <a:chExt cx="410" cy="742"/>
            </a:xfrm>
          </p:grpSpPr>
          <p:sp>
            <p:nvSpPr>
              <p:cNvPr id="583" name="Line 270">
                <a:extLst>
                  <a:ext uri="{FF2B5EF4-FFF2-40B4-BE49-F238E27FC236}">
                    <a16:creationId xmlns:a16="http://schemas.microsoft.com/office/drawing/2014/main" id="{F02111A6-8EEE-F248-8D43-E3BE1E3BE38E}"/>
                  </a:ext>
                </a:extLst>
              </p:cNvPr>
              <p:cNvSpPr>
                <a:spLocks noChangeShapeType="1"/>
              </p:cNvSpPr>
              <p:nvPr/>
            </p:nvSpPr>
            <p:spPr bwMode="auto">
              <a:xfrm flipH="1">
                <a:off x="3130" y="3288"/>
                <a:ext cx="205" cy="67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84" name="Line 271">
                <a:extLst>
                  <a:ext uri="{FF2B5EF4-FFF2-40B4-BE49-F238E27FC236}">
                    <a16:creationId xmlns:a16="http://schemas.microsoft.com/office/drawing/2014/main" id="{860B8549-8D7B-DC42-B6EF-AE5F6258CC08}"/>
                  </a:ext>
                </a:extLst>
              </p:cNvPr>
              <p:cNvSpPr>
                <a:spLocks noChangeShapeType="1"/>
              </p:cNvSpPr>
              <p:nvPr/>
            </p:nvSpPr>
            <p:spPr bwMode="auto">
              <a:xfrm>
                <a:off x="3335" y="3288"/>
                <a:ext cx="205" cy="66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85" name="Line 272">
                <a:extLst>
                  <a:ext uri="{FF2B5EF4-FFF2-40B4-BE49-F238E27FC236}">
                    <a16:creationId xmlns:a16="http://schemas.microsoft.com/office/drawing/2014/main" id="{9165C128-65A9-EC42-A764-ADCA487C90BA}"/>
                  </a:ext>
                </a:extLst>
              </p:cNvPr>
              <p:cNvSpPr>
                <a:spLocks noChangeShapeType="1"/>
              </p:cNvSpPr>
              <p:nvPr/>
            </p:nvSpPr>
            <p:spPr bwMode="auto">
              <a:xfrm>
                <a:off x="3130" y="3957"/>
                <a:ext cx="205" cy="7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86" name="Line 273">
                <a:extLst>
                  <a:ext uri="{FF2B5EF4-FFF2-40B4-BE49-F238E27FC236}">
                    <a16:creationId xmlns:a16="http://schemas.microsoft.com/office/drawing/2014/main" id="{E7A8EB1B-1B3D-3842-88C8-5D2120367A1F}"/>
                  </a:ext>
                </a:extLst>
              </p:cNvPr>
              <p:cNvSpPr>
                <a:spLocks noChangeShapeType="1"/>
              </p:cNvSpPr>
              <p:nvPr/>
            </p:nvSpPr>
            <p:spPr bwMode="auto">
              <a:xfrm flipH="1">
                <a:off x="3335" y="3957"/>
                <a:ext cx="205" cy="7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87" name="Line 274">
                <a:extLst>
                  <a:ext uri="{FF2B5EF4-FFF2-40B4-BE49-F238E27FC236}">
                    <a16:creationId xmlns:a16="http://schemas.microsoft.com/office/drawing/2014/main" id="{C836AA36-EA8E-B549-856B-C2AE39DF199F}"/>
                  </a:ext>
                </a:extLst>
              </p:cNvPr>
              <p:cNvSpPr>
                <a:spLocks noChangeShapeType="1"/>
              </p:cNvSpPr>
              <p:nvPr/>
            </p:nvSpPr>
            <p:spPr bwMode="auto">
              <a:xfrm>
                <a:off x="3335" y="3303"/>
                <a:ext cx="0" cy="72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88" name="Line 275">
                <a:extLst>
                  <a:ext uri="{FF2B5EF4-FFF2-40B4-BE49-F238E27FC236}">
                    <a16:creationId xmlns:a16="http://schemas.microsoft.com/office/drawing/2014/main" id="{ABD9C44A-66B4-F149-A068-157972539D42}"/>
                  </a:ext>
                </a:extLst>
              </p:cNvPr>
              <p:cNvSpPr>
                <a:spLocks noChangeShapeType="1"/>
              </p:cNvSpPr>
              <p:nvPr/>
            </p:nvSpPr>
            <p:spPr bwMode="auto">
              <a:xfrm flipV="1">
                <a:off x="3130" y="3888"/>
                <a:ext cx="205" cy="7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89" name="Line 276">
                <a:extLst>
                  <a:ext uri="{FF2B5EF4-FFF2-40B4-BE49-F238E27FC236}">
                    <a16:creationId xmlns:a16="http://schemas.microsoft.com/office/drawing/2014/main" id="{D220BEAE-062E-9748-ABBA-BDF63E3467E3}"/>
                  </a:ext>
                </a:extLst>
              </p:cNvPr>
              <p:cNvSpPr>
                <a:spLocks noChangeShapeType="1"/>
              </p:cNvSpPr>
              <p:nvPr/>
            </p:nvSpPr>
            <p:spPr bwMode="auto">
              <a:xfrm flipH="1" flipV="1">
                <a:off x="3335" y="3888"/>
                <a:ext cx="205" cy="6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90" name="Line 277">
                <a:extLst>
                  <a:ext uri="{FF2B5EF4-FFF2-40B4-BE49-F238E27FC236}">
                    <a16:creationId xmlns:a16="http://schemas.microsoft.com/office/drawing/2014/main" id="{EB91538D-649D-964C-B1B7-D995C42AB688}"/>
                  </a:ext>
                </a:extLst>
              </p:cNvPr>
              <p:cNvSpPr>
                <a:spLocks noChangeShapeType="1"/>
              </p:cNvSpPr>
              <p:nvPr/>
            </p:nvSpPr>
            <p:spPr bwMode="auto">
              <a:xfrm>
                <a:off x="3217" y="3668"/>
                <a:ext cx="118" cy="5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91" name="Line 278">
                <a:extLst>
                  <a:ext uri="{FF2B5EF4-FFF2-40B4-BE49-F238E27FC236}">
                    <a16:creationId xmlns:a16="http://schemas.microsoft.com/office/drawing/2014/main" id="{14AA3A6E-E75F-E946-BEA3-89865F559B0F}"/>
                  </a:ext>
                </a:extLst>
              </p:cNvPr>
              <p:cNvSpPr>
                <a:spLocks noChangeShapeType="1"/>
              </p:cNvSpPr>
              <p:nvPr/>
            </p:nvSpPr>
            <p:spPr bwMode="auto">
              <a:xfrm flipV="1">
                <a:off x="3335" y="3668"/>
                <a:ext cx="124" cy="5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92" name="Line 279">
                <a:extLst>
                  <a:ext uri="{FF2B5EF4-FFF2-40B4-BE49-F238E27FC236}">
                    <a16:creationId xmlns:a16="http://schemas.microsoft.com/office/drawing/2014/main" id="{BC215C3E-E152-8446-8DEA-03B038D3D485}"/>
                  </a:ext>
                </a:extLst>
              </p:cNvPr>
              <p:cNvSpPr>
                <a:spLocks noChangeShapeType="1"/>
              </p:cNvSpPr>
              <p:nvPr/>
            </p:nvSpPr>
            <p:spPr bwMode="auto">
              <a:xfrm>
                <a:off x="3178" y="3766"/>
                <a:ext cx="152" cy="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93" name="Line 280">
                <a:extLst>
                  <a:ext uri="{FF2B5EF4-FFF2-40B4-BE49-F238E27FC236}">
                    <a16:creationId xmlns:a16="http://schemas.microsoft.com/office/drawing/2014/main" id="{A63E528B-F406-8F48-ADA0-EDFA9A3EF5E6}"/>
                  </a:ext>
                </a:extLst>
              </p:cNvPr>
              <p:cNvSpPr>
                <a:spLocks noChangeShapeType="1"/>
              </p:cNvSpPr>
              <p:nvPr/>
            </p:nvSpPr>
            <p:spPr bwMode="auto">
              <a:xfrm flipV="1">
                <a:off x="3335" y="3781"/>
                <a:ext cx="153" cy="6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94" name="Line 281">
                <a:extLst>
                  <a:ext uri="{FF2B5EF4-FFF2-40B4-BE49-F238E27FC236}">
                    <a16:creationId xmlns:a16="http://schemas.microsoft.com/office/drawing/2014/main" id="{F846F86E-1F57-DF4A-96C1-8D26811048CE}"/>
                  </a:ext>
                </a:extLst>
              </p:cNvPr>
              <p:cNvSpPr>
                <a:spLocks noChangeShapeType="1"/>
              </p:cNvSpPr>
              <p:nvPr/>
            </p:nvSpPr>
            <p:spPr bwMode="auto">
              <a:xfrm flipV="1">
                <a:off x="3335" y="3567"/>
                <a:ext cx="78" cy="2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95" name="Line 282">
                <a:extLst>
                  <a:ext uri="{FF2B5EF4-FFF2-40B4-BE49-F238E27FC236}">
                    <a16:creationId xmlns:a16="http://schemas.microsoft.com/office/drawing/2014/main" id="{62EAE549-366C-394C-A0E1-8C6119B9A337}"/>
                  </a:ext>
                </a:extLst>
              </p:cNvPr>
              <p:cNvSpPr>
                <a:spLocks noChangeShapeType="1"/>
              </p:cNvSpPr>
              <p:nvPr/>
            </p:nvSpPr>
            <p:spPr bwMode="auto">
              <a:xfrm flipV="1">
                <a:off x="3335" y="3428"/>
                <a:ext cx="49" cy="2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96" name="Line 283">
                <a:extLst>
                  <a:ext uri="{FF2B5EF4-FFF2-40B4-BE49-F238E27FC236}">
                    <a16:creationId xmlns:a16="http://schemas.microsoft.com/office/drawing/2014/main" id="{4CC3E306-DCF1-8E4E-BB68-23D8B253D8FE}"/>
                  </a:ext>
                </a:extLst>
              </p:cNvPr>
              <p:cNvSpPr>
                <a:spLocks noChangeShapeType="1"/>
              </p:cNvSpPr>
              <p:nvPr/>
            </p:nvSpPr>
            <p:spPr bwMode="auto">
              <a:xfrm>
                <a:off x="3247" y="3558"/>
                <a:ext cx="95" cy="3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97" name="Line 284">
                <a:extLst>
                  <a:ext uri="{FF2B5EF4-FFF2-40B4-BE49-F238E27FC236}">
                    <a16:creationId xmlns:a16="http://schemas.microsoft.com/office/drawing/2014/main" id="{9EC17BCD-64FE-9F4D-B2E2-9905118F819C}"/>
                  </a:ext>
                </a:extLst>
              </p:cNvPr>
              <p:cNvSpPr>
                <a:spLocks noChangeShapeType="1"/>
              </p:cNvSpPr>
              <p:nvPr/>
            </p:nvSpPr>
            <p:spPr bwMode="auto">
              <a:xfrm>
                <a:off x="3289" y="3422"/>
                <a:ext cx="55" cy="3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grpSp>
        <p:nvGrpSpPr>
          <p:cNvPr id="598" name="Group 597">
            <a:extLst>
              <a:ext uri="{FF2B5EF4-FFF2-40B4-BE49-F238E27FC236}">
                <a16:creationId xmlns:a16="http://schemas.microsoft.com/office/drawing/2014/main" id="{1CDA849E-05CE-8A41-847E-A073B39ABBEF}"/>
              </a:ext>
            </a:extLst>
          </p:cNvPr>
          <p:cNvGrpSpPr/>
          <p:nvPr/>
        </p:nvGrpSpPr>
        <p:grpSpPr>
          <a:xfrm>
            <a:off x="4185385" y="2421275"/>
            <a:ext cx="271847" cy="453062"/>
            <a:chOff x="5534723" y="1952089"/>
            <a:chExt cx="271847" cy="453062"/>
          </a:xfrm>
        </p:grpSpPr>
        <p:pic>
          <p:nvPicPr>
            <p:cNvPr id="599" name="Picture 799" descr="cell_tower_radiation copy">
              <a:extLst>
                <a:ext uri="{FF2B5EF4-FFF2-40B4-BE49-F238E27FC236}">
                  <a16:creationId xmlns:a16="http://schemas.microsoft.com/office/drawing/2014/main" id="{3C2377C2-F19B-EF40-9DED-1397A79D2F42}"/>
                </a:ext>
              </a:extLst>
            </p:cNvPr>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5534723" y="1952089"/>
              <a:ext cx="271847" cy="197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0" name="Oval 800">
              <a:extLst>
                <a:ext uri="{FF2B5EF4-FFF2-40B4-BE49-F238E27FC236}">
                  <a16:creationId xmlns:a16="http://schemas.microsoft.com/office/drawing/2014/main" id="{EA7FD105-F343-9F4D-AAF9-249AB9DA926E}"/>
                </a:ext>
              </a:extLst>
            </p:cNvPr>
            <p:cNvSpPr>
              <a:spLocks noChangeArrowheads="1"/>
            </p:cNvSpPr>
            <p:nvPr/>
          </p:nvSpPr>
          <p:spPr bwMode="auto">
            <a:xfrm>
              <a:off x="5640100" y="2023483"/>
              <a:ext cx="52388" cy="49485"/>
            </a:xfrm>
            <a:prstGeom prst="ellipse">
              <a:avLst/>
            </a:prstGeom>
            <a:solidFill>
              <a:schemeClr val="tx2"/>
            </a:soli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601" name="Group 783">
              <a:extLst>
                <a:ext uri="{FF2B5EF4-FFF2-40B4-BE49-F238E27FC236}">
                  <a16:creationId xmlns:a16="http://schemas.microsoft.com/office/drawing/2014/main" id="{A7DDB3DE-0605-2A4E-9E03-04DCBC1FA4AC}"/>
                </a:ext>
              </a:extLst>
            </p:cNvPr>
            <p:cNvGrpSpPr>
              <a:grpSpLocks/>
            </p:cNvGrpSpPr>
            <p:nvPr/>
          </p:nvGrpSpPr>
          <p:grpSpPr bwMode="auto">
            <a:xfrm>
              <a:off x="5562338" y="2043663"/>
              <a:ext cx="212313" cy="361488"/>
              <a:chOff x="3130" y="3288"/>
              <a:chExt cx="410" cy="742"/>
            </a:xfrm>
          </p:grpSpPr>
          <p:sp>
            <p:nvSpPr>
              <p:cNvPr id="602" name="Line 270">
                <a:extLst>
                  <a:ext uri="{FF2B5EF4-FFF2-40B4-BE49-F238E27FC236}">
                    <a16:creationId xmlns:a16="http://schemas.microsoft.com/office/drawing/2014/main" id="{AD57097B-F9E4-F645-B7AB-0E354CD80BFC}"/>
                  </a:ext>
                </a:extLst>
              </p:cNvPr>
              <p:cNvSpPr>
                <a:spLocks noChangeShapeType="1"/>
              </p:cNvSpPr>
              <p:nvPr/>
            </p:nvSpPr>
            <p:spPr bwMode="auto">
              <a:xfrm flipH="1">
                <a:off x="3130" y="3288"/>
                <a:ext cx="205" cy="67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03" name="Line 271">
                <a:extLst>
                  <a:ext uri="{FF2B5EF4-FFF2-40B4-BE49-F238E27FC236}">
                    <a16:creationId xmlns:a16="http://schemas.microsoft.com/office/drawing/2014/main" id="{B0C5FEB9-03AA-BC41-8703-4672849D646A}"/>
                  </a:ext>
                </a:extLst>
              </p:cNvPr>
              <p:cNvSpPr>
                <a:spLocks noChangeShapeType="1"/>
              </p:cNvSpPr>
              <p:nvPr/>
            </p:nvSpPr>
            <p:spPr bwMode="auto">
              <a:xfrm>
                <a:off x="3335" y="3288"/>
                <a:ext cx="205" cy="66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04" name="Line 272">
                <a:extLst>
                  <a:ext uri="{FF2B5EF4-FFF2-40B4-BE49-F238E27FC236}">
                    <a16:creationId xmlns:a16="http://schemas.microsoft.com/office/drawing/2014/main" id="{045274F1-7AD3-3448-9D35-A58807504497}"/>
                  </a:ext>
                </a:extLst>
              </p:cNvPr>
              <p:cNvSpPr>
                <a:spLocks noChangeShapeType="1"/>
              </p:cNvSpPr>
              <p:nvPr/>
            </p:nvSpPr>
            <p:spPr bwMode="auto">
              <a:xfrm>
                <a:off x="3130" y="3957"/>
                <a:ext cx="205" cy="7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05" name="Line 273">
                <a:extLst>
                  <a:ext uri="{FF2B5EF4-FFF2-40B4-BE49-F238E27FC236}">
                    <a16:creationId xmlns:a16="http://schemas.microsoft.com/office/drawing/2014/main" id="{1DEB3691-B77F-894B-987F-717BC13EAE79}"/>
                  </a:ext>
                </a:extLst>
              </p:cNvPr>
              <p:cNvSpPr>
                <a:spLocks noChangeShapeType="1"/>
              </p:cNvSpPr>
              <p:nvPr/>
            </p:nvSpPr>
            <p:spPr bwMode="auto">
              <a:xfrm flipH="1">
                <a:off x="3335" y="3957"/>
                <a:ext cx="205" cy="7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06" name="Line 274">
                <a:extLst>
                  <a:ext uri="{FF2B5EF4-FFF2-40B4-BE49-F238E27FC236}">
                    <a16:creationId xmlns:a16="http://schemas.microsoft.com/office/drawing/2014/main" id="{4BCE4459-4E5C-F847-AE26-96CD2F661731}"/>
                  </a:ext>
                </a:extLst>
              </p:cNvPr>
              <p:cNvSpPr>
                <a:spLocks noChangeShapeType="1"/>
              </p:cNvSpPr>
              <p:nvPr/>
            </p:nvSpPr>
            <p:spPr bwMode="auto">
              <a:xfrm>
                <a:off x="3335" y="3303"/>
                <a:ext cx="0" cy="72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07" name="Line 275">
                <a:extLst>
                  <a:ext uri="{FF2B5EF4-FFF2-40B4-BE49-F238E27FC236}">
                    <a16:creationId xmlns:a16="http://schemas.microsoft.com/office/drawing/2014/main" id="{ADCA2490-88DA-D14F-8DE5-C7DB36228F66}"/>
                  </a:ext>
                </a:extLst>
              </p:cNvPr>
              <p:cNvSpPr>
                <a:spLocks noChangeShapeType="1"/>
              </p:cNvSpPr>
              <p:nvPr/>
            </p:nvSpPr>
            <p:spPr bwMode="auto">
              <a:xfrm flipV="1">
                <a:off x="3130" y="3888"/>
                <a:ext cx="205" cy="7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08" name="Line 276">
                <a:extLst>
                  <a:ext uri="{FF2B5EF4-FFF2-40B4-BE49-F238E27FC236}">
                    <a16:creationId xmlns:a16="http://schemas.microsoft.com/office/drawing/2014/main" id="{20753757-AF40-FE45-B6DA-8DAB6AAC6E6A}"/>
                  </a:ext>
                </a:extLst>
              </p:cNvPr>
              <p:cNvSpPr>
                <a:spLocks noChangeShapeType="1"/>
              </p:cNvSpPr>
              <p:nvPr/>
            </p:nvSpPr>
            <p:spPr bwMode="auto">
              <a:xfrm flipH="1" flipV="1">
                <a:off x="3335" y="3888"/>
                <a:ext cx="205" cy="6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09" name="Line 277">
                <a:extLst>
                  <a:ext uri="{FF2B5EF4-FFF2-40B4-BE49-F238E27FC236}">
                    <a16:creationId xmlns:a16="http://schemas.microsoft.com/office/drawing/2014/main" id="{CFEC232B-077D-7041-8B22-DBA69C2A12E6}"/>
                  </a:ext>
                </a:extLst>
              </p:cNvPr>
              <p:cNvSpPr>
                <a:spLocks noChangeShapeType="1"/>
              </p:cNvSpPr>
              <p:nvPr/>
            </p:nvSpPr>
            <p:spPr bwMode="auto">
              <a:xfrm>
                <a:off x="3217" y="3668"/>
                <a:ext cx="118" cy="5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10" name="Line 278">
                <a:extLst>
                  <a:ext uri="{FF2B5EF4-FFF2-40B4-BE49-F238E27FC236}">
                    <a16:creationId xmlns:a16="http://schemas.microsoft.com/office/drawing/2014/main" id="{83BE2D6E-48D6-DF4D-BB8F-D53F4663E30D}"/>
                  </a:ext>
                </a:extLst>
              </p:cNvPr>
              <p:cNvSpPr>
                <a:spLocks noChangeShapeType="1"/>
              </p:cNvSpPr>
              <p:nvPr/>
            </p:nvSpPr>
            <p:spPr bwMode="auto">
              <a:xfrm flipV="1">
                <a:off x="3335" y="3668"/>
                <a:ext cx="124" cy="5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11" name="Line 279">
                <a:extLst>
                  <a:ext uri="{FF2B5EF4-FFF2-40B4-BE49-F238E27FC236}">
                    <a16:creationId xmlns:a16="http://schemas.microsoft.com/office/drawing/2014/main" id="{71F5D29A-4979-AA43-86B1-8156A000F47C}"/>
                  </a:ext>
                </a:extLst>
              </p:cNvPr>
              <p:cNvSpPr>
                <a:spLocks noChangeShapeType="1"/>
              </p:cNvSpPr>
              <p:nvPr/>
            </p:nvSpPr>
            <p:spPr bwMode="auto">
              <a:xfrm>
                <a:off x="3178" y="3766"/>
                <a:ext cx="152" cy="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12" name="Line 280">
                <a:extLst>
                  <a:ext uri="{FF2B5EF4-FFF2-40B4-BE49-F238E27FC236}">
                    <a16:creationId xmlns:a16="http://schemas.microsoft.com/office/drawing/2014/main" id="{F02C8025-A9C4-4B42-898B-918C7E85503C}"/>
                  </a:ext>
                </a:extLst>
              </p:cNvPr>
              <p:cNvSpPr>
                <a:spLocks noChangeShapeType="1"/>
              </p:cNvSpPr>
              <p:nvPr/>
            </p:nvSpPr>
            <p:spPr bwMode="auto">
              <a:xfrm flipV="1">
                <a:off x="3335" y="3781"/>
                <a:ext cx="153" cy="6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13" name="Line 281">
                <a:extLst>
                  <a:ext uri="{FF2B5EF4-FFF2-40B4-BE49-F238E27FC236}">
                    <a16:creationId xmlns:a16="http://schemas.microsoft.com/office/drawing/2014/main" id="{A0026276-BA67-2843-B993-122C8D91976E}"/>
                  </a:ext>
                </a:extLst>
              </p:cNvPr>
              <p:cNvSpPr>
                <a:spLocks noChangeShapeType="1"/>
              </p:cNvSpPr>
              <p:nvPr/>
            </p:nvSpPr>
            <p:spPr bwMode="auto">
              <a:xfrm flipV="1">
                <a:off x="3335" y="3567"/>
                <a:ext cx="78" cy="2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14" name="Line 282">
                <a:extLst>
                  <a:ext uri="{FF2B5EF4-FFF2-40B4-BE49-F238E27FC236}">
                    <a16:creationId xmlns:a16="http://schemas.microsoft.com/office/drawing/2014/main" id="{4E5D9D73-F196-2E47-8B06-005209FD65EE}"/>
                  </a:ext>
                </a:extLst>
              </p:cNvPr>
              <p:cNvSpPr>
                <a:spLocks noChangeShapeType="1"/>
              </p:cNvSpPr>
              <p:nvPr/>
            </p:nvSpPr>
            <p:spPr bwMode="auto">
              <a:xfrm flipV="1">
                <a:off x="3335" y="3428"/>
                <a:ext cx="49" cy="2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15" name="Line 283">
                <a:extLst>
                  <a:ext uri="{FF2B5EF4-FFF2-40B4-BE49-F238E27FC236}">
                    <a16:creationId xmlns:a16="http://schemas.microsoft.com/office/drawing/2014/main" id="{EF94E017-9C01-334A-8495-C6AD1D3EA9B6}"/>
                  </a:ext>
                </a:extLst>
              </p:cNvPr>
              <p:cNvSpPr>
                <a:spLocks noChangeShapeType="1"/>
              </p:cNvSpPr>
              <p:nvPr/>
            </p:nvSpPr>
            <p:spPr bwMode="auto">
              <a:xfrm>
                <a:off x="3247" y="3558"/>
                <a:ext cx="95" cy="3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16" name="Line 284">
                <a:extLst>
                  <a:ext uri="{FF2B5EF4-FFF2-40B4-BE49-F238E27FC236}">
                    <a16:creationId xmlns:a16="http://schemas.microsoft.com/office/drawing/2014/main" id="{CBB93D9F-52EE-8343-9EE5-3D46E185C257}"/>
                  </a:ext>
                </a:extLst>
              </p:cNvPr>
              <p:cNvSpPr>
                <a:spLocks noChangeShapeType="1"/>
              </p:cNvSpPr>
              <p:nvPr/>
            </p:nvSpPr>
            <p:spPr bwMode="auto">
              <a:xfrm>
                <a:off x="3289" y="3422"/>
                <a:ext cx="55" cy="3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sp>
        <p:nvSpPr>
          <p:cNvPr id="617" name="Rectangle 616">
            <a:extLst>
              <a:ext uri="{FF2B5EF4-FFF2-40B4-BE49-F238E27FC236}">
                <a16:creationId xmlns:a16="http://schemas.microsoft.com/office/drawing/2014/main" id="{4F5BEA20-7F90-C04F-BA7D-082FA1CB651D}"/>
              </a:ext>
            </a:extLst>
          </p:cNvPr>
          <p:cNvSpPr/>
          <p:nvPr/>
        </p:nvSpPr>
        <p:spPr>
          <a:xfrm>
            <a:off x="839416" y="2216359"/>
            <a:ext cx="2612775" cy="1144929"/>
          </a:xfrm>
          <a:prstGeom prst="rect">
            <a:avLst/>
          </a:prstGeom>
        </p:spPr>
        <p:txBody>
          <a:bodyPr wrap="square">
            <a:spAutoFit/>
          </a:bodyPr>
          <a:lstStyle/>
          <a:p>
            <a:pPr algn="ctr">
              <a:lnSpc>
                <a:spcPct val="90000"/>
              </a:lnSpc>
            </a:pPr>
            <a:r>
              <a:rPr lang="en-US" sz="2800" dirty="0">
                <a:solidFill>
                  <a:srgbClr val="C00000"/>
                </a:solidFill>
              </a:rPr>
              <a:t>NAT</a:t>
            </a:r>
            <a:r>
              <a:rPr lang="en-US" sz="2800" dirty="0">
                <a:solidFill>
                  <a:srgbClr val="000099"/>
                </a:solidFill>
              </a:rPr>
              <a:t>: </a:t>
            </a:r>
            <a:r>
              <a:rPr lang="en-US" sz="2400" dirty="0">
                <a:solidFill>
                  <a:srgbClr val="000099"/>
                </a:solidFill>
              </a:rPr>
              <a:t>home, cellular, institutional</a:t>
            </a:r>
          </a:p>
        </p:txBody>
      </p:sp>
      <p:sp>
        <p:nvSpPr>
          <p:cNvPr id="618" name="Rectangle 617">
            <a:extLst>
              <a:ext uri="{FF2B5EF4-FFF2-40B4-BE49-F238E27FC236}">
                <a16:creationId xmlns:a16="http://schemas.microsoft.com/office/drawing/2014/main" id="{217D7FB8-E94E-274E-9B2E-284E46FF72F5}"/>
              </a:ext>
            </a:extLst>
          </p:cNvPr>
          <p:cNvSpPr/>
          <p:nvPr/>
        </p:nvSpPr>
        <p:spPr>
          <a:xfrm>
            <a:off x="7957932" y="1255577"/>
            <a:ext cx="3995530" cy="1144929"/>
          </a:xfrm>
          <a:prstGeom prst="rect">
            <a:avLst/>
          </a:prstGeom>
        </p:spPr>
        <p:txBody>
          <a:bodyPr wrap="square">
            <a:spAutoFit/>
          </a:bodyPr>
          <a:lstStyle/>
          <a:p>
            <a:pPr algn="ctr">
              <a:lnSpc>
                <a:spcPct val="90000"/>
              </a:lnSpc>
            </a:pPr>
            <a:r>
              <a:rPr lang="en-US" sz="2800" dirty="0">
                <a:solidFill>
                  <a:srgbClr val="C00000"/>
                </a:solidFill>
              </a:rPr>
              <a:t>Firewalls, IDS/IPS</a:t>
            </a:r>
            <a:r>
              <a:rPr lang="en-US" sz="2800" dirty="0">
                <a:solidFill>
                  <a:srgbClr val="000099"/>
                </a:solidFill>
              </a:rPr>
              <a:t>: </a:t>
            </a:r>
            <a:r>
              <a:rPr lang="en-US" sz="2400" dirty="0">
                <a:solidFill>
                  <a:srgbClr val="000099"/>
                </a:solidFill>
              </a:rPr>
              <a:t>corporate, institutional, service providers, ISPs</a:t>
            </a:r>
          </a:p>
        </p:txBody>
      </p:sp>
      <p:sp>
        <p:nvSpPr>
          <p:cNvPr id="619" name="Rectangle 618">
            <a:extLst>
              <a:ext uri="{FF2B5EF4-FFF2-40B4-BE49-F238E27FC236}">
                <a16:creationId xmlns:a16="http://schemas.microsoft.com/office/drawing/2014/main" id="{7D19D5D9-8746-234A-B60B-EA905D0364D7}"/>
              </a:ext>
            </a:extLst>
          </p:cNvPr>
          <p:cNvSpPr/>
          <p:nvPr/>
        </p:nvSpPr>
        <p:spPr>
          <a:xfrm>
            <a:off x="8653671" y="3077751"/>
            <a:ext cx="3193773" cy="1477328"/>
          </a:xfrm>
          <a:prstGeom prst="rect">
            <a:avLst/>
          </a:prstGeom>
        </p:spPr>
        <p:txBody>
          <a:bodyPr wrap="square">
            <a:spAutoFit/>
          </a:bodyPr>
          <a:lstStyle/>
          <a:p>
            <a:pPr algn="ctr">
              <a:lnSpc>
                <a:spcPct val="90000"/>
              </a:lnSpc>
            </a:pPr>
            <a:r>
              <a:rPr lang="en-US" sz="2800" dirty="0">
                <a:solidFill>
                  <a:srgbClr val="C00000"/>
                </a:solidFill>
              </a:rPr>
              <a:t>Load balancers</a:t>
            </a:r>
            <a:r>
              <a:rPr lang="en-US" sz="2800" dirty="0">
                <a:solidFill>
                  <a:srgbClr val="000099"/>
                </a:solidFill>
              </a:rPr>
              <a:t>: </a:t>
            </a:r>
            <a:r>
              <a:rPr lang="en-US" sz="2400" dirty="0">
                <a:solidFill>
                  <a:srgbClr val="000099"/>
                </a:solidFill>
              </a:rPr>
              <a:t>corporate, service provider, data center, mobile nets</a:t>
            </a:r>
          </a:p>
        </p:txBody>
      </p:sp>
      <p:sp>
        <p:nvSpPr>
          <p:cNvPr id="620" name="Rectangle 619">
            <a:extLst>
              <a:ext uri="{FF2B5EF4-FFF2-40B4-BE49-F238E27FC236}">
                <a16:creationId xmlns:a16="http://schemas.microsoft.com/office/drawing/2014/main" id="{310824EC-5D27-DC4E-AF2F-8B6F572093A7}"/>
              </a:ext>
            </a:extLst>
          </p:cNvPr>
          <p:cNvSpPr/>
          <p:nvPr/>
        </p:nvSpPr>
        <p:spPr>
          <a:xfrm>
            <a:off x="8183219" y="5297489"/>
            <a:ext cx="3193773" cy="1144929"/>
          </a:xfrm>
          <a:prstGeom prst="rect">
            <a:avLst/>
          </a:prstGeom>
        </p:spPr>
        <p:txBody>
          <a:bodyPr wrap="square">
            <a:spAutoFit/>
          </a:bodyPr>
          <a:lstStyle/>
          <a:p>
            <a:pPr algn="ctr">
              <a:lnSpc>
                <a:spcPct val="90000"/>
              </a:lnSpc>
            </a:pPr>
            <a:r>
              <a:rPr lang="en-US" sz="2800" dirty="0">
                <a:solidFill>
                  <a:srgbClr val="C00000"/>
                </a:solidFill>
              </a:rPr>
              <a:t>Caches</a:t>
            </a:r>
            <a:r>
              <a:rPr lang="en-US" sz="2800" dirty="0">
                <a:solidFill>
                  <a:srgbClr val="000099"/>
                </a:solidFill>
              </a:rPr>
              <a:t>:</a:t>
            </a:r>
            <a:r>
              <a:rPr lang="en-US" sz="2400" dirty="0">
                <a:solidFill>
                  <a:srgbClr val="000099"/>
                </a:solidFill>
              </a:rPr>
              <a:t> service provider, mobile, CDNs</a:t>
            </a:r>
          </a:p>
        </p:txBody>
      </p:sp>
      <p:sp>
        <p:nvSpPr>
          <p:cNvPr id="621" name="Rectangle 620">
            <a:extLst>
              <a:ext uri="{FF2B5EF4-FFF2-40B4-BE49-F238E27FC236}">
                <a16:creationId xmlns:a16="http://schemas.microsoft.com/office/drawing/2014/main" id="{C2A41F9E-259C-094E-A442-DA4481FC3F8A}"/>
              </a:ext>
            </a:extLst>
          </p:cNvPr>
          <p:cNvSpPr/>
          <p:nvPr/>
        </p:nvSpPr>
        <p:spPr>
          <a:xfrm>
            <a:off x="637485" y="4369836"/>
            <a:ext cx="3079750" cy="1532727"/>
          </a:xfrm>
          <a:prstGeom prst="rect">
            <a:avLst/>
          </a:prstGeom>
        </p:spPr>
        <p:txBody>
          <a:bodyPr wrap="square">
            <a:spAutoFit/>
          </a:bodyPr>
          <a:lstStyle/>
          <a:p>
            <a:pPr algn="ctr">
              <a:lnSpc>
                <a:spcPct val="90000"/>
              </a:lnSpc>
            </a:pPr>
            <a:r>
              <a:rPr lang="en-US" sz="2800" dirty="0">
                <a:solidFill>
                  <a:srgbClr val="C00000"/>
                </a:solidFill>
              </a:rPr>
              <a:t>Application-specific</a:t>
            </a:r>
            <a:r>
              <a:rPr lang="en-US" sz="2800" dirty="0">
                <a:solidFill>
                  <a:srgbClr val="000099"/>
                </a:solidFill>
              </a:rPr>
              <a:t>: </a:t>
            </a:r>
            <a:r>
              <a:rPr lang="en-US" sz="2400" dirty="0">
                <a:solidFill>
                  <a:srgbClr val="000099"/>
                </a:solidFill>
              </a:rPr>
              <a:t>service providers, institutional, CDN</a:t>
            </a:r>
          </a:p>
        </p:txBody>
      </p:sp>
      <p:sp>
        <p:nvSpPr>
          <p:cNvPr id="512" name="Rectangle 7">
            <a:extLst>
              <a:ext uri="{FF2B5EF4-FFF2-40B4-BE49-F238E27FC236}">
                <a16:creationId xmlns:a16="http://schemas.microsoft.com/office/drawing/2014/main" id="{54416A88-670A-4734-8496-F095FDE102B8}"/>
              </a:ext>
            </a:extLst>
          </p:cNvPr>
          <p:cNvSpPr txBox="1">
            <a:spLocks noChangeArrowheads="1"/>
          </p:cNvSpPr>
          <p:nvPr/>
        </p:nvSpPr>
        <p:spPr>
          <a:xfrm>
            <a:off x="10344472" y="6624784"/>
            <a:ext cx="1368152"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rgbClr val="FF0000"/>
                </a:solidFill>
                <a:cs typeface="Arial" panose="020B0604020202020204" pitchFamily="34" charset="0"/>
              </a:rPr>
              <a:t>4.5 Middleboxes</a:t>
            </a:r>
          </a:p>
        </p:txBody>
      </p:sp>
    </p:spTree>
    <p:extLst>
      <p:ext uri="{BB962C8B-B14F-4D97-AF65-F5344CB8AC3E}">
        <p14:creationId xmlns:p14="http://schemas.microsoft.com/office/powerpoint/2010/main" val="3207829832"/>
      </p:ext>
    </p:extLst>
  </p:cSld>
  <p:clrMapOvr>
    <a:masterClrMapping/>
  </p:clrMapOvr>
</p:sld>
</file>

<file path=ppt/theme/theme1.xml><?xml version="1.0" encoding="utf-8"?>
<a:theme xmlns:a="http://schemas.openxmlformats.org/drawingml/2006/main" name="INPAGE">
  <a:themeElements>
    <a:clrScheme name="PPTSHOP-ORANGE">
      <a:dk1>
        <a:srgbClr val="4C4C4C"/>
      </a:dk1>
      <a:lt1>
        <a:srgbClr val="FFFFFF"/>
      </a:lt1>
      <a:dk2>
        <a:srgbClr val="777777"/>
      </a:dk2>
      <a:lt2>
        <a:srgbClr val="B2B2B2"/>
      </a:lt2>
      <a:accent1>
        <a:srgbClr val="E45327"/>
      </a:accent1>
      <a:accent2>
        <a:srgbClr val="FF6600"/>
      </a:accent2>
      <a:accent3>
        <a:srgbClr val="FFBA37"/>
      </a:accent3>
      <a:accent4>
        <a:srgbClr val="FFF65C"/>
      </a:accent4>
      <a:accent5>
        <a:srgbClr val="B2B2B2"/>
      </a:accent5>
      <a:accent6>
        <a:srgbClr val="16C6CC"/>
      </a:accent6>
      <a:hlink>
        <a:srgbClr val="373737"/>
      </a:hlink>
      <a:folHlink>
        <a:srgbClr val="6E6E6E"/>
      </a:folHlink>
    </a:clrScheme>
    <a:fontScheme name="PPTSHOP">
      <a:majorFont>
        <a:latin typeface="Arial Black"/>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gradFill flip="none" rotWithShape="1">
          <a:gsLst>
            <a:gs pos="0">
              <a:schemeClr val="accent2"/>
            </a:gs>
            <a:gs pos="100000">
              <a:schemeClr val="accent2">
                <a:lumMod val="50000"/>
                <a:alpha val="31000"/>
              </a:schemeClr>
            </a:gs>
          </a:gsLst>
          <a:path path="circle">
            <a:fillToRect r="100000" b="100000"/>
          </a:path>
          <a:tileRect l="-100000" t="-100000"/>
        </a:gradFill>
        <a:ln w="9525" cap="flat" cmpd="sng" algn="ctr">
          <a:noFill/>
          <a:prstDash val="solid"/>
          <a:round/>
          <a:headEnd type="none" w="med" len="med"/>
          <a:tailEnd type="none" w="med" len="med"/>
        </a:ln>
      </a:spPr>
      <a:bodyPr vert="horz" wrap="square" lIns="91440" tIns="45720" rIns="91440" bIns="45720" numCol="1" rtlCol="0" anchor="ctr" anchorCtr="0" compatLnSpc="1">
        <a:noAutofit/>
      </a:bodyPr>
      <a:lstStyle>
        <a:defPPr marL="0" marR="0" indent="0" algn="l" defTabSz="914400" rtl="0" eaLnBrk="0" fontAlgn="base" latinLnBrk="0" hangingPunct="0">
          <a:lnSpc>
            <a:spcPct val="100000"/>
          </a:lnSpc>
          <a:spcBef>
            <a:spcPct val="0"/>
          </a:spcBef>
          <a:spcAft>
            <a:spcPct val="0"/>
          </a:spcAft>
          <a:buClrTx/>
          <a:buSzTx/>
          <a:buFontTx/>
          <a:buNone/>
          <a:defRPr kumimoji="0" sz="4000" b="0" i="0" u="none" strike="noStrike" cap="none" normalizeH="0" baseline="0" smtClean="0">
            <a:ln>
              <a:noFill/>
            </a:ln>
            <a:solidFill>
              <a:schemeClr val="bg1"/>
            </a:solidFill>
            <a:effectLst/>
            <a:latin typeface="Stone Sans" pitchFamily="2" charset="0"/>
            <a:ea typeface="宋体" panose="02010600030101010101" pitchFamily="2" charset="-122"/>
          </a:defRPr>
        </a:defPPr>
      </a:lst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www.SlideTo.Me 1">
      <a:majorFont>
        <a:latin typeface="Arial Black"/>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www.SlideTo.Me 1">
      <a:majorFont>
        <a:latin typeface="Arial Black"/>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blank</Template>
  <TotalTime>19841</TotalTime>
  <Words>10126</Words>
  <Application>Microsoft Office PowerPoint</Application>
  <PresentationFormat>宽屏</PresentationFormat>
  <Paragraphs>2703</Paragraphs>
  <Slides>108</Slides>
  <Notes>74</Notes>
  <HiddenSlides>0</HiddenSlides>
  <MMClips>0</MMClips>
  <ScaleCrop>false</ScaleCrop>
  <HeadingPairs>
    <vt:vector size="6" baseType="variant">
      <vt:variant>
        <vt:lpstr>已用的字体</vt:lpstr>
      </vt:variant>
      <vt:variant>
        <vt:i4>21</vt:i4>
      </vt:variant>
      <vt:variant>
        <vt:lpstr>主题</vt:lpstr>
      </vt:variant>
      <vt:variant>
        <vt:i4>1</vt:i4>
      </vt:variant>
      <vt:variant>
        <vt:lpstr>幻灯片标题</vt:lpstr>
      </vt:variant>
      <vt:variant>
        <vt:i4>108</vt:i4>
      </vt:variant>
    </vt:vector>
  </HeadingPairs>
  <TitlesOfParts>
    <vt:vector size="130" baseType="lpstr">
      <vt:lpstr>&amp;quot</vt:lpstr>
      <vt:lpstr>Helvetica Neue</vt:lpstr>
      <vt:lpstr>Microsoft YaHei UI</vt:lpstr>
      <vt:lpstr>PingFangSC-Light</vt:lpstr>
      <vt:lpstr>Stone Sans</vt:lpstr>
      <vt:lpstr>ZapfDingbats</vt:lpstr>
      <vt:lpstr>Microsoft Yahei</vt:lpstr>
      <vt:lpstr>Microsoft Yahei</vt:lpstr>
      <vt:lpstr>Arial</vt:lpstr>
      <vt:lpstr>Calibri</vt:lpstr>
      <vt:lpstr>Cambria Math</vt:lpstr>
      <vt:lpstr>Comic Sans MS</vt:lpstr>
      <vt:lpstr>Consolas</vt:lpstr>
      <vt:lpstr>Courier New</vt:lpstr>
      <vt:lpstr>Gill Sans MT</vt:lpstr>
      <vt:lpstr>IBM Plex Sans</vt:lpstr>
      <vt:lpstr>Symbol</vt:lpstr>
      <vt:lpstr>Tahoma</vt:lpstr>
      <vt:lpstr>Times</vt:lpstr>
      <vt:lpstr>Times New Roman</vt:lpstr>
      <vt:lpstr>Wingdings</vt:lpstr>
      <vt:lpstr>INPAGE</vt:lpstr>
      <vt:lpstr>a problem from whu postgraduate entrance examination2019</vt:lpstr>
      <vt:lpstr>Chapter 4 Network Layer: The Data Plane</vt:lpstr>
      <vt:lpstr>Network Layer Data Plane: our goals</vt:lpstr>
      <vt:lpstr>Network Layer Data Plane: roadmap</vt:lpstr>
      <vt:lpstr>PowerPoint 演示文稿</vt:lpstr>
      <vt:lpstr>PowerPoint 演示文稿</vt:lpstr>
      <vt:lpstr>Network layer</vt:lpstr>
      <vt:lpstr>Two key network-layer functions</vt:lpstr>
      <vt:lpstr>Network layer: data plane, control plane</vt:lpstr>
      <vt:lpstr>PowerPoint 演示文稿</vt:lpstr>
      <vt:lpstr>PowerPoint 演示文稿</vt:lpstr>
      <vt:lpstr>Network service model</vt:lpstr>
      <vt:lpstr>Network layer service models:</vt:lpstr>
      <vt:lpstr>Reflections on best-effort  service:</vt:lpstr>
      <vt:lpstr>PowerPoint 演示文稿</vt:lpstr>
      <vt:lpstr>PowerPoint 演示文稿</vt:lpstr>
      <vt:lpstr>Router architecture overview</vt:lpstr>
      <vt:lpstr>Input port functions</vt:lpstr>
      <vt:lpstr>Input port functions</vt:lpstr>
      <vt:lpstr>Destination-based forwarding</vt:lpstr>
      <vt:lpstr>Longest prefix matching</vt:lpstr>
      <vt:lpstr>Longest prefix matching</vt:lpstr>
      <vt:lpstr>Switching fabrics</vt:lpstr>
      <vt:lpstr>Switching via memory</vt:lpstr>
      <vt:lpstr>Switching via a bus</vt:lpstr>
      <vt:lpstr>Switching via interconnection network</vt:lpstr>
      <vt:lpstr>Switching via interconnection network</vt:lpstr>
      <vt:lpstr>Input port queuing</vt:lpstr>
      <vt:lpstr>Output ports</vt:lpstr>
      <vt:lpstr>Output port queueing</vt:lpstr>
      <vt:lpstr>How much buffering?</vt:lpstr>
      <vt:lpstr>Buffer Management</vt:lpstr>
      <vt:lpstr>Packet Scheduling: FCFS</vt:lpstr>
      <vt:lpstr>Scheduling mechanisms</vt:lpstr>
      <vt:lpstr>Scheduling policies: priority</vt:lpstr>
      <vt:lpstr>Scheduling policies: round robin</vt:lpstr>
      <vt:lpstr>Scheduling policies: weighted fair queueing</vt:lpstr>
      <vt:lpstr>Homework this week</vt:lpstr>
      <vt:lpstr>PowerPoint 演示文稿</vt:lpstr>
      <vt:lpstr>PowerPoint 演示文稿</vt:lpstr>
      <vt:lpstr>PowerPoint 演示文稿</vt:lpstr>
      <vt:lpstr>PowerPoint 演示文稿</vt:lpstr>
      <vt:lpstr>The Internet network layer</vt:lpstr>
      <vt:lpstr>IPv4 datagram format</vt:lpstr>
      <vt:lpstr>IP fragmentation, reassembly</vt:lpstr>
      <vt:lpstr>IP fragmentation, reassembly</vt:lpstr>
      <vt:lpstr>PowerPoint 演示文稿</vt:lpstr>
      <vt:lpstr>PowerPoint 演示文稿</vt:lpstr>
      <vt:lpstr>IPv4 addressing: introduction</vt:lpstr>
      <vt:lpstr>IPv4 addressing: introduction</vt:lpstr>
      <vt:lpstr>Subnets</vt:lpstr>
      <vt:lpstr>Subnets</vt:lpstr>
      <vt:lpstr>Subnets</vt:lpstr>
      <vt:lpstr>IPv4 addressing: CIDR</vt:lpstr>
      <vt:lpstr>IP addresses: how to get one?</vt:lpstr>
      <vt:lpstr>DHCP: Dynamic Host Configuration Protocol</vt:lpstr>
      <vt:lpstr>DHCP client-server scenario</vt:lpstr>
      <vt:lpstr>DHCP client-server scenario</vt:lpstr>
      <vt:lpstr>DHCP: more than IP addresses</vt:lpstr>
      <vt:lpstr>DHCP: example</vt:lpstr>
      <vt:lpstr>DHCP: example</vt:lpstr>
      <vt:lpstr>DHCP: Wireshark output (home LAN)</vt:lpstr>
      <vt:lpstr>IP addresses: how to get one?</vt:lpstr>
      <vt:lpstr>Hierarchical addressing: route aggregation</vt:lpstr>
      <vt:lpstr>Hierarchical addressing: more specific routes</vt:lpstr>
      <vt:lpstr>IP addressing: last words...</vt:lpstr>
      <vt:lpstr>PowerPoint 演示文稿</vt:lpstr>
      <vt:lpstr>PowerPoint 演示文稿</vt:lpstr>
      <vt:lpstr>NAT: network address translation</vt:lpstr>
      <vt:lpstr>NAT: network address translation</vt:lpstr>
      <vt:lpstr>NAT: network address translation</vt:lpstr>
      <vt:lpstr>NAT: network address translation</vt:lpstr>
      <vt:lpstr>NAT: network address translation</vt:lpstr>
      <vt:lpstr>PowerPoint 演示文稿</vt:lpstr>
      <vt:lpstr>PowerPoint 演示文稿</vt:lpstr>
      <vt:lpstr>IPv6: motivation</vt:lpstr>
      <vt:lpstr>IPv6 datagram format</vt:lpstr>
      <vt:lpstr>Other changes from IPv4</vt:lpstr>
      <vt:lpstr>Transition from IPv4 to IPv6</vt:lpstr>
      <vt:lpstr>Tunneling and encapsulation</vt:lpstr>
      <vt:lpstr>Tunneling and encapsulation</vt:lpstr>
      <vt:lpstr>Tunneling</vt:lpstr>
      <vt:lpstr>IPv6: adoption</vt:lpstr>
      <vt:lpstr>PowerPoint 演示文稿</vt:lpstr>
      <vt:lpstr>PowerPoint 演示文稿</vt:lpstr>
      <vt:lpstr>PowerPoint 演示文稿</vt:lpstr>
      <vt:lpstr>PowerPoint 演示文稿</vt:lpstr>
      <vt:lpstr>Flow table abstraction</vt:lpstr>
      <vt:lpstr>Flow table abstraction</vt:lpstr>
      <vt:lpstr>OpenFlow: Flow Table Entries</vt:lpstr>
      <vt:lpstr>PowerPoint 演示文稿</vt:lpstr>
      <vt:lpstr>PowerPoint 演示文稿</vt:lpstr>
      <vt:lpstr>OpenFlow abstraction</vt:lpstr>
      <vt:lpstr>OpenFlow example</vt:lpstr>
      <vt:lpstr>OpenFlow example</vt:lpstr>
      <vt:lpstr>Generalized forwarding: summary</vt:lpstr>
      <vt:lpstr>PowerPoint 演示文稿</vt:lpstr>
      <vt:lpstr>Middleboxes</vt:lpstr>
      <vt:lpstr>Middleboxes everywhere!</vt:lpstr>
      <vt:lpstr>Middleboxes</vt:lpstr>
      <vt:lpstr>The IP hourglass</vt:lpstr>
      <vt:lpstr>The IP hourglass, at middle age</vt:lpstr>
      <vt:lpstr>Architectural Principles of the Internet</vt:lpstr>
      <vt:lpstr>The end-end argument</vt:lpstr>
      <vt:lpstr>The end-end argument</vt:lpstr>
      <vt:lpstr>Where’s the intelligence?</vt:lpstr>
      <vt:lpstr>PowerPoint 演示文稿</vt:lpstr>
      <vt:lpstr>Homework this week</vt:lpstr>
    </vt:vector>
  </TitlesOfParts>
  <Company>Wuhan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Computer Networking</dc:title>
  <dc:creator>Jicheng Hu</dc:creator>
  <cp:keywords>Wuhan University</cp:keywords>
  <cp:lastModifiedBy>Jicheng Hu</cp:lastModifiedBy>
  <cp:revision>976</cp:revision>
  <dcterms:created xsi:type="dcterms:W3CDTF">2015-05-07T17:29:00Z</dcterms:created>
  <dcterms:modified xsi:type="dcterms:W3CDTF">2023-04-11T10:48:37Z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2052-10.1.0.6748</vt:lpwstr>
  </property>
</Properties>
</file>